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m4a" ContentType="audio/mp4"/>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notesSlides/notesSlide1.xml" ContentType="application/vnd.openxmlformats-officedocument.presentationml.notesSlide+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4" r:id="rId3"/>
  </p:sldMasterIdLst>
  <p:notesMasterIdLst>
    <p:notesMasterId r:id="rId64"/>
  </p:notesMasterIdLst>
  <p:handoutMasterIdLst>
    <p:handoutMasterId r:id="rId65"/>
  </p:handoutMasterIdLst>
  <p:sldIdLst>
    <p:sldId id="473" r:id="rId4"/>
    <p:sldId id="474" r:id="rId5"/>
    <p:sldId id="475" r:id="rId6"/>
    <p:sldId id="321" r:id="rId7"/>
    <p:sldId id="453" r:id="rId8"/>
    <p:sldId id="322" r:id="rId9"/>
    <p:sldId id="323" r:id="rId10"/>
    <p:sldId id="324" r:id="rId11"/>
    <p:sldId id="325" r:id="rId12"/>
    <p:sldId id="327" r:id="rId13"/>
    <p:sldId id="328" r:id="rId14"/>
    <p:sldId id="329" r:id="rId15"/>
    <p:sldId id="330" r:id="rId16"/>
    <p:sldId id="331" r:id="rId17"/>
    <p:sldId id="332" r:id="rId18"/>
    <p:sldId id="333" r:id="rId19"/>
    <p:sldId id="338" r:id="rId20"/>
    <p:sldId id="339" r:id="rId21"/>
    <p:sldId id="349" r:id="rId22"/>
    <p:sldId id="350" r:id="rId23"/>
    <p:sldId id="449" r:id="rId24"/>
    <p:sldId id="354" r:id="rId25"/>
    <p:sldId id="355" r:id="rId26"/>
    <p:sldId id="356" r:id="rId27"/>
    <p:sldId id="357" r:id="rId28"/>
    <p:sldId id="358" r:id="rId29"/>
    <p:sldId id="359" r:id="rId30"/>
    <p:sldId id="361" r:id="rId31"/>
    <p:sldId id="362" r:id="rId32"/>
    <p:sldId id="459" r:id="rId33"/>
    <p:sldId id="460" r:id="rId34"/>
    <p:sldId id="461" r:id="rId35"/>
    <p:sldId id="462" r:id="rId36"/>
    <p:sldId id="465" r:id="rId37"/>
    <p:sldId id="363" r:id="rId38"/>
    <p:sldId id="364" r:id="rId39"/>
    <p:sldId id="365" r:id="rId40"/>
    <p:sldId id="367" r:id="rId41"/>
    <p:sldId id="368" r:id="rId42"/>
    <p:sldId id="369" r:id="rId43"/>
    <p:sldId id="370" r:id="rId44"/>
    <p:sldId id="371" r:id="rId45"/>
    <p:sldId id="376" r:id="rId46"/>
    <p:sldId id="377" r:id="rId47"/>
    <p:sldId id="378" r:id="rId48"/>
    <p:sldId id="379" r:id="rId49"/>
    <p:sldId id="381" r:id="rId50"/>
    <p:sldId id="466" r:id="rId51"/>
    <p:sldId id="467" r:id="rId52"/>
    <p:sldId id="469" r:id="rId53"/>
    <p:sldId id="397" r:id="rId54"/>
    <p:sldId id="398" r:id="rId55"/>
    <p:sldId id="399" r:id="rId56"/>
    <p:sldId id="400" r:id="rId57"/>
    <p:sldId id="401" r:id="rId58"/>
    <p:sldId id="402" r:id="rId59"/>
    <p:sldId id="403" r:id="rId60"/>
    <p:sldId id="405" r:id="rId61"/>
    <p:sldId id="450" r:id="rId62"/>
    <p:sldId id="451" r:id="rId63"/>
  </p:sldIdLst>
  <p:sldSz cx="12190413" cy="6859588"/>
  <p:notesSz cx="6797675" cy="9926638"/>
  <p:custDataLst>
    <p:tags r:id="rId66"/>
  </p:custDataLst>
  <p:defaultTextStyle>
    <a:defPPr>
      <a:defRPr lang="de-DE"/>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34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y-Dietrich Klein" initials="KDK" lastIdx="1" clrIdx="0">
    <p:extLst>
      <p:ext uri="{19B8F6BF-5375-455C-9EA6-DF929625EA0E}">
        <p15:presenceInfo xmlns:p15="http://schemas.microsoft.com/office/powerpoint/2012/main" userId="Kay-Dietrich Kle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F0F"/>
    <a:srgbClr val="FF6614"/>
    <a:srgbClr val="8BB928"/>
    <a:srgbClr val="A3BFE6"/>
    <a:srgbClr val="6E9BD9"/>
    <a:srgbClr val="F2EF6B"/>
    <a:srgbClr val="E4EBF0"/>
    <a:srgbClr val="1F0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69" autoAdjust="0"/>
    <p:restoredTop sz="94610" autoAdjust="0"/>
  </p:normalViewPr>
  <p:slideViewPr>
    <p:cSldViewPr>
      <p:cViewPr varScale="1">
        <p:scale>
          <a:sx n="115" d="100"/>
          <a:sy n="115" d="100"/>
        </p:scale>
        <p:origin x="222" y="114"/>
      </p:cViewPr>
      <p:guideLst>
        <p:guide orient="horz" pos="334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gs" Target="tags/tag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de-DE"/>
          </a:p>
        </p:txBody>
      </p:sp>
      <p:sp>
        <p:nvSpPr>
          <p:cNvPr id="171011"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de-DE"/>
          </a:p>
        </p:txBody>
      </p:sp>
      <p:sp>
        <p:nvSpPr>
          <p:cNvPr id="171012"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de-DE"/>
          </a:p>
        </p:txBody>
      </p:sp>
      <p:sp>
        <p:nvSpPr>
          <p:cNvPr id="171013"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F4CD2575-4516-4597-9049-1D2D15545993}" type="slidenum">
              <a:rPr lang="de-DE"/>
              <a:pPr>
                <a:defRPr/>
              </a:pPr>
              <a:t>‹Nr.›</a:t>
            </a:fld>
            <a:endParaRPr lang="de-DE"/>
          </a:p>
        </p:txBody>
      </p:sp>
    </p:spTree>
    <p:extLst>
      <p:ext uri="{BB962C8B-B14F-4D97-AF65-F5344CB8AC3E}">
        <p14:creationId xmlns:p14="http://schemas.microsoft.com/office/powerpoint/2010/main" val="32107388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de-DE"/>
          </a:p>
        </p:txBody>
      </p:sp>
      <p:sp>
        <p:nvSpPr>
          <p:cNvPr id="120835"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de-DE"/>
          </a:p>
        </p:txBody>
      </p:sp>
      <p:sp>
        <p:nvSpPr>
          <p:cNvPr id="6148" name="Rectangle 4"/>
          <p:cNvSpPr>
            <a:spLocks noGrp="1" noRot="1" noChangeAspect="1" noChangeArrowheads="1" noTextEdit="1"/>
          </p:cNvSpPr>
          <p:nvPr>
            <p:ph type="sldImg" idx="2"/>
          </p:nvPr>
        </p:nvSpPr>
        <p:spPr bwMode="auto">
          <a:xfrm>
            <a:off x="92075" y="744538"/>
            <a:ext cx="6613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0837"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20838"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de-DE"/>
          </a:p>
        </p:txBody>
      </p:sp>
      <p:sp>
        <p:nvSpPr>
          <p:cNvPr id="120839"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C6399F5D-56C6-4695-A90B-C43247688841}" type="slidenum">
              <a:rPr lang="de-DE"/>
              <a:pPr>
                <a:defRPr/>
              </a:pPr>
              <a:t>‹Nr.›</a:t>
            </a:fld>
            <a:endParaRPr lang="de-DE"/>
          </a:p>
        </p:txBody>
      </p:sp>
    </p:spTree>
    <p:extLst>
      <p:ext uri="{BB962C8B-B14F-4D97-AF65-F5344CB8AC3E}">
        <p14:creationId xmlns:p14="http://schemas.microsoft.com/office/powerpoint/2010/main" val="23514361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defTabSz="955731" eaLnBrk="0" hangingPunct="0">
              <a:defRPr sz="1500">
                <a:solidFill>
                  <a:schemeClr val="tx1"/>
                </a:solidFill>
                <a:latin typeface="Arial" charset="0"/>
              </a:defRPr>
            </a:lvl1pPr>
            <a:lvl2pPr marL="716798" indent="-275692" defTabSz="955731" eaLnBrk="0" hangingPunct="0">
              <a:defRPr sz="1500">
                <a:solidFill>
                  <a:schemeClr val="tx1"/>
                </a:solidFill>
                <a:latin typeface="Arial" charset="0"/>
              </a:defRPr>
            </a:lvl2pPr>
            <a:lvl3pPr marL="1102766" indent="-220553" defTabSz="955731" eaLnBrk="0" hangingPunct="0">
              <a:defRPr sz="1500">
                <a:solidFill>
                  <a:schemeClr val="tx1"/>
                </a:solidFill>
                <a:latin typeface="Arial" charset="0"/>
              </a:defRPr>
            </a:lvl3pPr>
            <a:lvl4pPr marL="1543873" indent="-220553" defTabSz="955731" eaLnBrk="0" hangingPunct="0">
              <a:defRPr sz="1500">
                <a:solidFill>
                  <a:schemeClr val="tx1"/>
                </a:solidFill>
                <a:latin typeface="Arial" charset="0"/>
              </a:defRPr>
            </a:lvl4pPr>
            <a:lvl5pPr marL="1984980" indent="-220553" defTabSz="955731" eaLnBrk="0" hangingPunct="0">
              <a:defRPr sz="1500">
                <a:solidFill>
                  <a:schemeClr val="tx1"/>
                </a:solidFill>
                <a:latin typeface="Arial" charset="0"/>
              </a:defRPr>
            </a:lvl5pPr>
            <a:lvl6pPr marL="2426086" indent="-220553" defTabSz="955731" eaLnBrk="0" fontAlgn="base" hangingPunct="0">
              <a:spcBef>
                <a:spcPct val="0"/>
              </a:spcBef>
              <a:spcAft>
                <a:spcPct val="0"/>
              </a:spcAft>
              <a:defRPr sz="1500">
                <a:solidFill>
                  <a:schemeClr val="tx1"/>
                </a:solidFill>
                <a:latin typeface="Arial" charset="0"/>
              </a:defRPr>
            </a:lvl6pPr>
            <a:lvl7pPr marL="2867193" indent="-220553" defTabSz="955731" eaLnBrk="0" fontAlgn="base" hangingPunct="0">
              <a:spcBef>
                <a:spcPct val="0"/>
              </a:spcBef>
              <a:spcAft>
                <a:spcPct val="0"/>
              </a:spcAft>
              <a:defRPr sz="1500">
                <a:solidFill>
                  <a:schemeClr val="tx1"/>
                </a:solidFill>
                <a:latin typeface="Arial" charset="0"/>
              </a:defRPr>
            </a:lvl7pPr>
            <a:lvl8pPr marL="3308299" indent="-220553" defTabSz="955731" eaLnBrk="0" fontAlgn="base" hangingPunct="0">
              <a:spcBef>
                <a:spcPct val="0"/>
              </a:spcBef>
              <a:spcAft>
                <a:spcPct val="0"/>
              </a:spcAft>
              <a:defRPr sz="1500">
                <a:solidFill>
                  <a:schemeClr val="tx1"/>
                </a:solidFill>
                <a:latin typeface="Arial" charset="0"/>
              </a:defRPr>
            </a:lvl8pPr>
            <a:lvl9pPr marL="3749406" indent="-220553" defTabSz="955731" eaLnBrk="0" fontAlgn="base" hangingPunct="0">
              <a:spcBef>
                <a:spcPct val="0"/>
              </a:spcBef>
              <a:spcAft>
                <a:spcPct val="0"/>
              </a:spcAft>
              <a:defRPr sz="1500">
                <a:solidFill>
                  <a:schemeClr val="tx1"/>
                </a:solidFill>
                <a:latin typeface="Arial" charset="0"/>
              </a:defRPr>
            </a:lvl9pPr>
          </a:lstStyle>
          <a:p>
            <a:pPr eaLnBrk="1" hangingPunct="1"/>
            <a:fld id="{D5FF02F8-D8A2-4902-9572-8D0752E13688}" type="slidenum">
              <a:rPr lang="de-DE" sz="1300"/>
              <a:pPr eaLnBrk="1" hangingPunct="1"/>
              <a:t>13</a:t>
            </a:fld>
            <a:endParaRPr lang="de-DE" sz="1300"/>
          </a:p>
        </p:txBody>
      </p:sp>
      <p:sp>
        <p:nvSpPr>
          <p:cNvPr id="157699" name="Rectangle 2"/>
          <p:cNvSpPr>
            <a:spLocks noGrp="1" noRot="1" noChangeAspect="1" noChangeArrowheads="1" noTextEdit="1"/>
          </p:cNvSpPr>
          <p:nvPr>
            <p:ph type="sldImg"/>
          </p:nvPr>
        </p:nvSpPr>
        <p:spPr>
          <a:xfrm>
            <a:off x="68263" y="746125"/>
            <a:ext cx="6657975" cy="3748088"/>
          </a:xfrm>
          <a:ln w="12700" cap="flat">
            <a:solidFill>
              <a:schemeClr val="tx1"/>
            </a:solidFill>
          </a:ln>
        </p:spPr>
      </p:sp>
      <p:sp>
        <p:nvSpPr>
          <p:cNvPr id="157700" name="Rectangle 3"/>
          <p:cNvSpPr>
            <a:spLocks noGrp="1" noChangeArrowheads="1"/>
          </p:cNvSpPr>
          <p:nvPr>
            <p:ph type="body" idx="1"/>
          </p:nvPr>
        </p:nvSpPr>
        <p:spPr>
          <a:xfrm>
            <a:off x="912032" y="4733129"/>
            <a:ext cx="4972092" cy="4452898"/>
          </a:xfrm>
          <a:noFill/>
        </p:spPr>
        <p:txBody>
          <a:bodyPr lIns="97014" tIns="48507" rIns="97014" bIns="48507"/>
          <a:lstStyle/>
          <a:p>
            <a:pPr eaLnBrk="1" hangingPunct="1"/>
            <a:endParaRPr lang="de-DE" smtClean="0"/>
          </a:p>
        </p:txBody>
      </p:sp>
    </p:spTree>
    <p:extLst>
      <p:ext uri="{BB962C8B-B14F-4D97-AF65-F5344CB8AC3E}">
        <p14:creationId xmlns:p14="http://schemas.microsoft.com/office/powerpoint/2010/main" val="527639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defTabSz="955731" eaLnBrk="0" hangingPunct="0">
              <a:defRPr sz="1500">
                <a:solidFill>
                  <a:schemeClr val="tx1"/>
                </a:solidFill>
                <a:latin typeface="Arial" charset="0"/>
              </a:defRPr>
            </a:lvl1pPr>
            <a:lvl2pPr marL="716798" indent="-275692" defTabSz="955731" eaLnBrk="0" hangingPunct="0">
              <a:defRPr sz="1500">
                <a:solidFill>
                  <a:schemeClr val="tx1"/>
                </a:solidFill>
                <a:latin typeface="Arial" charset="0"/>
              </a:defRPr>
            </a:lvl2pPr>
            <a:lvl3pPr marL="1102766" indent="-220553" defTabSz="955731" eaLnBrk="0" hangingPunct="0">
              <a:defRPr sz="1500">
                <a:solidFill>
                  <a:schemeClr val="tx1"/>
                </a:solidFill>
                <a:latin typeface="Arial" charset="0"/>
              </a:defRPr>
            </a:lvl3pPr>
            <a:lvl4pPr marL="1543873" indent="-220553" defTabSz="955731" eaLnBrk="0" hangingPunct="0">
              <a:defRPr sz="1500">
                <a:solidFill>
                  <a:schemeClr val="tx1"/>
                </a:solidFill>
                <a:latin typeface="Arial" charset="0"/>
              </a:defRPr>
            </a:lvl4pPr>
            <a:lvl5pPr marL="1984980" indent="-220553" defTabSz="955731" eaLnBrk="0" hangingPunct="0">
              <a:defRPr sz="1500">
                <a:solidFill>
                  <a:schemeClr val="tx1"/>
                </a:solidFill>
                <a:latin typeface="Arial" charset="0"/>
              </a:defRPr>
            </a:lvl5pPr>
            <a:lvl6pPr marL="2426086" indent="-220553" defTabSz="955731" eaLnBrk="0" fontAlgn="base" hangingPunct="0">
              <a:spcBef>
                <a:spcPct val="0"/>
              </a:spcBef>
              <a:spcAft>
                <a:spcPct val="0"/>
              </a:spcAft>
              <a:defRPr sz="1500">
                <a:solidFill>
                  <a:schemeClr val="tx1"/>
                </a:solidFill>
                <a:latin typeface="Arial" charset="0"/>
              </a:defRPr>
            </a:lvl6pPr>
            <a:lvl7pPr marL="2867193" indent="-220553" defTabSz="955731" eaLnBrk="0" fontAlgn="base" hangingPunct="0">
              <a:spcBef>
                <a:spcPct val="0"/>
              </a:spcBef>
              <a:spcAft>
                <a:spcPct val="0"/>
              </a:spcAft>
              <a:defRPr sz="1500">
                <a:solidFill>
                  <a:schemeClr val="tx1"/>
                </a:solidFill>
                <a:latin typeface="Arial" charset="0"/>
              </a:defRPr>
            </a:lvl7pPr>
            <a:lvl8pPr marL="3308299" indent="-220553" defTabSz="955731" eaLnBrk="0" fontAlgn="base" hangingPunct="0">
              <a:spcBef>
                <a:spcPct val="0"/>
              </a:spcBef>
              <a:spcAft>
                <a:spcPct val="0"/>
              </a:spcAft>
              <a:defRPr sz="1500">
                <a:solidFill>
                  <a:schemeClr val="tx1"/>
                </a:solidFill>
                <a:latin typeface="Arial" charset="0"/>
              </a:defRPr>
            </a:lvl8pPr>
            <a:lvl9pPr marL="3749406" indent="-220553" defTabSz="955731" eaLnBrk="0" fontAlgn="base" hangingPunct="0">
              <a:spcBef>
                <a:spcPct val="0"/>
              </a:spcBef>
              <a:spcAft>
                <a:spcPct val="0"/>
              </a:spcAft>
              <a:defRPr sz="1500">
                <a:solidFill>
                  <a:schemeClr val="tx1"/>
                </a:solidFill>
                <a:latin typeface="Arial" charset="0"/>
              </a:defRPr>
            </a:lvl9pPr>
          </a:lstStyle>
          <a:p>
            <a:pPr eaLnBrk="1" hangingPunct="1"/>
            <a:fld id="{89BC78A3-293F-4BB7-9600-F9CA95BB83CF}" type="slidenum">
              <a:rPr lang="de-DE" sz="1300"/>
              <a:pPr eaLnBrk="1" hangingPunct="1"/>
              <a:t>49</a:t>
            </a:fld>
            <a:endParaRPr lang="de-DE" sz="1300"/>
          </a:p>
        </p:txBody>
      </p:sp>
      <p:sp>
        <p:nvSpPr>
          <p:cNvPr id="171011" name="Rectangle 2"/>
          <p:cNvSpPr>
            <a:spLocks noGrp="1" noRot="1" noChangeAspect="1" noChangeArrowheads="1" noTextEdit="1"/>
          </p:cNvSpPr>
          <p:nvPr>
            <p:ph type="sldImg"/>
          </p:nvPr>
        </p:nvSpPr>
        <p:spPr>
          <a:xfrm>
            <a:off x="69850" y="746125"/>
            <a:ext cx="6659563" cy="3748088"/>
          </a:xfrm>
          <a:ln w="12700" cap="flat">
            <a:solidFill>
              <a:schemeClr val="tx1"/>
            </a:solidFill>
          </a:ln>
        </p:spPr>
      </p:sp>
      <p:sp>
        <p:nvSpPr>
          <p:cNvPr id="171012" name="Rectangle 3"/>
          <p:cNvSpPr>
            <a:spLocks noGrp="1" noChangeArrowheads="1"/>
          </p:cNvSpPr>
          <p:nvPr>
            <p:ph type="body" idx="1"/>
          </p:nvPr>
        </p:nvSpPr>
        <p:spPr>
          <a:xfrm>
            <a:off x="913552" y="4731590"/>
            <a:ext cx="4970572" cy="4454438"/>
          </a:xfrm>
          <a:noFill/>
        </p:spPr>
        <p:txBody>
          <a:bodyPr lIns="94029" tIns="47813" rIns="94029" bIns="47813"/>
          <a:lstStyle/>
          <a:p>
            <a:pPr eaLnBrk="1" hangingPunct="1"/>
            <a:endParaRPr lang="de-DE" smtClean="0"/>
          </a:p>
        </p:txBody>
      </p:sp>
    </p:spTree>
    <p:extLst>
      <p:ext uri="{BB962C8B-B14F-4D97-AF65-F5344CB8AC3E}">
        <p14:creationId xmlns:p14="http://schemas.microsoft.com/office/powerpoint/2010/main" val="466904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defTabSz="955731" eaLnBrk="0" hangingPunct="0">
              <a:defRPr sz="1500">
                <a:solidFill>
                  <a:schemeClr val="tx1"/>
                </a:solidFill>
                <a:latin typeface="Arial" charset="0"/>
              </a:defRPr>
            </a:lvl1pPr>
            <a:lvl2pPr marL="716798" indent="-275692" defTabSz="955731" eaLnBrk="0" hangingPunct="0">
              <a:defRPr sz="1500">
                <a:solidFill>
                  <a:schemeClr val="tx1"/>
                </a:solidFill>
                <a:latin typeface="Arial" charset="0"/>
              </a:defRPr>
            </a:lvl2pPr>
            <a:lvl3pPr marL="1102766" indent="-220553" defTabSz="955731" eaLnBrk="0" hangingPunct="0">
              <a:defRPr sz="1500">
                <a:solidFill>
                  <a:schemeClr val="tx1"/>
                </a:solidFill>
                <a:latin typeface="Arial" charset="0"/>
              </a:defRPr>
            </a:lvl3pPr>
            <a:lvl4pPr marL="1543873" indent="-220553" defTabSz="955731" eaLnBrk="0" hangingPunct="0">
              <a:defRPr sz="1500">
                <a:solidFill>
                  <a:schemeClr val="tx1"/>
                </a:solidFill>
                <a:latin typeface="Arial" charset="0"/>
              </a:defRPr>
            </a:lvl4pPr>
            <a:lvl5pPr marL="1984980" indent="-220553" defTabSz="955731" eaLnBrk="0" hangingPunct="0">
              <a:defRPr sz="1500">
                <a:solidFill>
                  <a:schemeClr val="tx1"/>
                </a:solidFill>
                <a:latin typeface="Arial" charset="0"/>
              </a:defRPr>
            </a:lvl5pPr>
            <a:lvl6pPr marL="2426086" indent="-220553" defTabSz="955731" eaLnBrk="0" fontAlgn="base" hangingPunct="0">
              <a:spcBef>
                <a:spcPct val="0"/>
              </a:spcBef>
              <a:spcAft>
                <a:spcPct val="0"/>
              </a:spcAft>
              <a:defRPr sz="1500">
                <a:solidFill>
                  <a:schemeClr val="tx1"/>
                </a:solidFill>
                <a:latin typeface="Arial" charset="0"/>
              </a:defRPr>
            </a:lvl6pPr>
            <a:lvl7pPr marL="2867193" indent="-220553" defTabSz="955731" eaLnBrk="0" fontAlgn="base" hangingPunct="0">
              <a:spcBef>
                <a:spcPct val="0"/>
              </a:spcBef>
              <a:spcAft>
                <a:spcPct val="0"/>
              </a:spcAft>
              <a:defRPr sz="1500">
                <a:solidFill>
                  <a:schemeClr val="tx1"/>
                </a:solidFill>
                <a:latin typeface="Arial" charset="0"/>
              </a:defRPr>
            </a:lvl7pPr>
            <a:lvl8pPr marL="3308299" indent="-220553" defTabSz="955731" eaLnBrk="0" fontAlgn="base" hangingPunct="0">
              <a:spcBef>
                <a:spcPct val="0"/>
              </a:spcBef>
              <a:spcAft>
                <a:spcPct val="0"/>
              </a:spcAft>
              <a:defRPr sz="1500">
                <a:solidFill>
                  <a:schemeClr val="tx1"/>
                </a:solidFill>
                <a:latin typeface="Arial" charset="0"/>
              </a:defRPr>
            </a:lvl8pPr>
            <a:lvl9pPr marL="3749406" indent="-220553" defTabSz="955731" eaLnBrk="0" fontAlgn="base" hangingPunct="0">
              <a:spcBef>
                <a:spcPct val="0"/>
              </a:spcBef>
              <a:spcAft>
                <a:spcPct val="0"/>
              </a:spcAft>
              <a:defRPr sz="1500">
                <a:solidFill>
                  <a:schemeClr val="tx1"/>
                </a:solidFill>
                <a:latin typeface="Arial" charset="0"/>
              </a:defRPr>
            </a:lvl9pPr>
          </a:lstStyle>
          <a:p>
            <a:pPr eaLnBrk="1" hangingPunct="1"/>
            <a:fld id="{67AB6D05-0664-46FC-B114-024762DA19AA}" type="slidenum">
              <a:rPr lang="de-DE" sz="1300"/>
              <a:pPr eaLnBrk="1" hangingPunct="1"/>
              <a:t>50</a:t>
            </a:fld>
            <a:endParaRPr lang="de-DE" sz="1300"/>
          </a:p>
        </p:txBody>
      </p:sp>
      <p:sp>
        <p:nvSpPr>
          <p:cNvPr id="175107" name="Rectangle 2"/>
          <p:cNvSpPr>
            <a:spLocks noGrp="1" noRot="1" noChangeAspect="1" noChangeArrowheads="1" noTextEdit="1"/>
          </p:cNvSpPr>
          <p:nvPr>
            <p:ph type="sldImg"/>
          </p:nvPr>
        </p:nvSpPr>
        <p:spPr>
          <a:xfrm>
            <a:off x="69850" y="746125"/>
            <a:ext cx="6659563" cy="3748088"/>
          </a:xfrm>
          <a:ln w="12700" cap="flat">
            <a:solidFill>
              <a:schemeClr val="tx1"/>
            </a:solidFill>
          </a:ln>
        </p:spPr>
      </p:sp>
      <p:sp>
        <p:nvSpPr>
          <p:cNvPr id="175108" name="Rectangle 3"/>
          <p:cNvSpPr>
            <a:spLocks noGrp="1" noChangeArrowheads="1"/>
          </p:cNvSpPr>
          <p:nvPr>
            <p:ph type="body" idx="1"/>
          </p:nvPr>
        </p:nvSpPr>
        <p:spPr>
          <a:xfrm>
            <a:off x="913552" y="4731590"/>
            <a:ext cx="4970572" cy="4454438"/>
          </a:xfrm>
          <a:noFill/>
        </p:spPr>
        <p:txBody>
          <a:bodyPr lIns="94029" tIns="47813" rIns="94029" bIns="47813"/>
          <a:lstStyle/>
          <a:p>
            <a:pPr eaLnBrk="1" hangingPunct="1"/>
            <a:endParaRPr lang="de-DE" smtClean="0"/>
          </a:p>
        </p:txBody>
      </p:sp>
    </p:spTree>
    <p:extLst>
      <p:ext uri="{BB962C8B-B14F-4D97-AF65-F5344CB8AC3E}">
        <p14:creationId xmlns:p14="http://schemas.microsoft.com/office/powerpoint/2010/main" val="81367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defTabSz="955731" eaLnBrk="0" hangingPunct="0">
              <a:defRPr sz="1500">
                <a:solidFill>
                  <a:schemeClr val="tx1"/>
                </a:solidFill>
                <a:latin typeface="Arial" charset="0"/>
              </a:defRPr>
            </a:lvl1pPr>
            <a:lvl2pPr marL="716798" indent="-275692" defTabSz="955731" eaLnBrk="0" hangingPunct="0">
              <a:defRPr sz="1500">
                <a:solidFill>
                  <a:schemeClr val="tx1"/>
                </a:solidFill>
                <a:latin typeface="Arial" charset="0"/>
              </a:defRPr>
            </a:lvl2pPr>
            <a:lvl3pPr marL="1102766" indent="-220553" defTabSz="955731" eaLnBrk="0" hangingPunct="0">
              <a:defRPr sz="1500">
                <a:solidFill>
                  <a:schemeClr val="tx1"/>
                </a:solidFill>
                <a:latin typeface="Arial" charset="0"/>
              </a:defRPr>
            </a:lvl3pPr>
            <a:lvl4pPr marL="1543873" indent="-220553" defTabSz="955731" eaLnBrk="0" hangingPunct="0">
              <a:defRPr sz="1500">
                <a:solidFill>
                  <a:schemeClr val="tx1"/>
                </a:solidFill>
                <a:latin typeface="Arial" charset="0"/>
              </a:defRPr>
            </a:lvl4pPr>
            <a:lvl5pPr marL="1984980" indent="-220553" defTabSz="955731" eaLnBrk="0" hangingPunct="0">
              <a:defRPr sz="1500">
                <a:solidFill>
                  <a:schemeClr val="tx1"/>
                </a:solidFill>
                <a:latin typeface="Arial" charset="0"/>
              </a:defRPr>
            </a:lvl5pPr>
            <a:lvl6pPr marL="2426086" indent="-220553" defTabSz="955731" eaLnBrk="0" fontAlgn="base" hangingPunct="0">
              <a:spcBef>
                <a:spcPct val="0"/>
              </a:spcBef>
              <a:spcAft>
                <a:spcPct val="0"/>
              </a:spcAft>
              <a:defRPr sz="1500">
                <a:solidFill>
                  <a:schemeClr val="tx1"/>
                </a:solidFill>
                <a:latin typeface="Arial" charset="0"/>
              </a:defRPr>
            </a:lvl6pPr>
            <a:lvl7pPr marL="2867193" indent="-220553" defTabSz="955731" eaLnBrk="0" fontAlgn="base" hangingPunct="0">
              <a:spcBef>
                <a:spcPct val="0"/>
              </a:spcBef>
              <a:spcAft>
                <a:spcPct val="0"/>
              </a:spcAft>
              <a:defRPr sz="1500">
                <a:solidFill>
                  <a:schemeClr val="tx1"/>
                </a:solidFill>
                <a:latin typeface="Arial" charset="0"/>
              </a:defRPr>
            </a:lvl7pPr>
            <a:lvl8pPr marL="3308299" indent="-220553" defTabSz="955731" eaLnBrk="0" fontAlgn="base" hangingPunct="0">
              <a:spcBef>
                <a:spcPct val="0"/>
              </a:spcBef>
              <a:spcAft>
                <a:spcPct val="0"/>
              </a:spcAft>
              <a:defRPr sz="1500">
                <a:solidFill>
                  <a:schemeClr val="tx1"/>
                </a:solidFill>
                <a:latin typeface="Arial" charset="0"/>
              </a:defRPr>
            </a:lvl8pPr>
            <a:lvl9pPr marL="3749406" indent="-220553" defTabSz="955731" eaLnBrk="0" fontAlgn="base" hangingPunct="0">
              <a:spcBef>
                <a:spcPct val="0"/>
              </a:spcBef>
              <a:spcAft>
                <a:spcPct val="0"/>
              </a:spcAft>
              <a:defRPr sz="1500">
                <a:solidFill>
                  <a:schemeClr val="tx1"/>
                </a:solidFill>
                <a:latin typeface="Arial" charset="0"/>
              </a:defRPr>
            </a:lvl9pPr>
          </a:lstStyle>
          <a:p>
            <a:pPr eaLnBrk="1" hangingPunct="1"/>
            <a:fld id="{E020D344-C42A-4F05-B93B-16D28479F597}" type="slidenum">
              <a:rPr lang="de-DE" sz="1300"/>
              <a:pPr eaLnBrk="1" hangingPunct="1"/>
              <a:t>14</a:t>
            </a:fld>
            <a:endParaRPr lang="de-DE" sz="1300"/>
          </a:p>
        </p:txBody>
      </p:sp>
      <p:sp>
        <p:nvSpPr>
          <p:cNvPr id="158723" name="Rectangle 2"/>
          <p:cNvSpPr>
            <a:spLocks noGrp="1" noRot="1" noChangeAspect="1" noChangeArrowheads="1" noTextEdit="1"/>
          </p:cNvSpPr>
          <p:nvPr>
            <p:ph type="sldImg"/>
          </p:nvPr>
        </p:nvSpPr>
        <p:spPr>
          <a:xfrm>
            <a:off x="69850" y="746125"/>
            <a:ext cx="6659563" cy="3748088"/>
          </a:xfrm>
          <a:ln w="12700" cap="flat">
            <a:solidFill>
              <a:schemeClr val="tx1"/>
            </a:solidFill>
          </a:ln>
        </p:spPr>
      </p:sp>
      <p:sp>
        <p:nvSpPr>
          <p:cNvPr id="158724" name="Rectangle 3"/>
          <p:cNvSpPr>
            <a:spLocks noGrp="1" noChangeArrowheads="1"/>
          </p:cNvSpPr>
          <p:nvPr>
            <p:ph type="body" idx="1"/>
          </p:nvPr>
        </p:nvSpPr>
        <p:spPr>
          <a:xfrm>
            <a:off x="912032" y="4733129"/>
            <a:ext cx="4973612" cy="4452898"/>
          </a:xfrm>
          <a:noFill/>
        </p:spPr>
        <p:txBody>
          <a:bodyPr lIns="97874" tIns="49766" rIns="97874" bIns="49766"/>
          <a:lstStyle/>
          <a:p>
            <a:pPr eaLnBrk="1" hangingPunct="1"/>
            <a:endParaRPr lang="de-DE" smtClean="0"/>
          </a:p>
        </p:txBody>
      </p:sp>
    </p:spTree>
    <p:extLst>
      <p:ext uri="{BB962C8B-B14F-4D97-AF65-F5344CB8AC3E}">
        <p14:creationId xmlns:p14="http://schemas.microsoft.com/office/powerpoint/2010/main" val="3382838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defTabSz="955731" eaLnBrk="0" hangingPunct="0">
              <a:defRPr sz="1500">
                <a:solidFill>
                  <a:schemeClr val="tx1"/>
                </a:solidFill>
                <a:latin typeface="Arial" charset="0"/>
              </a:defRPr>
            </a:lvl1pPr>
            <a:lvl2pPr marL="716798" indent="-275692" defTabSz="955731" eaLnBrk="0" hangingPunct="0">
              <a:defRPr sz="1500">
                <a:solidFill>
                  <a:schemeClr val="tx1"/>
                </a:solidFill>
                <a:latin typeface="Arial" charset="0"/>
              </a:defRPr>
            </a:lvl2pPr>
            <a:lvl3pPr marL="1102766" indent="-220553" defTabSz="955731" eaLnBrk="0" hangingPunct="0">
              <a:defRPr sz="1500">
                <a:solidFill>
                  <a:schemeClr val="tx1"/>
                </a:solidFill>
                <a:latin typeface="Arial" charset="0"/>
              </a:defRPr>
            </a:lvl3pPr>
            <a:lvl4pPr marL="1543873" indent="-220553" defTabSz="955731" eaLnBrk="0" hangingPunct="0">
              <a:defRPr sz="1500">
                <a:solidFill>
                  <a:schemeClr val="tx1"/>
                </a:solidFill>
                <a:latin typeface="Arial" charset="0"/>
              </a:defRPr>
            </a:lvl4pPr>
            <a:lvl5pPr marL="1984980" indent="-220553" defTabSz="955731" eaLnBrk="0" hangingPunct="0">
              <a:defRPr sz="1500">
                <a:solidFill>
                  <a:schemeClr val="tx1"/>
                </a:solidFill>
                <a:latin typeface="Arial" charset="0"/>
              </a:defRPr>
            </a:lvl5pPr>
            <a:lvl6pPr marL="2426086" indent="-220553" defTabSz="955731" eaLnBrk="0" fontAlgn="base" hangingPunct="0">
              <a:spcBef>
                <a:spcPct val="0"/>
              </a:spcBef>
              <a:spcAft>
                <a:spcPct val="0"/>
              </a:spcAft>
              <a:defRPr sz="1500">
                <a:solidFill>
                  <a:schemeClr val="tx1"/>
                </a:solidFill>
                <a:latin typeface="Arial" charset="0"/>
              </a:defRPr>
            </a:lvl6pPr>
            <a:lvl7pPr marL="2867193" indent="-220553" defTabSz="955731" eaLnBrk="0" fontAlgn="base" hangingPunct="0">
              <a:spcBef>
                <a:spcPct val="0"/>
              </a:spcBef>
              <a:spcAft>
                <a:spcPct val="0"/>
              </a:spcAft>
              <a:defRPr sz="1500">
                <a:solidFill>
                  <a:schemeClr val="tx1"/>
                </a:solidFill>
                <a:latin typeface="Arial" charset="0"/>
              </a:defRPr>
            </a:lvl7pPr>
            <a:lvl8pPr marL="3308299" indent="-220553" defTabSz="955731" eaLnBrk="0" fontAlgn="base" hangingPunct="0">
              <a:spcBef>
                <a:spcPct val="0"/>
              </a:spcBef>
              <a:spcAft>
                <a:spcPct val="0"/>
              </a:spcAft>
              <a:defRPr sz="1500">
                <a:solidFill>
                  <a:schemeClr val="tx1"/>
                </a:solidFill>
                <a:latin typeface="Arial" charset="0"/>
              </a:defRPr>
            </a:lvl8pPr>
            <a:lvl9pPr marL="3749406" indent="-220553" defTabSz="955731" eaLnBrk="0" fontAlgn="base" hangingPunct="0">
              <a:spcBef>
                <a:spcPct val="0"/>
              </a:spcBef>
              <a:spcAft>
                <a:spcPct val="0"/>
              </a:spcAft>
              <a:defRPr sz="1500">
                <a:solidFill>
                  <a:schemeClr val="tx1"/>
                </a:solidFill>
                <a:latin typeface="Arial" charset="0"/>
              </a:defRPr>
            </a:lvl9pPr>
          </a:lstStyle>
          <a:p>
            <a:pPr eaLnBrk="1" hangingPunct="1"/>
            <a:fld id="{B6A2FDE1-1436-40C3-8F40-198F76B425AD}" type="slidenum">
              <a:rPr lang="de-DE" sz="1300"/>
              <a:pPr eaLnBrk="1" hangingPunct="1"/>
              <a:t>20</a:t>
            </a:fld>
            <a:endParaRPr lang="de-DE" sz="1300"/>
          </a:p>
        </p:txBody>
      </p:sp>
      <p:sp>
        <p:nvSpPr>
          <p:cNvPr id="159747" name="Rectangle 2"/>
          <p:cNvSpPr>
            <a:spLocks noGrp="1" noRot="1" noChangeAspect="1" noChangeArrowheads="1" noTextEdit="1"/>
          </p:cNvSpPr>
          <p:nvPr>
            <p:ph type="sldImg"/>
          </p:nvPr>
        </p:nvSpPr>
        <p:spPr>
          <a:xfrm>
            <a:off x="68263" y="746125"/>
            <a:ext cx="6657975" cy="3748088"/>
          </a:xfrm>
          <a:ln w="12700" cap="flat">
            <a:solidFill>
              <a:schemeClr val="tx1"/>
            </a:solidFill>
          </a:ln>
        </p:spPr>
      </p:sp>
      <p:sp>
        <p:nvSpPr>
          <p:cNvPr id="159748" name="Rectangle 3"/>
          <p:cNvSpPr>
            <a:spLocks noGrp="1" noChangeArrowheads="1"/>
          </p:cNvSpPr>
          <p:nvPr>
            <p:ph type="body" idx="1"/>
          </p:nvPr>
        </p:nvSpPr>
        <p:spPr>
          <a:xfrm>
            <a:off x="912032" y="4733129"/>
            <a:ext cx="4972092" cy="4452898"/>
          </a:xfrm>
          <a:noFill/>
        </p:spPr>
        <p:txBody>
          <a:bodyPr lIns="97014" tIns="48507" rIns="97014" bIns="48507"/>
          <a:lstStyle/>
          <a:p>
            <a:pPr eaLnBrk="1" hangingPunct="1"/>
            <a:endParaRPr lang="de-DE" smtClean="0"/>
          </a:p>
        </p:txBody>
      </p:sp>
    </p:spTree>
    <p:extLst>
      <p:ext uri="{BB962C8B-B14F-4D97-AF65-F5344CB8AC3E}">
        <p14:creationId xmlns:p14="http://schemas.microsoft.com/office/powerpoint/2010/main" val="3057657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defTabSz="955731" eaLnBrk="0" hangingPunct="0">
              <a:defRPr sz="1500">
                <a:solidFill>
                  <a:schemeClr val="tx1"/>
                </a:solidFill>
                <a:latin typeface="Arial" charset="0"/>
              </a:defRPr>
            </a:lvl1pPr>
            <a:lvl2pPr marL="716798" indent="-275692" defTabSz="955731" eaLnBrk="0" hangingPunct="0">
              <a:defRPr sz="1500">
                <a:solidFill>
                  <a:schemeClr val="tx1"/>
                </a:solidFill>
                <a:latin typeface="Arial" charset="0"/>
              </a:defRPr>
            </a:lvl2pPr>
            <a:lvl3pPr marL="1102766" indent="-220553" defTabSz="955731" eaLnBrk="0" hangingPunct="0">
              <a:defRPr sz="1500">
                <a:solidFill>
                  <a:schemeClr val="tx1"/>
                </a:solidFill>
                <a:latin typeface="Arial" charset="0"/>
              </a:defRPr>
            </a:lvl3pPr>
            <a:lvl4pPr marL="1543873" indent="-220553" defTabSz="955731" eaLnBrk="0" hangingPunct="0">
              <a:defRPr sz="1500">
                <a:solidFill>
                  <a:schemeClr val="tx1"/>
                </a:solidFill>
                <a:latin typeface="Arial" charset="0"/>
              </a:defRPr>
            </a:lvl4pPr>
            <a:lvl5pPr marL="1984980" indent="-220553" defTabSz="955731" eaLnBrk="0" hangingPunct="0">
              <a:defRPr sz="1500">
                <a:solidFill>
                  <a:schemeClr val="tx1"/>
                </a:solidFill>
                <a:latin typeface="Arial" charset="0"/>
              </a:defRPr>
            </a:lvl5pPr>
            <a:lvl6pPr marL="2426086" indent="-220553" defTabSz="955731" eaLnBrk="0" fontAlgn="base" hangingPunct="0">
              <a:spcBef>
                <a:spcPct val="0"/>
              </a:spcBef>
              <a:spcAft>
                <a:spcPct val="0"/>
              </a:spcAft>
              <a:defRPr sz="1500">
                <a:solidFill>
                  <a:schemeClr val="tx1"/>
                </a:solidFill>
                <a:latin typeface="Arial" charset="0"/>
              </a:defRPr>
            </a:lvl6pPr>
            <a:lvl7pPr marL="2867193" indent="-220553" defTabSz="955731" eaLnBrk="0" fontAlgn="base" hangingPunct="0">
              <a:spcBef>
                <a:spcPct val="0"/>
              </a:spcBef>
              <a:spcAft>
                <a:spcPct val="0"/>
              </a:spcAft>
              <a:defRPr sz="1500">
                <a:solidFill>
                  <a:schemeClr val="tx1"/>
                </a:solidFill>
                <a:latin typeface="Arial" charset="0"/>
              </a:defRPr>
            </a:lvl7pPr>
            <a:lvl8pPr marL="3308299" indent="-220553" defTabSz="955731" eaLnBrk="0" fontAlgn="base" hangingPunct="0">
              <a:spcBef>
                <a:spcPct val="0"/>
              </a:spcBef>
              <a:spcAft>
                <a:spcPct val="0"/>
              </a:spcAft>
              <a:defRPr sz="1500">
                <a:solidFill>
                  <a:schemeClr val="tx1"/>
                </a:solidFill>
                <a:latin typeface="Arial" charset="0"/>
              </a:defRPr>
            </a:lvl8pPr>
            <a:lvl9pPr marL="3749406" indent="-220553" defTabSz="955731" eaLnBrk="0" fontAlgn="base" hangingPunct="0">
              <a:spcBef>
                <a:spcPct val="0"/>
              </a:spcBef>
              <a:spcAft>
                <a:spcPct val="0"/>
              </a:spcAft>
              <a:defRPr sz="1500">
                <a:solidFill>
                  <a:schemeClr val="tx1"/>
                </a:solidFill>
                <a:latin typeface="Arial" charset="0"/>
              </a:defRPr>
            </a:lvl9pPr>
          </a:lstStyle>
          <a:p>
            <a:pPr eaLnBrk="1" hangingPunct="1"/>
            <a:fld id="{1BA3F5DF-824B-444A-9D4F-80816FAE24B8}" type="slidenum">
              <a:rPr lang="de-DE" sz="1300"/>
              <a:pPr eaLnBrk="1" hangingPunct="1"/>
              <a:t>22</a:t>
            </a:fld>
            <a:endParaRPr lang="de-DE" sz="1300"/>
          </a:p>
        </p:txBody>
      </p:sp>
      <p:sp>
        <p:nvSpPr>
          <p:cNvPr id="162819" name="Rectangle 2"/>
          <p:cNvSpPr>
            <a:spLocks noGrp="1" noRot="1" noChangeAspect="1" noChangeArrowheads="1" noTextEdit="1"/>
          </p:cNvSpPr>
          <p:nvPr>
            <p:ph type="sldImg"/>
          </p:nvPr>
        </p:nvSpPr>
        <p:spPr>
          <a:xfrm>
            <a:off x="68263" y="746125"/>
            <a:ext cx="6657975" cy="3748088"/>
          </a:xfrm>
          <a:ln w="12700" cap="flat">
            <a:solidFill>
              <a:schemeClr val="tx1"/>
            </a:solidFill>
          </a:ln>
        </p:spPr>
      </p:sp>
      <p:sp>
        <p:nvSpPr>
          <p:cNvPr id="162820" name="Rectangle 3"/>
          <p:cNvSpPr>
            <a:spLocks noGrp="1" noChangeArrowheads="1"/>
          </p:cNvSpPr>
          <p:nvPr>
            <p:ph type="body" idx="1"/>
          </p:nvPr>
        </p:nvSpPr>
        <p:spPr>
          <a:xfrm>
            <a:off x="912032" y="4733129"/>
            <a:ext cx="4972092" cy="4452898"/>
          </a:xfrm>
          <a:noFill/>
        </p:spPr>
        <p:txBody>
          <a:bodyPr lIns="97014" tIns="48507" rIns="97014" bIns="48507"/>
          <a:lstStyle/>
          <a:p>
            <a:pPr eaLnBrk="1" hangingPunct="1"/>
            <a:endParaRPr lang="de-DE" smtClean="0"/>
          </a:p>
        </p:txBody>
      </p:sp>
    </p:spTree>
    <p:extLst>
      <p:ext uri="{BB962C8B-B14F-4D97-AF65-F5344CB8AC3E}">
        <p14:creationId xmlns:p14="http://schemas.microsoft.com/office/powerpoint/2010/main" val="271263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defTabSz="955731" eaLnBrk="0" hangingPunct="0">
              <a:defRPr sz="1500">
                <a:solidFill>
                  <a:schemeClr val="tx1"/>
                </a:solidFill>
                <a:latin typeface="Arial" charset="0"/>
              </a:defRPr>
            </a:lvl1pPr>
            <a:lvl2pPr marL="716798" indent="-275692" defTabSz="955731" eaLnBrk="0" hangingPunct="0">
              <a:defRPr sz="1500">
                <a:solidFill>
                  <a:schemeClr val="tx1"/>
                </a:solidFill>
                <a:latin typeface="Arial" charset="0"/>
              </a:defRPr>
            </a:lvl2pPr>
            <a:lvl3pPr marL="1102766" indent="-220553" defTabSz="955731" eaLnBrk="0" hangingPunct="0">
              <a:defRPr sz="1500">
                <a:solidFill>
                  <a:schemeClr val="tx1"/>
                </a:solidFill>
                <a:latin typeface="Arial" charset="0"/>
              </a:defRPr>
            </a:lvl3pPr>
            <a:lvl4pPr marL="1543873" indent="-220553" defTabSz="955731" eaLnBrk="0" hangingPunct="0">
              <a:defRPr sz="1500">
                <a:solidFill>
                  <a:schemeClr val="tx1"/>
                </a:solidFill>
                <a:latin typeface="Arial" charset="0"/>
              </a:defRPr>
            </a:lvl4pPr>
            <a:lvl5pPr marL="1984980" indent="-220553" defTabSz="955731" eaLnBrk="0" hangingPunct="0">
              <a:defRPr sz="1500">
                <a:solidFill>
                  <a:schemeClr val="tx1"/>
                </a:solidFill>
                <a:latin typeface="Arial" charset="0"/>
              </a:defRPr>
            </a:lvl5pPr>
            <a:lvl6pPr marL="2426086" indent="-220553" defTabSz="955731" eaLnBrk="0" fontAlgn="base" hangingPunct="0">
              <a:spcBef>
                <a:spcPct val="0"/>
              </a:spcBef>
              <a:spcAft>
                <a:spcPct val="0"/>
              </a:spcAft>
              <a:defRPr sz="1500">
                <a:solidFill>
                  <a:schemeClr val="tx1"/>
                </a:solidFill>
                <a:latin typeface="Arial" charset="0"/>
              </a:defRPr>
            </a:lvl6pPr>
            <a:lvl7pPr marL="2867193" indent="-220553" defTabSz="955731" eaLnBrk="0" fontAlgn="base" hangingPunct="0">
              <a:spcBef>
                <a:spcPct val="0"/>
              </a:spcBef>
              <a:spcAft>
                <a:spcPct val="0"/>
              </a:spcAft>
              <a:defRPr sz="1500">
                <a:solidFill>
                  <a:schemeClr val="tx1"/>
                </a:solidFill>
                <a:latin typeface="Arial" charset="0"/>
              </a:defRPr>
            </a:lvl7pPr>
            <a:lvl8pPr marL="3308299" indent="-220553" defTabSz="955731" eaLnBrk="0" fontAlgn="base" hangingPunct="0">
              <a:spcBef>
                <a:spcPct val="0"/>
              </a:spcBef>
              <a:spcAft>
                <a:spcPct val="0"/>
              </a:spcAft>
              <a:defRPr sz="1500">
                <a:solidFill>
                  <a:schemeClr val="tx1"/>
                </a:solidFill>
                <a:latin typeface="Arial" charset="0"/>
              </a:defRPr>
            </a:lvl8pPr>
            <a:lvl9pPr marL="3749406" indent="-220553" defTabSz="955731" eaLnBrk="0" fontAlgn="base" hangingPunct="0">
              <a:spcBef>
                <a:spcPct val="0"/>
              </a:spcBef>
              <a:spcAft>
                <a:spcPct val="0"/>
              </a:spcAft>
              <a:defRPr sz="1500">
                <a:solidFill>
                  <a:schemeClr val="tx1"/>
                </a:solidFill>
                <a:latin typeface="Arial" charset="0"/>
              </a:defRPr>
            </a:lvl9pPr>
          </a:lstStyle>
          <a:p>
            <a:pPr eaLnBrk="1" hangingPunct="1"/>
            <a:fld id="{85DBD624-7693-431A-956B-F5748E16C432}" type="slidenum">
              <a:rPr lang="de-DE" sz="1300"/>
              <a:pPr eaLnBrk="1" hangingPunct="1"/>
              <a:t>31</a:t>
            </a:fld>
            <a:endParaRPr lang="de-DE" sz="1300"/>
          </a:p>
        </p:txBody>
      </p:sp>
      <p:sp>
        <p:nvSpPr>
          <p:cNvPr id="181251" name="Rectangle 2"/>
          <p:cNvSpPr>
            <a:spLocks noGrp="1" noRot="1" noChangeAspect="1" noChangeArrowheads="1" noTextEdit="1"/>
          </p:cNvSpPr>
          <p:nvPr>
            <p:ph type="sldImg"/>
          </p:nvPr>
        </p:nvSpPr>
        <p:spPr>
          <a:xfrm>
            <a:off x="69850" y="746125"/>
            <a:ext cx="6659563" cy="3748088"/>
          </a:xfrm>
          <a:ln w="12700" cap="flat">
            <a:solidFill>
              <a:schemeClr val="tx1"/>
            </a:solidFill>
          </a:ln>
        </p:spPr>
      </p:sp>
      <p:sp>
        <p:nvSpPr>
          <p:cNvPr id="181252" name="Rectangle 3"/>
          <p:cNvSpPr>
            <a:spLocks noGrp="1" noChangeArrowheads="1"/>
          </p:cNvSpPr>
          <p:nvPr>
            <p:ph type="body" idx="1"/>
          </p:nvPr>
        </p:nvSpPr>
        <p:spPr>
          <a:xfrm>
            <a:off x="913552" y="4731590"/>
            <a:ext cx="4970572" cy="4454438"/>
          </a:xfrm>
          <a:noFill/>
        </p:spPr>
        <p:txBody>
          <a:bodyPr lIns="94029" tIns="47813" rIns="94029" bIns="47813"/>
          <a:lstStyle/>
          <a:p>
            <a:pPr eaLnBrk="1" hangingPunct="1"/>
            <a:endParaRPr lang="de-DE" smtClean="0"/>
          </a:p>
        </p:txBody>
      </p:sp>
    </p:spTree>
    <p:extLst>
      <p:ext uri="{BB962C8B-B14F-4D97-AF65-F5344CB8AC3E}">
        <p14:creationId xmlns:p14="http://schemas.microsoft.com/office/powerpoint/2010/main" val="1994457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defTabSz="955731" eaLnBrk="0" hangingPunct="0">
              <a:defRPr sz="1500">
                <a:solidFill>
                  <a:schemeClr val="tx1"/>
                </a:solidFill>
                <a:latin typeface="Arial" charset="0"/>
              </a:defRPr>
            </a:lvl1pPr>
            <a:lvl2pPr marL="716798" indent="-275692" defTabSz="955731" eaLnBrk="0" hangingPunct="0">
              <a:defRPr sz="1500">
                <a:solidFill>
                  <a:schemeClr val="tx1"/>
                </a:solidFill>
                <a:latin typeface="Arial" charset="0"/>
              </a:defRPr>
            </a:lvl2pPr>
            <a:lvl3pPr marL="1102766" indent="-220553" defTabSz="955731" eaLnBrk="0" hangingPunct="0">
              <a:defRPr sz="1500">
                <a:solidFill>
                  <a:schemeClr val="tx1"/>
                </a:solidFill>
                <a:latin typeface="Arial" charset="0"/>
              </a:defRPr>
            </a:lvl3pPr>
            <a:lvl4pPr marL="1543873" indent="-220553" defTabSz="955731" eaLnBrk="0" hangingPunct="0">
              <a:defRPr sz="1500">
                <a:solidFill>
                  <a:schemeClr val="tx1"/>
                </a:solidFill>
                <a:latin typeface="Arial" charset="0"/>
              </a:defRPr>
            </a:lvl4pPr>
            <a:lvl5pPr marL="1984980" indent="-220553" defTabSz="955731" eaLnBrk="0" hangingPunct="0">
              <a:defRPr sz="1500">
                <a:solidFill>
                  <a:schemeClr val="tx1"/>
                </a:solidFill>
                <a:latin typeface="Arial" charset="0"/>
              </a:defRPr>
            </a:lvl5pPr>
            <a:lvl6pPr marL="2426086" indent="-220553" defTabSz="955731" eaLnBrk="0" fontAlgn="base" hangingPunct="0">
              <a:spcBef>
                <a:spcPct val="0"/>
              </a:spcBef>
              <a:spcAft>
                <a:spcPct val="0"/>
              </a:spcAft>
              <a:defRPr sz="1500">
                <a:solidFill>
                  <a:schemeClr val="tx1"/>
                </a:solidFill>
                <a:latin typeface="Arial" charset="0"/>
              </a:defRPr>
            </a:lvl6pPr>
            <a:lvl7pPr marL="2867193" indent="-220553" defTabSz="955731" eaLnBrk="0" fontAlgn="base" hangingPunct="0">
              <a:spcBef>
                <a:spcPct val="0"/>
              </a:spcBef>
              <a:spcAft>
                <a:spcPct val="0"/>
              </a:spcAft>
              <a:defRPr sz="1500">
                <a:solidFill>
                  <a:schemeClr val="tx1"/>
                </a:solidFill>
                <a:latin typeface="Arial" charset="0"/>
              </a:defRPr>
            </a:lvl7pPr>
            <a:lvl8pPr marL="3308299" indent="-220553" defTabSz="955731" eaLnBrk="0" fontAlgn="base" hangingPunct="0">
              <a:spcBef>
                <a:spcPct val="0"/>
              </a:spcBef>
              <a:spcAft>
                <a:spcPct val="0"/>
              </a:spcAft>
              <a:defRPr sz="1500">
                <a:solidFill>
                  <a:schemeClr val="tx1"/>
                </a:solidFill>
                <a:latin typeface="Arial" charset="0"/>
              </a:defRPr>
            </a:lvl8pPr>
            <a:lvl9pPr marL="3749406" indent="-220553" defTabSz="955731" eaLnBrk="0" fontAlgn="base" hangingPunct="0">
              <a:spcBef>
                <a:spcPct val="0"/>
              </a:spcBef>
              <a:spcAft>
                <a:spcPct val="0"/>
              </a:spcAft>
              <a:defRPr sz="1500">
                <a:solidFill>
                  <a:schemeClr val="tx1"/>
                </a:solidFill>
                <a:latin typeface="Arial" charset="0"/>
              </a:defRPr>
            </a:lvl9pPr>
          </a:lstStyle>
          <a:p>
            <a:pPr eaLnBrk="1" hangingPunct="1"/>
            <a:fld id="{0F5DAFF4-15ED-4ECD-BEC9-886B95CB5507}" type="slidenum">
              <a:rPr lang="de-DE" sz="1300"/>
              <a:pPr eaLnBrk="1" hangingPunct="1"/>
              <a:t>33</a:t>
            </a:fld>
            <a:endParaRPr lang="de-DE" sz="1300"/>
          </a:p>
        </p:txBody>
      </p:sp>
      <p:sp>
        <p:nvSpPr>
          <p:cNvPr id="182275" name="Rectangle 2"/>
          <p:cNvSpPr>
            <a:spLocks noGrp="1" noRot="1" noChangeAspect="1" noChangeArrowheads="1" noTextEdit="1"/>
          </p:cNvSpPr>
          <p:nvPr>
            <p:ph type="sldImg"/>
          </p:nvPr>
        </p:nvSpPr>
        <p:spPr>
          <a:xfrm>
            <a:off x="69850" y="746125"/>
            <a:ext cx="6659563" cy="3748088"/>
          </a:xfrm>
          <a:ln w="12700" cap="flat">
            <a:solidFill>
              <a:schemeClr val="tx1"/>
            </a:solidFill>
          </a:ln>
        </p:spPr>
      </p:sp>
      <p:sp>
        <p:nvSpPr>
          <p:cNvPr id="182276" name="Rectangle 3"/>
          <p:cNvSpPr>
            <a:spLocks noGrp="1" noChangeArrowheads="1"/>
          </p:cNvSpPr>
          <p:nvPr>
            <p:ph type="body" idx="1"/>
          </p:nvPr>
        </p:nvSpPr>
        <p:spPr>
          <a:xfrm>
            <a:off x="913552" y="4731590"/>
            <a:ext cx="4970572" cy="4454438"/>
          </a:xfrm>
          <a:noFill/>
        </p:spPr>
        <p:txBody>
          <a:bodyPr lIns="94029" tIns="47813" rIns="94029" bIns="47813"/>
          <a:lstStyle/>
          <a:p>
            <a:pPr eaLnBrk="1" hangingPunct="1"/>
            <a:endParaRPr lang="de-DE" smtClean="0"/>
          </a:p>
        </p:txBody>
      </p:sp>
    </p:spTree>
    <p:extLst>
      <p:ext uri="{BB962C8B-B14F-4D97-AF65-F5344CB8AC3E}">
        <p14:creationId xmlns:p14="http://schemas.microsoft.com/office/powerpoint/2010/main" val="3033280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defTabSz="955731" eaLnBrk="0" hangingPunct="0">
              <a:defRPr sz="1500">
                <a:solidFill>
                  <a:schemeClr val="tx1"/>
                </a:solidFill>
                <a:latin typeface="Arial" charset="0"/>
              </a:defRPr>
            </a:lvl1pPr>
            <a:lvl2pPr marL="716798" indent="-275692" defTabSz="955731" eaLnBrk="0" hangingPunct="0">
              <a:defRPr sz="1500">
                <a:solidFill>
                  <a:schemeClr val="tx1"/>
                </a:solidFill>
                <a:latin typeface="Arial" charset="0"/>
              </a:defRPr>
            </a:lvl2pPr>
            <a:lvl3pPr marL="1102766" indent="-220553" defTabSz="955731" eaLnBrk="0" hangingPunct="0">
              <a:defRPr sz="1500">
                <a:solidFill>
                  <a:schemeClr val="tx1"/>
                </a:solidFill>
                <a:latin typeface="Arial" charset="0"/>
              </a:defRPr>
            </a:lvl3pPr>
            <a:lvl4pPr marL="1543873" indent="-220553" defTabSz="955731" eaLnBrk="0" hangingPunct="0">
              <a:defRPr sz="1500">
                <a:solidFill>
                  <a:schemeClr val="tx1"/>
                </a:solidFill>
                <a:latin typeface="Arial" charset="0"/>
              </a:defRPr>
            </a:lvl4pPr>
            <a:lvl5pPr marL="1984980" indent="-220553" defTabSz="955731" eaLnBrk="0" hangingPunct="0">
              <a:defRPr sz="1500">
                <a:solidFill>
                  <a:schemeClr val="tx1"/>
                </a:solidFill>
                <a:latin typeface="Arial" charset="0"/>
              </a:defRPr>
            </a:lvl5pPr>
            <a:lvl6pPr marL="2426086" indent="-220553" defTabSz="955731" eaLnBrk="0" fontAlgn="base" hangingPunct="0">
              <a:spcBef>
                <a:spcPct val="0"/>
              </a:spcBef>
              <a:spcAft>
                <a:spcPct val="0"/>
              </a:spcAft>
              <a:defRPr sz="1500">
                <a:solidFill>
                  <a:schemeClr val="tx1"/>
                </a:solidFill>
                <a:latin typeface="Arial" charset="0"/>
              </a:defRPr>
            </a:lvl6pPr>
            <a:lvl7pPr marL="2867193" indent="-220553" defTabSz="955731" eaLnBrk="0" fontAlgn="base" hangingPunct="0">
              <a:spcBef>
                <a:spcPct val="0"/>
              </a:spcBef>
              <a:spcAft>
                <a:spcPct val="0"/>
              </a:spcAft>
              <a:defRPr sz="1500">
                <a:solidFill>
                  <a:schemeClr val="tx1"/>
                </a:solidFill>
                <a:latin typeface="Arial" charset="0"/>
              </a:defRPr>
            </a:lvl7pPr>
            <a:lvl8pPr marL="3308299" indent="-220553" defTabSz="955731" eaLnBrk="0" fontAlgn="base" hangingPunct="0">
              <a:spcBef>
                <a:spcPct val="0"/>
              </a:spcBef>
              <a:spcAft>
                <a:spcPct val="0"/>
              </a:spcAft>
              <a:defRPr sz="1500">
                <a:solidFill>
                  <a:schemeClr val="tx1"/>
                </a:solidFill>
                <a:latin typeface="Arial" charset="0"/>
              </a:defRPr>
            </a:lvl8pPr>
            <a:lvl9pPr marL="3749406" indent="-220553" defTabSz="955731" eaLnBrk="0" fontAlgn="base" hangingPunct="0">
              <a:spcBef>
                <a:spcPct val="0"/>
              </a:spcBef>
              <a:spcAft>
                <a:spcPct val="0"/>
              </a:spcAft>
              <a:defRPr sz="1500">
                <a:solidFill>
                  <a:schemeClr val="tx1"/>
                </a:solidFill>
                <a:latin typeface="Arial" charset="0"/>
              </a:defRPr>
            </a:lvl9pPr>
          </a:lstStyle>
          <a:p>
            <a:pPr eaLnBrk="1" hangingPunct="1"/>
            <a:fld id="{DB830515-499B-471D-9E04-978E541F7EFD}" type="slidenum">
              <a:rPr lang="de-DE" sz="1300"/>
              <a:pPr eaLnBrk="1" hangingPunct="1"/>
              <a:t>34</a:t>
            </a:fld>
            <a:endParaRPr lang="de-DE" sz="1300"/>
          </a:p>
        </p:txBody>
      </p:sp>
      <p:sp>
        <p:nvSpPr>
          <p:cNvPr id="185347" name="Rectangle 2"/>
          <p:cNvSpPr>
            <a:spLocks noGrp="1" noRot="1" noChangeAspect="1" noChangeArrowheads="1" noTextEdit="1"/>
          </p:cNvSpPr>
          <p:nvPr>
            <p:ph type="sldImg"/>
          </p:nvPr>
        </p:nvSpPr>
        <p:spPr>
          <a:xfrm>
            <a:off x="69850" y="746125"/>
            <a:ext cx="6659563" cy="3748088"/>
          </a:xfrm>
          <a:ln w="12700" cap="flat">
            <a:solidFill>
              <a:schemeClr val="tx1"/>
            </a:solidFill>
          </a:ln>
        </p:spPr>
      </p:sp>
      <p:sp>
        <p:nvSpPr>
          <p:cNvPr id="185348" name="Rectangle 3"/>
          <p:cNvSpPr>
            <a:spLocks noGrp="1" noChangeArrowheads="1"/>
          </p:cNvSpPr>
          <p:nvPr>
            <p:ph type="body" idx="1"/>
          </p:nvPr>
        </p:nvSpPr>
        <p:spPr>
          <a:xfrm>
            <a:off x="913552" y="4731590"/>
            <a:ext cx="4970572" cy="4454438"/>
          </a:xfrm>
          <a:noFill/>
        </p:spPr>
        <p:txBody>
          <a:bodyPr lIns="94029" tIns="47813" rIns="94029" bIns="47813"/>
          <a:lstStyle/>
          <a:p>
            <a:pPr eaLnBrk="1" hangingPunct="1"/>
            <a:endParaRPr lang="de-DE" smtClean="0"/>
          </a:p>
        </p:txBody>
      </p:sp>
    </p:spTree>
    <p:extLst>
      <p:ext uri="{BB962C8B-B14F-4D97-AF65-F5344CB8AC3E}">
        <p14:creationId xmlns:p14="http://schemas.microsoft.com/office/powerpoint/2010/main" val="4183657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defTabSz="955731" eaLnBrk="0" hangingPunct="0">
              <a:defRPr sz="1500">
                <a:solidFill>
                  <a:schemeClr val="tx1"/>
                </a:solidFill>
                <a:latin typeface="Arial" charset="0"/>
              </a:defRPr>
            </a:lvl1pPr>
            <a:lvl2pPr marL="716798" indent="-275692" defTabSz="955731" eaLnBrk="0" hangingPunct="0">
              <a:defRPr sz="1500">
                <a:solidFill>
                  <a:schemeClr val="tx1"/>
                </a:solidFill>
                <a:latin typeface="Arial" charset="0"/>
              </a:defRPr>
            </a:lvl2pPr>
            <a:lvl3pPr marL="1102766" indent="-220553" defTabSz="955731" eaLnBrk="0" hangingPunct="0">
              <a:defRPr sz="1500">
                <a:solidFill>
                  <a:schemeClr val="tx1"/>
                </a:solidFill>
                <a:latin typeface="Arial" charset="0"/>
              </a:defRPr>
            </a:lvl3pPr>
            <a:lvl4pPr marL="1543873" indent="-220553" defTabSz="955731" eaLnBrk="0" hangingPunct="0">
              <a:defRPr sz="1500">
                <a:solidFill>
                  <a:schemeClr val="tx1"/>
                </a:solidFill>
                <a:latin typeface="Arial" charset="0"/>
              </a:defRPr>
            </a:lvl4pPr>
            <a:lvl5pPr marL="1984980" indent="-220553" defTabSz="955731" eaLnBrk="0" hangingPunct="0">
              <a:defRPr sz="1500">
                <a:solidFill>
                  <a:schemeClr val="tx1"/>
                </a:solidFill>
                <a:latin typeface="Arial" charset="0"/>
              </a:defRPr>
            </a:lvl5pPr>
            <a:lvl6pPr marL="2426086" indent="-220553" defTabSz="955731" eaLnBrk="0" fontAlgn="base" hangingPunct="0">
              <a:spcBef>
                <a:spcPct val="0"/>
              </a:spcBef>
              <a:spcAft>
                <a:spcPct val="0"/>
              </a:spcAft>
              <a:defRPr sz="1500">
                <a:solidFill>
                  <a:schemeClr val="tx1"/>
                </a:solidFill>
                <a:latin typeface="Arial" charset="0"/>
              </a:defRPr>
            </a:lvl6pPr>
            <a:lvl7pPr marL="2867193" indent="-220553" defTabSz="955731" eaLnBrk="0" fontAlgn="base" hangingPunct="0">
              <a:spcBef>
                <a:spcPct val="0"/>
              </a:spcBef>
              <a:spcAft>
                <a:spcPct val="0"/>
              </a:spcAft>
              <a:defRPr sz="1500">
                <a:solidFill>
                  <a:schemeClr val="tx1"/>
                </a:solidFill>
                <a:latin typeface="Arial" charset="0"/>
              </a:defRPr>
            </a:lvl7pPr>
            <a:lvl8pPr marL="3308299" indent="-220553" defTabSz="955731" eaLnBrk="0" fontAlgn="base" hangingPunct="0">
              <a:spcBef>
                <a:spcPct val="0"/>
              </a:spcBef>
              <a:spcAft>
                <a:spcPct val="0"/>
              </a:spcAft>
              <a:defRPr sz="1500">
                <a:solidFill>
                  <a:schemeClr val="tx1"/>
                </a:solidFill>
                <a:latin typeface="Arial" charset="0"/>
              </a:defRPr>
            </a:lvl8pPr>
            <a:lvl9pPr marL="3749406" indent="-220553" defTabSz="955731" eaLnBrk="0" fontAlgn="base" hangingPunct="0">
              <a:spcBef>
                <a:spcPct val="0"/>
              </a:spcBef>
              <a:spcAft>
                <a:spcPct val="0"/>
              </a:spcAft>
              <a:defRPr sz="1500">
                <a:solidFill>
                  <a:schemeClr val="tx1"/>
                </a:solidFill>
                <a:latin typeface="Arial" charset="0"/>
              </a:defRPr>
            </a:lvl9pPr>
          </a:lstStyle>
          <a:p>
            <a:pPr eaLnBrk="1" hangingPunct="1"/>
            <a:fld id="{BE8C8603-7003-4AF8-BA54-697F77D18226}" type="slidenum">
              <a:rPr lang="de-DE" sz="1300"/>
              <a:pPr eaLnBrk="1" hangingPunct="1"/>
              <a:t>39</a:t>
            </a:fld>
            <a:endParaRPr lang="de-DE" sz="1300"/>
          </a:p>
        </p:txBody>
      </p:sp>
      <p:sp>
        <p:nvSpPr>
          <p:cNvPr id="163843" name="Rectangle 2"/>
          <p:cNvSpPr>
            <a:spLocks noGrp="1" noRot="1" noChangeAspect="1" noChangeArrowheads="1" noTextEdit="1"/>
          </p:cNvSpPr>
          <p:nvPr>
            <p:ph type="sldImg"/>
          </p:nvPr>
        </p:nvSpPr>
        <p:spPr>
          <a:xfrm>
            <a:off x="69850" y="746125"/>
            <a:ext cx="6659563" cy="3748088"/>
          </a:xfrm>
          <a:ln w="12700" cap="flat">
            <a:solidFill>
              <a:schemeClr val="tx1"/>
            </a:solidFill>
          </a:ln>
        </p:spPr>
      </p:sp>
      <p:sp>
        <p:nvSpPr>
          <p:cNvPr id="163844" name="Rectangle 3"/>
          <p:cNvSpPr>
            <a:spLocks noGrp="1" noChangeArrowheads="1"/>
          </p:cNvSpPr>
          <p:nvPr>
            <p:ph type="body" idx="1"/>
          </p:nvPr>
        </p:nvSpPr>
        <p:spPr>
          <a:xfrm>
            <a:off x="912032" y="4733129"/>
            <a:ext cx="4973612" cy="4452898"/>
          </a:xfrm>
          <a:noFill/>
        </p:spPr>
        <p:txBody>
          <a:bodyPr lIns="97874" tIns="49766" rIns="97874" bIns="49766"/>
          <a:lstStyle/>
          <a:p>
            <a:pPr eaLnBrk="1" hangingPunct="1"/>
            <a:endParaRPr lang="de-DE" smtClean="0"/>
          </a:p>
        </p:txBody>
      </p:sp>
    </p:spTree>
    <p:extLst>
      <p:ext uri="{BB962C8B-B14F-4D97-AF65-F5344CB8AC3E}">
        <p14:creationId xmlns:p14="http://schemas.microsoft.com/office/powerpoint/2010/main" val="276042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defTabSz="955731" eaLnBrk="0" hangingPunct="0">
              <a:defRPr sz="1500">
                <a:solidFill>
                  <a:schemeClr val="tx1"/>
                </a:solidFill>
                <a:latin typeface="Arial" charset="0"/>
              </a:defRPr>
            </a:lvl1pPr>
            <a:lvl2pPr marL="716798" indent="-275692" defTabSz="955731" eaLnBrk="0" hangingPunct="0">
              <a:defRPr sz="1500">
                <a:solidFill>
                  <a:schemeClr val="tx1"/>
                </a:solidFill>
                <a:latin typeface="Arial" charset="0"/>
              </a:defRPr>
            </a:lvl2pPr>
            <a:lvl3pPr marL="1102766" indent="-220553" defTabSz="955731" eaLnBrk="0" hangingPunct="0">
              <a:defRPr sz="1500">
                <a:solidFill>
                  <a:schemeClr val="tx1"/>
                </a:solidFill>
                <a:latin typeface="Arial" charset="0"/>
              </a:defRPr>
            </a:lvl3pPr>
            <a:lvl4pPr marL="1543873" indent="-220553" defTabSz="955731" eaLnBrk="0" hangingPunct="0">
              <a:defRPr sz="1500">
                <a:solidFill>
                  <a:schemeClr val="tx1"/>
                </a:solidFill>
                <a:latin typeface="Arial" charset="0"/>
              </a:defRPr>
            </a:lvl4pPr>
            <a:lvl5pPr marL="1984980" indent="-220553" defTabSz="955731" eaLnBrk="0" hangingPunct="0">
              <a:defRPr sz="1500">
                <a:solidFill>
                  <a:schemeClr val="tx1"/>
                </a:solidFill>
                <a:latin typeface="Arial" charset="0"/>
              </a:defRPr>
            </a:lvl5pPr>
            <a:lvl6pPr marL="2426086" indent="-220553" defTabSz="955731" eaLnBrk="0" fontAlgn="base" hangingPunct="0">
              <a:spcBef>
                <a:spcPct val="0"/>
              </a:spcBef>
              <a:spcAft>
                <a:spcPct val="0"/>
              </a:spcAft>
              <a:defRPr sz="1500">
                <a:solidFill>
                  <a:schemeClr val="tx1"/>
                </a:solidFill>
                <a:latin typeface="Arial" charset="0"/>
              </a:defRPr>
            </a:lvl6pPr>
            <a:lvl7pPr marL="2867193" indent="-220553" defTabSz="955731" eaLnBrk="0" fontAlgn="base" hangingPunct="0">
              <a:spcBef>
                <a:spcPct val="0"/>
              </a:spcBef>
              <a:spcAft>
                <a:spcPct val="0"/>
              </a:spcAft>
              <a:defRPr sz="1500">
                <a:solidFill>
                  <a:schemeClr val="tx1"/>
                </a:solidFill>
                <a:latin typeface="Arial" charset="0"/>
              </a:defRPr>
            </a:lvl7pPr>
            <a:lvl8pPr marL="3308299" indent="-220553" defTabSz="955731" eaLnBrk="0" fontAlgn="base" hangingPunct="0">
              <a:spcBef>
                <a:spcPct val="0"/>
              </a:spcBef>
              <a:spcAft>
                <a:spcPct val="0"/>
              </a:spcAft>
              <a:defRPr sz="1500">
                <a:solidFill>
                  <a:schemeClr val="tx1"/>
                </a:solidFill>
                <a:latin typeface="Arial" charset="0"/>
              </a:defRPr>
            </a:lvl8pPr>
            <a:lvl9pPr marL="3749406" indent="-220553" defTabSz="955731" eaLnBrk="0" fontAlgn="base" hangingPunct="0">
              <a:spcBef>
                <a:spcPct val="0"/>
              </a:spcBef>
              <a:spcAft>
                <a:spcPct val="0"/>
              </a:spcAft>
              <a:defRPr sz="1500">
                <a:solidFill>
                  <a:schemeClr val="tx1"/>
                </a:solidFill>
                <a:latin typeface="Arial" charset="0"/>
              </a:defRPr>
            </a:lvl9pPr>
          </a:lstStyle>
          <a:p>
            <a:pPr eaLnBrk="1" hangingPunct="1"/>
            <a:fld id="{F7B6D95E-68F7-4CB0-B886-E4787CADFDAF}" type="slidenum">
              <a:rPr lang="de-DE" sz="1300"/>
              <a:pPr eaLnBrk="1" hangingPunct="1"/>
              <a:t>41</a:t>
            </a:fld>
            <a:endParaRPr lang="de-DE" sz="1300"/>
          </a:p>
        </p:txBody>
      </p:sp>
      <p:sp>
        <p:nvSpPr>
          <p:cNvPr id="164867" name="Rectangle 2"/>
          <p:cNvSpPr>
            <a:spLocks noGrp="1" noRot="1" noChangeAspect="1" noChangeArrowheads="1" noTextEdit="1"/>
          </p:cNvSpPr>
          <p:nvPr>
            <p:ph type="sldImg"/>
          </p:nvPr>
        </p:nvSpPr>
        <p:spPr>
          <a:xfrm>
            <a:off x="69850" y="746125"/>
            <a:ext cx="6659563" cy="3748088"/>
          </a:xfrm>
          <a:ln w="12700" cap="flat">
            <a:solidFill>
              <a:schemeClr val="tx1"/>
            </a:solidFill>
          </a:ln>
        </p:spPr>
      </p:sp>
      <p:sp>
        <p:nvSpPr>
          <p:cNvPr id="164868" name="Rectangle 3"/>
          <p:cNvSpPr>
            <a:spLocks noGrp="1" noChangeArrowheads="1"/>
          </p:cNvSpPr>
          <p:nvPr>
            <p:ph type="body" idx="1"/>
          </p:nvPr>
        </p:nvSpPr>
        <p:spPr>
          <a:xfrm>
            <a:off x="912032" y="4733129"/>
            <a:ext cx="4973612" cy="4452898"/>
          </a:xfrm>
          <a:noFill/>
        </p:spPr>
        <p:txBody>
          <a:bodyPr lIns="97874" tIns="49766" rIns="97874" bIns="49766"/>
          <a:lstStyle/>
          <a:p>
            <a:pPr eaLnBrk="1" hangingPunct="1"/>
            <a:endParaRPr lang="de-DE" smtClean="0"/>
          </a:p>
        </p:txBody>
      </p:sp>
    </p:spTree>
    <p:extLst>
      <p:ext uri="{BB962C8B-B14F-4D97-AF65-F5344CB8AC3E}">
        <p14:creationId xmlns:p14="http://schemas.microsoft.com/office/powerpoint/2010/main" val="2367518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30.xml"/><Relationship Id="rId1" Type="http://schemas.openxmlformats.org/officeDocument/2006/relationships/vmlDrawing" Target="../drawings/vmlDrawing2.vml"/><Relationship Id="rId6" Type="http://schemas.openxmlformats.org/officeDocument/2006/relationships/image" Target="../media/image1.wmf"/><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mit Bild">
    <p:bg>
      <p:bgPr>
        <a:solidFill>
          <a:schemeClr val="bg1"/>
        </a:solidFill>
        <a:effectLst/>
      </p:bgPr>
    </p:bg>
    <p:spTree>
      <p:nvGrpSpPr>
        <p:cNvPr id="1" name=""/>
        <p:cNvGrpSpPr/>
        <p:nvPr/>
      </p:nvGrpSpPr>
      <p:grpSpPr>
        <a:xfrm>
          <a:off x="0" y="0"/>
          <a:ext cx="0" cy="0"/>
          <a:chOff x="0" y="0"/>
          <a:chExt cx="0" cy="0"/>
        </a:xfrm>
      </p:grpSpPr>
      <p:sp>
        <p:nvSpPr>
          <p:cNvPr id="11" name="Rechteck 10" hidden="1">
            <a:extLst>
              <a:ext uri="{FF2B5EF4-FFF2-40B4-BE49-F238E27FC236}">
                <a16:creationId xmlns:a16="http://schemas.microsoft.com/office/drawing/2014/main" id="{09C9B37A-7A7B-4875-8073-9D07431EE846}"/>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
        <p:nvSpPr>
          <p:cNvPr id="12" name="Bildplatzhalter 11">
            <a:extLst>
              <a:ext uri="{FF2B5EF4-FFF2-40B4-BE49-F238E27FC236}">
                <a16:creationId xmlns:a16="http://schemas.microsoft.com/office/drawing/2014/main" id="{C2451CE1-8153-44B1-98A1-11DC116FE7B5}"/>
              </a:ext>
            </a:extLst>
          </p:cNvPr>
          <p:cNvSpPr>
            <a:spLocks noGrp="1"/>
          </p:cNvSpPr>
          <p:nvPr>
            <p:ph type="pic" sz="quarter" idx="16" hasCustomPrompt="1"/>
          </p:nvPr>
        </p:nvSpPr>
        <p:spPr bwMode="gray">
          <a:xfrm>
            <a:off x="0" y="0"/>
            <a:ext cx="12190413" cy="5662104"/>
          </a:xfrm>
          <a:custGeom>
            <a:avLst/>
            <a:gdLst>
              <a:gd name="connsiteX0" fmla="*/ 0 w 12190413"/>
              <a:gd name="connsiteY0" fmla="*/ 0 h 5662104"/>
              <a:gd name="connsiteX1" fmla="*/ 12190413 w 12190413"/>
              <a:gd name="connsiteY1" fmla="*/ 0 h 5662104"/>
              <a:gd name="connsiteX2" fmla="*/ 12190412 w 12190413"/>
              <a:gd name="connsiteY2" fmla="*/ 5369071 h 5662104"/>
              <a:gd name="connsiteX3" fmla="*/ 12190412 w 12190413"/>
              <a:gd name="connsiteY3" fmla="*/ 5381978 h 5662104"/>
              <a:gd name="connsiteX4" fmla="*/ 12188206 w 12190413"/>
              <a:gd name="connsiteY4" fmla="*/ 5381464 h 5662104"/>
              <a:gd name="connsiteX5" fmla="*/ 12188206 w 12190413"/>
              <a:gd name="connsiteY5" fmla="*/ 5374839 h 5662104"/>
              <a:gd name="connsiteX6" fmla="*/ 12032390 w 12190413"/>
              <a:gd name="connsiteY6" fmla="*/ 5345161 h 5662104"/>
              <a:gd name="connsiteX7" fmla="*/ 11853287 w 12190413"/>
              <a:gd name="connsiteY7" fmla="*/ 5303433 h 5662104"/>
              <a:gd name="connsiteX8" fmla="*/ 9474399 w 12190413"/>
              <a:gd name="connsiteY8" fmla="*/ 5070435 h 5662104"/>
              <a:gd name="connsiteX9" fmla="*/ 9363219 w 12190413"/>
              <a:gd name="connsiteY9" fmla="*/ 5071476 h 5662104"/>
              <a:gd name="connsiteX10" fmla="*/ 9336724 w 12190413"/>
              <a:gd name="connsiteY10" fmla="*/ 5071008 h 5662104"/>
              <a:gd name="connsiteX11" fmla="*/ 9141154 w 12190413"/>
              <a:gd name="connsiteY11" fmla="*/ 5071008 h 5662104"/>
              <a:gd name="connsiteX12" fmla="*/ 8943837 w 12190413"/>
              <a:gd name="connsiteY12" fmla="*/ 5071007 h 5662104"/>
              <a:gd name="connsiteX13" fmla="*/ 8746521 w 12190413"/>
              <a:gd name="connsiteY13" fmla="*/ 5074500 h 5662104"/>
              <a:gd name="connsiteX14" fmla="*/ 8552697 w 12190413"/>
              <a:gd name="connsiteY14" fmla="*/ 5079739 h 5662104"/>
              <a:gd name="connsiteX15" fmla="*/ 8357128 w 12190413"/>
              <a:gd name="connsiteY15" fmla="*/ 5090215 h 5662104"/>
              <a:gd name="connsiteX16" fmla="*/ 8163303 w 12190413"/>
              <a:gd name="connsiteY16" fmla="*/ 5102438 h 5662104"/>
              <a:gd name="connsiteX17" fmla="*/ 7972972 w 12190413"/>
              <a:gd name="connsiteY17" fmla="*/ 5114662 h 5662104"/>
              <a:gd name="connsiteX18" fmla="*/ 7779149 w 12190413"/>
              <a:gd name="connsiteY18" fmla="*/ 5130376 h 5662104"/>
              <a:gd name="connsiteX19" fmla="*/ 7587072 w 12190413"/>
              <a:gd name="connsiteY19" fmla="*/ 5149584 h 5662104"/>
              <a:gd name="connsiteX20" fmla="*/ 7396738 w 12190413"/>
              <a:gd name="connsiteY20" fmla="*/ 5172284 h 5662104"/>
              <a:gd name="connsiteX21" fmla="*/ 7209903 w 12190413"/>
              <a:gd name="connsiteY21" fmla="*/ 5194984 h 5662104"/>
              <a:gd name="connsiteX22" fmla="*/ 7019571 w 12190413"/>
              <a:gd name="connsiteY22" fmla="*/ 5219431 h 5662104"/>
              <a:gd name="connsiteX23" fmla="*/ 6853019 w 12190413"/>
              <a:gd name="connsiteY23" fmla="*/ 5245892 h 5662104"/>
              <a:gd name="connsiteX24" fmla="*/ 6718666 w 12190413"/>
              <a:gd name="connsiteY24" fmla="*/ 5263138 h 5662104"/>
              <a:gd name="connsiteX25" fmla="*/ 6545441 w 12190413"/>
              <a:gd name="connsiteY25" fmla="*/ 5292335 h 5662104"/>
              <a:gd name="connsiteX26" fmla="*/ 6460798 w 12190413"/>
              <a:gd name="connsiteY26" fmla="*/ 5304993 h 5662104"/>
              <a:gd name="connsiteX27" fmla="*/ 6387367 w 12190413"/>
              <a:gd name="connsiteY27" fmla="*/ 5318980 h 5662104"/>
              <a:gd name="connsiteX28" fmla="*/ 6041160 w 12190413"/>
              <a:gd name="connsiteY28" fmla="*/ 5377334 h 5662104"/>
              <a:gd name="connsiteX29" fmla="*/ 5887321 w 12190413"/>
              <a:gd name="connsiteY29" fmla="*/ 5409645 h 5662104"/>
              <a:gd name="connsiteX30" fmla="*/ 5857713 w 12190413"/>
              <a:gd name="connsiteY30" fmla="*/ 5414631 h 5662104"/>
              <a:gd name="connsiteX31" fmla="*/ 1438219 w 12190413"/>
              <a:gd name="connsiteY31" fmla="*/ 5598060 h 5662104"/>
              <a:gd name="connsiteX32" fmla="*/ 1112913 w 12190413"/>
              <a:gd name="connsiteY32" fmla="*/ 5561533 h 5662104"/>
              <a:gd name="connsiteX33" fmla="*/ 1063194 w 12190413"/>
              <a:gd name="connsiteY33" fmla="*/ 5555146 h 5662104"/>
              <a:gd name="connsiteX34" fmla="*/ 750855 w 12190413"/>
              <a:gd name="connsiteY34" fmla="*/ 5510173 h 5662104"/>
              <a:gd name="connsiteX35" fmla="*/ 268553 w 12190413"/>
              <a:gd name="connsiteY35" fmla="*/ 5419676 h 5662104"/>
              <a:gd name="connsiteX36" fmla="*/ 355 w 12190413"/>
              <a:gd name="connsiteY36" fmla="*/ 5353304 h 5662104"/>
              <a:gd name="connsiteX37" fmla="*/ 511 w 12190413"/>
              <a:gd name="connsiteY37" fmla="*/ 5325116 h 5662104"/>
              <a:gd name="connsiteX38" fmla="*/ 159 w 12190413"/>
              <a:gd name="connsiteY38" fmla="*/ 3966 h 566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0413" h="5662104">
                <a:moveTo>
                  <a:pt x="0" y="0"/>
                </a:moveTo>
                <a:lnTo>
                  <a:pt x="12190413" y="0"/>
                </a:lnTo>
                <a:lnTo>
                  <a:pt x="12190412" y="5369071"/>
                </a:lnTo>
                <a:lnTo>
                  <a:pt x="12190412" y="5381978"/>
                </a:lnTo>
                <a:lnTo>
                  <a:pt x="12188206" y="5381464"/>
                </a:lnTo>
                <a:lnTo>
                  <a:pt x="12188206" y="5374839"/>
                </a:lnTo>
                <a:lnTo>
                  <a:pt x="12032390" y="5345161"/>
                </a:lnTo>
                <a:lnTo>
                  <a:pt x="11853287" y="5303433"/>
                </a:lnTo>
                <a:cubicBezTo>
                  <a:pt x="11151505" y="5161237"/>
                  <a:pt x="10345755" y="5080171"/>
                  <a:pt x="9474399" y="5070435"/>
                </a:cubicBezTo>
                <a:lnTo>
                  <a:pt x="9363219" y="5071476"/>
                </a:lnTo>
                <a:lnTo>
                  <a:pt x="9336724" y="5071008"/>
                </a:lnTo>
                <a:lnTo>
                  <a:pt x="9141154" y="5071008"/>
                </a:lnTo>
                <a:lnTo>
                  <a:pt x="8943837" y="5071007"/>
                </a:lnTo>
                <a:lnTo>
                  <a:pt x="8746521" y="5074500"/>
                </a:lnTo>
                <a:lnTo>
                  <a:pt x="8552697" y="5079739"/>
                </a:lnTo>
                <a:lnTo>
                  <a:pt x="8357128" y="5090215"/>
                </a:lnTo>
                <a:lnTo>
                  <a:pt x="8163303" y="5102438"/>
                </a:lnTo>
                <a:lnTo>
                  <a:pt x="7972972" y="5114662"/>
                </a:lnTo>
                <a:lnTo>
                  <a:pt x="7779149" y="5130376"/>
                </a:lnTo>
                <a:lnTo>
                  <a:pt x="7587072" y="5149584"/>
                </a:lnTo>
                <a:lnTo>
                  <a:pt x="7396738" y="5172284"/>
                </a:lnTo>
                <a:lnTo>
                  <a:pt x="7209903" y="5194984"/>
                </a:lnTo>
                <a:lnTo>
                  <a:pt x="7019571" y="5219431"/>
                </a:lnTo>
                <a:lnTo>
                  <a:pt x="6853019" y="5245892"/>
                </a:lnTo>
                <a:lnTo>
                  <a:pt x="6718666" y="5263138"/>
                </a:lnTo>
                <a:lnTo>
                  <a:pt x="6545441" y="5292335"/>
                </a:lnTo>
                <a:lnTo>
                  <a:pt x="6460798" y="5304993"/>
                </a:lnTo>
                <a:lnTo>
                  <a:pt x="6387367" y="5318980"/>
                </a:lnTo>
                <a:lnTo>
                  <a:pt x="6041160" y="5377334"/>
                </a:lnTo>
                <a:lnTo>
                  <a:pt x="5887321" y="5409645"/>
                </a:lnTo>
                <a:lnTo>
                  <a:pt x="5857713" y="5414631"/>
                </a:lnTo>
                <a:cubicBezTo>
                  <a:pt x="4271557" y="5663154"/>
                  <a:pt x="2741498" y="5724884"/>
                  <a:pt x="1438219" y="5598060"/>
                </a:cubicBezTo>
                <a:lnTo>
                  <a:pt x="1112913" y="5561533"/>
                </a:lnTo>
                <a:lnTo>
                  <a:pt x="1063194" y="5555146"/>
                </a:lnTo>
                <a:lnTo>
                  <a:pt x="750855" y="5510173"/>
                </a:lnTo>
                <a:cubicBezTo>
                  <a:pt x="585150" y="5483521"/>
                  <a:pt x="424237" y="5453357"/>
                  <a:pt x="268553" y="5419676"/>
                </a:cubicBezTo>
                <a:lnTo>
                  <a:pt x="355" y="5353304"/>
                </a:lnTo>
                <a:lnTo>
                  <a:pt x="511" y="5325116"/>
                </a:lnTo>
                <a:cubicBezTo>
                  <a:pt x="2883" y="4745919"/>
                  <a:pt x="3215" y="157949"/>
                  <a:pt x="159" y="3966"/>
                </a:cubicBezTo>
                <a:close/>
              </a:path>
            </a:pathLst>
          </a:custGeom>
          <a:solidFill>
            <a:schemeClr val="bg2"/>
          </a:solidFill>
        </p:spPr>
        <p:txBody>
          <a:bodyPr wrap="square" lIns="6336000" tIns="0" anchor="ctr">
            <a:noAutofit/>
          </a:bodyPr>
          <a:lstStyle>
            <a:lvl1pPr marL="0" indent="0" algn="l">
              <a:buNone/>
              <a:defRPr sz="1200" cap="none" baseline="0">
                <a:solidFill>
                  <a:schemeClr val="tx1"/>
                </a:solidFill>
              </a:defRPr>
            </a:lvl1pPr>
          </a:lstStyle>
          <a:p>
            <a:r>
              <a:rPr lang="de-DE" dirty="0"/>
              <a:t>Fügen Sie ein Bild über den Button ein</a:t>
            </a:r>
          </a:p>
        </p:txBody>
      </p:sp>
      <p:sp>
        <p:nvSpPr>
          <p:cNvPr id="3" name="Textplatzhalter 2"/>
          <p:cNvSpPr>
            <a:spLocks noGrp="1"/>
          </p:cNvSpPr>
          <p:nvPr>
            <p:ph type="body" sz="quarter" idx="15" hasCustomPrompt="1"/>
          </p:nvPr>
        </p:nvSpPr>
        <p:spPr bwMode="gray">
          <a:xfrm>
            <a:off x="1278" y="0"/>
            <a:ext cx="6092825" cy="3400426"/>
          </a:xfrm>
          <a:blipFill>
            <a:blip r:embed="rId3"/>
            <a:stretch>
              <a:fillRect/>
            </a:stretch>
          </a:blipFill>
        </p:spPr>
        <p:txBody>
          <a:bodyPr/>
          <a:lstStyle>
            <a:lvl1pPr marL="0" indent="0">
              <a:buNone/>
              <a:defRPr baseline="0"/>
            </a:lvl1pPr>
          </a:lstStyle>
          <a:p>
            <a:pPr lvl="0"/>
            <a:r>
              <a:rPr lang="de-DE"/>
              <a:t> </a:t>
            </a:r>
            <a:endParaRPr lang="de-DE" dirty="0"/>
          </a:p>
        </p:txBody>
      </p:sp>
      <p:sp>
        <p:nvSpPr>
          <p:cNvPr id="9" name="Untertitel 2"/>
          <p:cNvSpPr>
            <a:spLocks noGrp="1"/>
          </p:cNvSpPr>
          <p:nvPr>
            <p:ph type="subTitle" idx="1" hasCustomPrompt="1"/>
          </p:nvPr>
        </p:nvSpPr>
        <p:spPr bwMode="gray">
          <a:xfrm>
            <a:off x="550436" y="1701554"/>
            <a:ext cx="5112000" cy="1080000"/>
          </a:xfrm>
        </p:spPr>
        <p:txBody>
          <a:bodyPr/>
          <a:lstStyle>
            <a:lvl1pPr marL="0" indent="0" algn="l">
              <a:spcAft>
                <a:spcPts val="0"/>
              </a:spcAft>
              <a:buNone/>
              <a:defRPr sz="2000" cap="none" baseline="0">
                <a:solidFill>
                  <a:schemeClr val="bg1"/>
                </a:solidFill>
              </a:defRPr>
            </a:lvl1pPr>
            <a:lvl2pPr marL="0" indent="0" algn="l">
              <a:spcAft>
                <a:spcPts val="0"/>
              </a:spcAft>
              <a:buNone/>
              <a:defRPr sz="2000">
                <a:solidFill>
                  <a:schemeClr val="bg1"/>
                </a:solidFill>
              </a:defRPr>
            </a:lvl2pPr>
            <a:lvl3pPr marL="0" indent="0" algn="l">
              <a:spcAft>
                <a:spcPts val="0"/>
              </a:spcAft>
              <a:buNone/>
              <a:defRPr sz="2000">
                <a:solidFill>
                  <a:schemeClr val="bg1"/>
                </a:solidFill>
              </a:defRPr>
            </a:lvl3pPr>
            <a:lvl4pPr marL="0" indent="0" algn="l">
              <a:spcAft>
                <a:spcPts val="0"/>
              </a:spcAft>
              <a:buNone/>
              <a:defRPr sz="2000">
                <a:solidFill>
                  <a:schemeClr val="bg1"/>
                </a:solidFill>
              </a:defRPr>
            </a:lvl4pPr>
            <a:lvl5pPr marL="0" indent="0" algn="l">
              <a:spcAft>
                <a:spcPts val="0"/>
              </a:spcAft>
              <a:buNone/>
              <a:defRPr sz="2000">
                <a:solidFill>
                  <a:schemeClr val="bg1"/>
                </a:solidFill>
              </a:defRPr>
            </a:lvl5pPr>
            <a:lvl6pPr marL="0" indent="0" algn="l">
              <a:spcAft>
                <a:spcPts val="0"/>
              </a:spcAft>
              <a:buNone/>
              <a:defRPr sz="2000">
                <a:solidFill>
                  <a:schemeClr val="bg1"/>
                </a:solidFill>
              </a:defRPr>
            </a:lvl6pPr>
            <a:lvl7pPr marL="0" indent="0" algn="l">
              <a:spcAft>
                <a:spcPts val="0"/>
              </a:spcAft>
              <a:buNone/>
              <a:defRPr sz="2000">
                <a:solidFill>
                  <a:schemeClr val="bg1"/>
                </a:solidFill>
              </a:defRPr>
            </a:lvl7pPr>
            <a:lvl8pPr marL="0" indent="0" algn="l">
              <a:spcAft>
                <a:spcPts val="0"/>
              </a:spcAft>
              <a:buNone/>
              <a:defRPr sz="2000">
                <a:solidFill>
                  <a:schemeClr val="bg1"/>
                </a:solidFill>
              </a:defRPr>
            </a:lvl8pPr>
            <a:lvl9pPr marL="0" indent="0" algn="l">
              <a:spcAft>
                <a:spcPts val="0"/>
              </a:spcAft>
              <a:buNone/>
              <a:defRPr sz="2000">
                <a:solidFill>
                  <a:schemeClr val="bg1"/>
                </a:solidFill>
              </a:defRPr>
            </a:lvl9pPr>
          </a:lstStyle>
          <a:p>
            <a:pPr lvl="0"/>
            <a:r>
              <a:rPr lang="de-DE" dirty="0"/>
              <a:t>Hier steht ein Untertitel 20pt</a:t>
            </a:r>
            <a:br>
              <a:rPr lang="de-DE" dirty="0"/>
            </a:br>
            <a:endParaRPr lang="de-DE" dirty="0"/>
          </a:p>
        </p:txBody>
      </p:sp>
      <p:sp>
        <p:nvSpPr>
          <p:cNvPr id="8" name="Titel 1"/>
          <p:cNvSpPr>
            <a:spLocks noGrp="1"/>
          </p:cNvSpPr>
          <p:nvPr>
            <p:ph type="ctrTitle" hasCustomPrompt="1"/>
          </p:nvPr>
        </p:nvSpPr>
        <p:spPr bwMode="gray">
          <a:xfrm>
            <a:off x="550436" y="477584"/>
            <a:ext cx="5112000" cy="1222629"/>
          </a:xfrm>
        </p:spPr>
        <p:txBody>
          <a:bodyPr/>
          <a:lstStyle>
            <a:lvl1pPr>
              <a:defRPr sz="3200" baseline="0">
                <a:solidFill>
                  <a:schemeClr val="bg1"/>
                </a:solidFill>
              </a:defRPr>
            </a:lvl1pPr>
          </a:lstStyle>
          <a:p>
            <a:r>
              <a:rPr lang="de-DE" dirty="0"/>
              <a:t>Hier steht eine lange Headline 32pt</a:t>
            </a:r>
          </a:p>
        </p:txBody>
      </p:sp>
    </p:spTree>
    <p:extLst>
      <p:ext uri="{BB962C8B-B14F-4D97-AF65-F5344CB8AC3E}">
        <p14:creationId xmlns:p14="http://schemas.microsoft.com/office/powerpoint/2010/main" val="1411187347"/>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a:xfrm>
            <a:off x="550436" y="405374"/>
            <a:ext cx="11087100" cy="432000"/>
          </a:xfrm>
        </p:spPr>
        <p:txBody>
          <a:bodyPr/>
          <a:lstStyle>
            <a:lvl1pPr>
              <a:defRPr baseline="0"/>
            </a:lvl1pPr>
          </a:lstStyle>
          <a:p>
            <a:r>
              <a:rPr lang="de-DE"/>
              <a:t>Statement</a:t>
            </a:r>
            <a:endParaRPr lang="de-DE" dirty="0"/>
          </a:p>
        </p:txBody>
      </p:sp>
      <p:sp>
        <p:nvSpPr>
          <p:cNvPr id="7" name="Datumsplatzhalter 6"/>
          <p:cNvSpPr>
            <a:spLocks noGrp="1"/>
          </p:cNvSpPr>
          <p:nvPr>
            <p:ph type="dt" sz="half" idx="10"/>
          </p:nvPr>
        </p:nvSpPr>
        <p:spPr bwMode="gray"/>
        <p:txBody>
          <a:bodyPr/>
          <a:lstStyle/>
          <a:p>
            <a:fld id="{AD908D8D-3689-4F3C-8966-823C5642FEB9}" type="datetime1">
              <a:rPr lang="de-DE" smtClean="0"/>
              <a:t>20.04.2020</a:t>
            </a:fld>
            <a:endParaRPr lang="de-DE" dirty="0"/>
          </a:p>
        </p:txBody>
      </p:sp>
      <p:sp>
        <p:nvSpPr>
          <p:cNvPr id="8" name="Fußzeilenplatzhalter 7"/>
          <p:cNvSpPr>
            <a:spLocks noGrp="1"/>
          </p:cNvSpPr>
          <p:nvPr>
            <p:ph type="ftr" sz="quarter" idx="11"/>
          </p:nvPr>
        </p:nvSpPr>
        <p:spPr bwMode="gray"/>
        <p:txBody>
          <a:bodyPr/>
          <a:lstStyle/>
          <a:p>
            <a:r>
              <a:rPr lang="de-DE"/>
              <a:t>Bitte Fußzeile einfügen</a:t>
            </a:r>
            <a:endParaRPr lang="de-DE" dirty="0"/>
          </a:p>
        </p:txBody>
      </p:sp>
      <p:sp>
        <p:nvSpPr>
          <p:cNvPr id="9" name="Foliennummernplatzhalter 8"/>
          <p:cNvSpPr>
            <a:spLocks noGrp="1"/>
          </p:cNvSpPr>
          <p:nvPr>
            <p:ph type="sldNum" sz="quarter" idx="12"/>
          </p:nvPr>
        </p:nvSpPr>
        <p:spPr bwMode="gray"/>
        <p:txBody>
          <a:bodyPr/>
          <a:lstStyle/>
          <a:p>
            <a:fld id="{4915BD61-E5D5-4E4F-ADA0-6F3448AB9FA6}" type="slidenum">
              <a:rPr lang="de-DE" smtClean="0"/>
              <a:pPr/>
              <a:t>‹Nr.›</a:t>
            </a:fld>
            <a:endParaRPr lang="de-DE" dirty="0"/>
          </a:p>
        </p:txBody>
      </p:sp>
      <p:sp>
        <p:nvSpPr>
          <p:cNvPr id="11" name="Textplatzhalter 10"/>
          <p:cNvSpPr>
            <a:spLocks noGrp="1"/>
          </p:cNvSpPr>
          <p:nvPr>
            <p:ph type="body" sz="quarter" idx="13" hasCustomPrompt="1"/>
          </p:nvPr>
        </p:nvSpPr>
        <p:spPr bwMode="gray">
          <a:xfrm>
            <a:off x="550436" y="1270144"/>
            <a:ext cx="11088000" cy="4680000"/>
          </a:xfrm>
        </p:spPr>
        <p:txBody>
          <a:bodyPr/>
          <a:lstStyle>
            <a:lvl1pPr marL="0" indent="0">
              <a:lnSpc>
                <a:spcPct val="100000"/>
              </a:lnSpc>
              <a:buFont typeface="Arial" panose="020B0604020202020204" pitchFamily="34" charset="0"/>
              <a:buNone/>
              <a:defRPr sz="4800" cap="none" baseline="0">
                <a:solidFill>
                  <a:schemeClr val="tx2"/>
                </a:solidFill>
              </a:defRPr>
            </a:lvl1pPr>
            <a:lvl2pPr marL="0" indent="0">
              <a:buFont typeface="Arial" panose="020B0604020202020204" pitchFamily="34" charset="0"/>
              <a:buNone/>
              <a:defRPr sz="4800">
                <a:solidFill>
                  <a:schemeClr val="tx2"/>
                </a:solidFill>
              </a:defRPr>
            </a:lvl2pPr>
            <a:lvl3pPr marL="0" indent="0">
              <a:buNone/>
              <a:defRPr sz="4800">
                <a:solidFill>
                  <a:schemeClr val="tx2"/>
                </a:solidFill>
              </a:defRPr>
            </a:lvl3pPr>
            <a:lvl4pPr marL="0" indent="0">
              <a:buNone/>
              <a:defRPr sz="4800">
                <a:solidFill>
                  <a:schemeClr val="tx2"/>
                </a:solidFill>
              </a:defRPr>
            </a:lvl4pPr>
            <a:lvl5pPr marL="0" indent="0">
              <a:buNone/>
              <a:defRPr sz="4800">
                <a:solidFill>
                  <a:schemeClr val="tx2"/>
                </a:solidFill>
              </a:defRPr>
            </a:lvl5pPr>
            <a:lvl6pPr marL="0" indent="0">
              <a:buNone/>
              <a:defRPr sz="4800">
                <a:solidFill>
                  <a:schemeClr val="tx2"/>
                </a:solidFill>
              </a:defRPr>
            </a:lvl6pPr>
            <a:lvl7pPr marL="0" indent="0">
              <a:buNone/>
              <a:defRPr sz="4800">
                <a:solidFill>
                  <a:schemeClr val="tx2"/>
                </a:solidFill>
              </a:defRPr>
            </a:lvl7pPr>
            <a:lvl8pPr marL="0" indent="0">
              <a:buNone/>
              <a:defRPr sz="4800">
                <a:solidFill>
                  <a:schemeClr val="tx2"/>
                </a:solidFill>
              </a:defRPr>
            </a:lvl8pPr>
            <a:lvl9pPr marL="0" indent="0">
              <a:buNone/>
              <a:defRPr sz="4800">
                <a:solidFill>
                  <a:schemeClr val="tx2"/>
                </a:solidFill>
              </a:defRPr>
            </a:lvl9pPr>
          </a:lstStyle>
          <a:p>
            <a:pPr lvl="0"/>
            <a:r>
              <a:rPr lang="de-DE" dirty="0"/>
              <a:t>»Wer heute nicht die Lösungen der Zukunft sucht, ist morgen schon von gestern.«</a:t>
            </a:r>
          </a:p>
        </p:txBody>
      </p:sp>
      <p:sp>
        <p:nvSpPr>
          <p:cNvPr id="10" name="Rechteck 9" hidden="1">
            <a:extLst>
              <a:ext uri="{FF2B5EF4-FFF2-40B4-BE49-F238E27FC236}">
                <a16:creationId xmlns:a16="http://schemas.microsoft.com/office/drawing/2014/main" id="{FFB5BE65-4B15-4A6A-94E4-C31752F5F7D7}"/>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Tree>
    <p:extLst>
      <p:ext uri="{BB962C8B-B14F-4D97-AF65-F5344CB8AC3E}">
        <p14:creationId xmlns:p14="http://schemas.microsoft.com/office/powerpoint/2010/main" val="2086064507"/>
      </p:ext>
    </p:extLst>
  </p:cSld>
  <p:clrMapOvr>
    <a:masterClrMapping/>
  </p:clrMapOvr>
  <p:extLst mod="1">
    <p:ext uri="{DCECCB84-F9BA-43D5-87BE-67443E8EF086}">
      <p15:sldGuideLst xmlns:p15="http://schemas.microsoft.com/office/powerpoint/2012/main">
        <p15:guide id="1" orient="horz" pos="8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DDEAC19C-6E28-408A-A95D-5A8C869CB13E}" type="datetime1">
              <a:rPr lang="de-DE" smtClean="0"/>
              <a:t>20.04.2020</a:t>
            </a:fld>
            <a:endParaRPr lang="de-DE" dirty="0"/>
          </a:p>
        </p:txBody>
      </p:sp>
      <p:sp>
        <p:nvSpPr>
          <p:cNvPr id="8" name="Fußzeilenplatzhalter 7"/>
          <p:cNvSpPr>
            <a:spLocks noGrp="1"/>
          </p:cNvSpPr>
          <p:nvPr>
            <p:ph type="ftr" sz="quarter" idx="11"/>
          </p:nvPr>
        </p:nvSpPr>
        <p:spPr bwMode="gray"/>
        <p:txBody>
          <a:bodyPr/>
          <a:lstStyle/>
          <a:p>
            <a:r>
              <a:rPr lang="de-DE"/>
              <a:t>Bitte Fußzeile einfügen</a:t>
            </a:r>
            <a:endParaRPr lang="de-DE" dirty="0"/>
          </a:p>
        </p:txBody>
      </p:sp>
      <p:sp>
        <p:nvSpPr>
          <p:cNvPr id="9" name="Foliennummernplatzhalter 8"/>
          <p:cNvSpPr>
            <a:spLocks noGrp="1"/>
          </p:cNvSpPr>
          <p:nvPr>
            <p:ph type="sldNum" sz="quarter" idx="12"/>
          </p:nvPr>
        </p:nvSpPr>
        <p:spPr bwMode="gray"/>
        <p:txBody>
          <a:bodyPr/>
          <a:lstStyle/>
          <a:p>
            <a:fld id="{4915BD61-E5D5-4E4F-ADA0-6F3448AB9FA6}" type="slidenum">
              <a:rPr lang="de-DE" smtClean="0"/>
              <a:pPr/>
              <a:t>‹Nr.›</a:t>
            </a:fld>
            <a:endParaRPr lang="de-DE" dirty="0"/>
          </a:p>
        </p:txBody>
      </p:sp>
      <p:sp>
        <p:nvSpPr>
          <p:cNvPr id="3" name="Inhaltsplatzhalter 2"/>
          <p:cNvSpPr>
            <a:spLocks noGrp="1"/>
          </p:cNvSpPr>
          <p:nvPr>
            <p:ph sz="quarter" idx="13" hasCustomPrompt="1"/>
          </p:nvPr>
        </p:nvSpPr>
        <p:spPr bwMode="gray">
          <a:xfrm>
            <a:off x="550800" y="1701799"/>
            <a:ext cx="11088000" cy="4248000"/>
          </a:xfrm>
        </p:spPr>
        <p:txBody>
          <a:bodyPr/>
          <a:lstStyle>
            <a:lvl1pPr>
              <a:defRPr/>
            </a:lvl1pPr>
            <a:lvl2pPr>
              <a:defRPr/>
            </a:lvl2pPr>
            <a:lvl3pPr>
              <a:defRPr/>
            </a:lvl3pPr>
            <a:lvl4pPr>
              <a:defRPr/>
            </a:lvl4pPr>
            <a:lvl5pPr>
              <a:defRPr/>
            </a:lvl5pPr>
            <a:lvl6pPr>
              <a:defRPr/>
            </a:lvl6pPr>
            <a:lvl7pPr>
              <a:defRPr/>
            </a:lvl7pPr>
            <a:lvl8pPr marL="539750" indent="-180975">
              <a:buFont typeface="Symbol" panose="05050102010706020507" pitchFamily="18" charset="2"/>
              <a:buChar char="-"/>
              <a:defRPr/>
            </a:lvl8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4"/>
            <a:r>
              <a:rPr lang="de-DE" dirty="0"/>
              <a:t>7</a:t>
            </a:r>
          </a:p>
          <a:p>
            <a:pPr lvl="4"/>
            <a:r>
              <a:rPr lang="de-DE" dirty="0"/>
              <a:t>8</a:t>
            </a:r>
          </a:p>
          <a:p>
            <a:pPr lvl="4"/>
            <a:r>
              <a:rPr lang="de-DE" dirty="0"/>
              <a:t>9</a:t>
            </a:r>
          </a:p>
        </p:txBody>
      </p:sp>
      <p:sp>
        <p:nvSpPr>
          <p:cNvPr id="10" name="Textplatzhalter 6"/>
          <p:cNvSpPr>
            <a:spLocks noGrp="1"/>
          </p:cNvSpPr>
          <p:nvPr>
            <p:ph type="body" sz="quarter" idx="14" hasCustomPrompt="1"/>
          </p:nvPr>
        </p:nvSpPr>
        <p:spPr bwMode="gray">
          <a:xfrm>
            <a:off x="550800" y="982286"/>
            <a:ext cx="11088000" cy="503238"/>
          </a:xfrm>
        </p:spPr>
        <p:txBody>
          <a:bodyPr/>
          <a:lstStyle>
            <a:lvl1pPr marL="0" indent="0">
              <a:buNone/>
              <a:defRPr sz="1800" cap="none" baseline="0">
                <a:solidFill>
                  <a:schemeClr val="tx2"/>
                </a:solidFill>
              </a:defRPr>
            </a:lvl1pPr>
            <a:lvl2pPr marL="0" indent="0">
              <a:buNone/>
              <a:defRPr sz="1800">
                <a:solidFill>
                  <a:schemeClr val="tx2"/>
                </a:solidFill>
              </a:defRPr>
            </a:lvl2pPr>
            <a:lvl3pPr marL="0" indent="0">
              <a:buNone/>
              <a:defRPr sz="1800">
                <a:solidFill>
                  <a:schemeClr val="tx2"/>
                </a:solidFill>
              </a:defRPr>
            </a:lvl3pPr>
            <a:lvl4pPr marL="0" indent="0">
              <a:buNone/>
              <a:defRPr sz="1800">
                <a:solidFill>
                  <a:schemeClr val="tx2"/>
                </a:solidFill>
              </a:defRPr>
            </a:lvl4pPr>
            <a:lvl5pPr marL="0" indent="0">
              <a:buNone/>
              <a:defRPr sz="1800">
                <a:solidFill>
                  <a:schemeClr val="tx2"/>
                </a:solidFill>
              </a:defRPr>
            </a:lvl5pPr>
            <a:lvl6pPr marL="0" indent="0">
              <a:buNone/>
              <a:defRPr sz="1800">
                <a:solidFill>
                  <a:schemeClr val="tx2"/>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de-DE"/>
              <a:t>Subheadline</a:t>
            </a:r>
            <a:endParaRPr lang="de-DE" dirty="0"/>
          </a:p>
        </p:txBody>
      </p:sp>
      <p:sp>
        <p:nvSpPr>
          <p:cNvPr id="11" name="Rechteck 10" hidden="1">
            <a:extLst>
              <a:ext uri="{FF2B5EF4-FFF2-40B4-BE49-F238E27FC236}">
                <a16:creationId xmlns:a16="http://schemas.microsoft.com/office/drawing/2014/main" id="{B3ABA573-EB3F-4ADF-9198-C76228EF7495}"/>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
        <p:nvSpPr>
          <p:cNvPr id="2" name="Titel 1">
            <a:extLst>
              <a:ext uri="{FF2B5EF4-FFF2-40B4-BE49-F238E27FC236}">
                <a16:creationId xmlns:a16="http://schemas.microsoft.com/office/drawing/2014/main" id="{40FCE74B-5EB4-4B51-BECA-018A0CECA70C}"/>
              </a:ext>
            </a:extLst>
          </p:cNvPr>
          <p:cNvSpPr>
            <a:spLocks noGrp="1"/>
          </p:cNvSpPr>
          <p:nvPr>
            <p:ph type="title"/>
          </p:nvPr>
        </p:nvSpPr>
        <p:spPr/>
        <p:txBody>
          <a:bodyPr/>
          <a:lstStyle/>
          <a:p>
            <a:r>
              <a:rPr lang="de-DE" dirty="0"/>
              <a:t>Mastertitelformat bearbeiten</a:t>
            </a:r>
          </a:p>
        </p:txBody>
      </p:sp>
    </p:spTree>
    <p:extLst>
      <p:ext uri="{BB962C8B-B14F-4D97-AF65-F5344CB8AC3E}">
        <p14:creationId xmlns:p14="http://schemas.microsoft.com/office/powerpoint/2010/main" val="2338676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Spalten">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B251712A-BA1B-42B5-9502-23D60FA485D1}" type="datetime1">
              <a:rPr lang="de-DE" smtClean="0"/>
              <a:t>20.04.2020</a:t>
            </a:fld>
            <a:endParaRPr lang="de-DE" dirty="0"/>
          </a:p>
        </p:txBody>
      </p:sp>
      <p:sp>
        <p:nvSpPr>
          <p:cNvPr id="8" name="Fußzeilenplatzhalter 7"/>
          <p:cNvSpPr>
            <a:spLocks noGrp="1"/>
          </p:cNvSpPr>
          <p:nvPr>
            <p:ph type="ftr" sz="quarter" idx="11"/>
          </p:nvPr>
        </p:nvSpPr>
        <p:spPr bwMode="gray"/>
        <p:txBody>
          <a:bodyPr/>
          <a:lstStyle/>
          <a:p>
            <a:r>
              <a:rPr lang="de-DE"/>
              <a:t>Bitte Fußzeile einfügen</a:t>
            </a:r>
            <a:endParaRPr lang="de-DE" dirty="0"/>
          </a:p>
        </p:txBody>
      </p:sp>
      <p:sp>
        <p:nvSpPr>
          <p:cNvPr id="9" name="Foliennummernplatzhalter 8"/>
          <p:cNvSpPr>
            <a:spLocks noGrp="1"/>
          </p:cNvSpPr>
          <p:nvPr>
            <p:ph type="sldNum" sz="quarter" idx="12"/>
          </p:nvPr>
        </p:nvSpPr>
        <p:spPr bwMode="gray"/>
        <p:txBody>
          <a:bodyPr/>
          <a:lstStyle/>
          <a:p>
            <a:fld id="{4915BD61-E5D5-4E4F-ADA0-6F3448AB9FA6}" type="slidenum">
              <a:rPr lang="de-DE" smtClean="0"/>
              <a:pPr/>
              <a:t>‹Nr.›</a:t>
            </a:fld>
            <a:endParaRPr lang="de-DE" dirty="0"/>
          </a:p>
        </p:txBody>
      </p:sp>
      <p:sp>
        <p:nvSpPr>
          <p:cNvPr id="3" name="Inhaltsplatzhalter 2"/>
          <p:cNvSpPr>
            <a:spLocks noGrp="1"/>
          </p:cNvSpPr>
          <p:nvPr>
            <p:ph sz="quarter" idx="14" hasCustomPrompt="1"/>
          </p:nvPr>
        </p:nvSpPr>
        <p:spPr bwMode="gray">
          <a:xfrm>
            <a:off x="6239976" y="1701799"/>
            <a:ext cx="5400000" cy="4248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4"/>
            <a:r>
              <a:rPr lang="de-DE" dirty="0"/>
              <a:t>7</a:t>
            </a:r>
          </a:p>
          <a:p>
            <a:pPr lvl="4"/>
            <a:r>
              <a:rPr lang="de-DE" dirty="0"/>
              <a:t>8</a:t>
            </a:r>
          </a:p>
          <a:p>
            <a:pPr lvl="4"/>
            <a:r>
              <a:rPr lang="de-DE" dirty="0"/>
              <a:t>9</a:t>
            </a:r>
          </a:p>
        </p:txBody>
      </p:sp>
      <p:sp>
        <p:nvSpPr>
          <p:cNvPr id="10" name="Inhaltsplatzhalter 2"/>
          <p:cNvSpPr>
            <a:spLocks noGrp="1"/>
          </p:cNvSpPr>
          <p:nvPr>
            <p:ph sz="quarter" idx="15" hasCustomPrompt="1"/>
          </p:nvPr>
        </p:nvSpPr>
        <p:spPr bwMode="gray">
          <a:xfrm>
            <a:off x="550436" y="1701554"/>
            <a:ext cx="5400000" cy="4248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4"/>
            <a:r>
              <a:rPr lang="de-DE" dirty="0"/>
              <a:t>7</a:t>
            </a:r>
          </a:p>
          <a:p>
            <a:pPr lvl="4"/>
            <a:r>
              <a:rPr lang="de-DE" dirty="0"/>
              <a:t>8</a:t>
            </a:r>
          </a:p>
          <a:p>
            <a:pPr lvl="4"/>
            <a:r>
              <a:rPr lang="de-DE" dirty="0"/>
              <a:t>9</a:t>
            </a:r>
          </a:p>
        </p:txBody>
      </p:sp>
      <p:sp>
        <p:nvSpPr>
          <p:cNvPr id="11" name="Textplatzhalter 6"/>
          <p:cNvSpPr>
            <a:spLocks noGrp="1"/>
          </p:cNvSpPr>
          <p:nvPr>
            <p:ph type="body" sz="quarter" idx="13" hasCustomPrompt="1"/>
          </p:nvPr>
        </p:nvSpPr>
        <p:spPr bwMode="gray">
          <a:xfrm>
            <a:off x="550863" y="982286"/>
            <a:ext cx="11088687" cy="503238"/>
          </a:xfrm>
        </p:spPr>
        <p:txBody>
          <a:bodyPr/>
          <a:lstStyle>
            <a:lvl1pPr marL="0" indent="0">
              <a:buNone/>
              <a:defRPr sz="1800" cap="none" baseline="0">
                <a:solidFill>
                  <a:schemeClr val="tx2"/>
                </a:solidFill>
              </a:defRPr>
            </a:lvl1pPr>
            <a:lvl2pPr marL="0" indent="0">
              <a:buNone/>
              <a:defRPr sz="1800">
                <a:solidFill>
                  <a:schemeClr val="tx2"/>
                </a:solidFill>
              </a:defRPr>
            </a:lvl2pPr>
            <a:lvl3pPr marL="0" indent="0">
              <a:buNone/>
              <a:defRPr sz="1800">
                <a:solidFill>
                  <a:schemeClr val="tx2"/>
                </a:solidFill>
              </a:defRPr>
            </a:lvl3pPr>
            <a:lvl4pPr marL="0" indent="0">
              <a:buNone/>
              <a:defRPr sz="1800">
                <a:solidFill>
                  <a:schemeClr val="tx2"/>
                </a:solidFill>
              </a:defRPr>
            </a:lvl4pPr>
            <a:lvl5pPr marL="0" indent="0">
              <a:buNone/>
              <a:defRPr sz="1800">
                <a:solidFill>
                  <a:schemeClr val="tx2"/>
                </a:solidFill>
              </a:defRPr>
            </a:lvl5pPr>
            <a:lvl6pPr marL="0" indent="0">
              <a:buNone/>
              <a:defRPr sz="1800">
                <a:solidFill>
                  <a:schemeClr val="tx2"/>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de-DE"/>
              <a:t>Subheadline</a:t>
            </a:r>
          </a:p>
          <a:p>
            <a:pPr lvl="0"/>
            <a:endParaRPr lang="de-DE" dirty="0"/>
          </a:p>
        </p:txBody>
      </p:sp>
      <p:sp>
        <p:nvSpPr>
          <p:cNvPr id="12" name="Rechteck 11" hidden="1">
            <a:extLst>
              <a:ext uri="{FF2B5EF4-FFF2-40B4-BE49-F238E27FC236}">
                <a16:creationId xmlns:a16="http://schemas.microsoft.com/office/drawing/2014/main" id="{41B03E80-5165-4AAF-8B74-AD47B7AA56B5}"/>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
        <p:nvSpPr>
          <p:cNvPr id="2" name="Titel 1">
            <a:extLst>
              <a:ext uri="{FF2B5EF4-FFF2-40B4-BE49-F238E27FC236}">
                <a16:creationId xmlns:a16="http://schemas.microsoft.com/office/drawing/2014/main" id="{EC36A057-0737-402F-82C3-0D022DF2C917}"/>
              </a:ext>
            </a:extLst>
          </p:cNvPr>
          <p:cNvSpPr>
            <a:spLocks noGrp="1"/>
          </p:cNvSpPr>
          <p:nvPr>
            <p:ph type="title"/>
          </p:nvPr>
        </p:nvSpPr>
        <p:spPr/>
        <p:txBody>
          <a:bodyPr/>
          <a:lstStyle/>
          <a:p>
            <a:r>
              <a:rPr lang="de-DE" dirty="0"/>
              <a:t>Mastertitelformat bearbeiten</a:t>
            </a:r>
          </a:p>
        </p:txBody>
      </p:sp>
    </p:spTree>
    <p:extLst>
      <p:ext uri="{BB962C8B-B14F-4D97-AF65-F5344CB8AC3E}">
        <p14:creationId xmlns:p14="http://schemas.microsoft.com/office/powerpoint/2010/main" val="2780501211"/>
      </p:ext>
    </p:extLst>
  </p:cSld>
  <p:clrMapOvr>
    <a:masterClrMapping/>
  </p:clrMapOvr>
  <p:extLst mod="1">
    <p:ext uri="{DCECCB84-F9BA-43D5-87BE-67443E8EF086}">
      <p15:sldGuideLst xmlns:p15="http://schemas.microsoft.com/office/powerpoint/2012/main">
        <p15:guide id="1" pos="3930">
          <p15:clr>
            <a:srgbClr val="FBAE40"/>
          </p15:clr>
        </p15:guide>
        <p15:guide id="2" pos="374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Spalten">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A14803D3-1E4C-4169-B2F6-9A2536DFA3F4}" type="datetime1">
              <a:rPr lang="de-DE" smtClean="0"/>
              <a:t>20.04.2020</a:t>
            </a:fld>
            <a:endParaRPr lang="de-DE" dirty="0"/>
          </a:p>
        </p:txBody>
      </p:sp>
      <p:sp>
        <p:nvSpPr>
          <p:cNvPr id="8" name="Fußzeilenplatzhalter 7"/>
          <p:cNvSpPr>
            <a:spLocks noGrp="1"/>
          </p:cNvSpPr>
          <p:nvPr>
            <p:ph type="ftr" sz="quarter" idx="11"/>
          </p:nvPr>
        </p:nvSpPr>
        <p:spPr bwMode="gray"/>
        <p:txBody>
          <a:bodyPr/>
          <a:lstStyle/>
          <a:p>
            <a:r>
              <a:rPr lang="de-DE"/>
              <a:t>Bitte Fußzeile einfügen</a:t>
            </a:r>
            <a:endParaRPr lang="de-DE" dirty="0"/>
          </a:p>
        </p:txBody>
      </p:sp>
      <p:sp>
        <p:nvSpPr>
          <p:cNvPr id="9" name="Foliennummernplatzhalter 8"/>
          <p:cNvSpPr>
            <a:spLocks noGrp="1"/>
          </p:cNvSpPr>
          <p:nvPr>
            <p:ph type="sldNum" sz="quarter" idx="12"/>
          </p:nvPr>
        </p:nvSpPr>
        <p:spPr bwMode="gray"/>
        <p:txBody>
          <a:bodyPr/>
          <a:lstStyle/>
          <a:p>
            <a:fld id="{4915BD61-E5D5-4E4F-ADA0-6F3448AB9FA6}" type="slidenum">
              <a:rPr lang="de-DE" smtClean="0"/>
              <a:pPr/>
              <a:t>‹Nr.›</a:t>
            </a:fld>
            <a:endParaRPr lang="de-DE" dirty="0"/>
          </a:p>
        </p:txBody>
      </p:sp>
      <p:sp>
        <p:nvSpPr>
          <p:cNvPr id="3" name="Inhaltsplatzhalter 2"/>
          <p:cNvSpPr>
            <a:spLocks noGrp="1"/>
          </p:cNvSpPr>
          <p:nvPr>
            <p:ph sz="quarter" idx="14" hasCustomPrompt="1"/>
          </p:nvPr>
        </p:nvSpPr>
        <p:spPr bwMode="gray">
          <a:xfrm>
            <a:off x="550436" y="1701554"/>
            <a:ext cx="3456000" cy="4248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4"/>
            <a:r>
              <a:rPr lang="de-DE" dirty="0"/>
              <a:t>7</a:t>
            </a:r>
          </a:p>
          <a:p>
            <a:pPr lvl="4"/>
            <a:r>
              <a:rPr lang="de-DE" dirty="0"/>
              <a:t>8</a:t>
            </a:r>
          </a:p>
          <a:p>
            <a:pPr lvl="4"/>
            <a:r>
              <a:rPr lang="de-DE" dirty="0"/>
              <a:t>9</a:t>
            </a:r>
          </a:p>
        </p:txBody>
      </p:sp>
      <p:sp>
        <p:nvSpPr>
          <p:cNvPr id="15" name="Inhaltsplatzhalter 2"/>
          <p:cNvSpPr>
            <a:spLocks noGrp="1"/>
          </p:cNvSpPr>
          <p:nvPr>
            <p:ph sz="quarter" idx="17" hasCustomPrompt="1"/>
          </p:nvPr>
        </p:nvSpPr>
        <p:spPr bwMode="gray">
          <a:xfrm>
            <a:off x="4366966" y="1701554"/>
            <a:ext cx="3456000" cy="4248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4"/>
            <a:r>
              <a:rPr lang="de-DE" dirty="0"/>
              <a:t>7</a:t>
            </a:r>
          </a:p>
          <a:p>
            <a:pPr lvl="4"/>
            <a:r>
              <a:rPr lang="de-DE" dirty="0"/>
              <a:t>8</a:t>
            </a:r>
          </a:p>
          <a:p>
            <a:pPr lvl="4"/>
            <a:r>
              <a:rPr lang="de-DE" dirty="0"/>
              <a:t>9</a:t>
            </a:r>
          </a:p>
        </p:txBody>
      </p:sp>
      <p:sp>
        <p:nvSpPr>
          <p:cNvPr id="16" name="Inhaltsplatzhalter 2"/>
          <p:cNvSpPr>
            <a:spLocks noGrp="1"/>
          </p:cNvSpPr>
          <p:nvPr>
            <p:ph sz="quarter" idx="18" hasCustomPrompt="1"/>
          </p:nvPr>
        </p:nvSpPr>
        <p:spPr bwMode="gray">
          <a:xfrm>
            <a:off x="8183976" y="1701554"/>
            <a:ext cx="3456000" cy="4248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4"/>
            <a:r>
              <a:rPr lang="de-DE" dirty="0"/>
              <a:t>7</a:t>
            </a:r>
          </a:p>
          <a:p>
            <a:pPr lvl="4"/>
            <a:r>
              <a:rPr lang="de-DE" dirty="0"/>
              <a:t>8</a:t>
            </a:r>
          </a:p>
          <a:p>
            <a:pPr lvl="4"/>
            <a:r>
              <a:rPr lang="de-DE" dirty="0"/>
              <a:t>9</a:t>
            </a:r>
          </a:p>
        </p:txBody>
      </p:sp>
      <p:sp>
        <p:nvSpPr>
          <p:cNvPr id="10" name="Textplatzhalter 6"/>
          <p:cNvSpPr>
            <a:spLocks noGrp="1"/>
          </p:cNvSpPr>
          <p:nvPr>
            <p:ph type="body" sz="quarter" idx="13" hasCustomPrompt="1"/>
          </p:nvPr>
        </p:nvSpPr>
        <p:spPr bwMode="gray">
          <a:xfrm>
            <a:off x="550863" y="982286"/>
            <a:ext cx="11088687" cy="503238"/>
          </a:xfrm>
        </p:spPr>
        <p:txBody>
          <a:bodyPr/>
          <a:lstStyle>
            <a:lvl1pPr marL="0" indent="0">
              <a:buNone/>
              <a:defRPr sz="1800" cap="none" baseline="0">
                <a:solidFill>
                  <a:schemeClr val="tx2"/>
                </a:solidFill>
              </a:defRPr>
            </a:lvl1pPr>
            <a:lvl2pPr marL="0" indent="0">
              <a:buNone/>
              <a:defRPr sz="1800">
                <a:solidFill>
                  <a:schemeClr val="tx2"/>
                </a:solidFill>
              </a:defRPr>
            </a:lvl2pPr>
            <a:lvl3pPr marL="0" indent="0">
              <a:buNone/>
              <a:defRPr sz="1800">
                <a:solidFill>
                  <a:schemeClr val="tx2"/>
                </a:solidFill>
              </a:defRPr>
            </a:lvl3pPr>
            <a:lvl4pPr marL="0" indent="0">
              <a:buNone/>
              <a:defRPr sz="1800">
                <a:solidFill>
                  <a:schemeClr val="tx2"/>
                </a:solidFill>
              </a:defRPr>
            </a:lvl4pPr>
            <a:lvl5pPr marL="0" indent="0">
              <a:buNone/>
              <a:defRPr sz="1800">
                <a:solidFill>
                  <a:schemeClr val="tx2"/>
                </a:solidFill>
              </a:defRPr>
            </a:lvl5pPr>
            <a:lvl6pPr marL="0" indent="0">
              <a:buNone/>
              <a:defRPr sz="1800">
                <a:solidFill>
                  <a:schemeClr val="tx2"/>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de-DE"/>
              <a:t>Subheadline</a:t>
            </a:r>
            <a:endParaRPr lang="de-DE" dirty="0"/>
          </a:p>
        </p:txBody>
      </p:sp>
      <p:sp>
        <p:nvSpPr>
          <p:cNvPr id="11" name="Rechteck 10" hidden="1">
            <a:extLst>
              <a:ext uri="{FF2B5EF4-FFF2-40B4-BE49-F238E27FC236}">
                <a16:creationId xmlns:a16="http://schemas.microsoft.com/office/drawing/2014/main" id="{35917594-17AB-459E-8C62-C16F1D2EBDFE}"/>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
        <p:nvSpPr>
          <p:cNvPr id="2" name="Titel 1">
            <a:extLst>
              <a:ext uri="{FF2B5EF4-FFF2-40B4-BE49-F238E27FC236}">
                <a16:creationId xmlns:a16="http://schemas.microsoft.com/office/drawing/2014/main" id="{C0A1F251-4F3D-4A55-AA12-3B04D1752913}"/>
              </a:ext>
            </a:extLst>
          </p:cNvPr>
          <p:cNvSpPr>
            <a:spLocks noGrp="1"/>
          </p:cNvSpPr>
          <p:nvPr>
            <p:ph type="title"/>
          </p:nvPr>
        </p:nvSpPr>
        <p:spPr/>
        <p:txBody>
          <a:bodyPr/>
          <a:lstStyle/>
          <a:p>
            <a:r>
              <a:rPr lang="de-DE" dirty="0"/>
              <a:t>Mastertitelformat bearbeiten</a:t>
            </a:r>
          </a:p>
        </p:txBody>
      </p:sp>
    </p:spTree>
    <p:extLst>
      <p:ext uri="{BB962C8B-B14F-4D97-AF65-F5344CB8AC3E}">
        <p14:creationId xmlns:p14="http://schemas.microsoft.com/office/powerpoint/2010/main" val="989499959"/>
      </p:ext>
    </p:extLst>
  </p:cSld>
  <p:clrMapOvr>
    <a:masterClrMapping/>
  </p:clrMapOvr>
  <p:extLst mod="1">
    <p:ext uri="{DCECCB84-F9BA-43D5-87BE-67443E8EF086}">
      <p15:sldGuideLst xmlns:p15="http://schemas.microsoft.com/office/powerpoint/2012/main">
        <p15:guide id="1" pos="4929">
          <p15:clr>
            <a:srgbClr val="FBAE40"/>
          </p15:clr>
        </p15:guide>
        <p15:guide id="2" pos="2750">
          <p15:clr>
            <a:srgbClr val="FBAE40"/>
          </p15:clr>
        </p15:guide>
        <p15:guide id="3" pos="2525">
          <p15:clr>
            <a:srgbClr val="FBAE40"/>
          </p15:clr>
        </p15:guide>
        <p15:guide id="4" pos="515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Spalten">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EF515E7B-F89A-48AA-82A1-AD9EBFC6C6E3}" type="datetime1">
              <a:rPr lang="de-DE" smtClean="0"/>
              <a:t>20.04.2020</a:t>
            </a:fld>
            <a:endParaRPr lang="de-DE" dirty="0"/>
          </a:p>
        </p:txBody>
      </p:sp>
      <p:sp>
        <p:nvSpPr>
          <p:cNvPr id="8" name="Fußzeilenplatzhalter 7"/>
          <p:cNvSpPr>
            <a:spLocks noGrp="1"/>
          </p:cNvSpPr>
          <p:nvPr>
            <p:ph type="ftr" sz="quarter" idx="11"/>
          </p:nvPr>
        </p:nvSpPr>
        <p:spPr bwMode="gray"/>
        <p:txBody>
          <a:bodyPr/>
          <a:lstStyle/>
          <a:p>
            <a:r>
              <a:rPr lang="de-DE"/>
              <a:t>Bitte Fußzeile einfügen</a:t>
            </a:r>
            <a:endParaRPr lang="de-DE" dirty="0"/>
          </a:p>
        </p:txBody>
      </p:sp>
      <p:sp>
        <p:nvSpPr>
          <p:cNvPr id="9" name="Foliennummernplatzhalter 8"/>
          <p:cNvSpPr>
            <a:spLocks noGrp="1"/>
          </p:cNvSpPr>
          <p:nvPr>
            <p:ph type="sldNum" sz="quarter" idx="12"/>
          </p:nvPr>
        </p:nvSpPr>
        <p:spPr bwMode="gray"/>
        <p:txBody>
          <a:bodyPr/>
          <a:lstStyle/>
          <a:p>
            <a:fld id="{4915BD61-E5D5-4E4F-ADA0-6F3448AB9FA6}" type="slidenum">
              <a:rPr lang="de-DE" smtClean="0"/>
              <a:pPr/>
              <a:t>‹Nr.›</a:t>
            </a:fld>
            <a:endParaRPr lang="de-DE" dirty="0"/>
          </a:p>
        </p:txBody>
      </p:sp>
      <p:sp>
        <p:nvSpPr>
          <p:cNvPr id="3" name="Inhaltsplatzhalter 2"/>
          <p:cNvSpPr>
            <a:spLocks noGrp="1"/>
          </p:cNvSpPr>
          <p:nvPr>
            <p:ph sz="quarter" idx="14" hasCustomPrompt="1"/>
          </p:nvPr>
        </p:nvSpPr>
        <p:spPr bwMode="gray">
          <a:xfrm>
            <a:off x="550436" y="1701554"/>
            <a:ext cx="2448000" cy="4248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4"/>
            <a:r>
              <a:rPr lang="de-DE" dirty="0"/>
              <a:t>7</a:t>
            </a:r>
          </a:p>
          <a:p>
            <a:pPr lvl="4"/>
            <a:r>
              <a:rPr lang="de-DE" dirty="0"/>
              <a:t>8</a:t>
            </a:r>
          </a:p>
          <a:p>
            <a:pPr lvl="4"/>
            <a:r>
              <a:rPr lang="de-DE" dirty="0"/>
              <a:t>9</a:t>
            </a:r>
          </a:p>
        </p:txBody>
      </p:sp>
      <p:sp>
        <p:nvSpPr>
          <p:cNvPr id="18" name="Inhaltsplatzhalter 2"/>
          <p:cNvSpPr>
            <a:spLocks noGrp="1"/>
          </p:cNvSpPr>
          <p:nvPr>
            <p:ph sz="quarter" idx="18" hasCustomPrompt="1"/>
          </p:nvPr>
        </p:nvSpPr>
        <p:spPr bwMode="gray">
          <a:xfrm>
            <a:off x="3430836" y="1701554"/>
            <a:ext cx="2448000" cy="4248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4"/>
            <a:r>
              <a:rPr lang="de-DE" dirty="0"/>
              <a:t>7</a:t>
            </a:r>
          </a:p>
          <a:p>
            <a:pPr lvl="4"/>
            <a:r>
              <a:rPr lang="de-DE" dirty="0"/>
              <a:t>8</a:t>
            </a:r>
          </a:p>
          <a:p>
            <a:pPr lvl="4"/>
            <a:r>
              <a:rPr lang="de-DE" dirty="0"/>
              <a:t>9</a:t>
            </a:r>
          </a:p>
        </p:txBody>
      </p:sp>
      <p:sp>
        <p:nvSpPr>
          <p:cNvPr id="19" name="Inhaltsplatzhalter 2"/>
          <p:cNvSpPr>
            <a:spLocks noGrp="1"/>
          </p:cNvSpPr>
          <p:nvPr>
            <p:ph sz="quarter" idx="19" hasCustomPrompt="1"/>
          </p:nvPr>
        </p:nvSpPr>
        <p:spPr bwMode="gray">
          <a:xfrm>
            <a:off x="6311470" y="1701554"/>
            <a:ext cx="2448000" cy="4248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4"/>
            <a:r>
              <a:rPr lang="de-DE" dirty="0"/>
              <a:t>7</a:t>
            </a:r>
          </a:p>
          <a:p>
            <a:pPr lvl="4"/>
            <a:r>
              <a:rPr lang="de-DE" dirty="0"/>
              <a:t>8</a:t>
            </a:r>
          </a:p>
          <a:p>
            <a:pPr lvl="4"/>
            <a:r>
              <a:rPr lang="de-DE" dirty="0"/>
              <a:t>9</a:t>
            </a:r>
          </a:p>
        </p:txBody>
      </p:sp>
      <p:sp>
        <p:nvSpPr>
          <p:cNvPr id="20" name="Inhaltsplatzhalter 2"/>
          <p:cNvSpPr>
            <a:spLocks noGrp="1"/>
          </p:cNvSpPr>
          <p:nvPr>
            <p:ph sz="quarter" idx="20" hasCustomPrompt="1"/>
          </p:nvPr>
        </p:nvSpPr>
        <p:spPr bwMode="gray">
          <a:xfrm>
            <a:off x="9191986" y="1701554"/>
            <a:ext cx="2448000" cy="4248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4"/>
            <a:r>
              <a:rPr lang="de-DE" dirty="0"/>
              <a:t>7</a:t>
            </a:r>
          </a:p>
          <a:p>
            <a:pPr lvl="4"/>
            <a:r>
              <a:rPr lang="de-DE" dirty="0"/>
              <a:t>8</a:t>
            </a:r>
          </a:p>
          <a:p>
            <a:pPr lvl="4"/>
            <a:r>
              <a:rPr lang="de-DE" dirty="0"/>
              <a:t>9</a:t>
            </a:r>
          </a:p>
        </p:txBody>
      </p:sp>
      <p:sp>
        <p:nvSpPr>
          <p:cNvPr id="10" name="Textplatzhalter 6"/>
          <p:cNvSpPr>
            <a:spLocks noGrp="1"/>
          </p:cNvSpPr>
          <p:nvPr>
            <p:ph type="body" sz="quarter" idx="13" hasCustomPrompt="1"/>
          </p:nvPr>
        </p:nvSpPr>
        <p:spPr bwMode="gray">
          <a:xfrm>
            <a:off x="550863" y="982286"/>
            <a:ext cx="11088687" cy="503238"/>
          </a:xfrm>
        </p:spPr>
        <p:txBody>
          <a:bodyPr/>
          <a:lstStyle>
            <a:lvl1pPr marL="0" indent="0">
              <a:buNone/>
              <a:defRPr sz="1800" cap="none" baseline="0">
                <a:solidFill>
                  <a:schemeClr val="tx2"/>
                </a:solidFill>
              </a:defRPr>
            </a:lvl1pPr>
            <a:lvl2pPr marL="0" indent="0">
              <a:buNone/>
              <a:defRPr sz="1800">
                <a:solidFill>
                  <a:schemeClr val="tx2"/>
                </a:solidFill>
              </a:defRPr>
            </a:lvl2pPr>
            <a:lvl3pPr marL="0" indent="0">
              <a:buNone/>
              <a:defRPr sz="1800">
                <a:solidFill>
                  <a:schemeClr val="tx2"/>
                </a:solidFill>
              </a:defRPr>
            </a:lvl3pPr>
            <a:lvl4pPr marL="0" indent="0">
              <a:buNone/>
              <a:defRPr sz="1800">
                <a:solidFill>
                  <a:schemeClr val="tx2"/>
                </a:solidFill>
              </a:defRPr>
            </a:lvl4pPr>
            <a:lvl5pPr marL="0" indent="0">
              <a:buNone/>
              <a:defRPr sz="1800">
                <a:solidFill>
                  <a:schemeClr val="tx2"/>
                </a:solidFill>
              </a:defRPr>
            </a:lvl5pPr>
            <a:lvl6pPr marL="0" indent="0">
              <a:buNone/>
              <a:defRPr sz="1800">
                <a:solidFill>
                  <a:schemeClr val="tx2"/>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de-DE"/>
              <a:t>Subheadline</a:t>
            </a:r>
            <a:endParaRPr lang="de-DE" dirty="0"/>
          </a:p>
        </p:txBody>
      </p:sp>
      <p:sp>
        <p:nvSpPr>
          <p:cNvPr id="11" name="Rechteck 10" hidden="1">
            <a:extLst>
              <a:ext uri="{FF2B5EF4-FFF2-40B4-BE49-F238E27FC236}">
                <a16:creationId xmlns:a16="http://schemas.microsoft.com/office/drawing/2014/main" id="{2DCC3F6A-1D09-4E4A-AF19-396B58079A0B}"/>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
        <p:nvSpPr>
          <p:cNvPr id="2" name="Titel 1">
            <a:extLst>
              <a:ext uri="{FF2B5EF4-FFF2-40B4-BE49-F238E27FC236}">
                <a16:creationId xmlns:a16="http://schemas.microsoft.com/office/drawing/2014/main" id="{50E2F8D7-F45E-4EEF-8F40-F0F827E63B9D}"/>
              </a:ext>
            </a:extLst>
          </p:cNvPr>
          <p:cNvSpPr>
            <a:spLocks noGrp="1"/>
          </p:cNvSpPr>
          <p:nvPr>
            <p:ph type="title"/>
          </p:nvPr>
        </p:nvSpPr>
        <p:spPr/>
        <p:txBody>
          <a:bodyPr/>
          <a:lstStyle/>
          <a:p>
            <a:r>
              <a:rPr lang="de-DE" dirty="0"/>
              <a:t>Mastertitelformat bearbeiten</a:t>
            </a:r>
          </a:p>
        </p:txBody>
      </p:sp>
    </p:spTree>
    <p:extLst>
      <p:ext uri="{BB962C8B-B14F-4D97-AF65-F5344CB8AC3E}">
        <p14:creationId xmlns:p14="http://schemas.microsoft.com/office/powerpoint/2010/main" val="123495275"/>
      </p:ext>
    </p:extLst>
  </p:cSld>
  <p:clrMapOvr>
    <a:masterClrMapping/>
  </p:clrMapOvr>
  <p:extLst mod="1">
    <p:ext uri="{DCECCB84-F9BA-43D5-87BE-67443E8EF086}">
      <p15:sldGuideLst xmlns:p15="http://schemas.microsoft.com/office/powerpoint/2012/main">
        <p15:guide id="1" pos="2160">
          <p15:clr>
            <a:srgbClr val="FBAE40"/>
          </p15:clr>
        </p15:guide>
        <p15:guide id="2" pos="1890">
          <p15:clr>
            <a:srgbClr val="FBAE40"/>
          </p15:clr>
        </p15:guide>
        <p15:guide id="3" pos="3975">
          <p15:clr>
            <a:srgbClr val="FBAE40"/>
          </p15:clr>
        </p15:guide>
        <p15:guide id="4" pos="3704">
          <p15:clr>
            <a:srgbClr val="FBAE40"/>
          </p15:clr>
        </p15:guide>
        <p15:guide id="5" pos="5790">
          <p15:clr>
            <a:srgbClr val="FBAE40"/>
          </p15:clr>
        </p15:guide>
        <p15:guide id="6" pos="551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x4 Spalten">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FAEB4509-0338-489E-A58D-07BB4B36CF17}" type="datetime1">
              <a:rPr lang="de-DE" smtClean="0"/>
              <a:t>20.04.2020</a:t>
            </a:fld>
            <a:endParaRPr lang="de-DE" dirty="0"/>
          </a:p>
        </p:txBody>
      </p:sp>
      <p:sp>
        <p:nvSpPr>
          <p:cNvPr id="8" name="Fußzeilenplatzhalter 7"/>
          <p:cNvSpPr>
            <a:spLocks noGrp="1"/>
          </p:cNvSpPr>
          <p:nvPr>
            <p:ph type="ftr" sz="quarter" idx="11"/>
          </p:nvPr>
        </p:nvSpPr>
        <p:spPr bwMode="gray"/>
        <p:txBody>
          <a:bodyPr/>
          <a:lstStyle/>
          <a:p>
            <a:r>
              <a:rPr lang="de-DE"/>
              <a:t>Bitte Fußzeile einfügen</a:t>
            </a:r>
            <a:endParaRPr lang="de-DE" dirty="0"/>
          </a:p>
        </p:txBody>
      </p:sp>
      <p:sp>
        <p:nvSpPr>
          <p:cNvPr id="9" name="Foliennummernplatzhalter 8"/>
          <p:cNvSpPr>
            <a:spLocks noGrp="1"/>
          </p:cNvSpPr>
          <p:nvPr>
            <p:ph type="sldNum" sz="quarter" idx="12"/>
          </p:nvPr>
        </p:nvSpPr>
        <p:spPr bwMode="gray"/>
        <p:txBody>
          <a:bodyPr/>
          <a:lstStyle/>
          <a:p>
            <a:fld id="{4915BD61-E5D5-4E4F-ADA0-6F3448AB9FA6}" type="slidenum">
              <a:rPr lang="de-DE" smtClean="0"/>
              <a:pPr/>
              <a:t>‹Nr.›</a:t>
            </a:fld>
            <a:endParaRPr lang="de-DE" dirty="0"/>
          </a:p>
        </p:txBody>
      </p:sp>
      <p:sp>
        <p:nvSpPr>
          <p:cNvPr id="3" name="Inhaltsplatzhalter 2"/>
          <p:cNvSpPr>
            <a:spLocks noGrp="1"/>
          </p:cNvSpPr>
          <p:nvPr>
            <p:ph sz="quarter" idx="14" hasCustomPrompt="1"/>
          </p:nvPr>
        </p:nvSpPr>
        <p:spPr bwMode="gray">
          <a:xfrm>
            <a:off x="550436" y="1701554"/>
            <a:ext cx="2448000" cy="2016000"/>
          </a:xfrm>
        </p:spPr>
        <p:txBody>
          <a:bodyPr/>
          <a:lstStyle>
            <a:lvl1pPr>
              <a:defRPr sz="1400"/>
            </a:lvl1pPr>
            <a:lvl2pPr>
              <a:defRPr sz="1400"/>
            </a:lvl2pPr>
            <a:lvl3pPr>
              <a:defRPr sz="1400"/>
            </a:lvl3pPr>
            <a:lvl4pPr>
              <a:defRPr sz="1400"/>
            </a:lvl4pPr>
            <a:lvl5pPr>
              <a:defRPr sz="1400" baseline="0"/>
            </a:lvl5pPr>
            <a:lvl6pPr marL="539750" indent="-180975">
              <a:buFont typeface="Symbol" panose="05050102010706020507" pitchFamily="18" charset="2"/>
              <a:buChar char="-"/>
              <a:defRPr sz="1400"/>
            </a:lvl6pPr>
            <a:lvl7pPr>
              <a:defRPr sz="1400"/>
            </a:lvl7pPr>
            <a:lvl8pPr>
              <a:defRPr sz="1400"/>
            </a:lvl8pPr>
            <a:lvl9pPr>
              <a:defRPr sz="14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endParaRPr lang="de-DE" dirty="0"/>
          </a:p>
        </p:txBody>
      </p:sp>
      <p:sp>
        <p:nvSpPr>
          <p:cNvPr id="10" name="Inhaltsplatzhalter 2"/>
          <p:cNvSpPr>
            <a:spLocks noGrp="1"/>
          </p:cNvSpPr>
          <p:nvPr>
            <p:ph sz="quarter" idx="21" hasCustomPrompt="1"/>
          </p:nvPr>
        </p:nvSpPr>
        <p:spPr bwMode="gray">
          <a:xfrm>
            <a:off x="550436" y="3934124"/>
            <a:ext cx="2448000" cy="2016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endParaRPr lang="de-DE" dirty="0"/>
          </a:p>
        </p:txBody>
      </p:sp>
      <p:sp>
        <p:nvSpPr>
          <p:cNvPr id="11" name="Inhaltsplatzhalter 2"/>
          <p:cNvSpPr>
            <a:spLocks noGrp="1"/>
          </p:cNvSpPr>
          <p:nvPr>
            <p:ph sz="quarter" idx="22" hasCustomPrompt="1"/>
          </p:nvPr>
        </p:nvSpPr>
        <p:spPr bwMode="gray">
          <a:xfrm>
            <a:off x="3430836" y="1701554"/>
            <a:ext cx="2448000" cy="2016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endParaRPr lang="de-DE" dirty="0"/>
          </a:p>
        </p:txBody>
      </p:sp>
      <p:sp>
        <p:nvSpPr>
          <p:cNvPr id="12" name="Inhaltsplatzhalter 2"/>
          <p:cNvSpPr>
            <a:spLocks noGrp="1"/>
          </p:cNvSpPr>
          <p:nvPr>
            <p:ph sz="quarter" idx="23" hasCustomPrompt="1"/>
          </p:nvPr>
        </p:nvSpPr>
        <p:spPr bwMode="gray">
          <a:xfrm>
            <a:off x="3430836" y="3934124"/>
            <a:ext cx="2448000" cy="2016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endParaRPr lang="de-DE" dirty="0"/>
          </a:p>
        </p:txBody>
      </p:sp>
      <p:sp>
        <p:nvSpPr>
          <p:cNvPr id="13" name="Inhaltsplatzhalter 2"/>
          <p:cNvSpPr>
            <a:spLocks noGrp="1"/>
          </p:cNvSpPr>
          <p:nvPr>
            <p:ph sz="quarter" idx="24" hasCustomPrompt="1"/>
          </p:nvPr>
        </p:nvSpPr>
        <p:spPr bwMode="gray">
          <a:xfrm>
            <a:off x="9191636" y="1701554"/>
            <a:ext cx="2448000" cy="2016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endParaRPr lang="de-DE" dirty="0"/>
          </a:p>
        </p:txBody>
      </p:sp>
      <p:sp>
        <p:nvSpPr>
          <p:cNvPr id="14" name="Inhaltsplatzhalter 2"/>
          <p:cNvSpPr>
            <a:spLocks noGrp="1"/>
          </p:cNvSpPr>
          <p:nvPr>
            <p:ph sz="quarter" idx="25" hasCustomPrompt="1"/>
          </p:nvPr>
        </p:nvSpPr>
        <p:spPr bwMode="gray">
          <a:xfrm>
            <a:off x="9191636" y="3934124"/>
            <a:ext cx="2448000" cy="2016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endParaRPr lang="de-DE" dirty="0"/>
          </a:p>
        </p:txBody>
      </p:sp>
      <p:sp>
        <p:nvSpPr>
          <p:cNvPr id="15" name="Inhaltsplatzhalter 2"/>
          <p:cNvSpPr>
            <a:spLocks noGrp="1"/>
          </p:cNvSpPr>
          <p:nvPr>
            <p:ph sz="quarter" idx="26" hasCustomPrompt="1"/>
          </p:nvPr>
        </p:nvSpPr>
        <p:spPr bwMode="gray">
          <a:xfrm>
            <a:off x="6311236" y="1701554"/>
            <a:ext cx="2448000" cy="2016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endParaRPr lang="de-DE" dirty="0"/>
          </a:p>
        </p:txBody>
      </p:sp>
      <p:sp>
        <p:nvSpPr>
          <p:cNvPr id="16" name="Inhaltsplatzhalter 2"/>
          <p:cNvSpPr>
            <a:spLocks noGrp="1"/>
          </p:cNvSpPr>
          <p:nvPr>
            <p:ph sz="quarter" idx="27" hasCustomPrompt="1"/>
          </p:nvPr>
        </p:nvSpPr>
        <p:spPr bwMode="gray">
          <a:xfrm>
            <a:off x="6311236" y="3934124"/>
            <a:ext cx="2448000" cy="201600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endParaRPr lang="de-DE" dirty="0"/>
          </a:p>
        </p:txBody>
      </p:sp>
      <p:sp>
        <p:nvSpPr>
          <p:cNvPr id="17" name="Textplatzhalter 6"/>
          <p:cNvSpPr>
            <a:spLocks noGrp="1"/>
          </p:cNvSpPr>
          <p:nvPr>
            <p:ph type="body" sz="quarter" idx="13" hasCustomPrompt="1"/>
          </p:nvPr>
        </p:nvSpPr>
        <p:spPr bwMode="gray">
          <a:xfrm>
            <a:off x="550863" y="982286"/>
            <a:ext cx="11088687" cy="503238"/>
          </a:xfrm>
        </p:spPr>
        <p:txBody>
          <a:bodyPr/>
          <a:lstStyle>
            <a:lvl1pPr marL="0" indent="0">
              <a:buNone/>
              <a:defRPr sz="1800" cap="none" baseline="0">
                <a:solidFill>
                  <a:schemeClr val="tx2"/>
                </a:solidFill>
              </a:defRPr>
            </a:lvl1pPr>
            <a:lvl2pPr marL="0" indent="0">
              <a:buNone/>
              <a:defRPr sz="1600">
                <a:solidFill>
                  <a:schemeClr val="tx2"/>
                </a:solidFill>
              </a:defRPr>
            </a:lvl2pPr>
            <a:lvl3pPr marL="0" indent="0">
              <a:buNone/>
              <a:defRPr sz="1600">
                <a:solidFill>
                  <a:schemeClr val="tx2"/>
                </a:solidFill>
              </a:defRPr>
            </a:lvl3pPr>
            <a:lvl4pPr marL="0" indent="0">
              <a:buNone/>
              <a:defRPr sz="1600">
                <a:solidFill>
                  <a:schemeClr val="tx2"/>
                </a:solidFill>
              </a:defRPr>
            </a:lvl4pPr>
            <a:lvl5pPr marL="0" indent="0">
              <a:buNone/>
              <a:defRPr sz="1600">
                <a:solidFill>
                  <a:schemeClr val="tx2"/>
                </a:solidFill>
              </a:defRPr>
            </a:lvl5pPr>
            <a:lvl6pPr marL="0" indent="0">
              <a:buNone/>
              <a:defRPr sz="1600">
                <a:solidFill>
                  <a:schemeClr val="tx2"/>
                </a:solidFill>
              </a:defRPr>
            </a:lvl6pPr>
            <a:lvl7pPr marL="0" indent="0">
              <a:buNone/>
              <a:defRPr sz="1600">
                <a:solidFill>
                  <a:schemeClr val="tx2"/>
                </a:solidFill>
              </a:defRPr>
            </a:lvl7pPr>
            <a:lvl8pPr marL="0" indent="0">
              <a:buNone/>
              <a:defRPr sz="1600">
                <a:solidFill>
                  <a:schemeClr val="tx2"/>
                </a:solidFill>
              </a:defRPr>
            </a:lvl8pPr>
            <a:lvl9pPr marL="0" indent="0">
              <a:buNone/>
              <a:defRPr sz="1600">
                <a:solidFill>
                  <a:schemeClr val="tx2"/>
                </a:solidFill>
              </a:defRPr>
            </a:lvl9pPr>
          </a:lstStyle>
          <a:p>
            <a:pPr lvl="0"/>
            <a:r>
              <a:rPr lang="de-DE"/>
              <a:t>Subheadline</a:t>
            </a:r>
            <a:endParaRPr lang="de-DE" dirty="0"/>
          </a:p>
        </p:txBody>
      </p:sp>
      <p:sp>
        <p:nvSpPr>
          <p:cNvPr id="18" name="Rechteck 17" hidden="1">
            <a:extLst>
              <a:ext uri="{FF2B5EF4-FFF2-40B4-BE49-F238E27FC236}">
                <a16:creationId xmlns:a16="http://schemas.microsoft.com/office/drawing/2014/main" id="{F8D88161-80BF-4961-A956-8273E586FBDC}"/>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
        <p:nvSpPr>
          <p:cNvPr id="2" name="Titel 1">
            <a:extLst>
              <a:ext uri="{FF2B5EF4-FFF2-40B4-BE49-F238E27FC236}">
                <a16:creationId xmlns:a16="http://schemas.microsoft.com/office/drawing/2014/main" id="{64DCBCCE-C31E-4B50-8CB7-71B864389396}"/>
              </a:ext>
            </a:extLst>
          </p:cNvPr>
          <p:cNvSpPr>
            <a:spLocks noGrp="1"/>
          </p:cNvSpPr>
          <p:nvPr>
            <p:ph type="title"/>
          </p:nvPr>
        </p:nvSpPr>
        <p:spPr/>
        <p:txBody>
          <a:bodyPr/>
          <a:lstStyle/>
          <a:p>
            <a:r>
              <a:rPr lang="de-DE" dirty="0"/>
              <a:t>Mastertitelformat bearbeiten</a:t>
            </a:r>
          </a:p>
        </p:txBody>
      </p:sp>
    </p:spTree>
    <p:extLst>
      <p:ext uri="{BB962C8B-B14F-4D97-AF65-F5344CB8AC3E}">
        <p14:creationId xmlns:p14="http://schemas.microsoft.com/office/powerpoint/2010/main" val="1636619433"/>
      </p:ext>
    </p:extLst>
  </p:cSld>
  <p:clrMapOvr>
    <a:masterClrMapping/>
  </p:clrMapOvr>
  <p:extLst mod="1">
    <p:ext uri="{DCECCB84-F9BA-43D5-87BE-67443E8EF086}">
      <p15:sldGuideLst xmlns:p15="http://schemas.microsoft.com/office/powerpoint/2012/main">
        <p15:guide id="1" orient="horz" pos="2343">
          <p15:clr>
            <a:srgbClr val="FBAE40"/>
          </p15:clr>
        </p15:guide>
        <p15:guide id="2" orient="horz" pos="2478">
          <p15:clr>
            <a:srgbClr val="FBAE40"/>
          </p15:clr>
        </p15:guide>
        <p15:guide id="3" pos="3975">
          <p15:clr>
            <a:srgbClr val="FBAE40"/>
          </p15:clr>
        </p15:guide>
        <p15:guide id="4" pos="3704">
          <p15:clr>
            <a:srgbClr val="FBAE40"/>
          </p15:clr>
        </p15:guide>
        <p15:guide id="5" pos="2160">
          <p15:clr>
            <a:srgbClr val="FBAE40"/>
          </p15:clr>
        </p15:guide>
        <p15:guide id="6" pos="1890">
          <p15:clr>
            <a:srgbClr val="FBAE40"/>
          </p15:clr>
        </p15:guide>
        <p15:guide id="7" pos="5518">
          <p15:clr>
            <a:srgbClr val="FBAE40"/>
          </p15:clr>
        </p15:guide>
        <p15:guide id="8" pos="579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Spalten">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36232749-AE40-46AA-B748-D97DB8286DD8}" type="datetime1">
              <a:rPr lang="de-DE" smtClean="0"/>
              <a:t>20.04.2020</a:t>
            </a:fld>
            <a:endParaRPr lang="de-DE" dirty="0"/>
          </a:p>
        </p:txBody>
      </p:sp>
      <p:sp>
        <p:nvSpPr>
          <p:cNvPr id="8" name="Fußzeilenplatzhalter 7"/>
          <p:cNvSpPr>
            <a:spLocks noGrp="1"/>
          </p:cNvSpPr>
          <p:nvPr>
            <p:ph type="ftr" sz="quarter" idx="11"/>
          </p:nvPr>
        </p:nvSpPr>
        <p:spPr bwMode="gray"/>
        <p:txBody>
          <a:bodyPr/>
          <a:lstStyle/>
          <a:p>
            <a:r>
              <a:rPr lang="de-DE"/>
              <a:t>Bitte Fußzeile einfügen</a:t>
            </a:r>
            <a:endParaRPr lang="de-DE" dirty="0"/>
          </a:p>
        </p:txBody>
      </p:sp>
      <p:sp>
        <p:nvSpPr>
          <p:cNvPr id="9" name="Foliennummernplatzhalter 8"/>
          <p:cNvSpPr>
            <a:spLocks noGrp="1"/>
          </p:cNvSpPr>
          <p:nvPr>
            <p:ph type="sldNum" sz="quarter" idx="12"/>
          </p:nvPr>
        </p:nvSpPr>
        <p:spPr bwMode="gray"/>
        <p:txBody>
          <a:bodyPr/>
          <a:lstStyle/>
          <a:p>
            <a:fld id="{4915BD61-E5D5-4E4F-ADA0-6F3448AB9FA6}" type="slidenum">
              <a:rPr lang="de-DE" smtClean="0"/>
              <a:pPr/>
              <a:t>‹Nr.›</a:t>
            </a:fld>
            <a:endParaRPr lang="de-DE" dirty="0"/>
          </a:p>
        </p:txBody>
      </p:sp>
      <p:sp>
        <p:nvSpPr>
          <p:cNvPr id="3" name="Inhaltsplatzhalter 2"/>
          <p:cNvSpPr>
            <a:spLocks noGrp="1"/>
          </p:cNvSpPr>
          <p:nvPr>
            <p:ph sz="quarter" idx="14" hasCustomPrompt="1"/>
          </p:nvPr>
        </p:nvSpPr>
        <p:spPr bwMode="gray">
          <a:xfrm>
            <a:off x="550666" y="1702144"/>
            <a:ext cx="1728000" cy="4248000"/>
          </a:xfrm>
        </p:spPr>
        <p:txBody>
          <a:bodyPr/>
          <a:lstStyle>
            <a:lvl1pPr>
              <a:defRPr sz="1200"/>
            </a:lvl1pPr>
            <a:lvl2pPr>
              <a:defRPr sz="1200"/>
            </a:lvl2pPr>
            <a:lvl3pPr>
              <a:defRPr sz="1200"/>
            </a:lvl3pPr>
            <a:lvl4pPr marL="360000" indent="-180000">
              <a:buFont typeface="Symbol" panose="05050102010706020507" pitchFamily="18" charset="2"/>
              <a:buChar char="-"/>
              <a:defRPr sz="1200"/>
            </a:lvl4pPr>
            <a:lvl5pPr>
              <a:defRPr sz="1200"/>
            </a:lvl5pPr>
            <a:lvl6pPr>
              <a:defRPr sz="1200"/>
            </a:lvl6pPr>
            <a:lvl7pPr>
              <a:defRPr sz="1200"/>
            </a:lvl7pPr>
            <a:lvl8pPr>
              <a:defRPr sz="1200"/>
            </a:lvl8pPr>
            <a:lvl9pPr>
              <a:defRPr sz="12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endParaRPr lang="de-DE" dirty="0"/>
          </a:p>
        </p:txBody>
      </p:sp>
      <p:sp>
        <p:nvSpPr>
          <p:cNvPr id="10" name="Inhaltsplatzhalter 2"/>
          <p:cNvSpPr>
            <a:spLocks noGrp="1"/>
          </p:cNvSpPr>
          <p:nvPr>
            <p:ph sz="quarter" idx="15" hasCustomPrompt="1"/>
          </p:nvPr>
        </p:nvSpPr>
        <p:spPr bwMode="gray">
          <a:xfrm>
            <a:off x="2422926" y="1702144"/>
            <a:ext cx="1728000" cy="4248000"/>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endParaRPr lang="de-DE" dirty="0"/>
          </a:p>
        </p:txBody>
      </p:sp>
      <p:sp>
        <p:nvSpPr>
          <p:cNvPr id="11" name="Inhaltsplatzhalter 2"/>
          <p:cNvSpPr>
            <a:spLocks noGrp="1"/>
          </p:cNvSpPr>
          <p:nvPr>
            <p:ph sz="quarter" idx="16" hasCustomPrompt="1"/>
          </p:nvPr>
        </p:nvSpPr>
        <p:spPr bwMode="gray">
          <a:xfrm>
            <a:off x="4295186" y="1702144"/>
            <a:ext cx="1728000" cy="4248000"/>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endParaRPr lang="de-DE" dirty="0"/>
          </a:p>
        </p:txBody>
      </p:sp>
      <p:sp>
        <p:nvSpPr>
          <p:cNvPr id="12" name="Inhaltsplatzhalter 2"/>
          <p:cNvSpPr>
            <a:spLocks noGrp="1"/>
          </p:cNvSpPr>
          <p:nvPr>
            <p:ph sz="quarter" idx="17" hasCustomPrompt="1"/>
          </p:nvPr>
        </p:nvSpPr>
        <p:spPr bwMode="gray">
          <a:xfrm>
            <a:off x="6167446" y="1702144"/>
            <a:ext cx="1728000" cy="4248000"/>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endParaRPr lang="de-DE" dirty="0"/>
          </a:p>
        </p:txBody>
      </p:sp>
      <p:sp>
        <p:nvSpPr>
          <p:cNvPr id="13" name="Inhaltsplatzhalter 2"/>
          <p:cNvSpPr>
            <a:spLocks noGrp="1"/>
          </p:cNvSpPr>
          <p:nvPr>
            <p:ph sz="quarter" idx="18" hasCustomPrompt="1"/>
          </p:nvPr>
        </p:nvSpPr>
        <p:spPr bwMode="gray">
          <a:xfrm>
            <a:off x="8039706" y="1702144"/>
            <a:ext cx="1728000" cy="4248000"/>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endParaRPr lang="de-DE" dirty="0"/>
          </a:p>
        </p:txBody>
      </p:sp>
      <p:sp>
        <p:nvSpPr>
          <p:cNvPr id="14" name="Inhaltsplatzhalter 2"/>
          <p:cNvSpPr>
            <a:spLocks noGrp="1"/>
          </p:cNvSpPr>
          <p:nvPr>
            <p:ph sz="quarter" idx="19" hasCustomPrompt="1"/>
          </p:nvPr>
        </p:nvSpPr>
        <p:spPr bwMode="gray">
          <a:xfrm>
            <a:off x="9909585" y="1702144"/>
            <a:ext cx="1728010" cy="4248000"/>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endParaRPr lang="de-DE" dirty="0"/>
          </a:p>
        </p:txBody>
      </p:sp>
      <p:sp>
        <p:nvSpPr>
          <p:cNvPr id="15" name="Textplatzhalter 6"/>
          <p:cNvSpPr>
            <a:spLocks noGrp="1"/>
          </p:cNvSpPr>
          <p:nvPr>
            <p:ph type="body" sz="quarter" idx="13" hasCustomPrompt="1"/>
          </p:nvPr>
        </p:nvSpPr>
        <p:spPr bwMode="gray">
          <a:xfrm>
            <a:off x="550863" y="982286"/>
            <a:ext cx="11088687" cy="503238"/>
          </a:xfrm>
        </p:spPr>
        <p:txBody>
          <a:bodyPr/>
          <a:lstStyle>
            <a:lvl1pPr marL="0" indent="0">
              <a:buNone/>
              <a:defRPr sz="1800" cap="none" baseline="0">
                <a:solidFill>
                  <a:schemeClr val="tx2"/>
                </a:solidFill>
              </a:defRPr>
            </a:lvl1pPr>
            <a:lvl2pPr marL="0" indent="0">
              <a:buNone/>
              <a:defRPr sz="1800">
                <a:solidFill>
                  <a:schemeClr val="tx2"/>
                </a:solidFill>
              </a:defRPr>
            </a:lvl2pPr>
            <a:lvl3pPr marL="0" indent="0">
              <a:buNone/>
              <a:defRPr sz="1800">
                <a:solidFill>
                  <a:schemeClr val="tx2"/>
                </a:solidFill>
              </a:defRPr>
            </a:lvl3pPr>
            <a:lvl4pPr marL="0" indent="0">
              <a:buNone/>
              <a:defRPr sz="1800">
                <a:solidFill>
                  <a:schemeClr val="tx2"/>
                </a:solidFill>
              </a:defRPr>
            </a:lvl4pPr>
            <a:lvl5pPr marL="0" indent="0">
              <a:buNone/>
              <a:defRPr sz="1800">
                <a:solidFill>
                  <a:schemeClr val="tx2"/>
                </a:solidFill>
              </a:defRPr>
            </a:lvl5pPr>
            <a:lvl6pPr marL="0" indent="0">
              <a:buNone/>
              <a:defRPr sz="1800">
                <a:solidFill>
                  <a:schemeClr val="tx2"/>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de-DE"/>
              <a:t>Subheadline</a:t>
            </a:r>
            <a:endParaRPr lang="de-DE" dirty="0"/>
          </a:p>
        </p:txBody>
      </p:sp>
      <p:sp>
        <p:nvSpPr>
          <p:cNvPr id="16" name="Rechteck 15" hidden="1">
            <a:extLst>
              <a:ext uri="{FF2B5EF4-FFF2-40B4-BE49-F238E27FC236}">
                <a16:creationId xmlns:a16="http://schemas.microsoft.com/office/drawing/2014/main" id="{E62B80AD-09A0-49C6-B8B0-623C4363E8C2}"/>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
        <p:nvSpPr>
          <p:cNvPr id="4" name="Titel 3">
            <a:extLst>
              <a:ext uri="{FF2B5EF4-FFF2-40B4-BE49-F238E27FC236}">
                <a16:creationId xmlns:a16="http://schemas.microsoft.com/office/drawing/2014/main" id="{639BA129-5AA9-4716-9DCF-10BFE15DEA5D}"/>
              </a:ext>
            </a:extLst>
          </p:cNvPr>
          <p:cNvSpPr>
            <a:spLocks noGrp="1"/>
          </p:cNvSpPr>
          <p:nvPr>
            <p:ph type="title"/>
          </p:nvPr>
        </p:nvSpPr>
        <p:spPr/>
        <p:txBody>
          <a:bodyPr/>
          <a:lstStyle/>
          <a:p>
            <a:r>
              <a:rPr lang="de-DE" dirty="0"/>
              <a:t>Mastertitelformat bearbeiten</a:t>
            </a:r>
          </a:p>
        </p:txBody>
      </p:sp>
    </p:spTree>
    <p:extLst>
      <p:ext uri="{BB962C8B-B14F-4D97-AF65-F5344CB8AC3E}">
        <p14:creationId xmlns:p14="http://schemas.microsoft.com/office/powerpoint/2010/main" val="1970218560"/>
      </p:ext>
    </p:extLst>
  </p:cSld>
  <p:clrMapOvr>
    <a:masterClrMapping/>
  </p:clrMapOvr>
  <p:extLst mod="1">
    <p:ext uri="{DCECCB84-F9BA-43D5-87BE-67443E8EF086}">
      <p15:sldGuideLst xmlns:p15="http://schemas.microsoft.com/office/powerpoint/2012/main">
        <p15:guide id="1" pos="1526">
          <p15:clr>
            <a:srgbClr val="FBAE40"/>
          </p15:clr>
        </p15:guide>
        <p15:guide id="2" pos="1436">
          <p15:clr>
            <a:srgbClr val="FBAE40"/>
          </p15:clr>
        </p15:guide>
        <p15:guide id="3" pos="2705">
          <p15:clr>
            <a:srgbClr val="FBAE40"/>
          </p15:clr>
        </p15:guide>
        <p15:guide id="4" pos="2616">
          <p15:clr>
            <a:srgbClr val="FBAE40"/>
          </p15:clr>
        </p15:guide>
        <p15:guide id="5" pos="3795">
          <p15:clr>
            <a:srgbClr val="FBAE40"/>
          </p15:clr>
        </p15:guide>
        <p15:guide id="6" pos="3885">
          <p15:clr>
            <a:srgbClr val="FBAE40"/>
          </p15:clr>
        </p15:guide>
        <p15:guide id="7" pos="4974">
          <p15:clr>
            <a:srgbClr val="FBAE40"/>
          </p15:clr>
        </p15:guide>
        <p15:guide id="8" pos="5064">
          <p15:clr>
            <a:srgbClr val="FBAE40"/>
          </p15:clr>
        </p15:guide>
        <p15:guide id="9" pos="6153">
          <p15:clr>
            <a:srgbClr val="FBAE40"/>
          </p15:clr>
        </p15:guide>
        <p15:guide id="10" pos="624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F2999936-B829-4459-BA9A-0EE475271D5D}" type="datetime1">
              <a:rPr lang="de-DE" smtClean="0"/>
              <a:t>20.04.2020</a:t>
            </a:fld>
            <a:endParaRPr lang="de-DE" dirty="0"/>
          </a:p>
        </p:txBody>
      </p:sp>
      <p:sp>
        <p:nvSpPr>
          <p:cNvPr id="8" name="Fußzeilenplatzhalter 7"/>
          <p:cNvSpPr>
            <a:spLocks noGrp="1"/>
          </p:cNvSpPr>
          <p:nvPr>
            <p:ph type="ftr" sz="quarter" idx="11"/>
          </p:nvPr>
        </p:nvSpPr>
        <p:spPr bwMode="gray"/>
        <p:txBody>
          <a:bodyPr/>
          <a:lstStyle/>
          <a:p>
            <a:r>
              <a:rPr lang="de-DE"/>
              <a:t>Bitte Fußzeile einfügen</a:t>
            </a:r>
            <a:endParaRPr lang="de-DE" dirty="0"/>
          </a:p>
        </p:txBody>
      </p:sp>
      <p:sp>
        <p:nvSpPr>
          <p:cNvPr id="9" name="Foliennummernplatzhalter 8"/>
          <p:cNvSpPr>
            <a:spLocks noGrp="1"/>
          </p:cNvSpPr>
          <p:nvPr>
            <p:ph type="sldNum" sz="quarter" idx="12"/>
          </p:nvPr>
        </p:nvSpPr>
        <p:spPr bwMode="gray"/>
        <p:txBody>
          <a:bodyPr/>
          <a:lstStyle/>
          <a:p>
            <a:fld id="{4915BD61-E5D5-4E4F-ADA0-6F3448AB9FA6}" type="slidenum">
              <a:rPr lang="de-DE" smtClean="0"/>
              <a:pPr/>
              <a:t>‹Nr.›</a:t>
            </a:fld>
            <a:endParaRPr lang="de-DE" dirty="0"/>
          </a:p>
        </p:txBody>
      </p:sp>
      <p:sp>
        <p:nvSpPr>
          <p:cNvPr id="3" name="Bildplatzhalter 2"/>
          <p:cNvSpPr>
            <a:spLocks noGrp="1"/>
          </p:cNvSpPr>
          <p:nvPr>
            <p:ph type="pic" sz="quarter" idx="13"/>
          </p:nvPr>
        </p:nvSpPr>
        <p:spPr bwMode="gray">
          <a:xfrm>
            <a:off x="550436" y="1270144"/>
            <a:ext cx="11089540" cy="4680000"/>
          </a:xfrm>
          <a:pattFill prst="ltUpDiag">
            <a:fgClr>
              <a:schemeClr val="tx2"/>
            </a:fgClr>
            <a:bgClr>
              <a:schemeClr val="bg1"/>
            </a:bgClr>
          </a:pattFill>
        </p:spPr>
        <p:txBody>
          <a:bodyPr tIns="0" bIns="504000" anchor="ctr" anchorCtr="1"/>
          <a:lstStyle>
            <a:lvl1pPr marL="0" indent="0" algn="ctr">
              <a:buNone/>
              <a:defRPr sz="1200" cap="none" baseline="0">
                <a:solidFill>
                  <a:schemeClr val="tx1"/>
                </a:solidFill>
              </a:defRPr>
            </a:lvl1pPr>
            <a:lvl2pPr marL="0" indent="0" algn="ctr">
              <a:buNone/>
              <a:defRPr sz="1200"/>
            </a:lvl2pPr>
            <a:lvl3pPr marL="0" indent="0" algn="ctr">
              <a:buNone/>
              <a:defRPr sz="1200"/>
            </a:lvl3pPr>
            <a:lvl4pPr marL="0" indent="0" algn="ctr">
              <a:buNone/>
              <a:defRPr sz="1200"/>
            </a:lvl4pPr>
            <a:lvl5pPr marL="0" indent="0" algn="ctr">
              <a:buNone/>
              <a:defRPr sz="1200"/>
            </a:lvl5pPr>
          </a:lstStyle>
          <a:p>
            <a:pPr lvl="0"/>
            <a:endParaRPr lang="en-US" dirty="0"/>
          </a:p>
        </p:txBody>
      </p:sp>
      <p:sp>
        <p:nvSpPr>
          <p:cNvPr id="10" name="Rechteck 9" hidden="1">
            <a:extLst>
              <a:ext uri="{FF2B5EF4-FFF2-40B4-BE49-F238E27FC236}">
                <a16:creationId xmlns:a16="http://schemas.microsoft.com/office/drawing/2014/main" id="{FE3524AA-862B-4112-9BA8-D2F2947A2031}"/>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
        <p:nvSpPr>
          <p:cNvPr id="2" name="Titel 1">
            <a:extLst>
              <a:ext uri="{FF2B5EF4-FFF2-40B4-BE49-F238E27FC236}">
                <a16:creationId xmlns:a16="http://schemas.microsoft.com/office/drawing/2014/main" id="{D9B2E24E-A23E-49E8-9553-8D33D2C7E133}"/>
              </a:ext>
            </a:extLst>
          </p:cNvPr>
          <p:cNvSpPr>
            <a:spLocks noGrp="1"/>
          </p:cNvSpPr>
          <p:nvPr>
            <p:ph type="title"/>
          </p:nvPr>
        </p:nvSpPr>
        <p:spPr/>
        <p:txBody>
          <a:bodyPr/>
          <a:lstStyle/>
          <a:p>
            <a:r>
              <a:rPr lang="de-DE" dirty="0"/>
              <a:t>Mastertitelformat bearbeiten</a:t>
            </a:r>
          </a:p>
        </p:txBody>
      </p:sp>
    </p:spTree>
    <p:extLst>
      <p:ext uri="{BB962C8B-B14F-4D97-AF65-F5344CB8AC3E}">
        <p14:creationId xmlns:p14="http://schemas.microsoft.com/office/powerpoint/2010/main" val="3274058634"/>
      </p:ext>
    </p:extLst>
  </p:cSld>
  <p:clrMapOvr>
    <a:masterClrMapping/>
  </p:clrMapOvr>
  <p:extLst mod="1">
    <p:ext uri="{DCECCB84-F9BA-43D5-87BE-67443E8EF086}">
      <p15:sldGuideLst xmlns:p15="http://schemas.microsoft.com/office/powerpoint/2012/main">
        <p15:guide id="1" orient="horz" pos="8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ßes Bild (hell)">
    <p:spTree>
      <p:nvGrpSpPr>
        <p:cNvPr id="1" name=""/>
        <p:cNvGrpSpPr/>
        <p:nvPr/>
      </p:nvGrpSpPr>
      <p:grpSpPr>
        <a:xfrm>
          <a:off x="0" y="0"/>
          <a:ext cx="0" cy="0"/>
          <a:chOff x="0" y="0"/>
          <a:chExt cx="0" cy="0"/>
        </a:xfrm>
      </p:grpSpPr>
      <p:sp>
        <p:nvSpPr>
          <p:cNvPr id="3" name="Bildplatzhalter 2"/>
          <p:cNvSpPr>
            <a:spLocks noGrp="1"/>
          </p:cNvSpPr>
          <p:nvPr>
            <p:ph type="pic" sz="quarter" idx="13"/>
          </p:nvPr>
        </p:nvSpPr>
        <p:spPr bwMode="gray">
          <a:xfrm>
            <a:off x="-1" y="0"/>
            <a:ext cx="12190413" cy="6859588"/>
          </a:xfrm>
          <a:pattFill prst="ltUpDiag">
            <a:fgClr>
              <a:schemeClr val="tx2"/>
            </a:fgClr>
            <a:bgClr>
              <a:schemeClr val="bg1"/>
            </a:bgClr>
          </a:pattFill>
        </p:spPr>
        <p:txBody>
          <a:bodyPr tIns="0" bIns="504000" anchor="ctr" anchorCtr="1"/>
          <a:lstStyle>
            <a:lvl1pPr marL="0" indent="0" algn="ctr">
              <a:buNone/>
              <a:defRPr sz="1200" cap="none" baseline="0">
                <a:solidFill>
                  <a:schemeClr val="tx1"/>
                </a:solidFill>
              </a:defRPr>
            </a:lvl1pPr>
            <a:lvl2pPr marL="0" indent="0" algn="ctr">
              <a:buNone/>
              <a:defRPr sz="1200"/>
            </a:lvl2pPr>
            <a:lvl3pPr marL="0" indent="0" algn="ctr">
              <a:buNone/>
              <a:defRPr sz="1200"/>
            </a:lvl3pPr>
            <a:lvl4pPr marL="0" indent="0" algn="ctr">
              <a:buNone/>
              <a:defRPr sz="1200"/>
            </a:lvl4pPr>
            <a:lvl5pPr marL="0" indent="0" algn="ctr">
              <a:buNone/>
              <a:defRPr sz="1200"/>
            </a:lvl5pPr>
          </a:lstStyle>
          <a:p>
            <a:pPr lvl="0"/>
            <a:endParaRPr lang="en-US" dirty="0"/>
          </a:p>
        </p:txBody>
      </p:sp>
      <p:sp>
        <p:nvSpPr>
          <p:cNvPr id="7" name="Datumsplatzhalter 6"/>
          <p:cNvSpPr>
            <a:spLocks noGrp="1"/>
          </p:cNvSpPr>
          <p:nvPr>
            <p:ph type="dt" sz="half" idx="10"/>
          </p:nvPr>
        </p:nvSpPr>
        <p:spPr bwMode="gray"/>
        <p:txBody>
          <a:bodyPr/>
          <a:lstStyle/>
          <a:p>
            <a:fld id="{BC6E44D4-F7D0-4035-BF29-D387B000F244}" type="datetime1">
              <a:rPr lang="de-DE" smtClean="0"/>
              <a:t>20.04.2020</a:t>
            </a:fld>
            <a:endParaRPr lang="de-DE" dirty="0"/>
          </a:p>
        </p:txBody>
      </p:sp>
      <p:sp>
        <p:nvSpPr>
          <p:cNvPr id="8" name="Fußzeilenplatzhalter 7"/>
          <p:cNvSpPr>
            <a:spLocks noGrp="1"/>
          </p:cNvSpPr>
          <p:nvPr>
            <p:ph type="ftr" sz="quarter" idx="11"/>
          </p:nvPr>
        </p:nvSpPr>
        <p:spPr bwMode="gray"/>
        <p:txBody>
          <a:bodyPr/>
          <a:lstStyle/>
          <a:p>
            <a:r>
              <a:rPr lang="de-DE"/>
              <a:t>Bitte Fußzeile einfügen</a:t>
            </a:r>
            <a:endParaRPr lang="de-DE" dirty="0"/>
          </a:p>
        </p:txBody>
      </p:sp>
      <p:sp>
        <p:nvSpPr>
          <p:cNvPr id="9" name="Foliennummernplatzhalter 8"/>
          <p:cNvSpPr>
            <a:spLocks noGrp="1"/>
          </p:cNvSpPr>
          <p:nvPr>
            <p:ph type="sldNum" sz="quarter" idx="12"/>
          </p:nvPr>
        </p:nvSpPr>
        <p:spPr bwMode="gray"/>
        <p:txBody>
          <a:bodyPr/>
          <a:lstStyle/>
          <a:p>
            <a:fld id="{4915BD61-E5D5-4E4F-ADA0-6F3448AB9FA6}" type="slidenum">
              <a:rPr lang="de-DE" smtClean="0"/>
              <a:pPr/>
              <a:t>‹Nr.›</a:t>
            </a:fld>
            <a:endParaRPr lang="de-DE" dirty="0"/>
          </a:p>
        </p:txBody>
      </p:sp>
      <p:sp>
        <p:nvSpPr>
          <p:cNvPr id="10" name="Rechteck 9" hidden="1">
            <a:extLst>
              <a:ext uri="{FF2B5EF4-FFF2-40B4-BE49-F238E27FC236}">
                <a16:creationId xmlns:a16="http://schemas.microsoft.com/office/drawing/2014/main" id="{FE3524AA-862B-4112-9BA8-D2F2947A2031}"/>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
        <p:nvSpPr>
          <p:cNvPr id="2" name="Titel 1">
            <a:extLst>
              <a:ext uri="{FF2B5EF4-FFF2-40B4-BE49-F238E27FC236}">
                <a16:creationId xmlns:a16="http://schemas.microsoft.com/office/drawing/2014/main" id="{9190DF61-2AD4-4C39-B6F2-27FED0287E28}"/>
              </a:ext>
            </a:extLst>
          </p:cNvPr>
          <p:cNvSpPr>
            <a:spLocks noGrp="1"/>
          </p:cNvSpPr>
          <p:nvPr>
            <p:ph type="title"/>
          </p:nvPr>
        </p:nvSpPr>
        <p:spPr/>
        <p:txBody>
          <a:bodyPr/>
          <a:lstStyle/>
          <a:p>
            <a:r>
              <a:rPr lang="de-DE" dirty="0"/>
              <a:t>Mastertitelformat bearbeiten</a:t>
            </a:r>
          </a:p>
        </p:txBody>
      </p:sp>
      <p:sp>
        <p:nvSpPr>
          <p:cNvPr id="5" name="Textplatzhalter 4"/>
          <p:cNvSpPr>
            <a:spLocks noGrp="1"/>
          </p:cNvSpPr>
          <p:nvPr>
            <p:ph type="body" sz="quarter" idx="14" hasCustomPrompt="1"/>
          </p:nvPr>
        </p:nvSpPr>
        <p:spPr>
          <a:xfrm>
            <a:off x="9839137" y="6179802"/>
            <a:ext cx="1800000" cy="450000"/>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a:defRPr/>
            </a:lvl1pPr>
          </a:lstStyle>
          <a:p>
            <a:pPr lvl="0"/>
            <a:r>
              <a:rPr lang="de-DE"/>
              <a:t> </a:t>
            </a:r>
            <a:endParaRPr lang="de-DE" dirty="0"/>
          </a:p>
        </p:txBody>
      </p:sp>
    </p:spTree>
    <p:extLst>
      <p:ext uri="{BB962C8B-B14F-4D97-AF65-F5344CB8AC3E}">
        <p14:creationId xmlns:p14="http://schemas.microsoft.com/office/powerpoint/2010/main" val="3016004093"/>
      </p:ext>
    </p:extLst>
  </p:cSld>
  <p:clrMapOvr>
    <a:masterClrMapping/>
  </p:clrMapOvr>
  <p:extLst mod="1">
    <p:ext uri="{DCECCB84-F9BA-43D5-87BE-67443E8EF086}">
      <p15:sldGuideLst xmlns:p15="http://schemas.microsoft.com/office/powerpoint/2012/main">
        <p15:guide id="1" orient="horz" pos="8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oßes Bild (dunkel)">
    <p:spTree>
      <p:nvGrpSpPr>
        <p:cNvPr id="1" name=""/>
        <p:cNvGrpSpPr/>
        <p:nvPr/>
      </p:nvGrpSpPr>
      <p:grpSpPr>
        <a:xfrm>
          <a:off x="0" y="0"/>
          <a:ext cx="0" cy="0"/>
          <a:chOff x="0" y="0"/>
          <a:chExt cx="0" cy="0"/>
        </a:xfrm>
      </p:grpSpPr>
      <p:sp>
        <p:nvSpPr>
          <p:cNvPr id="3" name="Bildplatzhalter 2"/>
          <p:cNvSpPr>
            <a:spLocks noGrp="1"/>
          </p:cNvSpPr>
          <p:nvPr>
            <p:ph type="pic" sz="quarter" idx="13"/>
          </p:nvPr>
        </p:nvSpPr>
        <p:spPr bwMode="gray">
          <a:xfrm>
            <a:off x="-1" y="0"/>
            <a:ext cx="12190413" cy="6859588"/>
          </a:xfrm>
          <a:pattFill prst="ltUpDiag">
            <a:fgClr>
              <a:schemeClr val="tx2"/>
            </a:fgClr>
            <a:bgClr>
              <a:schemeClr val="accent3"/>
            </a:bgClr>
          </a:pattFill>
        </p:spPr>
        <p:txBody>
          <a:bodyPr tIns="0" bIns="504000" anchor="ctr" anchorCtr="1"/>
          <a:lstStyle>
            <a:lvl1pPr marL="0" indent="0" algn="ctr">
              <a:buNone/>
              <a:defRPr sz="1200" cap="none" baseline="0">
                <a:solidFill>
                  <a:schemeClr val="tx1"/>
                </a:solidFill>
              </a:defRPr>
            </a:lvl1pPr>
            <a:lvl2pPr marL="0" indent="0" algn="ctr">
              <a:buNone/>
              <a:defRPr sz="1200"/>
            </a:lvl2pPr>
            <a:lvl3pPr marL="0" indent="0" algn="ctr">
              <a:buNone/>
              <a:defRPr sz="1200"/>
            </a:lvl3pPr>
            <a:lvl4pPr marL="0" indent="0" algn="ctr">
              <a:buNone/>
              <a:defRPr sz="1200"/>
            </a:lvl4pPr>
            <a:lvl5pPr marL="0" indent="0" algn="ctr">
              <a:buNone/>
              <a:defRPr sz="1200"/>
            </a:lvl5pPr>
          </a:lstStyle>
          <a:p>
            <a:pPr lvl="0"/>
            <a:endParaRPr lang="en-US" dirty="0"/>
          </a:p>
        </p:txBody>
      </p:sp>
      <p:sp>
        <p:nvSpPr>
          <p:cNvPr id="7" name="Datumsplatzhalter 6"/>
          <p:cNvSpPr>
            <a:spLocks noGrp="1"/>
          </p:cNvSpPr>
          <p:nvPr>
            <p:ph type="dt" sz="half" idx="10"/>
          </p:nvPr>
        </p:nvSpPr>
        <p:spPr bwMode="gray"/>
        <p:txBody>
          <a:bodyPr/>
          <a:lstStyle>
            <a:lvl1pPr>
              <a:defRPr>
                <a:solidFill>
                  <a:schemeClr val="bg1"/>
                </a:solidFill>
              </a:defRPr>
            </a:lvl1pPr>
          </a:lstStyle>
          <a:p>
            <a:fld id="{BC6E44D4-F7D0-4035-BF29-D387B000F244}" type="datetime1">
              <a:rPr lang="de-DE" smtClean="0"/>
              <a:pPr/>
              <a:t>20.04.2020</a:t>
            </a:fld>
            <a:endParaRPr lang="de-DE" dirty="0"/>
          </a:p>
        </p:txBody>
      </p:sp>
      <p:sp>
        <p:nvSpPr>
          <p:cNvPr id="8" name="Fußzeilenplatzhalter 7"/>
          <p:cNvSpPr>
            <a:spLocks noGrp="1"/>
          </p:cNvSpPr>
          <p:nvPr>
            <p:ph type="ftr" sz="quarter" idx="11"/>
          </p:nvPr>
        </p:nvSpPr>
        <p:spPr bwMode="gray"/>
        <p:txBody>
          <a:bodyPr/>
          <a:lstStyle>
            <a:lvl1pPr>
              <a:defRPr>
                <a:solidFill>
                  <a:schemeClr val="bg1"/>
                </a:solidFill>
              </a:defRPr>
            </a:lvl1pPr>
          </a:lstStyle>
          <a:p>
            <a:r>
              <a:rPr lang="de-DE"/>
              <a:t>Bitte Fußzeile einfügen</a:t>
            </a:r>
            <a:endParaRPr lang="de-DE" dirty="0"/>
          </a:p>
        </p:txBody>
      </p:sp>
      <p:sp>
        <p:nvSpPr>
          <p:cNvPr id="9" name="Foliennummernplatzhalter 8"/>
          <p:cNvSpPr>
            <a:spLocks noGrp="1"/>
          </p:cNvSpPr>
          <p:nvPr>
            <p:ph type="sldNum" sz="quarter" idx="12"/>
          </p:nvPr>
        </p:nvSpPr>
        <p:spPr bwMode="gray"/>
        <p:txBody>
          <a:bodyPr/>
          <a:lstStyle>
            <a:lvl1pPr>
              <a:defRPr>
                <a:solidFill>
                  <a:schemeClr val="bg1"/>
                </a:solidFill>
              </a:defRPr>
            </a:lvl1pPr>
          </a:lstStyle>
          <a:p>
            <a:fld id="{4915BD61-E5D5-4E4F-ADA0-6F3448AB9FA6}" type="slidenum">
              <a:rPr lang="de-DE" smtClean="0"/>
              <a:pPr/>
              <a:t>‹Nr.›</a:t>
            </a:fld>
            <a:endParaRPr lang="de-DE" dirty="0"/>
          </a:p>
        </p:txBody>
      </p:sp>
      <p:sp>
        <p:nvSpPr>
          <p:cNvPr id="10" name="Rechteck 9" hidden="1">
            <a:extLst>
              <a:ext uri="{FF2B5EF4-FFF2-40B4-BE49-F238E27FC236}">
                <a16:creationId xmlns:a16="http://schemas.microsoft.com/office/drawing/2014/main" id="{FE3524AA-862B-4112-9BA8-D2F2947A2031}"/>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
        <p:nvSpPr>
          <p:cNvPr id="2" name="Titel 1">
            <a:extLst>
              <a:ext uri="{FF2B5EF4-FFF2-40B4-BE49-F238E27FC236}">
                <a16:creationId xmlns:a16="http://schemas.microsoft.com/office/drawing/2014/main" id="{9190DF61-2AD4-4C39-B6F2-27FED0287E28}"/>
              </a:ext>
            </a:extLst>
          </p:cNvPr>
          <p:cNvSpPr>
            <a:spLocks noGrp="1"/>
          </p:cNvSpPr>
          <p:nvPr>
            <p:ph type="title"/>
          </p:nvPr>
        </p:nvSpPr>
        <p:spPr/>
        <p:txBody>
          <a:bodyPr/>
          <a:lstStyle>
            <a:lvl1pPr>
              <a:defRPr>
                <a:solidFill>
                  <a:schemeClr val="bg1"/>
                </a:solidFill>
              </a:defRPr>
            </a:lvl1pPr>
          </a:lstStyle>
          <a:p>
            <a:r>
              <a:rPr lang="de-DE" dirty="0"/>
              <a:t>Mastertitelformat bearbeiten</a:t>
            </a:r>
          </a:p>
        </p:txBody>
      </p:sp>
      <p:sp>
        <p:nvSpPr>
          <p:cNvPr id="5" name="Textplatzhalter 4"/>
          <p:cNvSpPr>
            <a:spLocks noGrp="1"/>
          </p:cNvSpPr>
          <p:nvPr>
            <p:ph type="body" sz="quarter" idx="14" hasCustomPrompt="1"/>
          </p:nvPr>
        </p:nvSpPr>
        <p:spPr>
          <a:xfrm>
            <a:off x="9839137" y="6179802"/>
            <a:ext cx="1800000" cy="450000"/>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a:defRPr/>
            </a:lvl1pPr>
          </a:lstStyle>
          <a:p>
            <a:pPr lvl="0"/>
            <a:r>
              <a:rPr lang="de-DE"/>
              <a:t> </a:t>
            </a:r>
            <a:endParaRPr lang="de-DE" dirty="0"/>
          </a:p>
        </p:txBody>
      </p:sp>
    </p:spTree>
    <p:extLst>
      <p:ext uri="{BB962C8B-B14F-4D97-AF65-F5344CB8AC3E}">
        <p14:creationId xmlns:p14="http://schemas.microsoft.com/office/powerpoint/2010/main" val="1624466510"/>
      </p:ext>
    </p:extLst>
  </p:cSld>
  <p:clrMapOvr>
    <a:masterClrMapping/>
  </p:clrMapOvr>
  <p:extLst mod="1">
    <p:ext uri="{DCECCB84-F9BA-43D5-87BE-67443E8EF086}">
      <p15:sldGuideLst xmlns:p15="http://schemas.microsoft.com/office/powerpoint/2012/main">
        <p15:guide id="1" orient="horz" pos="8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mit Bild (klein)">
    <p:bg>
      <p:bgPr>
        <a:solidFill>
          <a:schemeClr val="bg1"/>
        </a:solidFill>
        <a:effectLst/>
      </p:bgPr>
    </p:bg>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C2451CE1-8153-44B1-98A1-11DC116FE7B5}"/>
              </a:ext>
            </a:extLst>
          </p:cNvPr>
          <p:cNvSpPr>
            <a:spLocks noGrp="1"/>
          </p:cNvSpPr>
          <p:nvPr>
            <p:ph type="pic" sz="quarter" idx="16"/>
          </p:nvPr>
        </p:nvSpPr>
        <p:spPr bwMode="gray">
          <a:xfrm>
            <a:off x="0" y="0"/>
            <a:ext cx="12190413" cy="5662104"/>
          </a:xfrm>
          <a:custGeom>
            <a:avLst/>
            <a:gdLst>
              <a:gd name="connsiteX0" fmla="*/ 0 w 12190413"/>
              <a:gd name="connsiteY0" fmla="*/ 0 h 5662104"/>
              <a:gd name="connsiteX1" fmla="*/ 12190413 w 12190413"/>
              <a:gd name="connsiteY1" fmla="*/ 0 h 5662104"/>
              <a:gd name="connsiteX2" fmla="*/ 12190412 w 12190413"/>
              <a:gd name="connsiteY2" fmla="*/ 5369071 h 5662104"/>
              <a:gd name="connsiteX3" fmla="*/ 12190412 w 12190413"/>
              <a:gd name="connsiteY3" fmla="*/ 5381978 h 5662104"/>
              <a:gd name="connsiteX4" fmla="*/ 12188206 w 12190413"/>
              <a:gd name="connsiteY4" fmla="*/ 5381464 h 5662104"/>
              <a:gd name="connsiteX5" fmla="*/ 12188206 w 12190413"/>
              <a:gd name="connsiteY5" fmla="*/ 5374839 h 5662104"/>
              <a:gd name="connsiteX6" fmla="*/ 12032390 w 12190413"/>
              <a:gd name="connsiteY6" fmla="*/ 5345161 h 5662104"/>
              <a:gd name="connsiteX7" fmla="*/ 11853287 w 12190413"/>
              <a:gd name="connsiteY7" fmla="*/ 5303433 h 5662104"/>
              <a:gd name="connsiteX8" fmla="*/ 9474399 w 12190413"/>
              <a:gd name="connsiteY8" fmla="*/ 5070435 h 5662104"/>
              <a:gd name="connsiteX9" fmla="*/ 9363219 w 12190413"/>
              <a:gd name="connsiteY9" fmla="*/ 5071476 h 5662104"/>
              <a:gd name="connsiteX10" fmla="*/ 9336724 w 12190413"/>
              <a:gd name="connsiteY10" fmla="*/ 5071008 h 5662104"/>
              <a:gd name="connsiteX11" fmla="*/ 9141154 w 12190413"/>
              <a:gd name="connsiteY11" fmla="*/ 5071008 h 5662104"/>
              <a:gd name="connsiteX12" fmla="*/ 8943837 w 12190413"/>
              <a:gd name="connsiteY12" fmla="*/ 5071007 h 5662104"/>
              <a:gd name="connsiteX13" fmla="*/ 8746521 w 12190413"/>
              <a:gd name="connsiteY13" fmla="*/ 5074500 h 5662104"/>
              <a:gd name="connsiteX14" fmla="*/ 8552697 w 12190413"/>
              <a:gd name="connsiteY14" fmla="*/ 5079739 h 5662104"/>
              <a:gd name="connsiteX15" fmla="*/ 8357128 w 12190413"/>
              <a:gd name="connsiteY15" fmla="*/ 5090215 h 5662104"/>
              <a:gd name="connsiteX16" fmla="*/ 8163303 w 12190413"/>
              <a:gd name="connsiteY16" fmla="*/ 5102438 h 5662104"/>
              <a:gd name="connsiteX17" fmla="*/ 7972972 w 12190413"/>
              <a:gd name="connsiteY17" fmla="*/ 5114662 h 5662104"/>
              <a:gd name="connsiteX18" fmla="*/ 7779149 w 12190413"/>
              <a:gd name="connsiteY18" fmla="*/ 5130376 h 5662104"/>
              <a:gd name="connsiteX19" fmla="*/ 7587072 w 12190413"/>
              <a:gd name="connsiteY19" fmla="*/ 5149584 h 5662104"/>
              <a:gd name="connsiteX20" fmla="*/ 7396738 w 12190413"/>
              <a:gd name="connsiteY20" fmla="*/ 5172284 h 5662104"/>
              <a:gd name="connsiteX21" fmla="*/ 7209903 w 12190413"/>
              <a:gd name="connsiteY21" fmla="*/ 5194984 h 5662104"/>
              <a:gd name="connsiteX22" fmla="*/ 7019571 w 12190413"/>
              <a:gd name="connsiteY22" fmla="*/ 5219431 h 5662104"/>
              <a:gd name="connsiteX23" fmla="*/ 6853019 w 12190413"/>
              <a:gd name="connsiteY23" fmla="*/ 5245892 h 5662104"/>
              <a:gd name="connsiteX24" fmla="*/ 6718666 w 12190413"/>
              <a:gd name="connsiteY24" fmla="*/ 5263138 h 5662104"/>
              <a:gd name="connsiteX25" fmla="*/ 6545441 w 12190413"/>
              <a:gd name="connsiteY25" fmla="*/ 5292335 h 5662104"/>
              <a:gd name="connsiteX26" fmla="*/ 6460798 w 12190413"/>
              <a:gd name="connsiteY26" fmla="*/ 5304993 h 5662104"/>
              <a:gd name="connsiteX27" fmla="*/ 6387367 w 12190413"/>
              <a:gd name="connsiteY27" fmla="*/ 5318980 h 5662104"/>
              <a:gd name="connsiteX28" fmla="*/ 6041160 w 12190413"/>
              <a:gd name="connsiteY28" fmla="*/ 5377334 h 5662104"/>
              <a:gd name="connsiteX29" fmla="*/ 5887321 w 12190413"/>
              <a:gd name="connsiteY29" fmla="*/ 5409645 h 5662104"/>
              <a:gd name="connsiteX30" fmla="*/ 5857713 w 12190413"/>
              <a:gd name="connsiteY30" fmla="*/ 5414631 h 5662104"/>
              <a:gd name="connsiteX31" fmla="*/ 1438219 w 12190413"/>
              <a:gd name="connsiteY31" fmla="*/ 5598060 h 5662104"/>
              <a:gd name="connsiteX32" fmla="*/ 1112913 w 12190413"/>
              <a:gd name="connsiteY32" fmla="*/ 5561533 h 5662104"/>
              <a:gd name="connsiteX33" fmla="*/ 1063194 w 12190413"/>
              <a:gd name="connsiteY33" fmla="*/ 5555146 h 5662104"/>
              <a:gd name="connsiteX34" fmla="*/ 750855 w 12190413"/>
              <a:gd name="connsiteY34" fmla="*/ 5510173 h 5662104"/>
              <a:gd name="connsiteX35" fmla="*/ 268553 w 12190413"/>
              <a:gd name="connsiteY35" fmla="*/ 5419676 h 5662104"/>
              <a:gd name="connsiteX36" fmla="*/ 355 w 12190413"/>
              <a:gd name="connsiteY36" fmla="*/ 5353304 h 5662104"/>
              <a:gd name="connsiteX37" fmla="*/ 511 w 12190413"/>
              <a:gd name="connsiteY37" fmla="*/ 5325116 h 5662104"/>
              <a:gd name="connsiteX38" fmla="*/ 159 w 12190413"/>
              <a:gd name="connsiteY38" fmla="*/ 3966 h 566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0413" h="5662104">
                <a:moveTo>
                  <a:pt x="0" y="0"/>
                </a:moveTo>
                <a:lnTo>
                  <a:pt x="12190413" y="0"/>
                </a:lnTo>
                <a:lnTo>
                  <a:pt x="12190412" y="5369071"/>
                </a:lnTo>
                <a:lnTo>
                  <a:pt x="12190412" y="5381978"/>
                </a:lnTo>
                <a:lnTo>
                  <a:pt x="12188206" y="5381464"/>
                </a:lnTo>
                <a:lnTo>
                  <a:pt x="12188206" y="5374839"/>
                </a:lnTo>
                <a:lnTo>
                  <a:pt x="12032390" y="5345161"/>
                </a:lnTo>
                <a:lnTo>
                  <a:pt x="11853287" y="5303433"/>
                </a:lnTo>
                <a:cubicBezTo>
                  <a:pt x="11151505" y="5161237"/>
                  <a:pt x="10345755" y="5080171"/>
                  <a:pt x="9474399" y="5070435"/>
                </a:cubicBezTo>
                <a:lnTo>
                  <a:pt x="9363219" y="5071476"/>
                </a:lnTo>
                <a:lnTo>
                  <a:pt x="9336724" y="5071008"/>
                </a:lnTo>
                <a:lnTo>
                  <a:pt x="9141154" y="5071008"/>
                </a:lnTo>
                <a:lnTo>
                  <a:pt x="8943837" y="5071007"/>
                </a:lnTo>
                <a:lnTo>
                  <a:pt x="8746521" y="5074500"/>
                </a:lnTo>
                <a:lnTo>
                  <a:pt x="8552697" y="5079739"/>
                </a:lnTo>
                <a:lnTo>
                  <a:pt x="8357128" y="5090215"/>
                </a:lnTo>
                <a:lnTo>
                  <a:pt x="8163303" y="5102438"/>
                </a:lnTo>
                <a:lnTo>
                  <a:pt x="7972972" y="5114662"/>
                </a:lnTo>
                <a:lnTo>
                  <a:pt x="7779149" y="5130376"/>
                </a:lnTo>
                <a:lnTo>
                  <a:pt x="7587072" y="5149584"/>
                </a:lnTo>
                <a:lnTo>
                  <a:pt x="7396738" y="5172284"/>
                </a:lnTo>
                <a:lnTo>
                  <a:pt x="7209903" y="5194984"/>
                </a:lnTo>
                <a:lnTo>
                  <a:pt x="7019571" y="5219431"/>
                </a:lnTo>
                <a:lnTo>
                  <a:pt x="6853019" y="5245892"/>
                </a:lnTo>
                <a:lnTo>
                  <a:pt x="6718666" y="5263138"/>
                </a:lnTo>
                <a:lnTo>
                  <a:pt x="6545441" y="5292335"/>
                </a:lnTo>
                <a:lnTo>
                  <a:pt x="6460798" y="5304993"/>
                </a:lnTo>
                <a:lnTo>
                  <a:pt x="6387367" y="5318980"/>
                </a:lnTo>
                <a:lnTo>
                  <a:pt x="6041160" y="5377334"/>
                </a:lnTo>
                <a:lnTo>
                  <a:pt x="5887321" y="5409645"/>
                </a:lnTo>
                <a:lnTo>
                  <a:pt x="5857713" y="5414631"/>
                </a:lnTo>
                <a:cubicBezTo>
                  <a:pt x="4271557" y="5663154"/>
                  <a:pt x="2741498" y="5724884"/>
                  <a:pt x="1438219" y="5598060"/>
                </a:cubicBezTo>
                <a:lnTo>
                  <a:pt x="1112913" y="5561533"/>
                </a:lnTo>
                <a:lnTo>
                  <a:pt x="1063194" y="5555146"/>
                </a:lnTo>
                <a:lnTo>
                  <a:pt x="750855" y="5510173"/>
                </a:lnTo>
                <a:cubicBezTo>
                  <a:pt x="585150" y="5483521"/>
                  <a:pt x="424237" y="5453357"/>
                  <a:pt x="268553" y="5419676"/>
                </a:cubicBezTo>
                <a:lnTo>
                  <a:pt x="355" y="5353304"/>
                </a:lnTo>
                <a:lnTo>
                  <a:pt x="511" y="5325116"/>
                </a:lnTo>
                <a:cubicBezTo>
                  <a:pt x="2883" y="4745919"/>
                  <a:pt x="3215" y="157949"/>
                  <a:pt x="159" y="3966"/>
                </a:cubicBezTo>
                <a:close/>
              </a:path>
            </a:pathLst>
          </a:custGeom>
          <a:solidFill>
            <a:schemeClr val="bg2"/>
          </a:solidFill>
        </p:spPr>
        <p:txBody>
          <a:bodyPr wrap="square" lIns="6336000" tIns="0" anchor="ctr">
            <a:noAutofit/>
          </a:bodyPr>
          <a:lstStyle>
            <a:lvl1pPr marL="0" indent="0" algn="l">
              <a:buNone/>
              <a:defRPr cap="none" baseline="0">
                <a:solidFill>
                  <a:schemeClr val="tx1"/>
                </a:solidFill>
              </a:defRPr>
            </a:lvl1pPr>
          </a:lstStyle>
          <a:p>
            <a:endParaRPr lang="de-DE" dirty="0"/>
          </a:p>
        </p:txBody>
      </p:sp>
      <p:sp>
        <p:nvSpPr>
          <p:cNvPr id="6" name="Textplatzhalter 12">
            <a:extLst>
              <a:ext uri="{FF2B5EF4-FFF2-40B4-BE49-F238E27FC236}">
                <a16:creationId xmlns:a16="http://schemas.microsoft.com/office/drawing/2014/main" id="{090771B3-2CAF-4AE0-A8CA-F2D62FC93EC1}"/>
              </a:ext>
            </a:extLst>
          </p:cNvPr>
          <p:cNvSpPr>
            <a:spLocks noGrp="1"/>
          </p:cNvSpPr>
          <p:nvPr>
            <p:ph type="body" sz="quarter" idx="15" hasCustomPrompt="1"/>
          </p:nvPr>
        </p:nvSpPr>
        <p:spPr bwMode="gray">
          <a:xfrm>
            <a:off x="1278" y="0"/>
            <a:ext cx="6092825" cy="1872260"/>
          </a:xfrm>
          <a:custGeom>
            <a:avLst/>
            <a:gdLst>
              <a:gd name="connsiteX0" fmla="*/ 847 w 6092825"/>
              <a:gd name="connsiteY0" fmla="*/ 0 h 1872260"/>
              <a:gd name="connsiteX1" fmla="*/ 6092825 w 6092825"/>
              <a:gd name="connsiteY1" fmla="*/ 0 h 1872260"/>
              <a:gd name="connsiteX2" fmla="*/ 6092825 w 6092825"/>
              <a:gd name="connsiteY2" fmla="*/ 1578566 h 1872260"/>
              <a:gd name="connsiteX3" fmla="*/ 6039882 w 6092825"/>
              <a:gd name="connsiteY3" fmla="*/ 1587490 h 1872260"/>
              <a:gd name="connsiteX4" fmla="*/ 5886043 w 6092825"/>
              <a:gd name="connsiteY4" fmla="*/ 1619801 h 1872260"/>
              <a:gd name="connsiteX5" fmla="*/ 5856435 w 6092825"/>
              <a:gd name="connsiteY5" fmla="*/ 1624787 h 1872260"/>
              <a:gd name="connsiteX6" fmla="*/ 1436941 w 6092825"/>
              <a:gd name="connsiteY6" fmla="*/ 1808216 h 1872260"/>
              <a:gd name="connsiteX7" fmla="*/ 1111635 w 6092825"/>
              <a:gd name="connsiteY7" fmla="*/ 1771689 h 1872260"/>
              <a:gd name="connsiteX8" fmla="*/ 1061916 w 6092825"/>
              <a:gd name="connsiteY8" fmla="*/ 1765302 h 1872260"/>
              <a:gd name="connsiteX9" fmla="*/ 749577 w 6092825"/>
              <a:gd name="connsiteY9" fmla="*/ 1720329 h 1872260"/>
              <a:gd name="connsiteX10" fmla="*/ 267275 w 6092825"/>
              <a:gd name="connsiteY10" fmla="*/ 1629832 h 1872260"/>
              <a:gd name="connsiteX11" fmla="*/ 0 w 6092825"/>
              <a:gd name="connsiteY11" fmla="*/ 1563688 h 1872260"/>
              <a:gd name="connsiteX12" fmla="*/ 0 w 6092825"/>
              <a:gd name="connsiteY12" fmla="*/ 1163908 h 1872260"/>
              <a:gd name="connsiteX13" fmla="*/ 24 w 6092825"/>
              <a:gd name="connsiteY13" fmla="*/ 1146652 h 1872260"/>
              <a:gd name="connsiteX14" fmla="*/ 818 w 6092825"/>
              <a:gd name="connsiteY14" fmla="*/ 75482 h 187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92825" h="1872260">
                <a:moveTo>
                  <a:pt x="847" y="0"/>
                </a:moveTo>
                <a:lnTo>
                  <a:pt x="6092825" y="0"/>
                </a:lnTo>
                <a:lnTo>
                  <a:pt x="6092825" y="1578566"/>
                </a:lnTo>
                <a:lnTo>
                  <a:pt x="6039882" y="1587490"/>
                </a:lnTo>
                <a:lnTo>
                  <a:pt x="5886043" y="1619801"/>
                </a:lnTo>
                <a:lnTo>
                  <a:pt x="5856435" y="1624787"/>
                </a:lnTo>
                <a:cubicBezTo>
                  <a:pt x="4270279" y="1873310"/>
                  <a:pt x="2740220" y="1935040"/>
                  <a:pt x="1436941" y="1808216"/>
                </a:cubicBezTo>
                <a:lnTo>
                  <a:pt x="1111635" y="1771689"/>
                </a:lnTo>
                <a:lnTo>
                  <a:pt x="1061916" y="1765302"/>
                </a:lnTo>
                <a:lnTo>
                  <a:pt x="749577" y="1720329"/>
                </a:lnTo>
                <a:cubicBezTo>
                  <a:pt x="583872" y="1693677"/>
                  <a:pt x="422959" y="1663513"/>
                  <a:pt x="267275" y="1629832"/>
                </a:cubicBezTo>
                <a:lnTo>
                  <a:pt x="0" y="1563688"/>
                </a:lnTo>
                <a:lnTo>
                  <a:pt x="0" y="1163908"/>
                </a:lnTo>
                <a:lnTo>
                  <a:pt x="24" y="1146652"/>
                </a:lnTo>
                <a:cubicBezTo>
                  <a:pt x="370" y="874876"/>
                  <a:pt x="637" y="499268"/>
                  <a:pt x="818" y="75482"/>
                </a:cubicBezTo>
                <a:close/>
              </a:path>
            </a:pathLst>
          </a:custGeom>
          <a:blipFill>
            <a:blip r:embed="rId3"/>
            <a:stretch>
              <a:fillRect/>
            </a:stretch>
          </a:blipFill>
        </p:spPr>
        <p:txBody>
          <a:bodyPr wrap="square">
            <a:noAutofit/>
          </a:bodyPr>
          <a:lstStyle>
            <a:lvl1pPr marL="0" indent="0">
              <a:buNone/>
              <a:defRPr baseline="0"/>
            </a:lvl1pPr>
          </a:lstStyle>
          <a:p>
            <a:pPr lvl="0"/>
            <a:r>
              <a:rPr lang="en-US"/>
              <a:t> </a:t>
            </a:r>
            <a:endParaRPr lang="en-US" dirty="0"/>
          </a:p>
        </p:txBody>
      </p:sp>
      <p:sp>
        <p:nvSpPr>
          <p:cNvPr id="11" name="Rechteck 10" hidden="1">
            <a:extLst>
              <a:ext uri="{FF2B5EF4-FFF2-40B4-BE49-F238E27FC236}">
                <a16:creationId xmlns:a16="http://schemas.microsoft.com/office/drawing/2014/main" id="{09C9B37A-7A7B-4875-8073-9D07431EE846}"/>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
        <p:nvSpPr>
          <p:cNvPr id="8" name="Titel 1"/>
          <p:cNvSpPr>
            <a:spLocks noGrp="1"/>
          </p:cNvSpPr>
          <p:nvPr>
            <p:ph type="ctrTitle" hasCustomPrompt="1"/>
          </p:nvPr>
        </p:nvSpPr>
        <p:spPr bwMode="gray">
          <a:xfrm>
            <a:off x="550436" y="477584"/>
            <a:ext cx="5112000" cy="1222629"/>
          </a:xfrm>
        </p:spPr>
        <p:txBody>
          <a:bodyPr/>
          <a:lstStyle>
            <a:lvl1pPr>
              <a:defRPr sz="3200" baseline="0">
                <a:solidFill>
                  <a:schemeClr val="bg1"/>
                </a:solidFill>
              </a:defRPr>
            </a:lvl1pPr>
          </a:lstStyle>
          <a:p>
            <a:r>
              <a:rPr lang="de-DE" dirty="0"/>
              <a:t>Hier steht eine lange Headline 32pt</a:t>
            </a:r>
          </a:p>
        </p:txBody>
      </p:sp>
    </p:spTree>
    <p:extLst>
      <p:ext uri="{BB962C8B-B14F-4D97-AF65-F5344CB8AC3E}">
        <p14:creationId xmlns:p14="http://schemas.microsoft.com/office/powerpoint/2010/main" val="2664335251"/>
      </p:ext>
    </p:extLst>
  </p:cSld>
  <p:clrMapOvr>
    <a:masterClrMapping/>
  </p:clrMapOvr>
  <p:extLst mod="1">
    <p:ext uri="{DCECCB84-F9BA-43D5-87BE-67443E8EF086}">
      <p15:sldGuideLst xmlns:p15="http://schemas.microsoft.com/office/powerpoint/2012/main">
        <p15:guide id="1" orient="horz" pos="34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 Inhal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E03CF338-0AF9-4552-ADF6-FB841CC0FB50}" type="datetime1">
              <a:rPr lang="de-DE" smtClean="0"/>
              <a:t>20.04.2020</a:t>
            </a:fld>
            <a:endParaRPr lang="de-DE" dirty="0"/>
          </a:p>
        </p:txBody>
      </p:sp>
      <p:sp>
        <p:nvSpPr>
          <p:cNvPr id="8" name="Fußzeilenplatzhalter 7"/>
          <p:cNvSpPr>
            <a:spLocks noGrp="1"/>
          </p:cNvSpPr>
          <p:nvPr>
            <p:ph type="ftr" sz="quarter" idx="11"/>
          </p:nvPr>
        </p:nvSpPr>
        <p:spPr bwMode="gray"/>
        <p:txBody>
          <a:bodyPr/>
          <a:lstStyle/>
          <a:p>
            <a:r>
              <a:rPr lang="de-DE"/>
              <a:t>Bitte Fußzeile einfügen</a:t>
            </a:r>
            <a:endParaRPr lang="de-DE" dirty="0"/>
          </a:p>
        </p:txBody>
      </p:sp>
      <p:sp>
        <p:nvSpPr>
          <p:cNvPr id="9" name="Foliennummernplatzhalter 8"/>
          <p:cNvSpPr>
            <a:spLocks noGrp="1"/>
          </p:cNvSpPr>
          <p:nvPr>
            <p:ph type="sldNum" sz="quarter" idx="12"/>
          </p:nvPr>
        </p:nvSpPr>
        <p:spPr bwMode="gray"/>
        <p:txBody>
          <a:bodyPr/>
          <a:lstStyle/>
          <a:p>
            <a:fld id="{4915BD61-E5D5-4E4F-ADA0-6F3448AB9FA6}" type="slidenum">
              <a:rPr lang="de-DE" smtClean="0"/>
              <a:pPr/>
              <a:t>‹Nr.›</a:t>
            </a:fld>
            <a:endParaRPr lang="de-DE" dirty="0"/>
          </a:p>
        </p:txBody>
      </p:sp>
      <p:sp>
        <p:nvSpPr>
          <p:cNvPr id="3" name="Inhaltsplatzhalter 2"/>
          <p:cNvSpPr>
            <a:spLocks noGrp="1"/>
          </p:cNvSpPr>
          <p:nvPr>
            <p:ph sz="quarter" idx="14" hasCustomPrompt="1"/>
          </p:nvPr>
        </p:nvSpPr>
        <p:spPr bwMode="gray">
          <a:xfrm>
            <a:off x="6236845" y="1702144"/>
            <a:ext cx="5400750" cy="4248000"/>
          </a:xfrm>
        </p:spPr>
        <p:txBody>
          <a:bodyPr/>
          <a:lstStyle>
            <a:lvl1pPr>
              <a:defRPr sz="1400"/>
            </a:lvl1pPr>
            <a:lvl2pPr>
              <a:defRPr sz="1400"/>
            </a:lvl2pPr>
            <a:lvl3pPr>
              <a:defRPr sz="1400"/>
            </a:lvl3pPr>
            <a:lvl4pPr>
              <a:defRPr sz="1400"/>
            </a:lvl4pPr>
            <a:lvl5pPr>
              <a:defRPr sz="1400"/>
            </a:lvl5pPr>
            <a:lvl6pPr>
              <a:defRPr/>
            </a:lvl6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endParaRPr lang="de-DE" dirty="0"/>
          </a:p>
        </p:txBody>
      </p:sp>
      <p:sp>
        <p:nvSpPr>
          <p:cNvPr id="4" name="Picture Placeholder 3"/>
          <p:cNvSpPr>
            <a:spLocks noGrp="1"/>
          </p:cNvSpPr>
          <p:nvPr>
            <p:ph type="pic" sz="quarter" idx="15"/>
          </p:nvPr>
        </p:nvSpPr>
        <p:spPr bwMode="gray">
          <a:xfrm>
            <a:off x="550436" y="1702144"/>
            <a:ext cx="5400750" cy="4248000"/>
          </a:xfrm>
          <a:pattFill prst="ltUpDiag">
            <a:fgClr>
              <a:schemeClr val="tx2"/>
            </a:fgClr>
            <a:bgClr>
              <a:schemeClr val="bg1"/>
            </a:bgClr>
          </a:pattFill>
        </p:spPr>
        <p:txBody>
          <a:bodyPr tIns="0" bIns="468000" anchor="ctr" anchorCtr="1"/>
          <a:lstStyle>
            <a:lvl1pPr marL="0" marR="0" indent="0" algn="ctr" defTabSz="1219170" rtl="0" eaLnBrk="1" fontAlgn="auto" latinLnBrk="0" hangingPunct="1">
              <a:lnSpc>
                <a:spcPts val="2200"/>
              </a:lnSpc>
              <a:spcBef>
                <a:spcPct val="20000"/>
              </a:spcBef>
              <a:spcAft>
                <a:spcPts val="0"/>
              </a:spcAft>
              <a:buClr>
                <a:schemeClr val="tx2"/>
              </a:buClr>
              <a:buSzTx/>
              <a:buFont typeface="Arial" panose="020B0604020202020204" pitchFamily="34" charset="0"/>
              <a:buNone/>
              <a:tabLst/>
              <a:defRPr sz="1200" cap="none" baseline="0">
                <a:solidFill>
                  <a:schemeClr val="tx1"/>
                </a:solidFill>
              </a:defRPr>
            </a:lvl1pPr>
            <a:lvl2pPr marL="0" indent="0" algn="ctr">
              <a:buNone/>
              <a:defRPr sz="1200"/>
            </a:lvl2pPr>
          </a:lstStyle>
          <a:p>
            <a:pPr lvl="0"/>
            <a:endParaRPr lang="en-US" dirty="0"/>
          </a:p>
        </p:txBody>
      </p:sp>
      <p:sp>
        <p:nvSpPr>
          <p:cNvPr id="10" name="Textplatzhalter 6"/>
          <p:cNvSpPr>
            <a:spLocks noGrp="1"/>
          </p:cNvSpPr>
          <p:nvPr>
            <p:ph type="body" sz="quarter" idx="13" hasCustomPrompt="1"/>
          </p:nvPr>
        </p:nvSpPr>
        <p:spPr bwMode="gray">
          <a:xfrm>
            <a:off x="550863" y="982286"/>
            <a:ext cx="11088687" cy="503238"/>
          </a:xfrm>
        </p:spPr>
        <p:txBody>
          <a:bodyPr/>
          <a:lstStyle>
            <a:lvl1pPr marL="0" indent="0">
              <a:buNone/>
              <a:defRPr sz="1800" cap="none" baseline="0">
                <a:solidFill>
                  <a:schemeClr val="tx2"/>
                </a:solidFill>
              </a:defRPr>
            </a:lvl1pPr>
            <a:lvl2pPr marL="0" indent="0">
              <a:buNone/>
              <a:defRPr sz="1800">
                <a:solidFill>
                  <a:schemeClr val="tx2"/>
                </a:solidFill>
              </a:defRPr>
            </a:lvl2pPr>
            <a:lvl3pPr marL="0" indent="0">
              <a:buNone/>
              <a:defRPr sz="1800">
                <a:solidFill>
                  <a:schemeClr val="tx2"/>
                </a:solidFill>
              </a:defRPr>
            </a:lvl3pPr>
            <a:lvl4pPr marL="0" indent="0">
              <a:buNone/>
              <a:defRPr sz="1800">
                <a:solidFill>
                  <a:schemeClr val="tx2"/>
                </a:solidFill>
              </a:defRPr>
            </a:lvl4pPr>
            <a:lvl5pPr marL="0" indent="0">
              <a:buNone/>
              <a:defRPr sz="1800">
                <a:solidFill>
                  <a:schemeClr val="tx2"/>
                </a:solidFill>
              </a:defRPr>
            </a:lvl5pPr>
            <a:lvl6pPr marL="0" indent="0">
              <a:buNone/>
              <a:defRPr sz="1800">
                <a:solidFill>
                  <a:schemeClr val="tx2"/>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de-DE"/>
              <a:t>Subheadline</a:t>
            </a:r>
            <a:endParaRPr lang="de-DE" dirty="0"/>
          </a:p>
        </p:txBody>
      </p:sp>
      <p:sp>
        <p:nvSpPr>
          <p:cNvPr id="11" name="Rechteck 10" hidden="1">
            <a:extLst>
              <a:ext uri="{FF2B5EF4-FFF2-40B4-BE49-F238E27FC236}">
                <a16:creationId xmlns:a16="http://schemas.microsoft.com/office/drawing/2014/main" id="{1BA1E251-426D-4A4B-A275-719089EB2EFC}"/>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
        <p:nvSpPr>
          <p:cNvPr id="5" name="Titel 4">
            <a:extLst>
              <a:ext uri="{FF2B5EF4-FFF2-40B4-BE49-F238E27FC236}">
                <a16:creationId xmlns:a16="http://schemas.microsoft.com/office/drawing/2014/main" id="{A80BC08A-D2A2-4C26-8F16-6665CF8583D8}"/>
              </a:ext>
            </a:extLst>
          </p:cNvPr>
          <p:cNvSpPr>
            <a:spLocks noGrp="1"/>
          </p:cNvSpPr>
          <p:nvPr>
            <p:ph type="title"/>
          </p:nvPr>
        </p:nvSpPr>
        <p:spPr/>
        <p:txBody>
          <a:bodyPr/>
          <a:lstStyle/>
          <a:p>
            <a:r>
              <a:rPr lang="de-DE" dirty="0"/>
              <a:t>Mastertitelformat bearbeiten</a:t>
            </a:r>
          </a:p>
        </p:txBody>
      </p:sp>
    </p:spTree>
    <p:extLst>
      <p:ext uri="{BB962C8B-B14F-4D97-AF65-F5344CB8AC3E}">
        <p14:creationId xmlns:p14="http://schemas.microsoft.com/office/powerpoint/2010/main" val="4273702547"/>
      </p:ext>
    </p:extLst>
  </p:cSld>
  <p:clrMapOvr>
    <a:masterClrMapping/>
  </p:clrMapOvr>
  <p:extLst mod="1">
    <p:ext uri="{DCECCB84-F9BA-43D5-87BE-67443E8EF086}">
      <p15:sldGuideLst xmlns:p15="http://schemas.microsoft.com/office/powerpoint/2012/main">
        <p15:guide id="1" pos="3929">
          <p15:clr>
            <a:srgbClr val="FBAE40"/>
          </p15:clr>
        </p15:guide>
        <p15:guide id="2" pos="375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 Bild, 1/3 Inhal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84C13DC8-5522-47D0-A694-E6EDA1C637CC}" type="datetime1">
              <a:rPr lang="de-DE" smtClean="0"/>
              <a:t>20.04.2020</a:t>
            </a:fld>
            <a:endParaRPr lang="de-DE" dirty="0"/>
          </a:p>
        </p:txBody>
      </p:sp>
      <p:sp>
        <p:nvSpPr>
          <p:cNvPr id="8" name="Fußzeilenplatzhalter 7"/>
          <p:cNvSpPr>
            <a:spLocks noGrp="1"/>
          </p:cNvSpPr>
          <p:nvPr>
            <p:ph type="ftr" sz="quarter" idx="11"/>
          </p:nvPr>
        </p:nvSpPr>
        <p:spPr bwMode="gray"/>
        <p:txBody>
          <a:bodyPr/>
          <a:lstStyle/>
          <a:p>
            <a:r>
              <a:rPr lang="de-DE"/>
              <a:t>Bitte Fußzeile einfügen</a:t>
            </a:r>
            <a:endParaRPr lang="de-DE" dirty="0"/>
          </a:p>
        </p:txBody>
      </p:sp>
      <p:sp>
        <p:nvSpPr>
          <p:cNvPr id="9" name="Foliennummernplatzhalter 8"/>
          <p:cNvSpPr>
            <a:spLocks noGrp="1"/>
          </p:cNvSpPr>
          <p:nvPr>
            <p:ph type="sldNum" sz="quarter" idx="12"/>
          </p:nvPr>
        </p:nvSpPr>
        <p:spPr bwMode="gray"/>
        <p:txBody>
          <a:bodyPr/>
          <a:lstStyle/>
          <a:p>
            <a:fld id="{4915BD61-E5D5-4E4F-ADA0-6F3448AB9FA6}" type="slidenum">
              <a:rPr lang="de-DE" smtClean="0"/>
              <a:pPr/>
              <a:t>‹Nr.›</a:t>
            </a:fld>
            <a:endParaRPr lang="de-DE" dirty="0"/>
          </a:p>
        </p:txBody>
      </p:sp>
      <p:sp>
        <p:nvSpPr>
          <p:cNvPr id="16" name="Inhaltsplatzhalter 2"/>
          <p:cNvSpPr>
            <a:spLocks noGrp="1"/>
          </p:cNvSpPr>
          <p:nvPr>
            <p:ph sz="quarter" idx="18" hasCustomPrompt="1"/>
          </p:nvPr>
        </p:nvSpPr>
        <p:spPr bwMode="gray">
          <a:xfrm>
            <a:off x="8111820" y="1701800"/>
            <a:ext cx="3527728" cy="4247733"/>
          </a:xfrm>
        </p:spPr>
        <p:txBody>
          <a:bodyPr/>
          <a:lstStyle>
            <a:lvl1pPr>
              <a:defRPr sz="1400"/>
            </a:lvl1pPr>
            <a:lvl2pPr>
              <a:defRPr sz="1400"/>
            </a:lvl2pPr>
            <a:lvl3pPr>
              <a:defRPr sz="1400"/>
            </a:lvl3pPr>
            <a:lvl4pPr>
              <a:defRPr sz="1400"/>
            </a:lvl4pPr>
            <a:lvl5pPr>
              <a:defRPr sz="1400"/>
            </a:lvl5pPr>
            <a:lvl6pPr>
              <a:defRPr sz="1400"/>
            </a:lvl6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endParaRPr lang="de-DE" dirty="0"/>
          </a:p>
        </p:txBody>
      </p:sp>
      <p:sp>
        <p:nvSpPr>
          <p:cNvPr id="4" name="Bildplatzhalter 3"/>
          <p:cNvSpPr>
            <a:spLocks noGrp="1"/>
          </p:cNvSpPr>
          <p:nvPr>
            <p:ph type="pic" sz="quarter" idx="19"/>
          </p:nvPr>
        </p:nvSpPr>
        <p:spPr bwMode="gray">
          <a:xfrm>
            <a:off x="550863" y="1701801"/>
            <a:ext cx="7343433" cy="4247733"/>
          </a:xfrm>
          <a:pattFill prst="ltUpDiag">
            <a:fgClr>
              <a:schemeClr val="tx2"/>
            </a:fgClr>
            <a:bgClr>
              <a:schemeClr val="bg1"/>
            </a:bgClr>
          </a:pattFill>
        </p:spPr>
        <p:txBody>
          <a:bodyPr tIns="0" bIns="468000" anchor="ctr" anchorCtr="1"/>
          <a:lstStyle>
            <a:lvl1pPr marL="0" marR="0" indent="0" algn="ctr" defTabSz="1219170" rtl="0" eaLnBrk="1" fontAlgn="auto" latinLnBrk="0" hangingPunct="1">
              <a:lnSpc>
                <a:spcPts val="2200"/>
              </a:lnSpc>
              <a:spcBef>
                <a:spcPct val="20000"/>
              </a:spcBef>
              <a:spcAft>
                <a:spcPts val="0"/>
              </a:spcAft>
              <a:buClr>
                <a:schemeClr val="tx2"/>
              </a:buClr>
              <a:buSzTx/>
              <a:buFont typeface="Wingdings" panose="05000000000000000000" pitchFamily="2" charset="2"/>
              <a:buNone/>
              <a:tabLst/>
              <a:defRPr sz="1200" cap="none" baseline="0">
                <a:solidFill>
                  <a:schemeClr val="tx1"/>
                </a:solidFill>
              </a:defRPr>
            </a:lvl1pPr>
          </a:lstStyle>
          <a:p>
            <a:pPr lvl="0"/>
            <a:endParaRPr lang="en-US" dirty="0"/>
          </a:p>
        </p:txBody>
      </p:sp>
      <p:sp>
        <p:nvSpPr>
          <p:cNvPr id="10" name="Textplatzhalter 6"/>
          <p:cNvSpPr>
            <a:spLocks noGrp="1"/>
          </p:cNvSpPr>
          <p:nvPr>
            <p:ph type="body" sz="quarter" idx="13" hasCustomPrompt="1"/>
          </p:nvPr>
        </p:nvSpPr>
        <p:spPr bwMode="gray">
          <a:xfrm>
            <a:off x="550863" y="982286"/>
            <a:ext cx="11088687" cy="503238"/>
          </a:xfrm>
        </p:spPr>
        <p:txBody>
          <a:bodyPr/>
          <a:lstStyle>
            <a:lvl1pPr marL="0" indent="0">
              <a:buNone/>
              <a:defRPr sz="1800" cap="none" baseline="0">
                <a:solidFill>
                  <a:schemeClr val="tx2"/>
                </a:solidFill>
              </a:defRPr>
            </a:lvl1pPr>
            <a:lvl2pPr marL="0" indent="0">
              <a:buNone/>
              <a:defRPr sz="1800">
                <a:solidFill>
                  <a:schemeClr val="tx2"/>
                </a:solidFill>
              </a:defRPr>
            </a:lvl2pPr>
            <a:lvl3pPr marL="0" indent="0">
              <a:buNone/>
              <a:defRPr sz="1800">
                <a:solidFill>
                  <a:schemeClr val="tx2"/>
                </a:solidFill>
              </a:defRPr>
            </a:lvl3pPr>
            <a:lvl4pPr marL="0" indent="0">
              <a:buNone/>
              <a:defRPr sz="1800">
                <a:solidFill>
                  <a:schemeClr val="tx2"/>
                </a:solidFill>
              </a:defRPr>
            </a:lvl4pPr>
            <a:lvl5pPr marL="0" indent="0">
              <a:buNone/>
              <a:defRPr sz="1800">
                <a:solidFill>
                  <a:schemeClr val="tx2"/>
                </a:solidFill>
              </a:defRPr>
            </a:lvl5pPr>
            <a:lvl6pPr marL="0" indent="0">
              <a:buNone/>
              <a:defRPr sz="1800">
                <a:solidFill>
                  <a:schemeClr val="tx2"/>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de-DE"/>
              <a:t>Subheadline</a:t>
            </a:r>
            <a:endParaRPr lang="de-DE" dirty="0"/>
          </a:p>
        </p:txBody>
      </p:sp>
      <p:sp>
        <p:nvSpPr>
          <p:cNvPr id="11" name="MIO_VALID_LAYOUT"/>
          <p:cNvSpPr/>
          <p:nvPr userDrawn="1"/>
        </p:nvSpPr>
        <p:spPr bwMode="gray">
          <a:xfrm>
            <a:off x="11855053" y="6586853"/>
            <a:ext cx="335360" cy="260829"/>
          </a:xfrm>
          <a:prstGeom prst="rect">
            <a:avLst/>
          </a:prstGeom>
          <a:noFill/>
          <a:ln w="9525" cap="flat" cmpd="sng" algn="ctr">
            <a:noFill/>
            <a:prstDash val="solid"/>
          </a:ln>
          <a:effectLst/>
        </p:spPr>
        <p:txBody>
          <a:bodyPr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300"/>
              </a:spcBef>
              <a:spcAft>
                <a:spcPts val="300"/>
              </a:spcAft>
              <a:buClr>
                <a:schemeClr val="bg1"/>
              </a:buClr>
              <a:buSzPct val="100000"/>
              <a:buFont typeface="Arial" panose="020B0604020202020204" pitchFamily="34" charset="0"/>
              <a:buNone/>
            </a:pPr>
            <a:endParaRPr lang="de-DE" sz="1600" kern="0" dirty="0">
              <a:solidFill>
                <a:srgbClr val="FFFFFF"/>
              </a:solidFill>
              <a:latin typeface="Verdana"/>
            </a:endParaRPr>
          </a:p>
        </p:txBody>
      </p:sp>
      <p:sp>
        <p:nvSpPr>
          <p:cNvPr id="12" name="Rechteck 11" hidden="1">
            <a:extLst>
              <a:ext uri="{FF2B5EF4-FFF2-40B4-BE49-F238E27FC236}">
                <a16:creationId xmlns:a16="http://schemas.microsoft.com/office/drawing/2014/main" id="{1480C56B-75C5-41B3-8AA0-E0031617FF09}"/>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
        <p:nvSpPr>
          <p:cNvPr id="2" name="Titel 1">
            <a:extLst>
              <a:ext uri="{FF2B5EF4-FFF2-40B4-BE49-F238E27FC236}">
                <a16:creationId xmlns:a16="http://schemas.microsoft.com/office/drawing/2014/main" id="{3F63D73D-9FE6-45F7-87FA-57267F6CC490}"/>
              </a:ext>
            </a:extLst>
          </p:cNvPr>
          <p:cNvSpPr>
            <a:spLocks noGrp="1"/>
          </p:cNvSpPr>
          <p:nvPr>
            <p:ph type="title"/>
          </p:nvPr>
        </p:nvSpPr>
        <p:spPr/>
        <p:txBody>
          <a:bodyPr/>
          <a:lstStyle/>
          <a:p>
            <a:r>
              <a:rPr lang="de-DE" dirty="0"/>
              <a:t>Mastertitelformat bearbeiten</a:t>
            </a:r>
          </a:p>
        </p:txBody>
      </p:sp>
    </p:spTree>
    <p:extLst>
      <p:ext uri="{BB962C8B-B14F-4D97-AF65-F5344CB8AC3E}">
        <p14:creationId xmlns:p14="http://schemas.microsoft.com/office/powerpoint/2010/main" val="1686660128"/>
      </p:ext>
    </p:extLst>
  </p:cSld>
  <p:clrMapOvr>
    <a:masterClrMapping/>
  </p:clrMapOvr>
  <p:extLst mod="1">
    <p:ext uri="{DCECCB84-F9BA-43D5-87BE-67443E8EF086}">
      <p15:sldGuideLst xmlns:p15="http://schemas.microsoft.com/office/powerpoint/2012/main">
        <p15:guide id="1" pos="5109">
          <p15:clr>
            <a:srgbClr val="FBAE40"/>
          </p15:clr>
        </p15:guide>
        <p15:guide id="2" pos="497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 Bild, 2/3 Inhal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3BCB29E1-CB62-489A-A261-7642CAA27DB1}" type="datetime1">
              <a:rPr lang="de-DE" smtClean="0"/>
              <a:t>20.04.2020</a:t>
            </a:fld>
            <a:endParaRPr lang="de-DE" dirty="0"/>
          </a:p>
        </p:txBody>
      </p:sp>
      <p:sp>
        <p:nvSpPr>
          <p:cNvPr id="8" name="Fußzeilenplatzhalter 7"/>
          <p:cNvSpPr>
            <a:spLocks noGrp="1"/>
          </p:cNvSpPr>
          <p:nvPr>
            <p:ph type="ftr" sz="quarter" idx="11"/>
          </p:nvPr>
        </p:nvSpPr>
        <p:spPr bwMode="gray"/>
        <p:txBody>
          <a:bodyPr/>
          <a:lstStyle/>
          <a:p>
            <a:r>
              <a:rPr lang="de-DE"/>
              <a:t>Bitte Fußzeile einfügen</a:t>
            </a:r>
            <a:endParaRPr lang="de-DE" dirty="0"/>
          </a:p>
        </p:txBody>
      </p:sp>
      <p:sp>
        <p:nvSpPr>
          <p:cNvPr id="9" name="Foliennummernplatzhalter 8"/>
          <p:cNvSpPr>
            <a:spLocks noGrp="1"/>
          </p:cNvSpPr>
          <p:nvPr>
            <p:ph type="sldNum" sz="quarter" idx="12"/>
          </p:nvPr>
        </p:nvSpPr>
        <p:spPr bwMode="gray"/>
        <p:txBody>
          <a:bodyPr/>
          <a:lstStyle/>
          <a:p>
            <a:fld id="{4915BD61-E5D5-4E4F-ADA0-6F3448AB9FA6}" type="slidenum">
              <a:rPr lang="de-DE" smtClean="0"/>
              <a:pPr/>
              <a:t>‹Nr.›</a:t>
            </a:fld>
            <a:endParaRPr lang="de-DE" dirty="0"/>
          </a:p>
        </p:txBody>
      </p:sp>
      <p:sp>
        <p:nvSpPr>
          <p:cNvPr id="16" name="Inhaltsplatzhalter 2"/>
          <p:cNvSpPr>
            <a:spLocks noGrp="1"/>
          </p:cNvSpPr>
          <p:nvPr>
            <p:ph sz="quarter" idx="18" hasCustomPrompt="1"/>
          </p:nvPr>
        </p:nvSpPr>
        <p:spPr bwMode="gray">
          <a:xfrm>
            <a:off x="4295094" y="1701800"/>
            <a:ext cx="7344454" cy="4247542"/>
          </a:xfrm>
        </p:spPr>
        <p:txBody>
          <a:bodyPr/>
          <a:lstStyle>
            <a:lvl1pPr>
              <a:defRPr sz="1400"/>
            </a:lvl1pPr>
            <a:lvl2pPr>
              <a:defRPr sz="1400"/>
            </a:lvl2pPr>
            <a:lvl3pPr>
              <a:defRPr sz="1400"/>
            </a:lvl3pPr>
            <a:lvl4pPr>
              <a:defRPr sz="1400"/>
            </a:lvl4pPr>
            <a:lvl5pPr>
              <a:defRPr sz="1400"/>
            </a:lvl5pPr>
            <a:lvl6pPr>
              <a:defRPr sz="1400"/>
            </a:lvl6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endParaRPr lang="de-DE" dirty="0"/>
          </a:p>
        </p:txBody>
      </p:sp>
      <p:sp>
        <p:nvSpPr>
          <p:cNvPr id="4" name="Picture Placeholder 3"/>
          <p:cNvSpPr>
            <a:spLocks noGrp="1"/>
          </p:cNvSpPr>
          <p:nvPr>
            <p:ph type="pic" sz="quarter" idx="19"/>
          </p:nvPr>
        </p:nvSpPr>
        <p:spPr bwMode="gray">
          <a:xfrm>
            <a:off x="550863" y="1702143"/>
            <a:ext cx="3527728" cy="4247392"/>
          </a:xfrm>
          <a:pattFill prst="ltUpDiag">
            <a:fgClr>
              <a:schemeClr val="tx2"/>
            </a:fgClr>
            <a:bgClr>
              <a:schemeClr val="bg1"/>
            </a:bgClr>
          </a:pattFill>
        </p:spPr>
        <p:txBody>
          <a:bodyPr tIns="0" bIns="432000" anchor="ctr" anchorCtr="1"/>
          <a:lstStyle>
            <a:lvl1pPr marL="0" indent="0" algn="ctr">
              <a:buNone/>
              <a:defRPr sz="1200" b="0" cap="none" baseline="0">
                <a:solidFill>
                  <a:schemeClr val="tx1"/>
                </a:solidFill>
              </a:defRPr>
            </a:lvl1pPr>
          </a:lstStyle>
          <a:p>
            <a:pPr lvl="0"/>
            <a:endParaRPr lang="en-US" dirty="0"/>
          </a:p>
        </p:txBody>
      </p:sp>
      <p:sp>
        <p:nvSpPr>
          <p:cNvPr id="10" name="Textplatzhalter 6"/>
          <p:cNvSpPr>
            <a:spLocks noGrp="1"/>
          </p:cNvSpPr>
          <p:nvPr>
            <p:ph type="body" sz="quarter" idx="13" hasCustomPrompt="1"/>
          </p:nvPr>
        </p:nvSpPr>
        <p:spPr bwMode="gray">
          <a:xfrm>
            <a:off x="550863" y="982286"/>
            <a:ext cx="11088687" cy="503238"/>
          </a:xfrm>
        </p:spPr>
        <p:txBody>
          <a:bodyPr/>
          <a:lstStyle>
            <a:lvl1pPr marL="0" indent="0">
              <a:buNone/>
              <a:defRPr sz="1800" cap="none" baseline="0">
                <a:solidFill>
                  <a:schemeClr val="tx2"/>
                </a:solidFill>
              </a:defRPr>
            </a:lvl1pPr>
            <a:lvl2pPr marL="0" indent="0">
              <a:buNone/>
              <a:defRPr sz="1800">
                <a:solidFill>
                  <a:schemeClr val="tx2"/>
                </a:solidFill>
              </a:defRPr>
            </a:lvl2pPr>
            <a:lvl3pPr marL="0" indent="0">
              <a:buNone/>
              <a:defRPr sz="1800">
                <a:solidFill>
                  <a:schemeClr val="tx2"/>
                </a:solidFill>
              </a:defRPr>
            </a:lvl3pPr>
            <a:lvl4pPr marL="0" indent="0">
              <a:buNone/>
              <a:defRPr sz="1800">
                <a:solidFill>
                  <a:schemeClr val="tx2"/>
                </a:solidFill>
              </a:defRPr>
            </a:lvl4pPr>
            <a:lvl5pPr marL="0" indent="0">
              <a:buNone/>
              <a:defRPr sz="1800">
                <a:solidFill>
                  <a:schemeClr val="tx2"/>
                </a:solidFill>
              </a:defRPr>
            </a:lvl5pPr>
            <a:lvl6pPr marL="0" indent="0">
              <a:buNone/>
              <a:defRPr sz="1800">
                <a:solidFill>
                  <a:schemeClr val="tx2"/>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de-DE"/>
              <a:t>Subheadline</a:t>
            </a:r>
            <a:endParaRPr lang="de-DE" dirty="0"/>
          </a:p>
        </p:txBody>
      </p:sp>
      <p:sp>
        <p:nvSpPr>
          <p:cNvPr id="11" name="MIO_VALID_LAYOUT"/>
          <p:cNvSpPr/>
          <p:nvPr userDrawn="1"/>
        </p:nvSpPr>
        <p:spPr bwMode="gray">
          <a:xfrm>
            <a:off x="11855053" y="6586853"/>
            <a:ext cx="335360" cy="260829"/>
          </a:xfrm>
          <a:prstGeom prst="rect">
            <a:avLst/>
          </a:prstGeom>
          <a:noFill/>
          <a:ln w="9525" cap="flat" cmpd="sng" algn="ctr">
            <a:noFill/>
            <a:prstDash val="solid"/>
          </a:ln>
          <a:effectLst/>
        </p:spPr>
        <p:txBody>
          <a:bodyPr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300"/>
              </a:spcBef>
              <a:spcAft>
                <a:spcPts val="300"/>
              </a:spcAft>
              <a:buClr>
                <a:schemeClr val="bg1"/>
              </a:buClr>
              <a:buSzPct val="100000"/>
              <a:buFont typeface="Arial" panose="020B0604020202020204" pitchFamily="34" charset="0"/>
              <a:buNone/>
            </a:pPr>
            <a:endParaRPr lang="de-DE" sz="1600" kern="0" dirty="0">
              <a:solidFill>
                <a:srgbClr val="FFFFFF"/>
              </a:solidFill>
              <a:latin typeface="Verdana"/>
            </a:endParaRPr>
          </a:p>
        </p:txBody>
      </p:sp>
      <p:sp>
        <p:nvSpPr>
          <p:cNvPr id="12" name="Rechteck 11" hidden="1">
            <a:extLst>
              <a:ext uri="{FF2B5EF4-FFF2-40B4-BE49-F238E27FC236}">
                <a16:creationId xmlns:a16="http://schemas.microsoft.com/office/drawing/2014/main" id="{02948CBE-F48E-4635-9D3C-19C5A6EE2065}"/>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
        <p:nvSpPr>
          <p:cNvPr id="2" name="Titel 1">
            <a:extLst>
              <a:ext uri="{FF2B5EF4-FFF2-40B4-BE49-F238E27FC236}">
                <a16:creationId xmlns:a16="http://schemas.microsoft.com/office/drawing/2014/main" id="{B3DE07DF-95FA-46E4-9FE3-2B5277D24CF0}"/>
              </a:ext>
            </a:extLst>
          </p:cNvPr>
          <p:cNvSpPr>
            <a:spLocks noGrp="1"/>
          </p:cNvSpPr>
          <p:nvPr>
            <p:ph type="title"/>
          </p:nvPr>
        </p:nvSpPr>
        <p:spPr/>
        <p:txBody>
          <a:bodyPr/>
          <a:lstStyle/>
          <a:p>
            <a:r>
              <a:rPr lang="de-DE" dirty="0"/>
              <a:t>Mastertitelformat bearbeiten</a:t>
            </a:r>
          </a:p>
        </p:txBody>
      </p:sp>
    </p:spTree>
    <p:extLst>
      <p:ext uri="{BB962C8B-B14F-4D97-AF65-F5344CB8AC3E}">
        <p14:creationId xmlns:p14="http://schemas.microsoft.com/office/powerpoint/2010/main" val="900366121"/>
      </p:ext>
    </p:extLst>
  </p:cSld>
  <p:clrMapOvr>
    <a:masterClrMapping/>
  </p:clrMapOvr>
  <p:extLst mod="1">
    <p:ext uri="{DCECCB84-F9BA-43D5-87BE-67443E8EF086}">
      <p15:sldGuideLst xmlns:p15="http://schemas.microsoft.com/office/powerpoint/2012/main">
        <p15:guide id="1" pos="2705">
          <p15:clr>
            <a:srgbClr val="FBAE40"/>
          </p15:clr>
        </p15:guide>
        <p15:guide id="2" pos="256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chlussfolie blau">
    <p:bg>
      <p:bgPr>
        <a:solidFill>
          <a:srgbClr val="0071B9"/>
        </a:solidFill>
        <a:effectLst/>
      </p:bgPr>
    </p:bg>
    <p:spTree>
      <p:nvGrpSpPr>
        <p:cNvPr id="1" name=""/>
        <p:cNvGrpSpPr/>
        <p:nvPr/>
      </p:nvGrpSpPr>
      <p:grpSpPr>
        <a:xfrm>
          <a:off x="0" y="0"/>
          <a:ext cx="0" cy="0"/>
          <a:chOff x="0" y="0"/>
          <a:chExt cx="0" cy="0"/>
        </a:xfrm>
      </p:grpSpPr>
      <p:sp>
        <p:nvSpPr>
          <p:cNvPr id="8" name="Rechteck 7" hidden="1">
            <a:extLst>
              <a:ext uri="{FF2B5EF4-FFF2-40B4-BE49-F238E27FC236}">
                <a16:creationId xmlns:a16="http://schemas.microsoft.com/office/drawing/2014/main" id="{53B15941-F93C-48D5-BDCE-71F2605E94CE}"/>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
        <p:nvSpPr>
          <p:cNvPr id="2" name="Titel 1"/>
          <p:cNvSpPr>
            <a:spLocks noGrp="1"/>
          </p:cNvSpPr>
          <p:nvPr>
            <p:ph type="ctrTitle" hasCustomPrompt="1"/>
          </p:nvPr>
        </p:nvSpPr>
        <p:spPr bwMode="gray">
          <a:xfrm>
            <a:off x="550435" y="477384"/>
            <a:ext cx="6624000" cy="1440000"/>
          </a:xfrm>
        </p:spPr>
        <p:txBody>
          <a:bodyPr/>
          <a:lstStyle>
            <a:lvl1pPr>
              <a:defRPr sz="3200" baseline="0">
                <a:solidFill>
                  <a:schemeClr val="bg1"/>
                </a:solidFill>
              </a:defRPr>
            </a:lvl1pPr>
          </a:lstStyle>
          <a:p>
            <a:r>
              <a:rPr lang="de-DE" dirty="0"/>
              <a:t>Vielen Dank für </a:t>
            </a:r>
            <a:br>
              <a:rPr lang="de-DE" dirty="0"/>
            </a:br>
            <a:r>
              <a:rPr lang="de-DE" dirty="0"/>
              <a:t>Ihre </a:t>
            </a:r>
            <a:r>
              <a:rPr lang="de-DE"/>
              <a:t>Aufmerksamkeit 32pt</a:t>
            </a:r>
            <a:endParaRPr lang="de-DE" dirty="0"/>
          </a:p>
        </p:txBody>
      </p:sp>
      <p:sp>
        <p:nvSpPr>
          <p:cNvPr id="3" name="Untertitel 2"/>
          <p:cNvSpPr>
            <a:spLocks noGrp="1"/>
          </p:cNvSpPr>
          <p:nvPr>
            <p:ph type="subTitle" idx="1" hasCustomPrompt="1"/>
          </p:nvPr>
        </p:nvSpPr>
        <p:spPr bwMode="gray">
          <a:xfrm>
            <a:off x="550435" y="1989744"/>
            <a:ext cx="6624000" cy="1080000"/>
          </a:xfrm>
        </p:spPr>
        <p:txBody>
          <a:bodyPr/>
          <a:lstStyle>
            <a:lvl1pPr marL="0" indent="0" algn="l">
              <a:spcAft>
                <a:spcPts val="0"/>
              </a:spcAft>
              <a:buFont typeface="Arial" panose="020B0604020202020204" pitchFamily="34" charset="0"/>
              <a:buNone/>
              <a:defRPr sz="2000" cap="none" baseline="0">
                <a:solidFill>
                  <a:schemeClr val="bg1"/>
                </a:solidFill>
              </a:defRPr>
            </a:lvl1pPr>
            <a:lvl2pPr marL="0" indent="0" algn="l">
              <a:spcAft>
                <a:spcPts val="0"/>
              </a:spcAft>
              <a:buFont typeface="Arial" panose="020B0604020202020204" pitchFamily="34" charset="0"/>
              <a:buNone/>
              <a:defRPr sz="2000">
                <a:solidFill>
                  <a:schemeClr val="bg1"/>
                </a:solidFill>
              </a:defRPr>
            </a:lvl2pPr>
            <a:lvl3pPr marL="0" indent="0" algn="l">
              <a:spcAft>
                <a:spcPts val="0"/>
              </a:spcAft>
              <a:buFont typeface="Arial" panose="020B0604020202020204" pitchFamily="34" charset="0"/>
              <a:buNone/>
              <a:defRPr sz="2000">
                <a:solidFill>
                  <a:schemeClr val="bg1"/>
                </a:solidFill>
              </a:defRPr>
            </a:lvl3pPr>
            <a:lvl4pPr marL="0" indent="0" algn="l">
              <a:spcAft>
                <a:spcPts val="0"/>
              </a:spcAft>
              <a:buFont typeface="Arial" panose="020B0604020202020204" pitchFamily="34" charset="0"/>
              <a:buNone/>
              <a:defRPr sz="2000">
                <a:solidFill>
                  <a:schemeClr val="bg1"/>
                </a:solidFill>
              </a:defRPr>
            </a:lvl4pPr>
            <a:lvl5pPr marL="0" indent="0" algn="l">
              <a:spcAft>
                <a:spcPts val="0"/>
              </a:spcAft>
              <a:buFont typeface="Arial" panose="020B0604020202020204" pitchFamily="34" charset="0"/>
              <a:buNone/>
              <a:defRPr sz="2000">
                <a:solidFill>
                  <a:schemeClr val="bg1"/>
                </a:solidFill>
              </a:defRPr>
            </a:lvl5pPr>
            <a:lvl6pPr marL="0" indent="0" algn="l">
              <a:spcAft>
                <a:spcPts val="0"/>
              </a:spcAft>
              <a:buFont typeface="Arial" panose="020B0604020202020204" pitchFamily="34" charset="0"/>
              <a:buNone/>
              <a:defRPr sz="2000">
                <a:solidFill>
                  <a:schemeClr val="bg1"/>
                </a:solidFill>
              </a:defRPr>
            </a:lvl6pPr>
            <a:lvl7pPr marL="0" indent="0" algn="l">
              <a:spcAft>
                <a:spcPts val="0"/>
              </a:spcAft>
              <a:buFont typeface="Arial" panose="020B0604020202020204" pitchFamily="34" charset="0"/>
              <a:buNone/>
              <a:defRPr sz="2000">
                <a:solidFill>
                  <a:schemeClr val="bg1"/>
                </a:solidFill>
              </a:defRPr>
            </a:lvl7pPr>
            <a:lvl8pPr marL="0" indent="0" algn="l">
              <a:spcAft>
                <a:spcPts val="0"/>
              </a:spcAft>
              <a:buFont typeface="Arial" panose="020B0604020202020204" pitchFamily="34" charset="0"/>
              <a:buNone/>
              <a:defRPr sz="2000">
                <a:solidFill>
                  <a:schemeClr val="bg1"/>
                </a:solidFill>
              </a:defRPr>
            </a:lvl8pPr>
            <a:lvl9pPr marL="0" indent="0" algn="l">
              <a:spcAft>
                <a:spcPts val="0"/>
              </a:spcAft>
              <a:buFont typeface="Arial" panose="020B0604020202020204" pitchFamily="34" charset="0"/>
              <a:buNone/>
              <a:defRPr sz="2000">
                <a:solidFill>
                  <a:schemeClr val="bg1"/>
                </a:solidFill>
              </a:defRPr>
            </a:lvl9pPr>
          </a:lstStyle>
          <a:p>
            <a:pPr lvl="0"/>
            <a:r>
              <a:rPr lang="de-DE" dirty="0"/>
              <a:t>Hier steht ein Untertitel 20pt</a:t>
            </a:r>
          </a:p>
        </p:txBody>
      </p:sp>
      <p:sp>
        <p:nvSpPr>
          <p:cNvPr id="14" name="Textplatzhalter 13"/>
          <p:cNvSpPr>
            <a:spLocks noGrp="1"/>
          </p:cNvSpPr>
          <p:nvPr>
            <p:ph type="body" sz="quarter" idx="10" hasCustomPrompt="1"/>
          </p:nvPr>
        </p:nvSpPr>
        <p:spPr bwMode="gray">
          <a:xfrm>
            <a:off x="550435" y="3141894"/>
            <a:ext cx="6624000" cy="1008000"/>
          </a:xfrm>
        </p:spPr>
        <p:txBody>
          <a:bodyPr/>
          <a:lstStyle>
            <a:lvl1pPr marL="0" indent="0">
              <a:buNone/>
              <a:defRPr sz="1400" b="1" cap="none" baseline="0">
                <a:solidFill>
                  <a:schemeClr val="bg1"/>
                </a:solidFill>
              </a:defRPr>
            </a:lvl1pPr>
            <a:lvl2pPr marL="0" indent="0">
              <a:buFont typeface="Arial" panose="020B0604020202020204" pitchFamily="34" charset="0"/>
              <a:buNone/>
              <a:defRPr sz="1400" b="1">
                <a:solidFill>
                  <a:schemeClr val="bg1"/>
                </a:solidFill>
              </a:defRPr>
            </a:lvl2pPr>
            <a:lvl3pPr marL="0" indent="0">
              <a:buFont typeface="Arial" panose="020B0604020202020204" pitchFamily="34" charset="0"/>
              <a:buNone/>
              <a:defRPr sz="1400" b="1">
                <a:solidFill>
                  <a:schemeClr val="bg1"/>
                </a:solidFill>
              </a:defRPr>
            </a:lvl3pPr>
            <a:lvl4pPr marL="0" indent="0">
              <a:buFont typeface="Arial" panose="020B0604020202020204" pitchFamily="34" charset="0"/>
              <a:buNone/>
              <a:defRPr sz="1400" b="1">
                <a:solidFill>
                  <a:schemeClr val="bg1"/>
                </a:solidFill>
              </a:defRPr>
            </a:lvl4pPr>
            <a:lvl5pPr marL="0" indent="0">
              <a:buFont typeface="Arial" panose="020B0604020202020204" pitchFamily="34" charset="0"/>
              <a:buNone/>
              <a:defRPr sz="1400" b="1">
                <a:solidFill>
                  <a:schemeClr val="bg1"/>
                </a:solidFill>
              </a:defRPr>
            </a:lvl5pPr>
            <a:lvl6pPr marL="0" indent="0">
              <a:buNone/>
              <a:defRPr sz="1400" b="1">
                <a:solidFill>
                  <a:schemeClr val="bg1"/>
                </a:solidFill>
              </a:defRPr>
            </a:lvl6pPr>
            <a:lvl7pPr marL="0" indent="0">
              <a:buNone/>
              <a:defRPr sz="1400" b="1">
                <a:solidFill>
                  <a:schemeClr val="bg1"/>
                </a:solidFill>
              </a:defRPr>
            </a:lvl7pPr>
            <a:lvl8pPr marL="0" indent="0">
              <a:buNone/>
              <a:defRPr sz="1400" b="1">
                <a:solidFill>
                  <a:schemeClr val="bg1"/>
                </a:solidFill>
              </a:defRPr>
            </a:lvl8pPr>
            <a:lvl9pPr marL="0" indent="0">
              <a:buNone/>
              <a:defRPr sz="1400" b="1">
                <a:solidFill>
                  <a:schemeClr val="bg1"/>
                </a:solidFill>
              </a:defRPr>
            </a:lvl9pPr>
          </a:lstStyle>
          <a:p>
            <a:pPr lvl="0"/>
            <a:r>
              <a:rPr lang="de-DE" dirty="0"/>
              <a:t>Max Mustermann – Head </a:t>
            </a:r>
            <a:r>
              <a:rPr lang="de-DE" dirty="0" err="1"/>
              <a:t>of</a:t>
            </a:r>
            <a:r>
              <a:rPr lang="de-DE" dirty="0"/>
              <a:t> Corporate</a:t>
            </a:r>
            <a:br>
              <a:rPr lang="de-DE" dirty="0"/>
            </a:br>
            <a:r>
              <a:rPr lang="de-DE" dirty="0"/>
              <a:t>Ort, Datum</a:t>
            </a:r>
          </a:p>
        </p:txBody>
      </p:sp>
      <p:sp>
        <p:nvSpPr>
          <p:cNvPr id="10" name="Textplatzhalter 13"/>
          <p:cNvSpPr>
            <a:spLocks noGrp="1"/>
          </p:cNvSpPr>
          <p:nvPr>
            <p:ph type="body" sz="quarter" idx="14" hasCustomPrompt="1"/>
          </p:nvPr>
        </p:nvSpPr>
        <p:spPr bwMode="gray">
          <a:xfrm>
            <a:off x="550436" y="4725938"/>
            <a:ext cx="6624000" cy="1008000"/>
          </a:xfrm>
        </p:spPr>
        <p:txBody>
          <a:bodyPr/>
          <a:lstStyle>
            <a:lvl1pPr marL="0" indent="0" algn="l">
              <a:spcAft>
                <a:spcPts val="0"/>
              </a:spcAft>
              <a:buFont typeface="Arial" panose="020B0604020202020204" pitchFamily="34" charset="0"/>
              <a:buNone/>
              <a:defRPr sz="1400" cap="none" baseline="0">
                <a:solidFill>
                  <a:schemeClr val="bg1"/>
                </a:solidFill>
              </a:defRPr>
            </a:lvl1pPr>
            <a:lvl2pPr marL="0" indent="0" algn="l">
              <a:spcAft>
                <a:spcPts val="0"/>
              </a:spcAft>
              <a:buFont typeface="Arial" panose="020B0604020202020204" pitchFamily="34" charset="0"/>
              <a:buNone/>
              <a:defRPr sz="1400">
                <a:solidFill>
                  <a:schemeClr val="bg1"/>
                </a:solidFill>
              </a:defRPr>
            </a:lvl2pPr>
            <a:lvl3pPr marL="0" indent="0" algn="l">
              <a:spcAft>
                <a:spcPts val="0"/>
              </a:spcAft>
              <a:buFont typeface="Arial" panose="020B0604020202020204" pitchFamily="34" charset="0"/>
              <a:buNone/>
              <a:defRPr sz="1400">
                <a:solidFill>
                  <a:schemeClr val="bg1"/>
                </a:solidFill>
              </a:defRPr>
            </a:lvl3pPr>
            <a:lvl4pPr marL="0" indent="0" algn="l">
              <a:spcAft>
                <a:spcPts val="0"/>
              </a:spcAft>
              <a:buFont typeface="Arial" panose="020B0604020202020204" pitchFamily="34" charset="0"/>
              <a:buNone/>
              <a:defRPr sz="1400">
                <a:solidFill>
                  <a:schemeClr val="bg1"/>
                </a:solidFill>
              </a:defRPr>
            </a:lvl4pPr>
            <a:lvl5pPr marL="0" indent="0" algn="l">
              <a:spcAft>
                <a:spcPts val="0"/>
              </a:spcAft>
              <a:buFont typeface="Arial" panose="020B0604020202020204" pitchFamily="34" charset="0"/>
              <a:buNone/>
              <a:defRPr sz="1400">
                <a:solidFill>
                  <a:schemeClr val="bg1"/>
                </a:solidFill>
              </a:defRPr>
            </a:lvl5pPr>
            <a:lvl6pPr marL="0" indent="0" algn="l">
              <a:spcAft>
                <a:spcPts val="0"/>
              </a:spcAft>
              <a:buNone/>
              <a:defRPr sz="1400">
                <a:solidFill>
                  <a:schemeClr val="bg1"/>
                </a:solidFill>
              </a:defRPr>
            </a:lvl6pPr>
            <a:lvl7pPr marL="0" indent="0" algn="l">
              <a:spcAft>
                <a:spcPts val="0"/>
              </a:spcAft>
              <a:buNone/>
              <a:defRPr sz="1400">
                <a:solidFill>
                  <a:schemeClr val="bg1"/>
                </a:solidFill>
              </a:defRPr>
            </a:lvl7pPr>
            <a:lvl8pPr marL="0" indent="0" algn="l">
              <a:spcAft>
                <a:spcPts val="0"/>
              </a:spcAft>
              <a:buNone/>
              <a:defRPr sz="1400">
                <a:solidFill>
                  <a:schemeClr val="bg1"/>
                </a:solidFill>
              </a:defRPr>
            </a:lvl8pPr>
            <a:lvl9pPr marL="0" indent="0" algn="l">
              <a:spcAft>
                <a:spcPts val="0"/>
              </a:spcAft>
              <a:buNone/>
              <a:defRPr sz="1400">
                <a:solidFill>
                  <a:schemeClr val="bg1"/>
                </a:solidFill>
              </a:defRPr>
            </a:lvl9pPr>
          </a:lstStyle>
          <a:p>
            <a:pPr lvl="0"/>
            <a:r>
              <a:rPr lang="de-DE"/>
              <a:t>www.tuv.com</a:t>
            </a:r>
            <a:endParaRPr lang="de-DE" dirty="0"/>
          </a:p>
        </p:txBody>
      </p:sp>
      <p:sp>
        <p:nvSpPr>
          <p:cNvPr id="12" name="Rectangle 5">
            <a:extLst>
              <a:ext uri="{FF2B5EF4-FFF2-40B4-BE49-F238E27FC236}">
                <a16:creationId xmlns:a16="http://schemas.microsoft.com/office/drawing/2014/main" id="{2B460911-9C75-49AA-ABC9-2D92B48329FD}"/>
              </a:ext>
            </a:extLst>
          </p:cNvPr>
          <p:cNvSpPr>
            <a:spLocks noChangeArrowheads="1"/>
          </p:cNvSpPr>
          <p:nvPr userDrawn="1"/>
        </p:nvSpPr>
        <p:spPr bwMode="auto">
          <a:xfrm>
            <a:off x="550863" y="5840628"/>
            <a:ext cx="7842639" cy="789871"/>
          </a:xfrm>
          <a:prstGeom prst="rect">
            <a:avLst/>
          </a:prstGeom>
          <a:noFill/>
          <a:ln w="3175" algn="ctr">
            <a:noFill/>
            <a:miter lim="800000"/>
            <a:headEnd/>
            <a:tailEnd/>
          </a:ln>
        </p:spPr>
        <p:txBody>
          <a:bodyPr lIns="0" tIns="0" rIns="0" bIns="0" anchor="b" anchorCtr="0"/>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spcAft>
                <a:spcPts val="300"/>
              </a:spcAft>
            </a:pPr>
            <a:r>
              <a:rPr lang="de-DE" sz="800" dirty="0">
                <a:solidFill>
                  <a:schemeClr val="bg1"/>
                </a:solidFill>
              </a:rPr>
              <a:t>LEGAL DISCLAIMER</a:t>
            </a:r>
          </a:p>
          <a:p>
            <a:pPr>
              <a:spcAft>
                <a:spcPts val="300"/>
              </a:spcAft>
            </a:pPr>
            <a:r>
              <a:rPr lang="de-DE" sz="800" dirty="0">
                <a:solidFill>
                  <a:schemeClr val="bg1"/>
                </a:solidFill>
              </a:rPr>
              <a:t>Dieses Dokument ist Eigentum von TÜV Rheinland. Es dient nur zu vertraulichen Informationszwecken für den Empfänger. Weder dieses Dokument noch irgendwelche Informationen oder Daten, die darin enthalten sind, dürfen ohne vorherige schriftliche Zustimmung von TÜV Rheinland zu anderen Zwecken verwendet oder vervielfältigt oder ganz oder teilweise an Dritte weitergegeben werden. Dieses Dokument ist nicht ohne eine mündliche Erklärung (Präsentation) des Inhalts vollständig.</a:t>
            </a:r>
          </a:p>
          <a:p>
            <a:pPr>
              <a:spcAft>
                <a:spcPts val="300"/>
              </a:spcAft>
            </a:pPr>
            <a:r>
              <a:rPr lang="de-DE" sz="800" dirty="0">
                <a:solidFill>
                  <a:schemeClr val="bg1"/>
                </a:solidFill>
              </a:rPr>
              <a:t>TÜV Rheinland AG</a:t>
            </a:r>
          </a:p>
        </p:txBody>
      </p:sp>
      <p:pic>
        <p:nvPicPr>
          <p:cNvPr id="16" name="Grafik 15">
            <a:extLst>
              <a:ext uri="{FF2B5EF4-FFF2-40B4-BE49-F238E27FC236}">
                <a16:creationId xmlns:a16="http://schemas.microsoft.com/office/drawing/2014/main" id="{43F3D795-3288-4578-A746-A851C625C9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9839137" y="6179469"/>
            <a:ext cx="1800000" cy="450170"/>
          </a:xfrm>
          <a:prstGeom prst="rect">
            <a:avLst/>
          </a:prstGeom>
        </p:spPr>
      </p:pic>
    </p:spTree>
    <p:extLst>
      <p:ext uri="{BB962C8B-B14F-4D97-AF65-F5344CB8AC3E}">
        <p14:creationId xmlns:p14="http://schemas.microsoft.com/office/powerpoint/2010/main" val="2572539238"/>
      </p:ext>
    </p:extLst>
  </p:cSld>
  <p:clrMapOvr>
    <a:masterClrMapping/>
  </p:clrMapOvr>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hlussfolie weiß">
    <p:bg>
      <p:bgPr>
        <a:solidFill>
          <a:schemeClr val="bg1"/>
        </a:solidFill>
        <a:effectLst/>
      </p:bgPr>
    </p:bg>
    <p:spTree>
      <p:nvGrpSpPr>
        <p:cNvPr id="1" name=""/>
        <p:cNvGrpSpPr/>
        <p:nvPr/>
      </p:nvGrpSpPr>
      <p:grpSpPr>
        <a:xfrm>
          <a:off x="0" y="0"/>
          <a:ext cx="0" cy="0"/>
          <a:chOff x="0" y="0"/>
          <a:chExt cx="0" cy="0"/>
        </a:xfrm>
      </p:grpSpPr>
      <p:sp>
        <p:nvSpPr>
          <p:cNvPr id="7" name="Freihandform 15">
            <a:extLst>
              <a:ext uri="{FF2B5EF4-FFF2-40B4-BE49-F238E27FC236}">
                <a16:creationId xmlns:a16="http://schemas.microsoft.com/office/drawing/2014/main" id="{6CF90710-5F00-4402-AB92-162AB58A4A50}"/>
              </a:ext>
            </a:extLst>
          </p:cNvPr>
          <p:cNvSpPr/>
          <p:nvPr userDrawn="1"/>
        </p:nvSpPr>
        <p:spPr bwMode="gray">
          <a:xfrm>
            <a:off x="0" y="5102691"/>
            <a:ext cx="12190412" cy="591669"/>
          </a:xfrm>
          <a:custGeom>
            <a:avLst/>
            <a:gdLst>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0 w 12190413"/>
              <a:gd name="connsiteY38" fmla="*/ 0 h 3406586"/>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91440 w 12190413"/>
              <a:gd name="connsiteY38" fmla="*/ 91440 h 3406586"/>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0" fmla="*/ 12190413 w 12190413"/>
              <a:gd name="connsiteY0" fmla="*/ 0 h 3406586"/>
              <a:gd name="connsiteX1" fmla="*/ 12190413 w 12190413"/>
              <a:gd name="connsiteY1" fmla="*/ 1563230 h 3406586"/>
              <a:gd name="connsiteX2" fmla="*/ 12190412 w 12190413"/>
              <a:gd name="connsiteY2" fmla="*/ 3126460 h 3406586"/>
              <a:gd name="connsiteX3" fmla="*/ 12188206 w 12190413"/>
              <a:gd name="connsiteY3" fmla="*/ 3125946 h 3406586"/>
              <a:gd name="connsiteX4" fmla="*/ 12188206 w 12190413"/>
              <a:gd name="connsiteY4" fmla="*/ 3119321 h 3406586"/>
              <a:gd name="connsiteX5" fmla="*/ 12032390 w 12190413"/>
              <a:gd name="connsiteY5" fmla="*/ 3089643 h 3406586"/>
              <a:gd name="connsiteX6" fmla="*/ 11853287 w 12190413"/>
              <a:gd name="connsiteY6" fmla="*/ 3047915 h 3406586"/>
              <a:gd name="connsiteX7" fmla="*/ 9474399 w 12190413"/>
              <a:gd name="connsiteY7" fmla="*/ 2814917 h 3406586"/>
              <a:gd name="connsiteX8" fmla="*/ 9363219 w 12190413"/>
              <a:gd name="connsiteY8" fmla="*/ 2815958 h 3406586"/>
              <a:gd name="connsiteX9" fmla="*/ 9336724 w 12190413"/>
              <a:gd name="connsiteY9" fmla="*/ 2815490 h 3406586"/>
              <a:gd name="connsiteX10" fmla="*/ 9141154 w 12190413"/>
              <a:gd name="connsiteY10" fmla="*/ 2815490 h 3406586"/>
              <a:gd name="connsiteX11" fmla="*/ 8943837 w 12190413"/>
              <a:gd name="connsiteY11" fmla="*/ 2815489 h 3406586"/>
              <a:gd name="connsiteX12" fmla="*/ 8746521 w 12190413"/>
              <a:gd name="connsiteY12" fmla="*/ 2818982 h 3406586"/>
              <a:gd name="connsiteX13" fmla="*/ 8552697 w 12190413"/>
              <a:gd name="connsiteY13" fmla="*/ 2824221 h 3406586"/>
              <a:gd name="connsiteX14" fmla="*/ 8357128 w 12190413"/>
              <a:gd name="connsiteY14" fmla="*/ 2834697 h 3406586"/>
              <a:gd name="connsiteX15" fmla="*/ 8163303 w 12190413"/>
              <a:gd name="connsiteY15" fmla="*/ 2846920 h 3406586"/>
              <a:gd name="connsiteX16" fmla="*/ 7972972 w 12190413"/>
              <a:gd name="connsiteY16" fmla="*/ 2859144 h 3406586"/>
              <a:gd name="connsiteX17" fmla="*/ 7779149 w 12190413"/>
              <a:gd name="connsiteY17" fmla="*/ 2874858 h 3406586"/>
              <a:gd name="connsiteX18" fmla="*/ 7587072 w 12190413"/>
              <a:gd name="connsiteY18" fmla="*/ 2894066 h 3406586"/>
              <a:gd name="connsiteX19" fmla="*/ 7396738 w 12190413"/>
              <a:gd name="connsiteY19" fmla="*/ 2916766 h 3406586"/>
              <a:gd name="connsiteX20" fmla="*/ 7209903 w 12190413"/>
              <a:gd name="connsiteY20" fmla="*/ 2939466 h 3406586"/>
              <a:gd name="connsiteX21" fmla="*/ 7019571 w 12190413"/>
              <a:gd name="connsiteY21" fmla="*/ 2963913 h 3406586"/>
              <a:gd name="connsiteX22" fmla="*/ 6853019 w 12190413"/>
              <a:gd name="connsiteY22" fmla="*/ 2990374 h 3406586"/>
              <a:gd name="connsiteX23" fmla="*/ 6718666 w 12190413"/>
              <a:gd name="connsiteY23" fmla="*/ 3007620 h 3406586"/>
              <a:gd name="connsiteX24" fmla="*/ 6545441 w 12190413"/>
              <a:gd name="connsiteY24" fmla="*/ 3036817 h 3406586"/>
              <a:gd name="connsiteX25" fmla="*/ 6460798 w 12190413"/>
              <a:gd name="connsiteY25" fmla="*/ 3049475 h 3406586"/>
              <a:gd name="connsiteX26" fmla="*/ 6387367 w 12190413"/>
              <a:gd name="connsiteY26" fmla="*/ 3063462 h 3406586"/>
              <a:gd name="connsiteX27" fmla="*/ 6041160 w 12190413"/>
              <a:gd name="connsiteY27" fmla="*/ 3121816 h 3406586"/>
              <a:gd name="connsiteX28" fmla="*/ 5887321 w 12190413"/>
              <a:gd name="connsiteY28" fmla="*/ 3154127 h 3406586"/>
              <a:gd name="connsiteX29" fmla="*/ 5857713 w 12190413"/>
              <a:gd name="connsiteY29" fmla="*/ 3159113 h 3406586"/>
              <a:gd name="connsiteX30" fmla="*/ 1438219 w 12190413"/>
              <a:gd name="connsiteY30" fmla="*/ 3342542 h 3406586"/>
              <a:gd name="connsiteX31" fmla="*/ 1112913 w 12190413"/>
              <a:gd name="connsiteY31" fmla="*/ 3306015 h 3406586"/>
              <a:gd name="connsiteX32" fmla="*/ 1063194 w 12190413"/>
              <a:gd name="connsiteY32" fmla="*/ 3299628 h 3406586"/>
              <a:gd name="connsiteX33" fmla="*/ 750855 w 12190413"/>
              <a:gd name="connsiteY33" fmla="*/ 3254655 h 3406586"/>
              <a:gd name="connsiteX34" fmla="*/ 268553 w 12190413"/>
              <a:gd name="connsiteY34" fmla="*/ 3164158 h 3406586"/>
              <a:gd name="connsiteX35" fmla="*/ 1 w 12190413"/>
              <a:gd name="connsiteY35" fmla="*/ 3097698 h 3406586"/>
              <a:gd name="connsiteX36" fmla="*/ 0 w 12190413"/>
              <a:gd name="connsiteY36" fmla="*/ 3097676 h 3406586"/>
              <a:gd name="connsiteX0" fmla="*/ 12190413 w 12190413"/>
              <a:gd name="connsiteY0" fmla="*/ 0 h 1843356"/>
              <a:gd name="connsiteX1" fmla="*/ 12190412 w 12190413"/>
              <a:gd name="connsiteY1" fmla="*/ 1563230 h 1843356"/>
              <a:gd name="connsiteX2" fmla="*/ 12188206 w 12190413"/>
              <a:gd name="connsiteY2" fmla="*/ 1562716 h 1843356"/>
              <a:gd name="connsiteX3" fmla="*/ 12188206 w 12190413"/>
              <a:gd name="connsiteY3" fmla="*/ 1556091 h 1843356"/>
              <a:gd name="connsiteX4" fmla="*/ 12032390 w 12190413"/>
              <a:gd name="connsiteY4" fmla="*/ 1526413 h 1843356"/>
              <a:gd name="connsiteX5" fmla="*/ 11853287 w 12190413"/>
              <a:gd name="connsiteY5" fmla="*/ 1484685 h 1843356"/>
              <a:gd name="connsiteX6" fmla="*/ 9474399 w 12190413"/>
              <a:gd name="connsiteY6" fmla="*/ 1251687 h 1843356"/>
              <a:gd name="connsiteX7" fmla="*/ 9363219 w 12190413"/>
              <a:gd name="connsiteY7" fmla="*/ 1252728 h 1843356"/>
              <a:gd name="connsiteX8" fmla="*/ 9336724 w 12190413"/>
              <a:gd name="connsiteY8" fmla="*/ 1252260 h 1843356"/>
              <a:gd name="connsiteX9" fmla="*/ 9141154 w 12190413"/>
              <a:gd name="connsiteY9" fmla="*/ 1252260 h 1843356"/>
              <a:gd name="connsiteX10" fmla="*/ 8943837 w 12190413"/>
              <a:gd name="connsiteY10" fmla="*/ 1252259 h 1843356"/>
              <a:gd name="connsiteX11" fmla="*/ 8746521 w 12190413"/>
              <a:gd name="connsiteY11" fmla="*/ 1255752 h 1843356"/>
              <a:gd name="connsiteX12" fmla="*/ 8552697 w 12190413"/>
              <a:gd name="connsiteY12" fmla="*/ 1260991 h 1843356"/>
              <a:gd name="connsiteX13" fmla="*/ 8357128 w 12190413"/>
              <a:gd name="connsiteY13" fmla="*/ 1271467 h 1843356"/>
              <a:gd name="connsiteX14" fmla="*/ 8163303 w 12190413"/>
              <a:gd name="connsiteY14" fmla="*/ 1283690 h 1843356"/>
              <a:gd name="connsiteX15" fmla="*/ 7972972 w 12190413"/>
              <a:gd name="connsiteY15" fmla="*/ 1295914 h 1843356"/>
              <a:gd name="connsiteX16" fmla="*/ 7779149 w 12190413"/>
              <a:gd name="connsiteY16" fmla="*/ 1311628 h 1843356"/>
              <a:gd name="connsiteX17" fmla="*/ 7587072 w 12190413"/>
              <a:gd name="connsiteY17" fmla="*/ 1330836 h 1843356"/>
              <a:gd name="connsiteX18" fmla="*/ 7396738 w 12190413"/>
              <a:gd name="connsiteY18" fmla="*/ 1353536 h 1843356"/>
              <a:gd name="connsiteX19" fmla="*/ 7209903 w 12190413"/>
              <a:gd name="connsiteY19" fmla="*/ 1376236 h 1843356"/>
              <a:gd name="connsiteX20" fmla="*/ 7019571 w 12190413"/>
              <a:gd name="connsiteY20" fmla="*/ 1400683 h 1843356"/>
              <a:gd name="connsiteX21" fmla="*/ 6853019 w 12190413"/>
              <a:gd name="connsiteY21" fmla="*/ 1427144 h 1843356"/>
              <a:gd name="connsiteX22" fmla="*/ 6718666 w 12190413"/>
              <a:gd name="connsiteY22" fmla="*/ 1444390 h 1843356"/>
              <a:gd name="connsiteX23" fmla="*/ 6545441 w 12190413"/>
              <a:gd name="connsiteY23" fmla="*/ 1473587 h 1843356"/>
              <a:gd name="connsiteX24" fmla="*/ 6460798 w 12190413"/>
              <a:gd name="connsiteY24" fmla="*/ 1486245 h 1843356"/>
              <a:gd name="connsiteX25" fmla="*/ 6387367 w 12190413"/>
              <a:gd name="connsiteY25" fmla="*/ 1500232 h 1843356"/>
              <a:gd name="connsiteX26" fmla="*/ 6041160 w 12190413"/>
              <a:gd name="connsiteY26" fmla="*/ 1558586 h 1843356"/>
              <a:gd name="connsiteX27" fmla="*/ 5887321 w 12190413"/>
              <a:gd name="connsiteY27" fmla="*/ 1590897 h 1843356"/>
              <a:gd name="connsiteX28" fmla="*/ 5857713 w 12190413"/>
              <a:gd name="connsiteY28" fmla="*/ 1595883 h 1843356"/>
              <a:gd name="connsiteX29" fmla="*/ 1438219 w 12190413"/>
              <a:gd name="connsiteY29" fmla="*/ 1779312 h 1843356"/>
              <a:gd name="connsiteX30" fmla="*/ 1112913 w 12190413"/>
              <a:gd name="connsiteY30" fmla="*/ 1742785 h 1843356"/>
              <a:gd name="connsiteX31" fmla="*/ 1063194 w 12190413"/>
              <a:gd name="connsiteY31" fmla="*/ 1736398 h 1843356"/>
              <a:gd name="connsiteX32" fmla="*/ 750855 w 12190413"/>
              <a:gd name="connsiteY32" fmla="*/ 1691425 h 1843356"/>
              <a:gd name="connsiteX33" fmla="*/ 268553 w 12190413"/>
              <a:gd name="connsiteY33" fmla="*/ 1600928 h 1843356"/>
              <a:gd name="connsiteX34" fmla="*/ 1 w 12190413"/>
              <a:gd name="connsiteY34" fmla="*/ 1534468 h 1843356"/>
              <a:gd name="connsiteX35" fmla="*/ 0 w 12190413"/>
              <a:gd name="connsiteY35" fmla="*/ 1534446 h 1843356"/>
              <a:gd name="connsiteX0" fmla="*/ 12190412 w 12190412"/>
              <a:gd name="connsiteY0" fmla="*/ 311543 h 591669"/>
              <a:gd name="connsiteX1" fmla="*/ 12188206 w 12190412"/>
              <a:gd name="connsiteY1" fmla="*/ 311029 h 591669"/>
              <a:gd name="connsiteX2" fmla="*/ 12188206 w 12190412"/>
              <a:gd name="connsiteY2" fmla="*/ 304404 h 591669"/>
              <a:gd name="connsiteX3" fmla="*/ 12032390 w 12190412"/>
              <a:gd name="connsiteY3" fmla="*/ 274726 h 591669"/>
              <a:gd name="connsiteX4" fmla="*/ 11853287 w 12190412"/>
              <a:gd name="connsiteY4" fmla="*/ 232998 h 591669"/>
              <a:gd name="connsiteX5" fmla="*/ 9474399 w 12190412"/>
              <a:gd name="connsiteY5" fmla="*/ 0 h 591669"/>
              <a:gd name="connsiteX6" fmla="*/ 9363219 w 12190412"/>
              <a:gd name="connsiteY6" fmla="*/ 1041 h 591669"/>
              <a:gd name="connsiteX7" fmla="*/ 9336724 w 12190412"/>
              <a:gd name="connsiteY7" fmla="*/ 573 h 591669"/>
              <a:gd name="connsiteX8" fmla="*/ 9141154 w 12190412"/>
              <a:gd name="connsiteY8" fmla="*/ 573 h 591669"/>
              <a:gd name="connsiteX9" fmla="*/ 8943837 w 12190412"/>
              <a:gd name="connsiteY9" fmla="*/ 572 h 591669"/>
              <a:gd name="connsiteX10" fmla="*/ 8746521 w 12190412"/>
              <a:gd name="connsiteY10" fmla="*/ 4065 h 591669"/>
              <a:gd name="connsiteX11" fmla="*/ 8552697 w 12190412"/>
              <a:gd name="connsiteY11" fmla="*/ 9304 h 591669"/>
              <a:gd name="connsiteX12" fmla="*/ 8357128 w 12190412"/>
              <a:gd name="connsiteY12" fmla="*/ 19780 h 591669"/>
              <a:gd name="connsiteX13" fmla="*/ 8163303 w 12190412"/>
              <a:gd name="connsiteY13" fmla="*/ 32003 h 591669"/>
              <a:gd name="connsiteX14" fmla="*/ 7972972 w 12190412"/>
              <a:gd name="connsiteY14" fmla="*/ 44227 h 591669"/>
              <a:gd name="connsiteX15" fmla="*/ 7779149 w 12190412"/>
              <a:gd name="connsiteY15" fmla="*/ 59941 h 591669"/>
              <a:gd name="connsiteX16" fmla="*/ 7587072 w 12190412"/>
              <a:gd name="connsiteY16" fmla="*/ 79149 h 591669"/>
              <a:gd name="connsiteX17" fmla="*/ 7396738 w 12190412"/>
              <a:gd name="connsiteY17" fmla="*/ 101849 h 591669"/>
              <a:gd name="connsiteX18" fmla="*/ 7209903 w 12190412"/>
              <a:gd name="connsiteY18" fmla="*/ 124549 h 591669"/>
              <a:gd name="connsiteX19" fmla="*/ 7019571 w 12190412"/>
              <a:gd name="connsiteY19" fmla="*/ 148996 h 591669"/>
              <a:gd name="connsiteX20" fmla="*/ 6853019 w 12190412"/>
              <a:gd name="connsiteY20" fmla="*/ 175457 h 591669"/>
              <a:gd name="connsiteX21" fmla="*/ 6718666 w 12190412"/>
              <a:gd name="connsiteY21" fmla="*/ 192703 h 591669"/>
              <a:gd name="connsiteX22" fmla="*/ 6545441 w 12190412"/>
              <a:gd name="connsiteY22" fmla="*/ 221900 h 591669"/>
              <a:gd name="connsiteX23" fmla="*/ 6460798 w 12190412"/>
              <a:gd name="connsiteY23" fmla="*/ 234558 h 591669"/>
              <a:gd name="connsiteX24" fmla="*/ 6387367 w 12190412"/>
              <a:gd name="connsiteY24" fmla="*/ 248545 h 591669"/>
              <a:gd name="connsiteX25" fmla="*/ 6041160 w 12190412"/>
              <a:gd name="connsiteY25" fmla="*/ 306899 h 591669"/>
              <a:gd name="connsiteX26" fmla="*/ 5887321 w 12190412"/>
              <a:gd name="connsiteY26" fmla="*/ 339210 h 591669"/>
              <a:gd name="connsiteX27" fmla="*/ 5857713 w 12190412"/>
              <a:gd name="connsiteY27" fmla="*/ 344196 h 591669"/>
              <a:gd name="connsiteX28" fmla="*/ 1438219 w 12190412"/>
              <a:gd name="connsiteY28" fmla="*/ 527625 h 591669"/>
              <a:gd name="connsiteX29" fmla="*/ 1112913 w 12190412"/>
              <a:gd name="connsiteY29" fmla="*/ 491098 h 591669"/>
              <a:gd name="connsiteX30" fmla="*/ 1063194 w 12190412"/>
              <a:gd name="connsiteY30" fmla="*/ 484711 h 591669"/>
              <a:gd name="connsiteX31" fmla="*/ 750855 w 12190412"/>
              <a:gd name="connsiteY31" fmla="*/ 439738 h 591669"/>
              <a:gd name="connsiteX32" fmla="*/ 268553 w 12190412"/>
              <a:gd name="connsiteY32" fmla="*/ 349241 h 591669"/>
              <a:gd name="connsiteX33" fmla="*/ 1 w 12190412"/>
              <a:gd name="connsiteY33" fmla="*/ 282781 h 591669"/>
              <a:gd name="connsiteX34" fmla="*/ 0 w 12190412"/>
              <a:gd name="connsiteY34" fmla="*/ 282759 h 59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0412" h="591669">
                <a:moveTo>
                  <a:pt x="12190412" y="311543"/>
                </a:moveTo>
                <a:lnTo>
                  <a:pt x="12188206" y="311029"/>
                </a:lnTo>
                <a:lnTo>
                  <a:pt x="12188206" y="304404"/>
                </a:lnTo>
                <a:lnTo>
                  <a:pt x="12032390" y="274726"/>
                </a:lnTo>
                <a:lnTo>
                  <a:pt x="11853287" y="232998"/>
                </a:lnTo>
                <a:cubicBezTo>
                  <a:pt x="11151505" y="90802"/>
                  <a:pt x="10345755" y="9736"/>
                  <a:pt x="9474399" y="0"/>
                </a:cubicBezTo>
                <a:lnTo>
                  <a:pt x="9363219" y="1041"/>
                </a:lnTo>
                <a:lnTo>
                  <a:pt x="9336724" y="573"/>
                </a:lnTo>
                <a:lnTo>
                  <a:pt x="9141154" y="573"/>
                </a:lnTo>
                <a:lnTo>
                  <a:pt x="8943837" y="572"/>
                </a:lnTo>
                <a:lnTo>
                  <a:pt x="8746521" y="4065"/>
                </a:lnTo>
                <a:lnTo>
                  <a:pt x="8552697" y="9304"/>
                </a:lnTo>
                <a:lnTo>
                  <a:pt x="8357128" y="19780"/>
                </a:lnTo>
                <a:lnTo>
                  <a:pt x="8163303" y="32003"/>
                </a:lnTo>
                <a:lnTo>
                  <a:pt x="7972972" y="44227"/>
                </a:lnTo>
                <a:lnTo>
                  <a:pt x="7779149" y="59941"/>
                </a:lnTo>
                <a:lnTo>
                  <a:pt x="7587072" y="79149"/>
                </a:lnTo>
                <a:lnTo>
                  <a:pt x="7396738" y="101849"/>
                </a:lnTo>
                <a:lnTo>
                  <a:pt x="7209903" y="124549"/>
                </a:lnTo>
                <a:lnTo>
                  <a:pt x="7019571" y="148996"/>
                </a:lnTo>
                <a:lnTo>
                  <a:pt x="6853019" y="175457"/>
                </a:lnTo>
                <a:lnTo>
                  <a:pt x="6718666" y="192703"/>
                </a:lnTo>
                <a:lnTo>
                  <a:pt x="6545441" y="221900"/>
                </a:lnTo>
                <a:lnTo>
                  <a:pt x="6460798" y="234558"/>
                </a:lnTo>
                <a:lnTo>
                  <a:pt x="6387367" y="248545"/>
                </a:lnTo>
                <a:lnTo>
                  <a:pt x="6041160" y="306899"/>
                </a:lnTo>
                <a:lnTo>
                  <a:pt x="5887321" y="339210"/>
                </a:lnTo>
                <a:lnTo>
                  <a:pt x="5857713" y="344196"/>
                </a:lnTo>
                <a:cubicBezTo>
                  <a:pt x="4271557" y="592719"/>
                  <a:pt x="2741498" y="654449"/>
                  <a:pt x="1438219" y="527625"/>
                </a:cubicBezTo>
                <a:lnTo>
                  <a:pt x="1112913" y="491098"/>
                </a:lnTo>
                <a:lnTo>
                  <a:pt x="1063194" y="484711"/>
                </a:lnTo>
                <a:lnTo>
                  <a:pt x="750855" y="439738"/>
                </a:lnTo>
                <a:cubicBezTo>
                  <a:pt x="585150" y="413086"/>
                  <a:pt x="424237" y="382922"/>
                  <a:pt x="268553" y="349241"/>
                </a:cubicBezTo>
                <a:lnTo>
                  <a:pt x="1" y="282781"/>
                </a:lnTo>
                <a:cubicBezTo>
                  <a:pt x="1" y="282774"/>
                  <a:pt x="0" y="282766"/>
                  <a:pt x="0" y="282759"/>
                </a:cubicBez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ctrTitle" hasCustomPrompt="1"/>
          </p:nvPr>
        </p:nvSpPr>
        <p:spPr bwMode="gray">
          <a:xfrm>
            <a:off x="550436" y="477384"/>
            <a:ext cx="6624000" cy="1440000"/>
          </a:xfrm>
        </p:spPr>
        <p:txBody>
          <a:bodyPr/>
          <a:lstStyle>
            <a:lvl1pPr>
              <a:defRPr sz="3200" baseline="0">
                <a:solidFill>
                  <a:schemeClr val="tx2"/>
                </a:solidFill>
              </a:defRPr>
            </a:lvl1pPr>
          </a:lstStyle>
          <a:p>
            <a:r>
              <a:rPr lang="de-DE" dirty="0"/>
              <a:t>Vielen Dank für </a:t>
            </a:r>
            <a:br>
              <a:rPr lang="de-DE" dirty="0"/>
            </a:br>
            <a:r>
              <a:rPr lang="de-DE" dirty="0"/>
              <a:t>Ihre </a:t>
            </a:r>
            <a:r>
              <a:rPr lang="de-DE"/>
              <a:t>Aufmerksamkeit 32pt</a:t>
            </a:r>
            <a:endParaRPr lang="de-DE" dirty="0"/>
          </a:p>
        </p:txBody>
      </p:sp>
      <p:sp>
        <p:nvSpPr>
          <p:cNvPr id="3" name="Untertitel 2"/>
          <p:cNvSpPr>
            <a:spLocks noGrp="1"/>
          </p:cNvSpPr>
          <p:nvPr>
            <p:ph type="subTitle" idx="1" hasCustomPrompt="1"/>
          </p:nvPr>
        </p:nvSpPr>
        <p:spPr bwMode="gray">
          <a:xfrm>
            <a:off x="550436" y="1989744"/>
            <a:ext cx="6624000" cy="1080000"/>
          </a:xfrm>
        </p:spPr>
        <p:txBody>
          <a:bodyPr/>
          <a:lstStyle>
            <a:lvl1pPr marL="0" indent="0" algn="l">
              <a:spcAft>
                <a:spcPts val="0"/>
              </a:spcAft>
              <a:buFont typeface="Arial" panose="020B0604020202020204" pitchFamily="34" charset="0"/>
              <a:buNone/>
              <a:defRPr sz="2000" cap="none" baseline="0">
                <a:solidFill>
                  <a:schemeClr val="tx2"/>
                </a:solidFill>
              </a:defRPr>
            </a:lvl1pPr>
            <a:lvl2pPr marL="0" indent="0" algn="l">
              <a:spcAft>
                <a:spcPts val="0"/>
              </a:spcAft>
              <a:buFont typeface="Arial" panose="020B0604020202020204" pitchFamily="34" charset="0"/>
              <a:buNone/>
              <a:defRPr sz="2000">
                <a:solidFill>
                  <a:schemeClr val="tx2"/>
                </a:solidFill>
              </a:defRPr>
            </a:lvl2pPr>
            <a:lvl3pPr marL="0" indent="0" algn="l">
              <a:spcAft>
                <a:spcPts val="0"/>
              </a:spcAft>
              <a:buFont typeface="Arial" panose="020B0604020202020204" pitchFamily="34" charset="0"/>
              <a:buNone/>
              <a:defRPr sz="2000">
                <a:solidFill>
                  <a:schemeClr val="tx2"/>
                </a:solidFill>
              </a:defRPr>
            </a:lvl3pPr>
            <a:lvl4pPr marL="0" indent="0" algn="l">
              <a:spcAft>
                <a:spcPts val="0"/>
              </a:spcAft>
              <a:buFont typeface="Arial" panose="020B0604020202020204" pitchFamily="34" charset="0"/>
              <a:buNone/>
              <a:defRPr sz="2000">
                <a:solidFill>
                  <a:schemeClr val="tx2"/>
                </a:solidFill>
              </a:defRPr>
            </a:lvl4pPr>
            <a:lvl5pPr marL="0" indent="0" algn="l">
              <a:spcAft>
                <a:spcPts val="0"/>
              </a:spcAft>
              <a:buFont typeface="Arial" panose="020B0604020202020204" pitchFamily="34" charset="0"/>
              <a:buNone/>
              <a:defRPr sz="2000">
                <a:solidFill>
                  <a:schemeClr val="tx2"/>
                </a:solidFill>
              </a:defRPr>
            </a:lvl5pPr>
            <a:lvl6pPr marL="0" indent="0" algn="l">
              <a:spcAft>
                <a:spcPts val="0"/>
              </a:spcAft>
              <a:buFont typeface="Arial" panose="020B0604020202020204" pitchFamily="34" charset="0"/>
              <a:buNone/>
              <a:defRPr sz="2000">
                <a:solidFill>
                  <a:schemeClr val="tx2"/>
                </a:solidFill>
              </a:defRPr>
            </a:lvl6pPr>
            <a:lvl7pPr marL="0" indent="0" algn="l">
              <a:spcAft>
                <a:spcPts val="0"/>
              </a:spcAft>
              <a:buFont typeface="Arial" panose="020B0604020202020204" pitchFamily="34" charset="0"/>
              <a:buNone/>
              <a:defRPr sz="2000">
                <a:solidFill>
                  <a:schemeClr val="tx2"/>
                </a:solidFill>
              </a:defRPr>
            </a:lvl7pPr>
            <a:lvl8pPr marL="0" indent="0" algn="l">
              <a:spcAft>
                <a:spcPts val="0"/>
              </a:spcAft>
              <a:buFont typeface="Arial" panose="020B0604020202020204" pitchFamily="34" charset="0"/>
              <a:buNone/>
              <a:defRPr sz="2000">
                <a:solidFill>
                  <a:schemeClr val="tx2"/>
                </a:solidFill>
              </a:defRPr>
            </a:lvl8pPr>
            <a:lvl9pPr marL="0" indent="0" algn="l">
              <a:spcAft>
                <a:spcPts val="0"/>
              </a:spcAft>
              <a:buFont typeface="Arial" panose="020B0604020202020204" pitchFamily="34" charset="0"/>
              <a:buNone/>
              <a:defRPr sz="2000">
                <a:solidFill>
                  <a:schemeClr val="tx2"/>
                </a:solidFill>
              </a:defRPr>
            </a:lvl9pPr>
          </a:lstStyle>
          <a:p>
            <a:pPr lvl="0"/>
            <a:r>
              <a:rPr lang="de-DE" dirty="0"/>
              <a:t>Hier steht ein Untertitel 20pt</a:t>
            </a:r>
          </a:p>
        </p:txBody>
      </p:sp>
      <p:sp>
        <p:nvSpPr>
          <p:cNvPr id="14" name="Textplatzhalter 13"/>
          <p:cNvSpPr>
            <a:spLocks noGrp="1"/>
          </p:cNvSpPr>
          <p:nvPr>
            <p:ph type="body" sz="quarter" idx="10" hasCustomPrompt="1"/>
          </p:nvPr>
        </p:nvSpPr>
        <p:spPr bwMode="gray">
          <a:xfrm>
            <a:off x="550436" y="3141894"/>
            <a:ext cx="6624000" cy="1008000"/>
          </a:xfrm>
        </p:spPr>
        <p:txBody>
          <a:bodyPr/>
          <a:lstStyle>
            <a:lvl1pPr marL="0" indent="0">
              <a:spcAft>
                <a:spcPts val="600"/>
              </a:spcAft>
              <a:buFont typeface="Arial" panose="020B0604020202020204" pitchFamily="34" charset="0"/>
              <a:buNone/>
              <a:defRPr sz="1400" b="1" cap="none" baseline="0">
                <a:solidFill>
                  <a:schemeClr val="tx1"/>
                </a:solidFill>
              </a:defRPr>
            </a:lvl1pPr>
            <a:lvl2pPr marL="0" indent="0">
              <a:spcAft>
                <a:spcPts val="600"/>
              </a:spcAft>
              <a:buFont typeface="Arial" panose="020B0604020202020204" pitchFamily="34" charset="0"/>
              <a:buNone/>
              <a:defRPr sz="1400" b="1">
                <a:solidFill>
                  <a:schemeClr val="tx1"/>
                </a:solidFill>
              </a:defRPr>
            </a:lvl2pPr>
            <a:lvl3pPr marL="0" indent="0">
              <a:spcAft>
                <a:spcPts val="600"/>
              </a:spcAft>
              <a:buFont typeface="Arial" panose="020B0604020202020204" pitchFamily="34" charset="0"/>
              <a:buNone/>
              <a:defRPr sz="1400" b="1">
                <a:solidFill>
                  <a:schemeClr val="tx1"/>
                </a:solidFill>
              </a:defRPr>
            </a:lvl3pPr>
            <a:lvl4pPr marL="0" indent="0">
              <a:spcAft>
                <a:spcPts val="600"/>
              </a:spcAft>
              <a:buFont typeface="Arial" panose="020B0604020202020204" pitchFamily="34" charset="0"/>
              <a:buNone/>
              <a:defRPr sz="1400" b="1">
                <a:solidFill>
                  <a:schemeClr val="tx1"/>
                </a:solidFill>
              </a:defRPr>
            </a:lvl4pPr>
            <a:lvl5pPr marL="0" indent="0">
              <a:spcAft>
                <a:spcPts val="600"/>
              </a:spcAft>
              <a:buFont typeface="Arial" panose="020B0604020202020204" pitchFamily="34" charset="0"/>
              <a:buNone/>
              <a:defRPr sz="1400" b="1">
                <a:solidFill>
                  <a:schemeClr val="tx1"/>
                </a:solidFill>
              </a:defRPr>
            </a:lvl5pPr>
            <a:lvl6pPr marL="0" indent="0">
              <a:spcAft>
                <a:spcPts val="600"/>
              </a:spcAft>
              <a:buNone/>
              <a:defRPr sz="1400" b="1">
                <a:solidFill>
                  <a:schemeClr val="tx1"/>
                </a:solidFill>
              </a:defRPr>
            </a:lvl6pPr>
            <a:lvl7pPr marL="0" indent="0">
              <a:spcAft>
                <a:spcPts val="600"/>
              </a:spcAft>
              <a:buNone/>
              <a:defRPr sz="1400" b="1">
                <a:solidFill>
                  <a:schemeClr val="tx1"/>
                </a:solidFill>
              </a:defRPr>
            </a:lvl7pPr>
            <a:lvl8pPr marL="0" indent="0">
              <a:spcAft>
                <a:spcPts val="600"/>
              </a:spcAft>
              <a:buNone/>
              <a:defRPr sz="1400" b="1">
                <a:solidFill>
                  <a:schemeClr val="tx1"/>
                </a:solidFill>
              </a:defRPr>
            </a:lvl8pPr>
            <a:lvl9pPr marL="0" indent="0">
              <a:spcAft>
                <a:spcPts val="600"/>
              </a:spcAft>
              <a:buNone/>
              <a:defRPr sz="1400" b="1">
                <a:solidFill>
                  <a:schemeClr val="tx1"/>
                </a:solidFill>
              </a:defRPr>
            </a:lvl9pPr>
          </a:lstStyle>
          <a:p>
            <a:pPr lvl="0"/>
            <a:r>
              <a:rPr lang="de-DE" dirty="0"/>
              <a:t>Max Mustermann – Head </a:t>
            </a:r>
            <a:r>
              <a:rPr lang="de-DE" dirty="0" err="1"/>
              <a:t>of</a:t>
            </a:r>
            <a:r>
              <a:rPr lang="de-DE" dirty="0"/>
              <a:t> Corporate</a:t>
            </a:r>
            <a:br>
              <a:rPr lang="de-DE" dirty="0"/>
            </a:br>
            <a:r>
              <a:rPr lang="de-DE" dirty="0"/>
              <a:t>Ort, Datum</a:t>
            </a:r>
          </a:p>
        </p:txBody>
      </p:sp>
      <p:sp>
        <p:nvSpPr>
          <p:cNvPr id="10" name="Textplatzhalter 13"/>
          <p:cNvSpPr>
            <a:spLocks noGrp="1"/>
          </p:cNvSpPr>
          <p:nvPr>
            <p:ph type="body" sz="quarter" idx="14" hasCustomPrompt="1"/>
          </p:nvPr>
        </p:nvSpPr>
        <p:spPr bwMode="gray">
          <a:xfrm>
            <a:off x="550436" y="4725938"/>
            <a:ext cx="6624000" cy="1056462"/>
          </a:xfrm>
        </p:spPr>
        <p:txBody>
          <a:bodyPr/>
          <a:lstStyle>
            <a:lvl1pPr marL="0" indent="0">
              <a:buFont typeface="Arial" panose="020B0604020202020204" pitchFamily="34" charset="0"/>
              <a:buNone/>
              <a:defRPr sz="1400" cap="none" baseline="0">
                <a:solidFill>
                  <a:schemeClr val="tx1"/>
                </a:solidFill>
              </a:defRPr>
            </a:lvl1pPr>
            <a:lvl2pPr marL="0" indent="0">
              <a:buFont typeface="Arial" panose="020B0604020202020204" pitchFamily="34" charset="0"/>
              <a:buNone/>
              <a:defRPr sz="1400"/>
            </a:lvl2pPr>
            <a:lvl3pPr marL="0" indent="0">
              <a:buFont typeface="Arial" panose="020B0604020202020204" pitchFamily="34" charset="0"/>
              <a:buNone/>
              <a:defRPr sz="1400"/>
            </a:lvl3pPr>
            <a:lvl4pPr marL="0" indent="0">
              <a:buFont typeface="Arial" panose="020B0604020202020204" pitchFamily="34" charset="0"/>
              <a:buNone/>
              <a:defRPr sz="1400"/>
            </a:lvl4pPr>
            <a:lvl5pPr marL="0" indent="0">
              <a:buFont typeface="Arial" panose="020B0604020202020204" pitchFamily="34" charset="0"/>
              <a:buNone/>
              <a:defRPr sz="1400"/>
            </a:lvl5pPr>
            <a:lvl6pPr marL="0" indent="0">
              <a:buNone/>
              <a:defRPr sz="1400"/>
            </a:lvl6pPr>
            <a:lvl7pPr marL="0" indent="0">
              <a:buNone/>
              <a:defRPr sz="1400"/>
            </a:lvl7pPr>
            <a:lvl8pPr marL="0" indent="0">
              <a:buNone/>
              <a:defRPr sz="1400"/>
            </a:lvl8pPr>
            <a:lvl9pPr marL="0" indent="0">
              <a:buNone/>
              <a:defRPr sz="1400"/>
            </a:lvl9pPr>
          </a:lstStyle>
          <a:p>
            <a:pPr lvl="0"/>
            <a:r>
              <a:rPr lang="de-DE"/>
              <a:t>www.tuv.com</a:t>
            </a:r>
            <a:endParaRPr lang="de-DE" dirty="0"/>
          </a:p>
        </p:txBody>
      </p:sp>
      <p:sp>
        <p:nvSpPr>
          <p:cNvPr id="8" name="Rechteck 7" hidden="1">
            <a:extLst>
              <a:ext uri="{FF2B5EF4-FFF2-40B4-BE49-F238E27FC236}">
                <a16:creationId xmlns:a16="http://schemas.microsoft.com/office/drawing/2014/main" id="{8C743FDA-0A82-4CAC-8D52-486B54909F3E}"/>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
        <p:nvSpPr>
          <p:cNvPr id="9" name="Rectangle 5">
            <a:extLst>
              <a:ext uri="{FF2B5EF4-FFF2-40B4-BE49-F238E27FC236}">
                <a16:creationId xmlns:a16="http://schemas.microsoft.com/office/drawing/2014/main" id="{BA199C2E-BE57-4B83-9238-7C4B35C40E75}"/>
              </a:ext>
            </a:extLst>
          </p:cNvPr>
          <p:cNvSpPr>
            <a:spLocks noChangeArrowheads="1"/>
          </p:cNvSpPr>
          <p:nvPr userDrawn="1"/>
        </p:nvSpPr>
        <p:spPr bwMode="auto">
          <a:xfrm>
            <a:off x="550863" y="5840628"/>
            <a:ext cx="7842639" cy="789871"/>
          </a:xfrm>
          <a:prstGeom prst="rect">
            <a:avLst/>
          </a:prstGeom>
          <a:noFill/>
          <a:ln w="3175" algn="ctr">
            <a:noFill/>
            <a:miter lim="800000"/>
            <a:headEnd/>
            <a:tailEnd/>
          </a:ln>
        </p:spPr>
        <p:txBody>
          <a:bodyPr lIns="0" tIns="0" rIns="0" bIns="0" anchor="b" anchorCtr="0"/>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spcAft>
                <a:spcPts val="300"/>
              </a:spcAft>
            </a:pPr>
            <a:r>
              <a:rPr lang="de-DE" sz="800" dirty="0">
                <a:solidFill>
                  <a:schemeClr val="tx1"/>
                </a:solidFill>
              </a:rPr>
              <a:t>LEGAL DISCLAIMER</a:t>
            </a:r>
          </a:p>
          <a:p>
            <a:pPr>
              <a:spcAft>
                <a:spcPts val="300"/>
              </a:spcAft>
            </a:pPr>
            <a:r>
              <a:rPr lang="de-DE" sz="800" dirty="0">
                <a:solidFill>
                  <a:schemeClr val="tx1"/>
                </a:solidFill>
              </a:rPr>
              <a:t>Dieses Dokument ist Eigentum von TÜV Rheinland. Es dient nur zu vertraulichen Informationszwecken für den Empfänger. Weder dieses Dokument noch irgendwelche Informationen oder Daten, die darin enthalten sind, dürfen ohne vorherige schriftliche Zustimmung von TÜV Rheinland zu anderen Zwecken verwendet oder vervielfältigt oder ganz oder teilweise an Dritte weitergegeben werden. Dieses Dokument ist nicht ohne eine mündliche Erklärung (Präsentation) des Inhalts vollständig.</a:t>
            </a:r>
          </a:p>
          <a:p>
            <a:pPr>
              <a:spcAft>
                <a:spcPts val="300"/>
              </a:spcAft>
            </a:pPr>
            <a:r>
              <a:rPr lang="de-DE" sz="800" dirty="0">
                <a:solidFill>
                  <a:schemeClr val="tx1"/>
                </a:solidFill>
              </a:rPr>
              <a:t>TÜV Rheinland AG</a:t>
            </a:r>
          </a:p>
        </p:txBody>
      </p:sp>
    </p:spTree>
    <p:extLst>
      <p:ext uri="{BB962C8B-B14F-4D97-AF65-F5344CB8AC3E}">
        <p14:creationId xmlns:p14="http://schemas.microsoft.com/office/powerpoint/2010/main" val="3003646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elfolie mit Bild">
    <p:bg>
      <p:bgPr>
        <a:solidFill>
          <a:schemeClr val="bg1"/>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38816253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754" name="think-cell Folie" r:id="rId4" imgW="270" imgH="270" progId="TCLayout.ActiveDocument.1">
                  <p:embed/>
                </p:oleObj>
              </mc:Choice>
              <mc:Fallback>
                <p:oleObj name="think-cell Folie" r:id="rId4" imgW="270" imgH="270" progId="TCLayout.ActiveDocument.1">
                  <p:embed/>
                  <p:pic>
                    <p:nvPicPr>
                      <p:cNvPr id="2" name="Objek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3" name="Grafik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gray">
          <a:xfrm>
            <a:off x="9839137" y="6179031"/>
            <a:ext cx="1800000" cy="450333"/>
          </a:xfrm>
          <a:prstGeom prst="rect">
            <a:avLst/>
          </a:prstGeom>
        </p:spPr>
      </p:pic>
      <p:sp>
        <p:nvSpPr>
          <p:cNvPr id="15" name="Picture Placeholder 14"/>
          <p:cNvSpPr>
            <a:spLocks noGrp="1"/>
          </p:cNvSpPr>
          <p:nvPr>
            <p:ph type="pic" sz="quarter" idx="16"/>
          </p:nvPr>
        </p:nvSpPr>
        <p:spPr bwMode="gray">
          <a:xfrm>
            <a:off x="0" y="-1"/>
            <a:ext cx="12190413" cy="5693899"/>
          </a:xfrm>
          <a:custGeom>
            <a:avLst/>
            <a:gdLst>
              <a:gd name="connsiteX0" fmla="*/ 0 w 12190413"/>
              <a:gd name="connsiteY0" fmla="*/ 0 h 6859588"/>
              <a:gd name="connsiteX1" fmla="*/ 12190413 w 12190413"/>
              <a:gd name="connsiteY1" fmla="*/ 0 h 6859588"/>
              <a:gd name="connsiteX2" fmla="*/ 12190413 w 12190413"/>
              <a:gd name="connsiteY2" fmla="*/ 6859588 h 6859588"/>
              <a:gd name="connsiteX3" fmla="*/ 12190411 w 12190413"/>
              <a:gd name="connsiteY3" fmla="*/ 6859588 h 6859588"/>
              <a:gd name="connsiteX4" fmla="*/ 12190412 w 12190413"/>
              <a:gd name="connsiteY4" fmla="*/ 5413773 h 6859588"/>
              <a:gd name="connsiteX5" fmla="*/ 12188206 w 12190413"/>
              <a:gd name="connsiteY5" fmla="*/ 5413259 h 6859588"/>
              <a:gd name="connsiteX6" fmla="*/ 12188206 w 12190413"/>
              <a:gd name="connsiteY6" fmla="*/ 5406635 h 6859588"/>
              <a:gd name="connsiteX7" fmla="*/ 12032390 w 12190413"/>
              <a:gd name="connsiteY7" fmla="*/ 5376956 h 6859588"/>
              <a:gd name="connsiteX8" fmla="*/ 11853287 w 12190413"/>
              <a:gd name="connsiteY8" fmla="*/ 5335228 h 6859588"/>
              <a:gd name="connsiteX9" fmla="*/ 9474399 w 12190413"/>
              <a:gd name="connsiteY9" fmla="*/ 5102230 h 6859588"/>
              <a:gd name="connsiteX10" fmla="*/ 9363219 w 12190413"/>
              <a:gd name="connsiteY10" fmla="*/ 5103271 h 6859588"/>
              <a:gd name="connsiteX11" fmla="*/ 9336724 w 12190413"/>
              <a:gd name="connsiteY11" fmla="*/ 5102803 h 6859588"/>
              <a:gd name="connsiteX12" fmla="*/ 9141154 w 12190413"/>
              <a:gd name="connsiteY12" fmla="*/ 5102803 h 6859588"/>
              <a:gd name="connsiteX13" fmla="*/ 8943837 w 12190413"/>
              <a:gd name="connsiteY13" fmla="*/ 5102802 h 6859588"/>
              <a:gd name="connsiteX14" fmla="*/ 8746521 w 12190413"/>
              <a:gd name="connsiteY14" fmla="*/ 5106295 h 6859588"/>
              <a:gd name="connsiteX15" fmla="*/ 8552697 w 12190413"/>
              <a:gd name="connsiteY15" fmla="*/ 5111534 h 6859588"/>
              <a:gd name="connsiteX16" fmla="*/ 8357128 w 12190413"/>
              <a:gd name="connsiteY16" fmla="*/ 5122010 h 6859588"/>
              <a:gd name="connsiteX17" fmla="*/ 8163303 w 12190413"/>
              <a:gd name="connsiteY17" fmla="*/ 5134233 h 6859588"/>
              <a:gd name="connsiteX18" fmla="*/ 7972972 w 12190413"/>
              <a:gd name="connsiteY18" fmla="*/ 5146457 h 6859588"/>
              <a:gd name="connsiteX19" fmla="*/ 7779149 w 12190413"/>
              <a:gd name="connsiteY19" fmla="*/ 5162171 h 6859588"/>
              <a:gd name="connsiteX20" fmla="*/ 7587072 w 12190413"/>
              <a:gd name="connsiteY20" fmla="*/ 5181379 h 6859588"/>
              <a:gd name="connsiteX21" fmla="*/ 7396738 w 12190413"/>
              <a:gd name="connsiteY21" fmla="*/ 5204080 h 6859588"/>
              <a:gd name="connsiteX22" fmla="*/ 7209903 w 12190413"/>
              <a:gd name="connsiteY22" fmla="*/ 5226779 h 6859588"/>
              <a:gd name="connsiteX23" fmla="*/ 7019571 w 12190413"/>
              <a:gd name="connsiteY23" fmla="*/ 5251226 h 6859588"/>
              <a:gd name="connsiteX24" fmla="*/ 6853019 w 12190413"/>
              <a:gd name="connsiteY24" fmla="*/ 5277687 h 6859588"/>
              <a:gd name="connsiteX25" fmla="*/ 6718666 w 12190413"/>
              <a:gd name="connsiteY25" fmla="*/ 5294934 h 6859588"/>
              <a:gd name="connsiteX26" fmla="*/ 6545441 w 12190413"/>
              <a:gd name="connsiteY26" fmla="*/ 5324130 h 6859588"/>
              <a:gd name="connsiteX27" fmla="*/ 6460798 w 12190413"/>
              <a:gd name="connsiteY27" fmla="*/ 5336788 h 6859588"/>
              <a:gd name="connsiteX28" fmla="*/ 6387367 w 12190413"/>
              <a:gd name="connsiteY28" fmla="*/ 5350775 h 6859588"/>
              <a:gd name="connsiteX29" fmla="*/ 6041160 w 12190413"/>
              <a:gd name="connsiteY29" fmla="*/ 5409129 h 6859588"/>
              <a:gd name="connsiteX30" fmla="*/ 5887321 w 12190413"/>
              <a:gd name="connsiteY30" fmla="*/ 5441440 h 6859588"/>
              <a:gd name="connsiteX31" fmla="*/ 5857713 w 12190413"/>
              <a:gd name="connsiteY31" fmla="*/ 5446426 h 6859588"/>
              <a:gd name="connsiteX32" fmla="*/ 1438219 w 12190413"/>
              <a:gd name="connsiteY32" fmla="*/ 5629855 h 6859588"/>
              <a:gd name="connsiteX33" fmla="*/ 1112913 w 12190413"/>
              <a:gd name="connsiteY33" fmla="*/ 5593328 h 6859588"/>
              <a:gd name="connsiteX34" fmla="*/ 1063194 w 12190413"/>
              <a:gd name="connsiteY34" fmla="*/ 5586942 h 6859588"/>
              <a:gd name="connsiteX35" fmla="*/ 750855 w 12190413"/>
              <a:gd name="connsiteY35" fmla="*/ 5541968 h 6859588"/>
              <a:gd name="connsiteX36" fmla="*/ 268553 w 12190413"/>
              <a:gd name="connsiteY36" fmla="*/ 5451471 h 6859588"/>
              <a:gd name="connsiteX37" fmla="*/ 1 w 12190413"/>
              <a:gd name="connsiteY37" fmla="*/ 5385011 h 6859588"/>
              <a:gd name="connsiteX38" fmla="*/ 0 w 12190413"/>
              <a:gd name="connsiteY38" fmla="*/ 6859588 h 6859588"/>
              <a:gd name="connsiteX39" fmla="*/ 0 w 12190413"/>
              <a:gd name="connsiteY39" fmla="*/ 6859588 h 6859588"/>
              <a:gd name="connsiteX0" fmla="*/ 0 w 12190413"/>
              <a:gd name="connsiteY0" fmla="*/ 0 h 6859588"/>
              <a:gd name="connsiteX1" fmla="*/ 12190413 w 12190413"/>
              <a:gd name="connsiteY1" fmla="*/ 0 h 6859588"/>
              <a:gd name="connsiteX2" fmla="*/ 12190413 w 12190413"/>
              <a:gd name="connsiteY2" fmla="*/ 6859588 h 6859588"/>
              <a:gd name="connsiteX3" fmla="*/ 12190412 w 12190413"/>
              <a:gd name="connsiteY3" fmla="*/ 5413773 h 6859588"/>
              <a:gd name="connsiteX4" fmla="*/ 12188206 w 12190413"/>
              <a:gd name="connsiteY4" fmla="*/ 5413259 h 6859588"/>
              <a:gd name="connsiteX5" fmla="*/ 12188206 w 12190413"/>
              <a:gd name="connsiteY5" fmla="*/ 5406635 h 6859588"/>
              <a:gd name="connsiteX6" fmla="*/ 12032390 w 12190413"/>
              <a:gd name="connsiteY6" fmla="*/ 5376956 h 6859588"/>
              <a:gd name="connsiteX7" fmla="*/ 11853287 w 12190413"/>
              <a:gd name="connsiteY7" fmla="*/ 5335228 h 6859588"/>
              <a:gd name="connsiteX8" fmla="*/ 9474399 w 12190413"/>
              <a:gd name="connsiteY8" fmla="*/ 5102230 h 6859588"/>
              <a:gd name="connsiteX9" fmla="*/ 9363219 w 12190413"/>
              <a:gd name="connsiteY9" fmla="*/ 5103271 h 6859588"/>
              <a:gd name="connsiteX10" fmla="*/ 9336724 w 12190413"/>
              <a:gd name="connsiteY10" fmla="*/ 5102803 h 6859588"/>
              <a:gd name="connsiteX11" fmla="*/ 9141154 w 12190413"/>
              <a:gd name="connsiteY11" fmla="*/ 5102803 h 6859588"/>
              <a:gd name="connsiteX12" fmla="*/ 8943837 w 12190413"/>
              <a:gd name="connsiteY12" fmla="*/ 5102802 h 6859588"/>
              <a:gd name="connsiteX13" fmla="*/ 8746521 w 12190413"/>
              <a:gd name="connsiteY13" fmla="*/ 5106295 h 6859588"/>
              <a:gd name="connsiteX14" fmla="*/ 8552697 w 12190413"/>
              <a:gd name="connsiteY14" fmla="*/ 5111534 h 6859588"/>
              <a:gd name="connsiteX15" fmla="*/ 8357128 w 12190413"/>
              <a:gd name="connsiteY15" fmla="*/ 5122010 h 6859588"/>
              <a:gd name="connsiteX16" fmla="*/ 8163303 w 12190413"/>
              <a:gd name="connsiteY16" fmla="*/ 5134233 h 6859588"/>
              <a:gd name="connsiteX17" fmla="*/ 7972972 w 12190413"/>
              <a:gd name="connsiteY17" fmla="*/ 5146457 h 6859588"/>
              <a:gd name="connsiteX18" fmla="*/ 7779149 w 12190413"/>
              <a:gd name="connsiteY18" fmla="*/ 5162171 h 6859588"/>
              <a:gd name="connsiteX19" fmla="*/ 7587072 w 12190413"/>
              <a:gd name="connsiteY19" fmla="*/ 5181379 h 6859588"/>
              <a:gd name="connsiteX20" fmla="*/ 7396738 w 12190413"/>
              <a:gd name="connsiteY20" fmla="*/ 5204080 h 6859588"/>
              <a:gd name="connsiteX21" fmla="*/ 7209903 w 12190413"/>
              <a:gd name="connsiteY21" fmla="*/ 5226779 h 6859588"/>
              <a:gd name="connsiteX22" fmla="*/ 7019571 w 12190413"/>
              <a:gd name="connsiteY22" fmla="*/ 5251226 h 6859588"/>
              <a:gd name="connsiteX23" fmla="*/ 6853019 w 12190413"/>
              <a:gd name="connsiteY23" fmla="*/ 5277687 h 6859588"/>
              <a:gd name="connsiteX24" fmla="*/ 6718666 w 12190413"/>
              <a:gd name="connsiteY24" fmla="*/ 5294934 h 6859588"/>
              <a:gd name="connsiteX25" fmla="*/ 6545441 w 12190413"/>
              <a:gd name="connsiteY25" fmla="*/ 5324130 h 6859588"/>
              <a:gd name="connsiteX26" fmla="*/ 6460798 w 12190413"/>
              <a:gd name="connsiteY26" fmla="*/ 5336788 h 6859588"/>
              <a:gd name="connsiteX27" fmla="*/ 6387367 w 12190413"/>
              <a:gd name="connsiteY27" fmla="*/ 5350775 h 6859588"/>
              <a:gd name="connsiteX28" fmla="*/ 6041160 w 12190413"/>
              <a:gd name="connsiteY28" fmla="*/ 5409129 h 6859588"/>
              <a:gd name="connsiteX29" fmla="*/ 5887321 w 12190413"/>
              <a:gd name="connsiteY29" fmla="*/ 5441440 h 6859588"/>
              <a:gd name="connsiteX30" fmla="*/ 5857713 w 12190413"/>
              <a:gd name="connsiteY30" fmla="*/ 5446426 h 6859588"/>
              <a:gd name="connsiteX31" fmla="*/ 1438219 w 12190413"/>
              <a:gd name="connsiteY31" fmla="*/ 5629855 h 6859588"/>
              <a:gd name="connsiteX32" fmla="*/ 1112913 w 12190413"/>
              <a:gd name="connsiteY32" fmla="*/ 5593328 h 6859588"/>
              <a:gd name="connsiteX33" fmla="*/ 1063194 w 12190413"/>
              <a:gd name="connsiteY33" fmla="*/ 5586942 h 6859588"/>
              <a:gd name="connsiteX34" fmla="*/ 750855 w 12190413"/>
              <a:gd name="connsiteY34" fmla="*/ 5541968 h 6859588"/>
              <a:gd name="connsiteX35" fmla="*/ 268553 w 12190413"/>
              <a:gd name="connsiteY35" fmla="*/ 5451471 h 6859588"/>
              <a:gd name="connsiteX36" fmla="*/ 1 w 12190413"/>
              <a:gd name="connsiteY36" fmla="*/ 5385011 h 6859588"/>
              <a:gd name="connsiteX37" fmla="*/ 0 w 12190413"/>
              <a:gd name="connsiteY37" fmla="*/ 6859588 h 6859588"/>
              <a:gd name="connsiteX38" fmla="*/ 0 w 12190413"/>
              <a:gd name="connsiteY38" fmla="*/ 6859588 h 6859588"/>
              <a:gd name="connsiteX39" fmla="*/ 0 w 12190413"/>
              <a:gd name="connsiteY39" fmla="*/ 0 h 6859588"/>
              <a:gd name="connsiteX0" fmla="*/ 0 w 12190413"/>
              <a:gd name="connsiteY0" fmla="*/ 0 h 6859588"/>
              <a:gd name="connsiteX1" fmla="*/ 12190413 w 12190413"/>
              <a:gd name="connsiteY1" fmla="*/ 0 h 6859588"/>
              <a:gd name="connsiteX2" fmla="*/ 12190412 w 12190413"/>
              <a:gd name="connsiteY2" fmla="*/ 5413773 h 6859588"/>
              <a:gd name="connsiteX3" fmla="*/ 12188206 w 12190413"/>
              <a:gd name="connsiteY3" fmla="*/ 5413259 h 6859588"/>
              <a:gd name="connsiteX4" fmla="*/ 12188206 w 12190413"/>
              <a:gd name="connsiteY4" fmla="*/ 5406635 h 6859588"/>
              <a:gd name="connsiteX5" fmla="*/ 12032390 w 12190413"/>
              <a:gd name="connsiteY5" fmla="*/ 5376956 h 6859588"/>
              <a:gd name="connsiteX6" fmla="*/ 11853287 w 12190413"/>
              <a:gd name="connsiteY6" fmla="*/ 5335228 h 6859588"/>
              <a:gd name="connsiteX7" fmla="*/ 9474399 w 12190413"/>
              <a:gd name="connsiteY7" fmla="*/ 5102230 h 6859588"/>
              <a:gd name="connsiteX8" fmla="*/ 9363219 w 12190413"/>
              <a:gd name="connsiteY8" fmla="*/ 5103271 h 6859588"/>
              <a:gd name="connsiteX9" fmla="*/ 9336724 w 12190413"/>
              <a:gd name="connsiteY9" fmla="*/ 5102803 h 6859588"/>
              <a:gd name="connsiteX10" fmla="*/ 9141154 w 12190413"/>
              <a:gd name="connsiteY10" fmla="*/ 5102803 h 6859588"/>
              <a:gd name="connsiteX11" fmla="*/ 8943837 w 12190413"/>
              <a:gd name="connsiteY11" fmla="*/ 5102802 h 6859588"/>
              <a:gd name="connsiteX12" fmla="*/ 8746521 w 12190413"/>
              <a:gd name="connsiteY12" fmla="*/ 5106295 h 6859588"/>
              <a:gd name="connsiteX13" fmla="*/ 8552697 w 12190413"/>
              <a:gd name="connsiteY13" fmla="*/ 5111534 h 6859588"/>
              <a:gd name="connsiteX14" fmla="*/ 8357128 w 12190413"/>
              <a:gd name="connsiteY14" fmla="*/ 5122010 h 6859588"/>
              <a:gd name="connsiteX15" fmla="*/ 8163303 w 12190413"/>
              <a:gd name="connsiteY15" fmla="*/ 5134233 h 6859588"/>
              <a:gd name="connsiteX16" fmla="*/ 7972972 w 12190413"/>
              <a:gd name="connsiteY16" fmla="*/ 5146457 h 6859588"/>
              <a:gd name="connsiteX17" fmla="*/ 7779149 w 12190413"/>
              <a:gd name="connsiteY17" fmla="*/ 5162171 h 6859588"/>
              <a:gd name="connsiteX18" fmla="*/ 7587072 w 12190413"/>
              <a:gd name="connsiteY18" fmla="*/ 5181379 h 6859588"/>
              <a:gd name="connsiteX19" fmla="*/ 7396738 w 12190413"/>
              <a:gd name="connsiteY19" fmla="*/ 5204080 h 6859588"/>
              <a:gd name="connsiteX20" fmla="*/ 7209903 w 12190413"/>
              <a:gd name="connsiteY20" fmla="*/ 5226779 h 6859588"/>
              <a:gd name="connsiteX21" fmla="*/ 7019571 w 12190413"/>
              <a:gd name="connsiteY21" fmla="*/ 5251226 h 6859588"/>
              <a:gd name="connsiteX22" fmla="*/ 6853019 w 12190413"/>
              <a:gd name="connsiteY22" fmla="*/ 5277687 h 6859588"/>
              <a:gd name="connsiteX23" fmla="*/ 6718666 w 12190413"/>
              <a:gd name="connsiteY23" fmla="*/ 5294934 h 6859588"/>
              <a:gd name="connsiteX24" fmla="*/ 6545441 w 12190413"/>
              <a:gd name="connsiteY24" fmla="*/ 5324130 h 6859588"/>
              <a:gd name="connsiteX25" fmla="*/ 6460798 w 12190413"/>
              <a:gd name="connsiteY25" fmla="*/ 5336788 h 6859588"/>
              <a:gd name="connsiteX26" fmla="*/ 6387367 w 12190413"/>
              <a:gd name="connsiteY26" fmla="*/ 5350775 h 6859588"/>
              <a:gd name="connsiteX27" fmla="*/ 6041160 w 12190413"/>
              <a:gd name="connsiteY27" fmla="*/ 5409129 h 6859588"/>
              <a:gd name="connsiteX28" fmla="*/ 5887321 w 12190413"/>
              <a:gd name="connsiteY28" fmla="*/ 5441440 h 6859588"/>
              <a:gd name="connsiteX29" fmla="*/ 5857713 w 12190413"/>
              <a:gd name="connsiteY29" fmla="*/ 5446426 h 6859588"/>
              <a:gd name="connsiteX30" fmla="*/ 1438219 w 12190413"/>
              <a:gd name="connsiteY30" fmla="*/ 5629855 h 6859588"/>
              <a:gd name="connsiteX31" fmla="*/ 1112913 w 12190413"/>
              <a:gd name="connsiteY31" fmla="*/ 5593328 h 6859588"/>
              <a:gd name="connsiteX32" fmla="*/ 1063194 w 12190413"/>
              <a:gd name="connsiteY32" fmla="*/ 5586942 h 6859588"/>
              <a:gd name="connsiteX33" fmla="*/ 750855 w 12190413"/>
              <a:gd name="connsiteY33" fmla="*/ 5541968 h 6859588"/>
              <a:gd name="connsiteX34" fmla="*/ 268553 w 12190413"/>
              <a:gd name="connsiteY34" fmla="*/ 5451471 h 6859588"/>
              <a:gd name="connsiteX35" fmla="*/ 1 w 12190413"/>
              <a:gd name="connsiteY35" fmla="*/ 5385011 h 6859588"/>
              <a:gd name="connsiteX36" fmla="*/ 0 w 12190413"/>
              <a:gd name="connsiteY36" fmla="*/ 6859588 h 6859588"/>
              <a:gd name="connsiteX37" fmla="*/ 0 w 12190413"/>
              <a:gd name="connsiteY37" fmla="*/ 6859588 h 6859588"/>
              <a:gd name="connsiteX38" fmla="*/ 0 w 12190413"/>
              <a:gd name="connsiteY38" fmla="*/ 0 h 6859588"/>
              <a:gd name="connsiteX0" fmla="*/ 0 w 12190413"/>
              <a:gd name="connsiteY0" fmla="*/ 0 h 6859588"/>
              <a:gd name="connsiteX1" fmla="*/ 12190413 w 12190413"/>
              <a:gd name="connsiteY1" fmla="*/ 0 h 6859588"/>
              <a:gd name="connsiteX2" fmla="*/ 12190412 w 12190413"/>
              <a:gd name="connsiteY2" fmla="*/ 5413773 h 6859588"/>
              <a:gd name="connsiteX3" fmla="*/ 12188206 w 12190413"/>
              <a:gd name="connsiteY3" fmla="*/ 5413259 h 6859588"/>
              <a:gd name="connsiteX4" fmla="*/ 12188206 w 12190413"/>
              <a:gd name="connsiteY4" fmla="*/ 5406635 h 6859588"/>
              <a:gd name="connsiteX5" fmla="*/ 12032390 w 12190413"/>
              <a:gd name="connsiteY5" fmla="*/ 5376956 h 6859588"/>
              <a:gd name="connsiteX6" fmla="*/ 11853287 w 12190413"/>
              <a:gd name="connsiteY6" fmla="*/ 5335228 h 6859588"/>
              <a:gd name="connsiteX7" fmla="*/ 9474399 w 12190413"/>
              <a:gd name="connsiteY7" fmla="*/ 5102230 h 6859588"/>
              <a:gd name="connsiteX8" fmla="*/ 9363219 w 12190413"/>
              <a:gd name="connsiteY8" fmla="*/ 5103271 h 6859588"/>
              <a:gd name="connsiteX9" fmla="*/ 9336724 w 12190413"/>
              <a:gd name="connsiteY9" fmla="*/ 5102803 h 6859588"/>
              <a:gd name="connsiteX10" fmla="*/ 9141154 w 12190413"/>
              <a:gd name="connsiteY10" fmla="*/ 5102803 h 6859588"/>
              <a:gd name="connsiteX11" fmla="*/ 8943837 w 12190413"/>
              <a:gd name="connsiteY11" fmla="*/ 5102802 h 6859588"/>
              <a:gd name="connsiteX12" fmla="*/ 8746521 w 12190413"/>
              <a:gd name="connsiteY12" fmla="*/ 5106295 h 6859588"/>
              <a:gd name="connsiteX13" fmla="*/ 8552697 w 12190413"/>
              <a:gd name="connsiteY13" fmla="*/ 5111534 h 6859588"/>
              <a:gd name="connsiteX14" fmla="*/ 8357128 w 12190413"/>
              <a:gd name="connsiteY14" fmla="*/ 5122010 h 6859588"/>
              <a:gd name="connsiteX15" fmla="*/ 8163303 w 12190413"/>
              <a:gd name="connsiteY15" fmla="*/ 5134233 h 6859588"/>
              <a:gd name="connsiteX16" fmla="*/ 7972972 w 12190413"/>
              <a:gd name="connsiteY16" fmla="*/ 5146457 h 6859588"/>
              <a:gd name="connsiteX17" fmla="*/ 7779149 w 12190413"/>
              <a:gd name="connsiteY17" fmla="*/ 5162171 h 6859588"/>
              <a:gd name="connsiteX18" fmla="*/ 7587072 w 12190413"/>
              <a:gd name="connsiteY18" fmla="*/ 5181379 h 6859588"/>
              <a:gd name="connsiteX19" fmla="*/ 7396738 w 12190413"/>
              <a:gd name="connsiteY19" fmla="*/ 5204080 h 6859588"/>
              <a:gd name="connsiteX20" fmla="*/ 7209903 w 12190413"/>
              <a:gd name="connsiteY20" fmla="*/ 5226779 h 6859588"/>
              <a:gd name="connsiteX21" fmla="*/ 7019571 w 12190413"/>
              <a:gd name="connsiteY21" fmla="*/ 5251226 h 6859588"/>
              <a:gd name="connsiteX22" fmla="*/ 6853019 w 12190413"/>
              <a:gd name="connsiteY22" fmla="*/ 5277687 h 6859588"/>
              <a:gd name="connsiteX23" fmla="*/ 6718666 w 12190413"/>
              <a:gd name="connsiteY23" fmla="*/ 5294934 h 6859588"/>
              <a:gd name="connsiteX24" fmla="*/ 6545441 w 12190413"/>
              <a:gd name="connsiteY24" fmla="*/ 5324130 h 6859588"/>
              <a:gd name="connsiteX25" fmla="*/ 6460798 w 12190413"/>
              <a:gd name="connsiteY25" fmla="*/ 5336788 h 6859588"/>
              <a:gd name="connsiteX26" fmla="*/ 6387367 w 12190413"/>
              <a:gd name="connsiteY26" fmla="*/ 5350775 h 6859588"/>
              <a:gd name="connsiteX27" fmla="*/ 6041160 w 12190413"/>
              <a:gd name="connsiteY27" fmla="*/ 5409129 h 6859588"/>
              <a:gd name="connsiteX28" fmla="*/ 5887321 w 12190413"/>
              <a:gd name="connsiteY28" fmla="*/ 5441440 h 6859588"/>
              <a:gd name="connsiteX29" fmla="*/ 5857713 w 12190413"/>
              <a:gd name="connsiteY29" fmla="*/ 5446426 h 6859588"/>
              <a:gd name="connsiteX30" fmla="*/ 1438219 w 12190413"/>
              <a:gd name="connsiteY30" fmla="*/ 5629855 h 6859588"/>
              <a:gd name="connsiteX31" fmla="*/ 1112913 w 12190413"/>
              <a:gd name="connsiteY31" fmla="*/ 5593328 h 6859588"/>
              <a:gd name="connsiteX32" fmla="*/ 1063194 w 12190413"/>
              <a:gd name="connsiteY32" fmla="*/ 5586942 h 6859588"/>
              <a:gd name="connsiteX33" fmla="*/ 750855 w 12190413"/>
              <a:gd name="connsiteY33" fmla="*/ 5541968 h 6859588"/>
              <a:gd name="connsiteX34" fmla="*/ 268553 w 12190413"/>
              <a:gd name="connsiteY34" fmla="*/ 5451471 h 6859588"/>
              <a:gd name="connsiteX35" fmla="*/ 1 w 12190413"/>
              <a:gd name="connsiteY35" fmla="*/ 5385011 h 6859588"/>
              <a:gd name="connsiteX36" fmla="*/ 0 w 12190413"/>
              <a:gd name="connsiteY36" fmla="*/ 6859588 h 6859588"/>
              <a:gd name="connsiteX37" fmla="*/ 0 w 12190413"/>
              <a:gd name="connsiteY37" fmla="*/ 0 h 6859588"/>
              <a:gd name="connsiteX0" fmla="*/ 913021 w 13103434"/>
              <a:gd name="connsiteY0" fmla="*/ 0 h 5693899"/>
              <a:gd name="connsiteX1" fmla="*/ 13103434 w 13103434"/>
              <a:gd name="connsiteY1" fmla="*/ 0 h 5693899"/>
              <a:gd name="connsiteX2" fmla="*/ 13103433 w 13103434"/>
              <a:gd name="connsiteY2" fmla="*/ 5413773 h 5693899"/>
              <a:gd name="connsiteX3" fmla="*/ 13101227 w 13103434"/>
              <a:gd name="connsiteY3" fmla="*/ 5413259 h 5693899"/>
              <a:gd name="connsiteX4" fmla="*/ 13101227 w 13103434"/>
              <a:gd name="connsiteY4" fmla="*/ 5406635 h 5693899"/>
              <a:gd name="connsiteX5" fmla="*/ 12945411 w 13103434"/>
              <a:gd name="connsiteY5" fmla="*/ 5376956 h 5693899"/>
              <a:gd name="connsiteX6" fmla="*/ 12766308 w 13103434"/>
              <a:gd name="connsiteY6" fmla="*/ 5335228 h 5693899"/>
              <a:gd name="connsiteX7" fmla="*/ 10387420 w 13103434"/>
              <a:gd name="connsiteY7" fmla="*/ 5102230 h 5693899"/>
              <a:gd name="connsiteX8" fmla="*/ 10276240 w 13103434"/>
              <a:gd name="connsiteY8" fmla="*/ 5103271 h 5693899"/>
              <a:gd name="connsiteX9" fmla="*/ 10249745 w 13103434"/>
              <a:gd name="connsiteY9" fmla="*/ 5102803 h 5693899"/>
              <a:gd name="connsiteX10" fmla="*/ 10054175 w 13103434"/>
              <a:gd name="connsiteY10" fmla="*/ 5102803 h 5693899"/>
              <a:gd name="connsiteX11" fmla="*/ 9856858 w 13103434"/>
              <a:gd name="connsiteY11" fmla="*/ 5102802 h 5693899"/>
              <a:gd name="connsiteX12" fmla="*/ 9659542 w 13103434"/>
              <a:gd name="connsiteY12" fmla="*/ 5106295 h 5693899"/>
              <a:gd name="connsiteX13" fmla="*/ 9465718 w 13103434"/>
              <a:gd name="connsiteY13" fmla="*/ 5111534 h 5693899"/>
              <a:gd name="connsiteX14" fmla="*/ 9270149 w 13103434"/>
              <a:gd name="connsiteY14" fmla="*/ 5122010 h 5693899"/>
              <a:gd name="connsiteX15" fmla="*/ 9076324 w 13103434"/>
              <a:gd name="connsiteY15" fmla="*/ 5134233 h 5693899"/>
              <a:gd name="connsiteX16" fmla="*/ 8885993 w 13103434"/>
              <a:gd name="connsiteY16" fmla="*/ 5146457 h 5693899"/>
              <a:gd name="connsiteX17" fmla="*/ 8692170 w 13103434"/>
              <a:gd name="connsiteY17" fmla="*/ 5162171 h 5693899"/>
              <a:gd name="connsiteX18" fmla="*/ 8500093 w 13103434"/>
              <a:gd name="connsiteY18" fmla="*/ 5181379 h 5693899"/>
              <a:gd name="connsiteX19" fmla="*/ 8309759 w 13103434"/>
              <a:gd name="connsiteY19" fmla="*/ 5204080 h 5693899"/>
              <a:gd name="connsiteX20" fmla="*/ 8122924 w 13103434"/>
              <a:gd name="connsiteY20" fmla="*/ 5226779 h 5693899"/>
              <a:gd name="connsiteX21" fmla="*/ 7932592 w 13103434"/>
              <a:gd name="connsiteY21" fmla="*/ 5251226 h 5693899"/>
              <a:gd name="connsiteX22" fmla="*/ 7766040 w 13103434"/>
              <a:gd name="connsiteY22" fmla="*/ 5277687 h 5693899"/>
              <a:gd name="connsiteX23" fmla="*/ 7631687 w 13103434"/>
              <a:gd name="connsiteY23" fmla="*/ 5294934 h 5693899"/>
              <a:gd name="connsiteX24" fmla="*/ 7458462 w 13103434"/>
              <a:gd name="connsiteY24" fmla="*/ 5324130 h 5693899"/>
              <a:gd name="connsiteX25" fmla="*/ 7373819 w 13103434"/>
              <a:gd name="connsiteY25" fmla="*/ 5336788 h 5693899"/>
              <a:gd name="connsiteX26" fmla="*/ 7300388 w 13103434"/>
              <a:gd name="connsiteY26" fmla="*/ 5350775 h 5693899"/>
              <a:gd name="connsiteX27" fmla="*/ 6954181 w 13103434"/>
              <a:gd name="connsiteY27" fmla="*/ 5409129 h 5693899"/>
              <a:gd name="connsiteX28" fmla="*/ 6800342 w 13103434"/>
              <a:gd name="connsiteY28" fmla="*/ 5441440 h 5693899"/>
              <a:gd name="connsiteX29" fmla="*/ 6770734 w 13103434"/>
              <a:gd name="connsiteY29" fmla="*/ 5446426 h 5693899"/>
              <a:gd name="connsiteX30" fmla="*/ 2351240 w 13103434"/>
              <a:gd name="connsiteY30" fmla="*/ 5629855 h 5693899"/>
              <a:gd name="connsiteX31" fmla="*/ 2025934 w 13103434"/>
              <a:gd name="connsiteY31" fmla="*/ 5593328 h 5693899"/>
              <a:gd name="connsiteX32" fmla="*/ 1976215 w 13103434"/>
              <a:gd name="connsiteY32" fmla="*/ 5586942 h 5693899"/>
              <a:gd name="connsiteX33" fmla="*/ 1663876 w 13103434"/>
              <a:gd name="connsiteY33" fmla="*/ 5541968 h 5693899"/>
              <a:gd name="connsiteX34" fmla="*/ 1181574 w 13103434"/>
              <a:gd name="connsiteY34" fmla="*/ 5451471 h 5693899"/>
              <a:gd name="connsiteX35" fmla="*/ 913022 w 13103434"/>
              <a:gd name="connsiteY35" fmla="*/ 5385011 h 5693899"/>
              <a:gd name="connsiteX36" fmla="*/ 913021 w 13103434"/>
              <a:gd name="connsiteY36" fmla="*/ 0 h 5693899"/>
              <a:gd name="connsiteX0" fmla="*/ 48639 w 12239052"/>
              <a:gd name="connsiteY0" fmla="*/ 0 h 5693899"/>
              <a:gd name="connsiteX1" fmla="*/ 12239052 w 12239052"/>
              <a:gd name="connsiteY1" fmla="*/ 0 h 5693899"/>
              <a:gd name="connsiteX2" fmla="*/ 12239051 w 12239052"/>
              <a:gd name="connsiteY2" fmla="*/ 5413773 h 5693899"/>
              <a:gd name="connsiteX3" fmla="*/ 12236845 w 12239052"/>
              <a:gd name="connsiteY3" fmla="*/ 5413259 h 5693899"/>
              <a:gd name="connsiteX4" fmla="*/ 12236845 w 12239052"/>
              <a:gd name="connsiteY4" fmla="*/ 5406635 h 5693899"/>
              <a:gd name="connsiteX5" fmla="*/ 12081029 w 12239052"/>
              <a:gd name="connsiteY5" fmla="*/ 5376956 h 5693899"/>
              <a:gd name="connsiteX6" fmla="*/ 11901926 w 12239052"/>
              <a:gd name="connsiteY6" fmla="*/ 5335228 h 5693899"/>
              <a:gd name="connsiteX7" fmla="*/ 9523038 w 12239052"/>
              <a:gd name="connsiteY7" fmla="*/ 5102230 h 5693899"/>
              <a:gd name="connsiteX8" fmla="*/ 9411858 w 12239052"/>
              <a:gd name="connsiteY8" fmla="*/ 5103271 h 5693899"/>
              <a:gd name="connsiteX9" fmla="*/ 9385363 w 12239052"/>
              <a:gd name="connsiteY9" fmla="*/ 5102803 h 5693899"/>
              <a:gd name="connsiteX10" fmla="*/ 9189793 w 12239052"/>
              <a:gd name="connsiteY10" fmla="*/ 5102803 h 5693899"/>
              <a:gd name="connsiteX11" fmla="*/ 8992476 w 12239052"/>
              <a:gd name="connsiteY11" fmla="*/ 5102802 h 5693899"/>
              <a:gd name="connsiteX12" fmla="*/ 8795160 w 12239052"/>
              <a:gd name="connsiteY12" fmla="*/ 5106295 h 5693899"/>
              <a:gd name="connsiteX13" fmla="*/ 8601336 w 12239052"/>
              <a:gd name="connsiteY13" fmla="*/ 5111534 h 5693899"/>
              <a:gd name="connsiteX14" fmla="*/ 8405767 w 12239052"/>
              <a:gd name="connsiteY14" fmla="*/ 5122010 h 5693899"/>
              <a:gd name="connsiteX15" fmla="*/ 8211942 w 12239052"/>
              <a:gd name="connsiteY15" fmla="*/ 5134233 h 5693899"/>
              <a:gd name="connsiteX16" fmla="*/ 8021611 w 12239052"/>
              <a:gd name="connsiteY16" fmla="*/ 5146457 h 5693899"/>
              <a:gd name="connsiteX17" fmla="*/ 7827788 w 12239052"/>
              <a:gd name="connsiteY17" fmla="*/ 5162171 h 5693899"/>
              <a:gd name="connsiteX18" fmla="*/ 7635711 w 12239052"/>
              <a:gd name="connsiteY18" fmla="*/ 5181379 h 5693899"/>
              <a:gd name="connsiteX19" fmla="*/ 7445377 w 12239052"/>
              <a:gd name="connsiteY19" fmla="*/ 5204080 h 5693899"/>
              <a:gd name="connsiteX20" fmla="*/ 7258542 w 12239052"/>
              <a:gd name="connsiteY20" fmla="*/ 5226779 h 5693899"/>
              <a:gd name="connsiteX21" fmla="*/ 7068210 w 12239052"/>
              <a:gd name="connsiteY21" fmla="*/ 5251226 h 5693899"/>
              <a:gd name="connsiteX22" fmla="*/ 6901658 w 12239052"/>
              <a:gd name="connsiteY22" fmla="*/ 5277687 h 5693899"/>
              <a:gd name="connsiteX23" fmla="*/ 6767305 w 12239052"/>
              <a:gd name="connsiteY23" fmla="*/ 5294934 h 5693899"/>
              <a:gd name="connsiteX24" fmla="*/ 6594080 w 12239052"/>
              <a:gd name="connsiteY24" fmla="*/ 5324130 h 5693899"/>
              <a:gd name="connsiteX25" fmla="*/ 6509437 w 12239052"/>
              <a:gd name="connsiteY25" fmla="*/ 5336788 h 5693899"/>
              <a:gd name="connsiteX26" fmla="*/ 6436006 w 12239052"/>
              <a:gd name="connsiteY26" fmla="*/ 5350775 h 5693899"/>
              <a:gd name="connsiteX27" fmla="*/ 6089799 w 12239052"/>
              <a:gd name="connsiteY27" fmla="*/ 5409129 h 5693899"/>
              <a:gd name="connsiteX28" fmla="*/ 5935960 w 12239052"/>
              <a:gd name="connsiteY28" fmla="*/ 5441440 h 5693899"/>
              <a:gd name="connsiteX29" fmla="*/ 5906352 w 12239052"/>
              <a:gd name="connsiteY29" fmla="*/ 5446426 h 5693899"/>
              <a:gd name="connsiteX30" fmla="*/ 1486858 w 12239052"/>
              <a:gd name="connsiteY30" fmla="*/ 5629855 h 5693899"/>
              <a:gd name="connsiteX31" fmla="*/ 1161552 w 12239052"/>
              <a:gd name="connsiteY31" fmla="*/ 5593328 h 5693899"/>
              <a:gd name="connsiteX32" fmla="*/ 1111833 w 12239052"/>
              <a:gd name="connsiteY32" fmla="*/ 5586942 h 5693899"/>
              <a:gd name="connsiteX33" fmla="*/ 799494 w 12239052"/>
              <a:gd name="connsiteY33" fmla="*/ 5541968 h 5693899"/>
              <a:gd name="connsiteX34" fmla="*/ 317192 w 12239052"/>
              <a:gd name="connsiteY34" fmla="*/ 5451471 h 5693899"/>
              <a:gd name="connsiteX35" fmla="*/ 48640 w 12239052"/>
              <a:gd name="connsiteY35" fmla="*/ 5385011 h 5693899"/>
              <a:gd name="connsiteX36" fmla="*/ 48639 w 12239052"/>
              <a:gd name="connsiteY36" fmla="*/ 0 h 5693899"/>
              <a:gd name="connsiteX0" fmla="*/ 19150 w 12209563"/>
              <a:gd name="connsiteY0" fmla="*/ 0 h 5693899"/>
              <a:gd name="connsiteX1" fmla="*/ 12209563 w 12209563"/>
              <a:gd name="connsiteY1" fmla="*/ 0 h 5693899"/>
              <a:gd name="connsiteX2" fmla="*/ 12209562 w 12209563"/>
              <a:gd name="connsiteY2" fmla="*/ 5413773 h 5693899"/>
              <a:gd name="connsiteX3" fmla="*/ 12207356 w 12209563"/>
              <a:gd name="connsiteY3" fmla="*/ 5413259 h 5693899"/>
              <a:gd name="connsiteX4" fmla="*/ 12207356 w 12209563"/>
              <a:gd name="connsiteY4" fmla="*/ 5406635 h 5693899"/>
              <a:gd name="connsiteX5" fmla="*/ 12051540 w 12209563"/>
              <a:gd name="connsiteY5" fmla="*/ 5376956 h 5693899"/>
              <a:gd name="connsiteX6" fmla="*/ 11872437 w 12209563"/>
              <a:gd name="connsiteY6" fmla="*/ 5335228 h 5693899"/>
              <a:gd name="connsiteX7" fmla="*/ 9493549 w 12209563"/>
              <a:gd name="connsiteY7" fmla="*/ 5102230 h 5693899"/>
              <a:gd name="connsiteX8" fmla="*/ 9382369 w 12209563"/>
              <a:gd name="connsiteY8" fmla="*/ 5103271 h 5693899"/>
              <a:gd name="connsiteX9" fmla="*/ 9355874 w 12209563"/>
              <a:gd name="connsiteY9" fmla="*/ 5102803 h 5693899"/>
              <a:gd name="connsiteX10" fmla="*/ 9160304 w 12209563"/>
              <a:gd name="connsiteY10" fmla="*/ 5102803 h 5693899"/>
              <a:gd name="connsiteX11" fmla="*/ 8962987 w 12209563"/>
              <a:gd name="connsiteY11" fmla="*/ 5102802 h 5693899"/>
              <a:gd name="connsiteX12" fmla="*/ 8765671 w 12209563"/>
              <a:gd name="connsiteY12" fmla="*/ 5106295 h 5693899"/>
              <a:gd name="connsiteX13" fmla="*/ 8571847 w 12209563"/>
              <a:gd name="connsiteY13" fmla="*/ 5111534 h 5693899"/>
              <a:gd name="connsiteX14" fmla="*/ 8376278 w 12209563"/>
              <a:gd name="connsiteY14" fmla="*/ 5122010 h 5693899"/>
              <a:gd name="connsiteX15" fmla="*/ 8182453 w 12209563"/>
              <a:gd name="connsiteY15" fmla="*/ 5134233 h 5693899"/>
              <a:gd name="connsiteX16" fmla="*/ 7992122 w 12209563"/>
              <a:gd name="connsiteY16" fmla="*/ 5146457 h 5693899"/>
              <a:gd name="connsiteX17" fmla="*/ 7798299 w 12209563"/>
              <a:gd name="connsiteY17" fmla="*/ 5162171 h 5693899"/>
              <a:gd name="connsiteX18" fmla="*/ 7606222 w 12209563"/>
              <a:gd name="connsiteY18" fmla="*/ 5181379 h 5693899"/>
              <a:gd name="connsiteX19" fmla="*/ 7415888 w 12209563"/>
              <a:gd name="connsiteY19" fmla="*/ 5204080 h 5693899"/>
              <a:gd name="connsiteX20" fmla="*/ 7229053 w 12209563"/>
              <a:gd name="connsiteY20" fmla="*/ 5226779 h 5693899"/>
              <a:gd name="connsiteX21" fmla="*/ 7038721 w 12209563"/>
              <a:gd name="connsiteY21" fmla="*/ 5251226 h 5693899"/>
              <a:gd name="connsiteX22" fmla="*/ 6872169 w 12209563"/>
              <a:gd name="connsiteY22" fmla="*/ 5277687 h 5693899"/>
              <a:gd name="connsiteX23" fmla="*/ 6737816 w 12209563"/>
              <a:gd name="connsiteY23" fmla="*/ 5294934 h 5693899"/>
              <a:gd name="connsiteX24" fmla="*/ 6564591 w 12209563"/>
              <a:gd name="connsiteY24" fmla="*/ 5324130 h 5693899"/>
              <a:gd name="connsiteX25" fmla="*/ 6479948 w 12209563"/>
              <a:gd name="connsiteY25" fmla="*/ 5336788 h 5693899"/>
              <a:gd name="connsiteX26" fmla="*/ 6406517 w 12209563"/>
              <a:gd name="connsiteY26" fmla="*/ 5350775 h 5693899"/>
              <a:gd name="connsiteX27" fmla="*/ 6060310 w 12209563"/>
              <a:gd name="connsiteY27" fmla="*/ 5409129 h 5693899"/>
              <a:gd name="connsiteX28" fmla="*/ 5906471 w 12209563"/>
              <a:gd name="connsiteY28" fmla="*/ 5441440 h 5693899"/>
              <a:gd name="connsiteX29" fmla="*/ 5876863 w 12209563"/>
              <a:gd name="connsiteY29" fmla="*/ 5446426 h 5693899"/>
              <a:gd name="connsiteX30" fmla="*/ 1457369 w 12209563"/>
              <a:gd name="connsiteY30" fmla="*/ 5629855 h 5693899"/>
              <a:gd name="connsiteX31" fmla="*/ 1132063 w 12209563"/>
              <a:gd name="connsiteY31" fmla="*/ 5593328 h 5693899"/>
              <a:gd name="connsiteX32" fmla="*/ 1082344 w 12209563"/>
              <a:gd name="connsiteY32" fmla="*/ 5586942 h 5693899"/>
              <a:gd name="connsiteX33" fmla="*/ 770005 w 12209563"/>
              <a:gd name="connsiteY33" fmla="*/ 5541968 h 5693899"/>
              <a:gd name="connsiteX34" fmla="*/ 287703 w 12209563"/>
              <a:gd name="connsiteY34" fmla="*/ 5451471 h 5693899"/>
              <a:gd name="connsiteX35" fmla="*/ 19151 w 12209563"/>
              <a:gd name="connsiteY35" fmla="*/ 5385011 h 5693899"/>
              <a:gd name="connsiteX36" fmla="*/ 19150 w 12209563"/>
              <a:gd name="connsiteY36" fmla="*/ 0 h 5693899"/>
              <a:gd name="connsiteX0" fmla="*/ 0 w 12190413"/>
              <a:gd name="connsiteY0" fmla="*/ 0 h 5693899"/>
              <a:gd name="connsiteX1" fmla="*/ 12190413 w 12190413"/>
              <a:gd name="connsiteY1" fmla="*/ 0 h 5693899"/>
              <a:gd name="connsiteX2" fmla="*/ 12190412 w 12190413"/>
              <a:gd name="connsiteY2" fmla="*/ 5413773 h 5693899"/>
              <a:gd name="connsiteX3" fmla="*/ 12188206 w 12190413"/>
              <a:gd name="connsiteY3" fmla="*/ 5413259 h 5693899"/>
              <a:gd name="connsiteX4" fmla="*/ 12188206 w 12190413"/>
              <a:gd name="connsiteY4" fmla="*/ 5406635 h 5693899"/>
              <a:gd name="connsiteX5" fmla="*/ 12032390 w 12190413"/>
              <a:gd name="connsiteY5" fmla="*/ 5376956 h 5693899"/>
              <a:gd name="connsiteX6" fmla="*/ 11853287 w 12190413"/>
              <a:gd name="connsiteY6" fmla="*/ 5335228 h 5693899"/>
              <a:gd name="connsiteX7" fmla="*/ 9474399 w 12190413"/>
              <a:gd name="connsiteY7" fmla="*/ 5102230 h 5693899"/>
              <a:gd name="connsiteX8" fmla="*/ 9363219 w 12190413"/>
              <a:gd name="connsiteY8" fmla="*/ 5103271 h 5693899"/>
              <a:gd name="connsiteX9" fmla="*/ 9336724 w 12190413"/>
              <a:gd name="connsiteY9" fmla="*/ 5102803 h 5693899"/>
              <a:gd name="connsiteX10" fmla="*/ 9141154 w 12190413"/>
              <a:gd name="connsiteY10" fmla="*/ 5102803 h 5693899"/>
              <a:gd name="connsiteX11" fmla="*/ 8943837 w 12190413"/>
              <a:gd name="connsiteY11" fmla="*/ 5102802 h 5693899"/>
              <a:gd name="connsiteX12" fmla="*/ 8746521 w 12190413"/>
              <a:gd name="connsiteY12" fmla="*/ 5106295 h 5693899"/>
              <a:gd name="connsiteX13" fmla="*/ 8552697 w 12190413"/>
              <a:gd name="connsiteY13" fmla="*/ 5111534 h 5693899"/>
              <a:gd name="connsiteX14" fmla="*/ 8357128 w 12190413"/>
              <a:gd name="connsiteY14" fmla="*/ 5122010 h 5693899"/>
              <a:gd name="connsiteX15" fmla="*/ 8163303 w 12190413"/>
              <a:gd name="connsiteY15" fmla="*/ 5134233 h 5693899"/>
              <a:gd name="connsiteX16" fmla="*/ 7972972 w 12190413"/>
              <a:gd name="connsiteY16" fmla="*/ 5146457 h 5693899"/>
              <a:gd name="connsiteX17" fmla="*/ 7779149 w 12190413"/>
              <a:gd name="connsiteY17" fmla="*/ 5162171 h 5693899"/>
              <a:gd name="connsiteX18" fmla="*/ 7587072 w 12190413"/>
              <a:gd name="connsiteY18" fmla="*/ 5181379 h 5693899"/>
              <a:gd name="connsiteX19" fmla="*/ 7396738 w 12190413"/>
              <a:gd name="connsiteY19" fmla="*/ 5204080 h 5693899"/>
              <a:gd name="connsiteX20" fmla="*/ 7209903 w 12190413"/>
              <a:gd name="connsiteY20" fmla="*/ 5226779 h 5693899"/>
              <a:gd name="connsiteX21" fmla="*/ 7019571 w 12190413"/>
              <a:gd name="connsiteY21" fmla="*/ 5251226 h 5693899"/>
              <a:gd name="connsiteX22" fmla="*/ 6853019 w 12190413"/>
              <a:gd name="connsiteY22" fmla="*/ 5277687 h 5693899"/>
              <a:gd name="connsiteX23" fmla="*/ 6718666 w 12190413"/>
              <a:gd name="connsiteY23" fmla="*/ 5294934 h 5693899"/>
              <a:gd name="connsiteX24" fmla="*/ 6545441 w 12190413"/>
              <a:gd name="connsiteY24" fmla="*/ 5324130 h 5693899"/>
              <a:gd name="connsiteX25" fmla="*/ 6460798 w 12190413"/>
              <a:gd name="connsiteY25" fmla="*/ 5336788 h 5693899"/>
              <a:gd name="connsiteX26" fmla="*/ 6387367 w 12190413"/>
              <a:gd name="connsiteY26" fmla="*/ 5350775 h 5693899"/>
              <a:gd name="connsiteX27" fmla="*/ 6041160 w 12190413"/>
              <a:gd name="connsiteY27" fmla="*/ 5409129 h 5693899"/>
              <a:gd name="connsiteX28" fmla="*/ 5887321 w 12190413"/>
              <a:gd name="connsiteY28" fmla="*/ 5441440 h 5693899"/>
              <a:gd name="connsiteX29" fmla="*/ 5857713 w 12190413"/>
              <a:gd name="connsiteY29" fmla="*/ 5446426 h 5693899"/>
              <a:gd name="connsiteX30" fmla="*/ 1438219 w 12190413"/>
              <a:gd name="connsiteY30" fmla="*/ 5629855 h 5693899"/>
              <a:gd name="connsiteX31" fmla="*/ 1112913 w 12190413"/>
              <a:gd name="connsiteY31" fmla="*/ 5593328 h 5693899"/>
              <a:gd name="connsiteX32" fmla="*/ 1063194 w 12190413"/>
              <a:gd name="connsiteY32" fmla="*/ 5586942 h 5693899"/>
              <a:gd name="connsiteX33" fmla="*/ 750855 w 12190413"/>
              <a:gd name="connsiteY33" fmla="*/ 5541968 h 5693899"/>
              <a:gd name="connsiteX34" fmla="*/ 268553 w 12190413"/>
              <a:gd name="connsiteY34" fmla="*/ 5451471 h 5693899"/>
              <a:gd name="connsiteX35" fmla="*/ 1 w 12190413"/>
              <a:gd name="connsiteY35" fmla="*/ 5385011 h 5693899"/>
              <a:gd name="connsiteX36" fmla="*/ 0 w 12190413"/>
              <a:gd name="connsiteY36" fmla="*/ 0 h 569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190413" h="5693899">
                <a:moveTo>
                  <a:pt x="0" y="0"/>
                </a:moveTo>
                <a:lnTo>
                  <a:pt x="12190413" y="0"/>
                </a:lnTo>
                <a:cubicBezTo>
                  <a:pt x="12190413" y="1804591"/>
                  <a:pt x="12190412" y="3609182"/>
                  <a:pt x="12190412" y="5413773"/>
                </a:cubicBezTo>
                <a:lnTo>
                  <a:pt x="12188206" y="5413259"/>
                </a:lnTo>
                <a:lnTo>
                  <a:pt x="12188206" y="5406635"/>
                </a:lnTo>
                <a:lnTo>
                  <a:pt x="12032390" y="5376956"/>
                </a:lnTo>
                <a:lnTo>
                  <a:pt x="11853287" y="5335228"/>
                </a:lnTo>
                <a:cubicBezTo>
                  <a:pt x="11151505" y="5193032"/>
                  <a:pt x="10345755" y="5111967"/>
                  <a:pt x="9474399" y="5102230"/>
                </a:cubicBezTo>
                <a:lnTo>
                  <a:pt x="9363219" y="5103271"/>
                </a:lnTo>
                <a:lnTo>
                  <a:pt x="9336724" y="5102803"/>
                </a:lnTo>
                <a:lnTo>
                  <a:pt x="9141154" y="5102803"/>
                </a:lnTo>
                <a:lnTo>
                  <a:pt x="8943837" y="5102802"/>
                </a:lnTo>
                <a:lnTo>
                  <a:pt x="8746521" y="5106295"/>
                </a:lnTo>
                <a:lnTo>
                  <a:pt x="8552697" y="5111534"/>
                </a:lnTo>
                <a:lnTo>
                  <a:pt x="8357128" y="5122010"/>
                </a:lnTo>
                <a:lnTo>
                  <a:pt x="8163303" y="5134233"/>
                </a:lnTo>
                <a:lnTo>
                  <a:pt x="7972972" y="5146457"/>
                </a:lnTo>
                <a:lnTo>
                  <a:pt x="7779149" y="5162171"/>
                </a:lnTo>
                <a:lnTo>
                  <a:pt x="7587072" y="5181379"/>
                </a:lnTo>
                <a:lnTo>
                  <a:pt x="7396738" y="5204080"/>
                </a:lnTo>
                <a:lnTo>
                  <a:pt x="7209903" y="5226779"/>
                </a:lnTo>
                <a:lnTo>
                  <a:pt x="7019571" y="5251226"/>
                </a:lnTo>
                <a:lnTo>
                  <a:pt x="6853019" y="5277687"/>
                </a:lnTo>
                <a:lnTo>
                  <a:pt x="6718666" y="5294934"/>
                </a:lnTo>
                <a:lnTo>
                  <a:pt x="6545441" y="5324130"/>
                </a:lnTo>
                <a:lnTo>
                  <a:pt x="6460798" y="5336788"/>
                </a:lnTo>
                <a:lnTo>
                  <a:pt x="6387367" y="5350775"/>
                </a:lnTo>
                <a:lnTo>
                  <a:pt x="6041160" y="5409129"/>
                </a:lnTo>
                <a:lnTo>
                  <a:pt x="5887321" y="5441440"/>
                </a:lnTo>
                <a:lnTo>
                  <a:pt x="5857713" y="5446426"/>
                </a:lnTo>
                <a:cubicBezTo>
                  <a:pt x="4271557" y="5694949"/>
                  <a:pt x="2741498" y="5756679"/>
                  <a:pt x="1438219" y="5629855"/>
                </a:cubicBezTo>
                <a:lnTo>
                  <a:pt x="1112913" y="5593328"/>
                </a:lnTo>
                <a:lnTo>
                  <a:pt x="1063194" y="5586942"/>
                </a:lnTo>
                <a:lnTo>
                  <a:pt x="750855" y="5541968"/>
                </a:lnTo>
                <a:cubicBezTo>
                  <a:pt x="585150" y="5515316"/>
                  <a:pt x="424237" y="5485152"/>
                  <a:pt x="268553" y="5451471"/>
                </a:cubicBezTo>
                <a:lnTo>
                  <a:pt x="1" y="5385011"/>
                </a:lnTo>
                <a:cubicBezTo>
                  <a:pt x="2867" y="5388451"/>
                  <a:pt x="3441" y="1359"/>
                  <a:pt x="0" y="0"/>
                </a:cubicBezTo>
                <a:close/>
              </a:path>
            </a:pathLst>
          </a:custGeom>
          <a:solidFill>
            <a:schemeClr val="bg2"/>
          </a:solidFill>
        </p:spPr>
        <p:txBody>
          <a:bodyPr wrap="square" tIns="792000" anchor="ctr">
            <a:noAutofit/>
          </a:bodyPr>
          <a:lstStyle>
            <a:lvl1pPr marL="0" indent="0" algn="ctr">
              <a:buNone/>
              <a:defRPr cap="none" baseline="0">
                <a:solidFill>
                  <a:schemeClr val="tx1"/>
                </a:solidFill>
              </a:defRPr>
            </a:lvl1pPr>
          </a:lstStyle>
          <a:p>
            <a:endParaRPr lang="de-DE" dirty="0"/>
          </a:p>
        </p:txBody>
      </p:sp>
      <p:sp>
        <p:nvSpPr>
          <p:cNvPr id="3" name="Textplatzhalter 2"/>
          <p:cNvSpPr>
            <a:spLocks noGrp="1"/>
          </p:cNvSpPr>
          <p:nvPr>
            <p:ph type="body" sz="quarter" idx="15" hasCustomPrompt="1"/>
          </p:nvPr>
        </p:nvSpPr>
        <p:spPr bwMode="gray">
          <a:xfrm>
            <a:off x="1278" y="0"/>
            <a:ext cx="6092825" cy="3400426"/>
          </a:xfrm>
          <a:blipFill>
            <a:blip r:embed="rId7"/>
            <a:stretch>
              <a:fillRect/>
            </a:stretch>
          </a:blipFill>
        </p:spPr>
        <p:txBody>
          <a:bodyPr/>
          <a:lstStyle>
            <a:lvl1pPr marL="0" indent="0">
              <a:buNone/>
              <a:defRPr baseline="0"/>
            </a:lvl1pPr>
          </a:lstStyle>
          <a:p>
            <a:pPr lvl="0"/>
            <a:r>
              <a:rPr lang="de-DE" dirty="0"/>
              <a:t> </a:t>
            </a:r>
          </a:p>
        </p:txBody>
      </p:sp>
      <p:sp>
        <p:nvSpPr>
          <p:cNvPr id="9" name="Untertitel 2"/>
          <p:cNvSpPr>
            <a:spLocks noGrp="1"/>
          </p:cNvSpPr>
          <p:nvPr>
            <p:ph type="subTitle" idx="1" hasCustomPrompt="1"/>
          </p:nvPr>
        </p:nvSpPr>
        <p:spPr bwMode="gray">
          <a:xfrm>
            <a:off x="550436" y="1989744"/>
            <a:ext cx="5112000" cy="1080000"/>
          </a:xfrm>
        </p:spPr>
        <p:txBody>
          <a:bodyPr/>
          <a:lstStyle>
            <a:lvl1pPr marL="0" indent="0" algn="l">
              <a:spcAft>
                <a:spcPts val="0"/>
              </a:spcAft>
              <a:buNone/>
              <a:defRPr sz="2000" cap="none" baseline="0">
                <a:solidFill>
                  <a:schemeClr val="bg1"/>
                </a:solidFill>
              </a:defRPr>
            </a:lvl1pPr>
            <a:lvl2pPr marL="0" indent="0" algn="l">
              <a:spcAft>
                <a:spcPts val="0"/>
              </a:spcAft>
              <a:buNone/>
              <a:defRPr sz="2000">
                <a:solidFill>
                  <a:schemeClr val="bg1"/>
                </a:solidFill>
              </a:defRPr>
            </a:lvl2pPr>
            <a:lvl3pPr marL="0" indent="0" algn="l">
              <a:spcAft>
                <a:spcPts val="0"/>
              </a:spcAft>
              <a:buNone/>
              <a:defRPr sz="2000">
                <a:solidFill>
                  <a:schemeClr val="bg1"/>
                </a:solidFill>
              </a:defRPr>
            </a:lvl3pPr>
            <a:lvl4pPr marL="0" indent="0" algn="l">
              <a:spcAft>
                <a:spcPts val="0"/>
              </a:spcAft>
              <a:buNone/>
              <a:defRPr sz="2000">
                <a:solidFill>
                  <a:schemeClr val="bg1"/>
                </a:solidFill>
              </a:defRPr>
            </a:lvl4pPr>
            <a:lvl5pPr marL="0" indent="0" algn="l">
              <a:spcAft>
                <a:spcPts val="0"/>
              </a:spcAft>
              <a:buNone/>
              <a:defRPr sz="2000">
                <a:solidFill>
                  <a:schemeClr val="bg1"/>
                </a:solidFill>
              </a:defRPr>
            </a:lvl5pPr>
            <a:lvl6pPr marL="0" indent="0" algn="l">
              <a:spcAft>
                <a:spcPts val="0"/>
              </a:spcAft>
              <a:buNone/>
              <a:defRPr sz="2000">
                <a:solidFill>
                  <a:schemeClr val="bg1"/>
                </a:solidFill>
              </a:defRPr>
            </a:lvl6pPr>
            <a:lvl7pPr marL="0" indent="0" algn="l">
              <a:spcAft>
                <a:spcPts val="0"/>
              </a:spcAft>
              <a:buNone/>
              <a:defRPr sz="2000">
                <a:solidFill>
                  <a:schemeClr val="bg1"/>
                </a:solidFill>
              </a:defRPr>
            </a:lvl7pPr>
            <a:lvl8pPr marL="0" indent="0" algn="l">
              <a:spcAft>
                <a:spcPts val="0"/>
              </a:spcAft>
              <a:buNone/>
              <a:defRPr sz="2000">
                <a:solidFill>
                  <a:schemeClr val="bg1"/>
                </a:solidFill>
              </a:defRPr>
            </a:lvl8pPr>
            <a:lvl9pPr marL="0" indent="0" algn="l">
              <a:spcAft>
                <a:spcPts val="0"/>
              </a:spcAft>
              <a:buNone/>
              <a:defRPr sz="2000">
                <a:solidFill>
                  <a:schemeClr val="bg1"/>
                </a:solidFill>
              </a:defRPr>
            </a:lvl9pPr>
          </a:lstStyle>
          <a:p>
            <a:pPr lvl="0"/>
            <a:r>
              <a:rPr lang="de-DE" dirty="0"/>
              <a:t>Hier steht ein Untertitel 20pt</a:t>
            </a:r>
            <a:br>
              <a:rPr lang="de-DE" dirty="0"/>
            </a:br>
            <a:r>
              <a:rPr lang="de-DE" dirty="0"/>
              <a:t>Bild ändern wie folgt: „Grafik einfügen“</a:t>
            </a:r>
          </a:p>
        </p:txBody>
      </p:sp>
      <p:sp>
        <p:nvSpPr>
          <p:cNvPr id="8" name="Titel 1"/>
          <p:cNvSpPr>
            <a:spLocks noGrp="1"/>
          </p:cNvSpPr>
          <p:nvPr>
            <p:ph type="ctrTitle" hasCustomPrompt="1"/>
          </p:nvPr>
        </p:nvSpPr>
        <p:spPr bwMode="gray">
          <a:xfrm>
            <a:off x="550436" y="477584"/>
            <a:ext cx="5112000" cy="1440000"/>
          </a:xfrm>
        </p:spPr>
        <p:txBody>
          <a:bodyPr/>
          <a:lstStyle>
            <a:lvl1pPr>
              <a:defRPr sz="3200" baseline="0">
                <a:solidFill>
                  <a:schemeClr val="bg1"/>
                </a:solidFill>
              </a:defRPr>
            </a:lvl1pPr>
          </a:lstStyle>
          <a:p>
            <a:r>
              <a:rPr lang="de-DE" dirty="0"/>
              <a:t>Hier steht ein sehr lange Headline 32pt</a:t>
            </a:r>
          </a:p>
        </p:txBody>
      </p:sp>
    </p:spTree>
    <p:extLst>
      <p:ext uri="{BB962C8B-B14F-4D97-AF65-F5344CB8AC3E}">
        <p14:creationId xmlns:p14="http://schemas.microsoft.com/office/powerpoint/2010/main" val="2462230893"/>
      </p:ext>
    </p:extLst>
  </p:cSld>
  <p:clrMapOvr>
    <a:masterClrMapping/>
  </p:clrMapOvr>
  <p:extLst mod="1">
    <p:ext uri="{DCECCB84-F9BA-43D5-87BE-67443E8EF086}">
      <p15:sldGuideLst xmlns:p15="http://schemas.microsoft.com/office/powerpoint/2012/main">
        <p15:guide id="1" orient="horz" pos="34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genda Übersicht">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550436" y="405374"/>
            <a:ext cx="11088688" cy="432000"/>
          </a:xfrm>
        </p:spPr>
        <p:txBody>
          <a:bodyPr/>
          <a:lstStyle>
            <a:lvl1pPr>
              <a:defRPr/>
            </a:lvl1pPr>
          </a:lstStyle>
          <a:p>
            <a:r>
              <a:rPr lang="de-DE" dirty="0"/>
              <a:t>Agenda Übersicht</a:t>
            </a:r>
          </a:p>
        </p:txBody>
      </p:sp>
      <p:sp>
        <p:nvSpPr>
          <p:cNvPr id="3" name="Datumsplatzhalter 2"/>
          <p:cNvSpPr>
            <a:spLocks noGrp="1"/>
          </p:cNvSpPr>
          <p:nvPr>
            <p:ph type="dt" sz="half" idx="10"/>
          </p:nvPr>
        </p:nvSpPr>
        <p:spPr bwMode="gray"/>
        <p:txBody>
          <a:bodyPr/>
          <a:lstStyle/>
          <a:p>
            <a:fld id="{1D63ED9D-AEAA-4AE8-98C9-785FE06F6F31}" type="datetime1">
              <a:rPr lang="de-DE" smtClean="0"/>
              <a:t>20.04.2020</a:t>
            </a:fld>
            <a:endParaRPr lang="de-DE" dirty="0"/>
          </a:p>
        </p:txBody>
      </p:sp>
      <p:sp>
        <p:nvSpPr>
          <p:cNvPr id="4" name="Fußzeilenplatzhalter 3"/>
          <p:cNvSpPr>
            <a:spLocks noGrp="1"/>
          </p:cNvSpPr>
          <p:nvPr>
            <p:ph type="ftr" sz="quarter" idx="11"/>
          </p:nvPr>
        </p:nvSpPr>
        <p:spPr bwMode="gray"/>
        <p:txBody>
          <a:bodyPr/>
          <a:lstStyle/>
          <a:p>
            <a:r>
              <a:rPr lang="de-DE"/>
              <a:t>Bitte Fußzeile einfügen</a:t>
            </a:r>
            <a:endParaRPr lang="de-DE" dirty="0"/>
          </a:p>
        </p:txBody>
      </p:sp>
      <p:sp>
        <p:nvSpPr>
          <p:cNvPr id="5" name="Foliennummernplatzhalter 4"/>
          <p:cNvSpPr>
            <a:spLocks noGrp="1"/>
          </p:cNvSpPr>
          <p:nvPr>
            <p:ph type="sldNum" sz="quarter" idx="12"/>
          </p:nvPr>
        </p:nvSpPr>
        <p:spPr bwMode="gray"/>
        <p:txBody>
          <a:bodyPr/>
          <a:lstStyle/>
          <a:p>
            <a:fld id="{4915BD61-E5D5-4E4F-ADA0-6F3448AB9FA6}" type="slidenum">
              <a:rPr lang="de-DE" smtClean="0"/>
              <a:pPr/>
              <a:t>‹Nr.›</a:t>
            </a:fld>
            <a:endParaRPr lang="de-DE" dirty="0"/>
          </a:p>
        </p:txBody>
      </p:sp>
      <p:sp>
        <p:nvSpPr>
          <p:cNvPr id="10" name="Tabellenplatzhalter 9"/>
          <p:cNvSpPr>
            <a:spLocks noGrp="1"/>
          </p:cNvSpPr>
          <p:nvPr>
            <p:ph type="tbl" sz="quarter" idx="13" hasCustomPrompt="1"/>
          </p:nvPr>
        </p:nvSpPr>
        <p:spPr bwMode="gray">
          <a:xfrm>
            <a:off x="551288" y="1269494"/>
            <a:ext cx="11088688" cy="4680000"/>
          </a:xfrm>
        </p:spPr>
        <p:txBody>
          <a:bodyPr/>
          <a:lstStyle>
            <a:lvl1pPr>
              <a:defRPr cap="none" baseline="0"/>
            </a:lvl1pPr>
          </a:lstStyle>
          <a:p>
            <a:pPr lvl="0"/>
            <a:r>
              <a:rPr lang="de-DE" dirty="0"/>
              <a:t>Textmasterformat bearbeiten</a:t>
            </a:r>
          </a:p>
        </p:txBody>
      </p:sp>
    </p:spTree>
    <p:extLst>
      <p:ext uri="{BB962C8B-B14F-4D97-AF65-F5344CB8AC3E}">
        <p14:creationId xmlns:p14="http://schemas.microsoft.com/office/powerpoint/2010/main" val="1949407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Inhalt">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a:xfrm>
            <a:off x="552876" y="405374"/>
            <a:ext cx="11087100" cy="432000"/>
          </a:xfrm>
        </p:spPr>
        <p:txBody>
          <a:bodyPr/>
          <a:lstStyle/>
          <a:p>
            <a:r>
              <a:rPr lang="de-DE" dirty="0"/>
              <a:t>Inhalt</a:t>
            </a:r>
          </a:p>
        </p:txBody>
      </p:sp>
      <p:sp>
        <p:nvSpPr>
          <p:cNvPr id="7" name="Datumsplatzhalter 6"/>
          <p:cNvSpPr>
            <a:spLocks noGrp="1"/>
          </p:cNvSpPr>
          <p:nvPr>
            <p:ph type="dt" sz="half" idx="10"/>
          </p:nvPr>
        </p:nvSpPr>
        <p:spPr bwMode="gray"/>
        <p:txBody>
          <a:bodyPr/>
          <a:lstStyle/>
          <a:p>
            <a:fld id="{B8924BDA-0DCB-4021-9877-5E012C1BAE0D}" type="datetime1">
              <a:rPr lang="de-DE" smtClean="0"/>
              <a:t>20.04.2020</a:t>
            </a:fld>
            <a:endParaRPr lang="de-DE" dirty="0"/>
          </a:p>
        </p:txBody>
      </p:sp>
      <p:sp>
        <p:nvSpPr>
          <p:cNvPr id="8" name="Fußzeilenplatzhalter 7"/>
          <p:cNvSpPr>
            <a:spLocks noGrp="1"/>
          </p:cNvSpPr>
          <p:nvPr>
            <p:ph type="ftr" sz="quarter" idx="11"/>
          </p:nvPr>
        </p:nvSpPr>
        <p:spPr bwMode="gray"/>
        <p:txBody>
          <a:bodyPr/>
          <a:lstStyle/>
          <a:p>
            <a:r>
              <a:rPr lang="de-DE"/>
              <a:t>Bitte Fußzeile einfügen</a:t>
            </a:r>
            <a:endParaRPr lang="de-DE" dirty="0"/>
          </a:p>
        </p:txBody>
      </p:sp>
      <p:sp>
        <p:nvSpPr>
          <p:cNvPr id="9" name="Foliennummernplatzhalter 8"/>
          <p:cNvSpPr>
            <a:spLocks noGrp="1"/>
          </p:cNvSpPr>
          <p:nvPr>
            <p:ph type="sldNum" sz="quarter" idx="12"/>
          </p:nvPr>
        </p:nvSpPr>
        <p:spPr bwMode="gray"/>
        <p:txBody>
          <a:bodyPr/>
          <a:lstStyle/>
          <a:p>
            <a:fld id="{4915BD61-E5D5-4E4F-ADA0-6F3448AB9FA6}" type="slidenum">
              <a:rPr lang="de-DE" smtClean="0"/>
              <a:pPr/>
              <a:t>‹Nr.›</a:t>
            </a:fld>
            <a:endParaRPr lang="de-DE" dirty="0"/>
          </a:p>
        </p:txBody>
      </p:sp>
      <p:sp>
        <p:nvSpPr>
          <p:cNvPr id="3" name="Inhaltsplatzhalter 2"/>
          <p:cNvSpPr>
            <a:spLocks noGrp="1"/>
          </p:cNvSpPr>
          <p:nvPr>
            <p:ph sz="quarter" idx="13"/>
          </p:nvPr>
        </p:nvSpPr>
        <p:spPr bwMode="gray">
          <a:xfrm>
            <a:off x="550800" y="1701799"/>
            <a:ext cx="11088000" cy="4248000"/>
          </a:xfrm>
        </p:spPr>
        <p:txBody>
          <a:bodyPr/>
          <a:lstStyle>
            <a:lvl5pPr>
              <a:defRPr/>
            </a:lvl5pPr>
            <a:lvl7pPr>
              <a:defRPr/>
            </a:lvl7pPr>
            <a:lvl8pPr marL="539750" indent="-180975">
              <a:buFont typeface="Symbol" panose="05050102010706020507" pitchFamily="18" charset="2"/>
              <a:buChar char="-"/>
              <a:defRPr/>
            </a:lvl8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4"/>
            <a:r>
              <a:rPr lang="de-DE" dirty="0"/>
              <a:t>7</a:t>
            </a:r>
          </a:p>
          <a:p>
            <a:pPr lvl="4"/>
            <a:r>
              <a:rPr lang="de-DE" dirty="0"/>
              <a:t>8</a:t>
            </a:r>
          </a:p>
          <a:p>
            <a:pPr lvl="4"/>
            <a:r>
              <a:rPr lang="de-DE" dirty="0"/>
              <a:t>9</a:t>
            </a:r>
          </a:p>
        </p:txBody>
      </p:sp>
      <p:sp>
        <p:nvSpPr>
          <p:cNvPr id="10" name="Textplatzhalter 6"/>
          <p:cNvSpPr>
            <a:spLocks noGrp="1"/>
          </p:cNvSpPr>
          <p:nvPr>
            <p:ph type="body" sz="quarter" idx="14" hasCustomPrompt="1"/>
          </p:nvPr>
        </p:nvSpPr>
        <p:spPr bwMode="gray">
          <a:xfrm>
            <a:off x="550800" y="982286"/>
            <a:ext cx="11088000" cy="503238"/>
          </a:xfrm>
        </p:spPr>
        <p:txBody>
          <a:bodyPr/>
          <a:lstStyle>
            <a:lvl1pPr marL="0" indent="0">
              <a:buNone/>
              <a:defRPr sz="1800" cap="none" baseline="0">
                <a:solidFill>
                  <a:schemeClr val="tx2"/>
                </a:solidFill>
              </a:defRPr>
            </a:lvl1pPr>
            <a:lvl2pPr marL="0" indent="0">
              <a:buNone/>
              <a:defRPr sz="1800">
                <a:solidFill>
                  <a:schemeClr val="tx2"/>
                </a:solidFill>
              </a:defRPr>
            </a:lvl2pPr>
            <a:lvl3pPr marL="0" indent="0">
              <a:buNone/>
              <a:defRPr sz="1800">
                <a:solidFill>
                  <a:schemeClr val="tx2"/>
                </a:solidFill>
              </a:defRPr>
            </a:lvl3pPr>
            <a:lvl4pPr marL="0" indent="0">
              <a:buNone/>
              <a:defRPr sz="1800">
                <a:solidFill>
                  <a:schemeClr val="tx2"/>
                </a:solidFill>
              </a:defRPr>
            </a:lvl4pPr>
            <a:lvl5pPr marL="0" indent="0">
              <a:buNone/>
              <a:defRPr sz="1800">
                <a:solidFill>
                  <a:schemeClr val="tx2"/>
                </a:solidFill>
              </a:defRPr>
            </a:lvl5pPr>
            <a:lvl6pPr marL="0" indent="0">
              <a:buNone/>
              <a:defRPr sz="1800">
                <a:solidFill>
                  <a:schemeClr val="tx2"/>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de-DE" dirty="0"/>
              <a:t>Subheadline</a:t>
            </a:r>
          </a:p>
        </p:txBody>
      </p:sp>
    </p:spTree>
    <p:extLst>
      <p:ext uri="{BB962C8B-B14F-4D97-AF65-F5344CB8AC3E}">
        <p14:creationId xmlns:p14="http://schemas.microsoft.com/office/powerpoint/2010/main" val="1647878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Ending page blue">
    <p:bg>
      <p:bgPr>
        <a:solidFill>
          <a:srgbClr val="0071B9"/>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42924" y="447675"/>
            <a:ext cx="6512263" cy="1247775"/>
          </a:xfrm>
        </p:spPr>
        <p:txBody>
          <a:bodyPr/>
          <a:lstStyle>
            <a:lvl1pPr>
              <a:defRPr sz="3200" baseline="0">
                <a:solidFill>
                  <a:schemeClr val="bg1"/>
                </a:solidFill>
              </a:defRPr>
            </a:lvl1pPr>
          </a:lstStyle>
          <a:p>
            <a:r>
              <a:rPr lang="de-DE" dirty="0" err="1" smtClean="0"/>
              <a:t>Thank</a:t>
            </a:r>
            <a:r>
              <a:rPr lang="de-DE" dirty="0" smtClean="0"/>
              <a:t> </a:t>
            </a:r>
            <a:r>
              <a:rPr lang="de-DE" dirty="0" err="1" smtClean="0"/>
              <a:t>you</a:t>
            </a:r>
            <a:r>
              <a:rPr lang="de-DE" dirty="0" smtClean="0"/>
              <a:t> </a:t>
            </a:r>
            <a:br>
              <a:rPr lang="de-DE" dirty="0" smtClean="0"/>
            </a:br>
            <a:r>
              <a:rPr lang="de-DE" dirty="0" err="1" smtClean="0"/>
              <a:t>for</a:t>
            </a:r>
            <a:r>
              <a:rPr lang="de-DE" dirty="0" smtClean="0"/>
              <a:t> </a:t>
            </a:r>
            <a:r>
              <a:rPr lang="de-DE" dirty="0" err="1" smtClean="0"/>
              <a:t>listening</a:t>
            </a:r>
            <a:r>
              <a:rPr lang="de-DE" dirty="0" smtClean="0"/>
              <a:t> 32pt</a:t>
            </a:r>
            <a:endParaRPr lang="de-DE" dirty="0"/>
          </a:p>
        </p:txBody>
      </p:sp>
      <p:sp>
        <p:nvSpPr>
          <p:cNvPr id="3" name="Untertitel 2"/>
          <p:cNvSpPr>
            <a:spLocks noGrp="1"/>
          </p:cNvSpPr>
          <p:nvPr>
            <p:ph type="subTitle" idx="1" hasCustomPrompt="1"/>
          </p:nvPr>
        </p:nvSpPr>
        <p:spPr>
          <a:xfrm>
            <a:off x="542924" y="1917626"/>
            <a:ext cx="6512263" cy="1152395"/>
          </a:xfrm>
        </p:spPr>
        <p:txBody>
          <a:bodyPr/>
          <a:lstStyle>
            <a:lvl1pPr marL="0" indent="0" algn="l">
              <a:buNone/>
              <a:defRPr sz="2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DE" dirty="0"/>
              <a:t>Max Mustermann 20pt</a:t>
            </a:r>
          </a:p>
        </p:txBody>
      </p:sp>
      <p:sp>
        <p:nvSpPr>
          <p:cNvPr id="14" name="Textplatzhalter 13"/>
          <p:cNvSpPr>
            <a:spLocks noGrp="1"/>
          </p:cNvSpPr>
          <p:nvPr>
            <p:ph type="body" sz="quarter" idx="10" hasCustomPrompt="1"/>
          </p:nvPr>
        </p:nvSpPr>
        <p:spPr>
          <a:xfrm>
            <a:off x="542925" y="3429795"/>
            <a:ext cx="6513123" cy="1056462"/>
          </a:xfrm>
        </p:spPr>
        <p:txBody>
          <a:bodyPr/>
          <a:lstStyle>
            <a:lvl1pPr marL="0" indent="0">
              <a:buNone/>
              <a:defRPr sz="1400" baseline="0">
                <a:solidFill>
                  <a:schemeClr val="bg1"/>
                </a:solidFill>
              </a:defRPr>
            </a:lvl1pPr>
            <a:lvl2pPr marL="342891" indent="0">
              <a:buNone/>
              <a:defRPr/>
            </a:lvl2pPr>
            <a:lvl3pPr marL="596885" indent="0">
              <a:buNone/>
              <a:defRPr/>
            </a:lvl3pPr>
            <a:lvl4pPr marL="952476" indent="0">
              <a:buNone/>
              <a:defRPr/>
            </a:lvl4pPr>
            <a:lvl5pPr marL="1193770" indent="0">
              <a:buNone/>
              <a:defRPr/>
            </a:lvl5pPr>
          </a:lstStyle>
          <a:p>
            <a:pPr lvl="0"/>
            <a:r>
              <a:rPr lang="de-DE" dirty="0"/>
              <a:t>Head </a:t>
            </a:r>
            <a:r>
              <a:rPr lang="de-DE" dirty="0" err="1"/>
              <a:t>of</a:t>
            </a:r>
            <a:r>
              <a:rPr lang="de-DE" dirty="0"/>
              <a:t> Corporate 14pt</a:t>
            </a:r>
            <a:br>
              <a:rPr lang="de-DE" dirty="0"/>
            </a:br>
            <a:r>
              <a:rPr lang="de-DE" dirty="0" err="1" smtClean="0"/>
              <a:t>Contact</a:t>
            </a:r>
            <a:r>
              <a:rPr lang="de-DE" dirty="0" smtClean="0"/>
              <a:t> </a:t>
            </a:r>
            <a:r>
              <a:rPr lang="de-DE" dirty="0" err="1" smtClean="0"/>
              <a:t>details</a:t>
            </a:r>
            <a:r>
              <a:rPr lang="de-DE" dirty="0" smtClean="0"/>
              <a:t> </a:t>
            </a:r>
            <a:r>
              <a:rPr lang="de-DE" dirty="0"/>
              <a:t>14pt</a:t>
            </a:r>
          </a:p>
        </p:txBody>
      </p:sp>
      <p:sp>
        <p:nvSpPr>
          <p:cNvPr id="4" name="Datumsplatzhalter 3"/>
          <p:cNvSpPr>
            <a:spLocks noGrp="1"/>
          </p:cNvSpPr>
          <p:nvPr>
            <p:ph type="dt" sz="half" idx="11"/>
          </p:nvPr>
        </p:nvSpPr>
        <p:spPr/>
        <p:txBody>
          <a:bodyPr/>
          <a:lstStyle>
            <a:lvl1pPr>
              <a:defRPr>
                <a:solidFill>
                  <a:schemeClr val="bg1"/>
                </a:solidFill>
              </a:defRPr>
            </a:lvl1pPr>
          </a:lstStyle>
          <a:p>
            <a:r>
              <a:rPr lang="de-DE" smtClean="0"/>
              <a:t>Feb. 2017</a:t>
            </a:r>
            <a:endParaRPr lang="de-DE" dirty="0"/>
          </a:p>
        </p:txBody>
      </p:sp>
      <p:sp>
        <p:nvSpPr>
          <p:cNvPr id="5" name="Fußzeilenplatzhalter 4"/>
          <p:cNvSpPr>
            <a:spLocks noGrp="1"/>
          </p:cNvSpPr>
          <p:nvPr>
            <p:ph type="ftr" sz="quarter" idx="12"/>
          </p:nvPr>
        </p:nvSpPr>
        <p:spPr/>
        <p:txBody>
          <a:bodyPr/>
          <a:lstStyle>
            <a:lvl1pPr>
              <a:defRPr>
                <a:solidFill>
                  <a:schemeClr val="bg1"/>
                </a:solidFill>
              </a:defRPr>
            </a:lvl1pPr>
          </a:lstStyle>
          <a:p>
            <a:r>
              <a:rPr lang="de-DE" smtClean="0"/>
              <a:t>TÜV Rheinland Copy Strategy</a:t>
            </a:r>
            <a:endParaRPr lang="de-DE" dirty="0"/>
          </a:p>
        </p:txBody>
      </p:sp>
      <p:sp>
        <p:nvSpPr>
          <p:cNvPr id="6" name="Foliennummernplatzhalter 5"/>
          <p:cNvSpPr>
            <a:spLocks noGrp="1"/>
          </p:cNvSpPr>
          <p:nvPr>
            <p:ph type="sldNum" sz="quarter" idx="13"/>
          </p:nvPr>
        </p:nvSpPr>
        <p:spPr/>
        <p:txBody>
          <a:bodyPr/>
          <a:lstStyle>
            <a:lvl1pPr>
              <a:defRPr>
                <a:solidFill>
                  <a:schemeClr val="bg1"/>
                </a:solidFill>
              </a:defRPr>
            </a:lvl1pPr>
          </a:lstStyle>
          <a:p>
            <a:fld id="{4915BD61-E5D5-4E4F-ADA0-6F3448AB9FA6}" type="slidenum">
              <a:rPr lang="de-DE" smtClean="0"/>
              <a:pPr/>
              <a:t>‹Nr.›</a:t>
            </a:fld>
            <a:endParaRPr lang="de-DE" dirty="0"/>
          </a:p>
        </p:txBody>
      </p:sp>
      <p:sp>
        <p:nvSpPr>
          <p:cNvPr id="10" name="Textplatzhalter 13"/>
          <p:cNvSpPr>
            <a:spLocks noGrp="1"/>
          </p:cNvSpPr>
          <p:nvPr>
            <p:ph type="body" sz="quarter" idx="14" hasCustomPrompt="1"/>
          </p:nvPr>
        </p:nvSpPr>
        <p:spPr>
          <a:xfrm>
            <a:off x="542925" y="4725938"/>
            <a:ext cx="6514354" cy="1056462"/>
          </a:xfrm>
        </p:spPr>
        <p:txBody>
          <a:bodyPr/>
          <a:lstStyle>
            <a:lvl1pPr marL="0" indent="0">
              <a:buNone/>
              <a:defRPr sz="1400" baseline="0">
                <a:solidFill>
                  <a:schemeClr val="bg1"/>
                </a:solidFill>
              </a:defRPr>
            </a:lvl1pPr>
            <a:lvl2pPr marL="342891" indent="0">
              <a:buNone/>
              <a:defRPr/>
            </a:lvl2pPr>
            <a:lvl3pPr marL="596885" indent="0">
              <a:buNone/>
              <a:defRPr/>
            </a:lvl3pPr>
            <a:lvl4pPr marL="952476" indent="0">
              <a:buNone/>
              <a:defRPr/>
            </a:lvl4pPr>
            <a:lvl5pPr marL="1193770" indent="0">
              <a:buNone/>
              <a:defRPr/>
            </a:lvl5pPr>
          </a:lstStyle>
          <a:p>
            <a:pPr lvl="0"/>
            <a:r>
              <a:rPr lang="de-DE" dirty="0"/>
              <a:t>www.tuv.com</a:t>
            </a:r>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39138" y="6179474"/>
            <a:ext cx="1823071" cy="455217"/>
          </a:xfrm>
          <a:prstGeom prst="rect">
            <a:avLst/>
          </a:prstGeom>
        </p:spPr>
      </p:pic>
    </p:spTree>
    <p:extLst>
      <p:ext uri="{BB962C8B-B14F-4D97-AF65-F5344CB8AC3E}">
        <p14:creationId xmlns:p14="http://schemas.microsoft.com/office/powerpoint/2010/main" val="3110356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hne Bild">
    <p:spTree>
      <p:nvGrpSpPr>
        <p:cNvPr id="1" name=""/>
        <p:cNvGrpSpPr/>
        <p:nvPr/>
      </p:nvGrpSpPr>
      <p:grpSpPr>
        <a:xfrm>
          <a:off x="0" y="0"/>
          <a:ext cx="0" cy="0"/>
          <a:chOff x="0" y="0"/>
          <a:chExt cx="0" cy="0"/>
        </a:xfrm>
      </p:grpSpPr>
      <p:sp>
        <p:nvSpPr>
          <p:cNvPr id="7" name="Rechteck 6" hidden="1">
            <a:extLst>
              <a:ext uri="{FF2B5EF4-FFF2-40B4-BE49-F238E27FC236}">
                <a16:creationId xmlns:a16="http://schemas.microsoft.com/office/drawing/2014/main" id="{4DE46290-C5B2-40DC-B55A-FFBFBFC19417}"/>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
        <p:nvSpPr>
          <p:cNvPr id="10" name="Freihandform: Form 9">
            <a:extLst>
              <a:ext uri="{FF2B5EF4-FFF2-40B4-BE49-F238E27FC236}">
                <a16:creationId xmlns:a16="http://schemas.microsoft.com/office/drawing/2014/main" id="{EFA2FEA4-0A89-4AB0-9AD2-66DDA27F402E}"/>
              </a:ext>
            </a:extLst>
          </p:cNvPr>
          <p:cNvSpPr/>
          <p:nvPr userDrawn="1"/>
        </p:nvSpPr>
        <p:spPr>
          <a:xfrm>
            <a:off x="0" y="0"/>
            <a:ext cx="12190413" cy="5662104"/>
          </a:xfrm>
          <a:custGeom>
            <a:avLst/>
            <a:gdLst>
              <a:gd name="connsiteX0" fmla="*/ 0 w 12190413"/>
              <a:gd name="connsiteY0" fmla="*/ 0 h 5662104"/>
              <a:gd name="connsiteX1" fmla="*/ 12190413 w 12190413"/>
              <a:gd name="connsiteY1" fmla="*/ 0 h 5662104"/>
              <a:gd name="connsiteX2" fmla="*/ 12190413 w 12190413"/>
              <a:gd name="connsiteY2" fmla="*/ 2255518 h 5662104"/>
              <a:gd name="connsiteX3" fmla="*/ 12190413 w 12190413"/>
              <a:gd name="connsiteY3" fmla="*/ 3501804 h 5662104"/>
              <a:gd name="connsiteX4" fmla="*/ 12190413 w 12190413"/>
              <a:gd name="connsiteY4" fmla="*/ 3818748 h 5662104"/>
              <a:gd name="connsiteX5" fmla="*/ 12190412 w 12190413"/>
              <a:gd name="connsiteY5" fmla="*/ 5381978 h 5662104"/>
              <a:gd name="connsiteX6" fmla="*/ 12188206 w 12190413"/>
              <a:gd name="connsiteY6" fmla="*/ 5381464 h 5662104"/>
              <a:gd name="connsiteX7" fmla="*/ 12188206 w 12190413"/>
              <a:gd name="connsiteY7" fmla="*/ 5374839 h 5662104"/>
              <a:gd name="connsiteX8" fmla="*/ 12032390 w 12190413"/>
              <a:gd name="connsiteY8" fmla="*/ 5345161 h 5662104"/>
              <a:gd name="connsiteX9" fmla="*/ 11853287 w 12190413"/>
              <a:gd name="connsiteY9" fmla="*/ 5303433 h 5662104"/>
              <a:gd name="connsiteX10" fmla="*/ 9474399 w 12190413"/>
              <a:gd name="connsiteY10" fmla="*/ 5070435 h 5662104"/>
              <a:gd name="connsiteX11" fmla="*/ 9363219 w 12190413"/>
              <a:gd name="connsiteY11" fmla="*/ 5071476 h 5662104"/>
              <a:gd name="connsiteX12" fmla="*/ 9336724 w 12190413"/>
              <a:gd name="connsiteY12" fmla="*/ 5071008 h 5662104"/>
              <a:gd name="connsiteX13" fmla="*/ 9141154 w 12190413"/>
              <a:gd name="connsiteY13" fmla="*/ 5071008 h 5662104"/>
              <a:gd name="connsiteX14" fmla="*/ 8943837 w 12190413"/>
              <a:gd name="connsiteY14" fmla="*/ 5071007 h 5662104"/>
              <a:gd name="connsiteX15" fmla="*/ 8746521 w 12190413"/>
              <a:gd name="connsiteY15" fmla="*/ 5074500 h 5662104"/>
              <a:gd name="connsiteX16" fmla="*/ 8552697 w 12190413"/>
              <a:gd name="connsiteY16" fmla="*/ 5079739 h 5662104"/>
              <a:gd name="connsiteX17" fmla="*/ 8357128 w 12190413"/>
              <a:gd name="connsiteY17" fmla="*/ 5090215 h 5662104"/>
              <a:gd name="connsiteX18" fmla="*/ 8163303 w 12190413"/>
              <a:gd name="connsiteY18" fmla="*/ 5102438 h 5662104"/>
              <a:gd name="connsiteX19" fmla="*/ 7972972 w 12190413"/>
              <a:gd name="connsiteY19" fmla="*/ 5114662 h 5662104"/>
              <a:gd name="connsiteX20" fmla="*/ 7779149 w 12190413"/>
              <a:gd name="connsiteY20" fmla="*/ 5130376 h 5662104"/>
              <a:gd name="connsiteX21" fmla="*/ 7587072 w 12190413"/>
              <a:gd name="connsiteY21" fmla="*/ 5149584 h 5662104"/>
              <a:gd name="connsiteX22" fmla="*/ 7396738 w 12190413"/>
              <a:gd name="connsiteY22" fmla="*/ 5172284 h 5662104"/>
              <a:gd name="connsiteX23" fmla="*/ 7209903 w 12190413"/>
              <a:gd name="connsiteY23" fmla="*/ 5194984 h 5662104"/>
              <a:gd name="connsiteX24" fmla="*/ 7019571 w 12190413"/>
              <a:gd name="connsiteY24" fmla="*/ 5219431 h 5662104"/>
              <a:gd name="connsiteX25" fmla="*/ 6853019 w 12190413"/>
              <a:gd name="connsiteY25" fmla="*/ 5245892 h 5662104"/>
              <a:gd name="connsiteX26" fmla="*/ 6718666 w 12190413"/>
              <a:gd name="connsiteY26" fmla="*/ 5263138 h 5662104"/>
              <a:gd name="connsiteX27" fmla="*/ 6545441 w 12190413"/>
              <a:gd name="connsiteY27" fmla="*/ 5292335 h 5662104"/>
              <a:gd name="connsiteX28" fmla="*/ 6460798 w 12190413"/>
              <a:gd name="connsiteY28" fmla="*/ 5304993 h 5662104"/>
              <a:gd name="connsiteX29" fmla="*/ 6387367 w 12190413"/>
              <a:gd name="connsiteY29" fmla="*/ 5318980 h 5662104"/>
              <a:gd name="connsiteX30" fmla="*/ 6041160 w 12190413"/>
              <a:gd name="connsiteY30" fmla="*/ 5377334 h 5662104"/>
              <a:gd name="connsiteX31" fmla="*/ 5887321 w 12190413"/>
              <a:gd name="connsiteY31" fmla="*/ 5409645 h 5662104"/>
              <a:gd name="connsiteX32" fmla="*/ 5857713 w 12190413"/>
              <a:gd name="connsiteY32" fmla="*/ 5414631 h 5662104"/>
              <a:gd name="connsiteX33" fmla="*/ 1438219 w 12190413"/>
              <a:gd name="connsiteY33" fmla="*/ 5598060 h 5662104"/>
              <a:gd name="connsiteX34" fmla="*/ 1112913 w 12190413"/>
              <a:gd name="connsiteY34" fmla="*/ 5561533 h 5662104"/>
              <a:gd name="connsiteX35" fmla="*/ 1063194 w 12190413"/>
              <a:gd name="connsiteY35" fmla="*/ 5555146 h 5662104"/>
              <a:gd name="connsiteX36" fmla="*/ 750855 w 12190413"/>
              <a:gd name="connsiteY36" fmla="*/ 5510173 h 5662104"/>
              <a:gd name="connsiteX37" fmla="*/ 268553 w 12190413"/>
              <a:gd name="connsiteY37" fmla="*/ 5419676 h 5662104"/>
              <a:gd name="connsiteX38" fmla="*/ 1 w 12190413"/>
              <a:gd name="connsiteY38" fmla="*/ 5353216 h 5662104"/>
              <a:gd name="connsiteX39" fmla="*/ 0 w 12190413"/>
              <a:gd name="connsiteY39" fmla="*/ 5353194 h 5662104"/>
              <a:gd name="connsiteX40" fmla="*/ 0 w 12190413"/>
              <a:gd name="connsiteY40" fmla="*/ 3501804 h 5662104"/>
              <a:gd name="connsiteX41" fmla="*/ 0 w 12190413"/>
              <a:gd name="connsiteY41" fmla="*/ 2255518 h 566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190413" h="5662104">
                <a:moveTo>
                  <a:pt x="0" y="0"/>
                </a:moveTo>
                <a:lnTo>
                  <a:pt x="12190413" y="0"/>
                </a:lnTo>
                <a:lnTo>
                  <a:pt x="12190413" y="2255518"/>
                </a:lnTo>
                <a:lnTo>
                  <a:pt x="12190413" y="3501804"/>
                </a:lnTo>
                <a:lnTo>
                  <a:pt x="12190413" y="3818748"/>
                </a:lnTo>
                <a:lnTo>
                  <a:pt x="12190412" y="5381978"/>
                </a:lnTo>
                <a:lnTo>
                  <a:pt x="12188206" y="5381464"/>
                </a:lnTo>
                <a:lnTo>
                  <a:pt x="12188206" y="5374839"/>
                </a:lnTo>
                <a:lnTo>
                  <a:pt x="12032390" y="5345161"/>
                </a:lnTo>
                <a:lnTo>
                  <a:pt x="11853287" y="5303433"/>
                </a:lnTo>
                <a:cubicBezTo>
                  <a:pt x="11151505" y="5161237"/>
                  <a:pt x="10345755" y="5080171"/>
                  <a:pt x="9474399" y="5070435"/>
                </a:cubicBezTo>
                <a:lnTo>
                  <a:pt x="9363219" y="5071476"/>
                </a:lnTo>
                <a:lnTo>
                  <a:pt x="9336724" y="5071008"/>
                </a:lnTo>
                <a:lnTo>
                  <a:pt x="9141154" y="5071008"/>
                </a:lnTo>
                <a:lnTo>
                  <a:pt x="8943837" y="5071007"/>
                </a:lnTo>
                <a:lnTo>
                  <a:pt x="8746521" y="5074500"/>
                </a:lnTo>
                <a:lnTo>
                  <a:pt x="8552697" y="5079739"/>
                </a:lnTo>
                <a:lnTo>
                  <a:pt x="8357128" y="5090215"/>
                </a:lnTo>
                <a:lnTo>
                  <a:pt x="8163303" y="5102438"/>
                </a:lnTo>
                <a:lnTo>
                  <a:pt x="7972972" y="5114662"/>
                </a:lnTo>
                <a:lnTo>
                  <a:pt x="7779149" y="5130376"/>
                </a:lnTo>
                <a:lnTo>
                  <a:pt x="7587072" y="5149584"/>
                </a:lnTo>
                <a:lnTo>
                  <a:pt x="7396738" y="5172284"/>
                </a:lnTo>
                <a:lnTo>
                  <a:pt x="7209903" y="5194984"/>
                </a:lnTo>
                <a:lnTo>
                  <a:pt x="7019571" y="5219431"/>
                </a:lnTo>
                <a:lnTo>
                  <a:pt x="6853019" y="5245892"/>
                </a:lnTo>
                <a:lnTo>
                  <a:pt x="6718666" y="5263138"/>
                </a:lnTo>
                <a:lnTo>
                  <a:pt x="6545441" y="5292335"/>
                </a:lnTo>
                <a:lnTo>
                  <a:pt x="6460798" y="5304993"/>
                </a:lnTo>
                <a:lnTo>
                  <a:pt x="6387367" y="5318980"/>
                </a:lnTo>
                <a:lnTo>
                  <a:pt x="6041160" y="5377334"/>
                </a:lnTo>
                <a:lnTo>
                  <a:pt x="5887321" y="5409645"/>
                </a:lnTo>
                <a:lnTo>
                  <a:pt x="5857713" y="5414631"/>
                </a:lnTo>
                <a:cubicBezTo>
                  <a:pt x="4271557" y="5663154"/>
                  <a:pt x="2741498" y="5724884"/>
                  <a:pt x="1438219" y="5598060"/>
                </a:cubicBezTo>
                <a:lnTo>
                  <a:pt x="1112913" y="5561533"/>
                </a:lnTo>
                <a:lnTo>
                  <a:pt x="1063194" y="5555146"/>
                </a:lnTo>
                <a:lnTo>
                  <a:pt x="750855" y="5510173"/>
                </a:lnTo>
                <a:cubicBezTo>
                  <a:pt x="585150" y="5483521"/>
                  <a:pt x="424237" y="5453357"/>
                  <a:pt x="268553" y="5419676"/>
                </a:cubicBezTo>
                <a:lnTo>
                  <a:pt x="1" y="5353216"/>
                </a:lnTo>
                <a:lnTo>
                  <a:pt x="0" y="5353194"/>
                </a:lnTo>
                <a:lnTo>
                  <a:pt x="0" y="3501804"/>
                </a:lnTo>
                <a:lnTo>
                  <a:pt x="0" y="225551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Untertitel 2"/>
          <p:cNvSpPr>
            <a:spLocks noGrp="1"/>
          </p:cNvSpPr>
          <p:nvPr>
            <p:ph type="subTitle" idx="1" hasCustomPrompt="1"/>
          </p:nvPr>
        </p:nvSpPr>
        <p:spPr bwMode="gray">
          <a:xfrm>
            <a:off x="550436" y="1701554"/>
            <a:ext cx="6624000" cy="1080000"/>
          </a:xfrm>
        </p:spPr>
        <p:txBody>
          <a:bodyPr/>
          <a:lstStyle>
            <a:lvl1pPr marL="0" indent="0" algn="l">
              <a:spcAft>
                <a:spcPts val="0"/>
              </a:spcAft>
              <a:buNone/>
              <a:defRPr sz="2000" cap="none" baseline="0">
                <a:solidFill>
                  <a:schemeClr val="bg1"/>
                </a:solidFill>
              </a:defRPr>
            </a:lvl1pPr>
            <a:lvl2pPr marL="0" indent="0" algn="l">
              <a:spcAft>
                <a:spcPts val="0"/>
              </a:spcAft>
              <a:buNone/>
              <a:defRPr sz="2000">
                <a:solidFill>
                  <a:schemeClr val="bg1"/>
                </a:solidFill>
              </a:defRPr>
            </a:lvl2pPr>
            <a:lvl3pPr marL="0" indent="0" algn="l">
              <a:spcAft>
                <a:spcPts val="0"/>
              </a:spcAft>
              <a:buNone/>
              <a:defRPr sz="2000">
                <a:solidFill>
                  <a:schemeClr val="bg1"/>
                </a:solidFill>
              </a:defRPr>
            </a:lvl3pPr>
            <a:lvl4pPr marL="0" indent="0" algn="l">
              <a:spcAft>
                <a:spcPts val="0"/>
              </a:spcAft>
              <a:buNone/>
              <a:defRPr sz="2000">
                <a:solidFill>
                  <a:schemeClr val="bg1"/>
                </a:solidFill>
              </a:defRPr>
            </a:lvl4pPr>
            <a:lvl5pPr marL="0" indent="0" algn="l">
              <a:spcAft>
                <a:spcPts val="0"/>
              </a:spcAft>
              <a:buNone/>
              <a:defRPr sz="2000">
                <a:solidFill>
                  <a:schemeClr val="bg1"/>
                </a:solidFill>
              </a:defRPr>
            </a:lvl5pPr>
            <a:lvl6pPr marL="0" indent="0" algn="l">
              <a:spcAft>
                <a:spcPts val="0"/>
              </a:spcAft>
              <a:buNone/>
              <a:defRPr sz="2000">
                <a:solidFill>
                  <a:schemeClr val="bg1"/>
                </a:solidFill>
              </a:defRPr>
            </a:lvl6pPr>
            <a:lvl7pPr marL="0" indent="0" algn="l">
              <a:spcAft>
                <a:spcPts val="0"/>
              </a:spcAft>
              <a:buNone/>
              <a:defRPr sz="2000">
                <a:solidFill>
                  <a:schemeClr val="bg1"/>
                </a:solidFill>
              </a:defRPr>
            </a:lvl7pPr>
            <a:lvl8pPr marL="0" indent="0" algn="l">
              <a:spcAft>
                <a:spcPts val="0"/>
              </a:spcAft>
              <a:buNone/>
              <a:defRPr sz="2000">
                <a:solidFill>
                  <a:schemeClr val="bg1"/>
                </a:solidFill>
              </a:defRPr>
            </a:lvl8pPr>
            <a:lvl9pPr marL="0" indent="0" algn="l">
              <a:spcAft>
                <a:spcPts val="0"/>
              </a:spcAft>
              <a:buNone/>
              <a:defRPr sz="2000">
                <a:solidFill>
                  <a:schemeClr val="bg1"/>
                </a:solidFill>
              </a:defRPr>
            </a:lvl9pPr>
          </a:lstStyle>
          <a:p>
            <a:pPr lvl="0"/>
            <a:r>
              <a:rPr lang="de-DE" dirty="0"/>
              <a:t>Hier steht ein Untertitel 20pt</a:t>
            </a:r>
          </a:p>
        </p:txBody>
      </p:sp>
      <p:sp>
        <p:nvSpPr>
          <p:cNvPr id="14" name="Textplatzhalter 13"/>
          <p:cNvSpPr>
            <a:spLocks noGrp="1"/>
          </p:cNvSpPr>
          <p:nvPr>
            <p:ph type="body" sz="quarter" idx="10" hasCustomPrompt="1"/>
          </p:nvPr>
        </p:nvSpPr>
        <p:spPr bwMode="gray">
          <a:xfrm>
            <a:off x="550436" y="3141894"/>
            <a:ext cx="6624000" cy="1008000"/>
          </a:xfrm>
        </p:spPr>
        <p:txBody>
          <a:bodyPr/>
          <a:lstStyle>
            <a:lvl1pPr marL="0" indent="0">
              <a:buFont typeface="Arial" panose="020B0604020202020204" pitchFamily="34" charset="0"/>
              <a:buNone/>
              <a:defRPr sz="1400" b="1" cap="none" baseline="0">
                <a:solidFill>
                  <a:schemeClr val="bg1"/>
                </a:solidFill>
              </a:defRPr>
            </a:lvl1pPr>
            <a:lvl2pPr marL="0" indent="0">
              <a:buFont typeface="Arial" panose="020B0604020202020204" pitchFamily="34" charset="0"/>
              <a:buNone/>
              <a:defRPr sz="1400" b="1">
                <a:solidFill>
                  <a:schemeClr val="bg1"/>
                </a:solidFill>
              </a:defRPr>
            </a:lvl2pPr>
            <a:lvl3pPr marL="0" indent="0">
              <a:buFont typeface="Arial" panose="020B0604020202020204" pitchFamily="34" charset="0"/>
              <a:buNone/>
              <a:defRPr sz="1400" b="1">
                <a:solidFill>
                  <a:schemeClr val="bg1"/>
                </a:solidFill>
              </a:defRPr>
            </a:lvl3pPr>
            <a:lvl4pPr marL="0" indent="0">
              <a:buFont typeface="Arial" panose="020B0604020202020204" pitchFamily="34" charset="0"/>
              <a:buNone/>
              <a:defRPr sz="1400" b="1">
                <a:solidFill>
                  <a:schemeClr val="bg1"/>
                </a:solidFill>
              </a:defRPr>
            </a:lvl4pPr>
            <a:lvl5pPr marL="0" indent="0">
              <a:buFont typeface="Arial" panose="020B0604020202020204" pitchFamily="34" charset="0"/>
              <a:buNone/>
              <a:defRPr sz="1400" b="1">
                <a:solidFill>
                  <a:schemeClr val="bg1"/>
                </a:solidFill>
              </a:defRPr>
            </a:lvl5pPr>
            <a:lvl6pPr marL="0" indent="0">
              <a:buNone/>
              <a:defRPr sz="1400" b="1">
                <a:solidFill>
                  <a:schemeClr val="bg1"/>
                </a:solidFill>
              </a:defRPr>
            </a:lvl6pPr>
            <a:lvl7pPr marL="0" indent="0">
              <a:buNone/>
              <a:defRPr sz="1400" b="1">
                <a:solidFill>
                  <a:schemeClr val="bg1"/>
                </a:solidFill>
              </a:defRPr>
            </a:lvl7pPr>
            <a:lvl8pPr marL="0" indent="0">
              <a:buNone/>
              <a:defRPr sz="1400" b="1">
                <a:solidFill>
                  <a:schemeClr val="bg1"/>
                </a:solidFill>
              </a:defRPr>
            </a:lvl8pPr>
            <a:lvl9pPr marL="0" indent="0">
              <a:buNone/>
              <a:defRPr sz="1400" b="1">
                <a:solidFill>
                  <a:schemeClr val="bg1"/>
                </a:solidFill>
              </a:defRPr>
            </a:lvl9pPr>
          </a:lstStyle>
          <a:p>
            <a:pPr lvl="0"/>
            <a:r>
              <a:rPr lang="de-DE" dirty="0"/>
              <a:t>Max Mustermann – Head </a:t>
            </a:r>
            <a:r>
              <a:rPr lang="de-DE" dirty="0" err="1"/>
              <a:t>of</a:t>
            </a:r>
            <a:r>
              <a:rPr lang="de-DE" dirty="0"/>
              <a:t> Corporate</a:t>
            </a:r>
            <a:br>
              <a:rPr lang="de-DE" dirty="0"/>
            </a:br>
            <a:r>
              <a:rPr lang="de-DE" dirty="0"/>
              <a:t>Ort, Datum</a:t>
            </a:r>
          </a:p>
        </p:txBody>
      </p:sp>
      <p:sp>
        <p:nvSpPr>
          <p:cNvPr id="2" name="Titel 1"/>
          <p:cNvSpPr>
            <a:spLocks noGrp="1"/>
          </p:cNvSpPr>
          <p:nvPr>
            <p:ph type="ctrTitle" hasCustomPrompt="1"/>
          </p:nvPr>
        </p:nvSpPr>
        <p:spPr bwMode="gray">
          <a:xfrm>
            <a:off x="550436" y="477384"/>
            <a:ext cx="6624493" cy="1222829"/>
          </a:xfrm>
        </p:spPr>
        <p:txBody>
          <a:bodyPr/>
          <a:lstStyle>
            <a:lvl1pPr>
              <a:defRPr sz="3200">
                <a:solidFill>
                  <a:schemeClr val="bg1"/>
                </a:solidFill>
              </a:defRPr>
            </a:lvl1pPr>
          </a:lstStyle>
          <a:p>
            <a:r>
              <a:rPr lang="de-DE" dirty="0"/>
              <a:t>Hier steht eine lange Headline 32pt</a:t>
            </a:r>
          </a:p>
        </p:txBody>
      </p:sp>
    </p:spTree>
    <p:extLst>
      <p:ext uri="{BB962C8B-B14F-4D97-AF65-F5344CB8AC3E}">
        <p14:creationId xmlns:p14="http://schemas.microsoft.com/office/powerpoint/2010/main" val="1561331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weiß">
    <p:spTree>
      <p:nvGrpSpPr>
        <p:cNvPr id="1" name=""/>
        <p:cNvGrpSpPr/>
        <p:nvPr/>
      </p:nvGrpSpPr>
      <p:grpSpPr>
        <a:xfrm>
          <a:off x="0" y="0"/>
          <a:ext cx="0" cy="0"/>
          <a:chOff x="0" y="0"/>
          <a:chExt cx="0" cy="0"/>
        </a:xfrm>
      </p:grpSpPr>
      <p:sp>
        <p:nvSpPr>
          <p:cNvPr id="8" name="Titel 1"/>
          <p:cNvSpPr>
            <a:spLocks noGrp="1"/>
          </p:cNvSpPr>
          <p:nvPr>
            <p:ph type="ctrTitle" hasCustomPrompt="1"/>
          </p:nvPr>
        </p:nvSpPr>
        <p:spPr bwMode="gray">
          <a:xfrm>
            <a:off x="550436" y="477384"/>
            <a:ext cx="6624000" cy="1222829"/>
          </a:xfrm>
        </p:spPr>
        <p:txBody>
          <a:bodyPr/>
          <a:lstStyle>
            <a:lvl1pPr>
              <a:defRPr sz="3200" baseline="0">
                <a:solidFill>
                  <a:schemeClr val="tx2"/>
                </a:solidFill>
              </a:defRPr>
            </a:lvl1pPr>
          </a:lstStyle>
          <a:p>
            <a:r>
              <a:rPr lang="de-DE" dirty="0"/>
              <a:t>Variante »weiß« für interne </a:t>
            </a:r>
            <a:r>
              <a:rPr lang="de-DE"/>
              <a:t>Präsentationen 32pt</a:t>
            </a:r>
            <a:endParaRPr lang="de-DE" dirty="0"/>
          </a:p>
        </p:txBody>
      </p:sp>
      <p:sp>
        <p:nvSpPr>
          <p:cNvPr id="9" name="Untertitel 2"/>
          <p:cNvSpPr>
            <a:spLocks noGrp="1"/>
          </p:cNvSpPr>
          <p:nvPr>
            <p:ph type="subTitle" idx="1" hasCustomPrompt="1"/>
          </p:nvPr>
        </p:nvSpPr>
        <p:spPr bwMode="gray">
          <a:xfrm>
            <a:off x="550436" y="1701554"/>
            <a:ext cx="6624000" cy="1080000"/>
          </a:xfrm>
        </p:spPr>
        <p:txBody>
          <a:bodyPr/>
          <a:lstStyle>
            <a:lvl1pPr marL="0" indent="0" algn="l">
              <a:buFont typeface="Arial" panose="020B0604020202020204" pitchFamily="34" charset="0"/>
              <a:buNone/>
              <a:defRPr sz="2000" cap="none" baseline="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None/>
              <a:defRPr sz="2000">
                <a:solidFill>
                  <a:schemeClr val="tx1"/>
                </a:solidFill>
              </a:defRPr>
            </a:lvl3pPr>
            <a:lvl4pPr marL="0" indent="0" algn="l">
              <a:buFont typeface="Arial" panose="020B0604020202020204" pitchFamily="34" charset="0"/>
              <a:buNone/>
              <a:defRPr sz="2000">
                <a:solidFill>
                  <a:schemeClr val="tx1"/>
                </a:solidFill>
              </a:defRPr>
            </a:lvl4pPr>
            <a:lvl5pPr marL="0" indent="0" algn="l">
              <a:buFont typeface="Arial" panose="020B0604020202020204" pitchFamily="34" charset="0"/>
              <a:buNone/>
              <a:defRPr sz="2000">
                <a:solidFill>
                  <a:schemeClr val="tx1"/>
                </a:solidFill>
              </a:defRPr>
            </a:lvl5pPr>
            <a:lvl6pPr marL="0" indent="0" algn="l">
              <a:buFont typeface="Arial" panose="020B0604020202020204" pitchFamily="34" charset="0"/>
              <a:buNone/>
              <a:defRPr sz="2000">
                <a:solidFill>
                  <a:schemeClr val="tx1"/>
                </a:solidFill>
              </a:defRPr>
            </a:lvl6pPr>
            <a:lvl7pPr marL="0" indent="0" algn="l">
              <a:buFont typeface="Arial" panose="020B0604020202020204" pitchFamily="34" charset="0"/>
              <a:buNone/>
              <a:defRPr sz="2000">
                <a:solidFill>
                  <a:schemeClr val="tx1"/>
                </a:solidFill>
              </a:defRPr>
            </a:lvl7pPr>
            <a:lvl8pPr marL="0" indent="0" algn="l">
              <a:buFont typeface="Arial" panose="020B0604020202020204" pitchFamily="34" charset="0"/>
              <a:buNone/>
              <a:defRPr sz="2000">
                <a:solidFill>
                  <a:schemeClr val="tx1"/>
                </a:solidFill>
              </a:defRPr>
            </a:lvl8pPr>
            <a:lvl9pPr marL="0" indent="0" algn="l">
              <a:buFont typeface="Arial" panose="020B0604020202020204" pitchFamily="34" charset="0"/>
              <a:buNone/>
              <a:defRPr sz="2000">
                <a:solidFill>
                  <a:schemeClr val="tx1"/>
                </a:solidFill>
              </a:defRPr>
            </a:lvl9pPr>
          </a:lstStyle>
          <a:p>
            <a:pPr lvl="0"/>
            <a:r>
              <a:rPr lang="de-DE" dirty="0"/>
              <a:t>Hier steht ein Untertitel 20pt</a:t>
            </a:r>
          </a:p>
        </p:txBody>
      </p:sp>
      <p:sp>
        <p:nvSpPr>
          <p:cNvPr id="10" name="Textplatzhalter 13"/>
          <p:cNvSpPr>
            <a:spLocks noGrp="1"/>
          </p:cNvSpPr>
          <p:nvPr>
            <p:ph type="body" sz="quarter" idx="10" hasCustomPrompt="1"/>
          </p:nvPr>
        </p:nvSpPr>
        <p:spPr bwMode="gray">
          <a:xfrm>
            <a:off x="550436" y="3141894"/>
            <a:ext cx="6624000" cy="1008000"/>
          </a:xfrm>
        </p:spPr>
        <p:txBody>
          <a:bodyPr/>
          <a:lstStyle>
            <a:lvl1pPr marL="0" indent="0">
              <a:buFont typeface="Arial" panose="020B0604020202020204" pitchFamily="34" charset="0"/>
              <a:buNone/>
              <a:defRPr sz="1400" b="1" cap="none" baseline="0">
                <a:solidFill>
                  <a:schemeClr val="tx1"/>
                </a:solidFill>
              </a:defRPr>
            </a:lvl1pPr>
            <a:lvl2pPr marL="0" indent="0">
              <a:buFont typeface="Arial" panose="020B0604020202020204" pitchFamily="34" charset="0"/>
              <a:buNone/>
              <a:defRPr sz="1400" b="1"/>
            </a:lvl2pPr>
            <a:lvl3pPr marL="0" indent="0">
              <a:buFont typeface="Arial" panose="020B0604020202020204" pitchFamily="34" charset="0"/>
              <a:buNone/>
              <a:defRPr sz="1400" b="1"/>
            </a:lvl3pPr>
            <a:lvl4pPr marL="0" indent="0">
              <a:buFont typeface="Arial" panose="020B0604020202020204" pitchFamily="34" charset="0"/>
              <a:buNone/>
              <a:defRPr sz="1400" b="1"/>
            </a:lvl4pPr>
            <a:lvl5pPr marL="0" indent="0">
              <a:buFont typeface="Arial" panose="020B0604020202020204" pitchFamily="34" charset="0"/>
              <a:buNone/>
              <a:defRPr sz="1400" b="1"/>
            </a:lvl5pPr>
            <a:lvl6pPr marL="0" indent="0">
              <a:buNone/>
              <a:defRPr sz="1400" b="1"/>
            </a:lvl6pPr>
            <a:lvl7pPr marL="0" indent="0">
              <a:buNone/>
              <a:defRPr sz="1400" b="1"/>
            </a:lvl7pPr>
            <a:lvl8pPr marL="0" indent="0">
              <a:buNone/>
              <a:defRPr sz="1400" b="1"/>
            </a:lvl8pPr>
            <a:lvl9pPr marL="0" indent="0">
              <a:buNone/>
              <a:defRPr sz="1400" b="1"/>
            </a:lvl9pPr>
          </a:lstStyle>
          <a:p>
            <a:pPr lvl="0"/>
            <a:r>
              <a:rPr lang="de-DE" dirty="0"/>
              <a:t>Max Mustermann – Head </a:t>
            </a:r>
            <a:r>
              <a:rPr lang="de-DE" dirty="0" err="1"/>
              <a:t>of</a:t>
            </a:r>
            <a:r>
              <a:rPr lang="de-DE" dirty="0"/>
              <a:t> Corporate</a:t>
            </a:r>
            <a:br>
              <a:rPr lang="de-DE" dirty="0"/>
            </a:br>
            <a:r>
              <a:rPr lang="de-DE" dirty="0"/>
              <a:t>Ort, Datum</a:t>
            </a:r>
          </a:p>
        </p:txBody>
      </p:sp>
      <p:sp>
        <p:nvSpPr>
          <p:cNvPr id="6" name="Freihandform 15">
            <a:extLst>
              <a:ext uri="{FF2B5EF4-FFF2-40B4-BE49-F238E27FC236}">
                <a16:creationId xmlns:a16="http://schemas.microsoft.com/office/drawing/2014/main" id="{5E8DD634-E9D3-48FF-AA22-490C4EE4475E}"/>
              </a:ext>
            </a:extLst>
          </p:cNvPr>
          <p:cNvSpPr/>
          <p:nvPr userDrawn="1"/>
        </p:nvSpPr>
        <p:spPr bwMode="gray">
          <a:xfrm>
            <a:off x="0" y="5102691"/>
            <a:ext cx="12190412" cy="591669"/>
          </a:xfrm>
          <a:custGeom>
            <a:avLst/>
            <a:gdLst>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0 w 12190413"/>
              <a:gd name="connsiteY38" fmla="*/ 0 h 3406586"/>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91440 w 12190413"/>
              <a:gd name="connsiteY38" fmla="*/ 91440 h 3406586"/>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0" fmla="*/ 12190413 w 12190413"/>
              <a:gd name="connsiteY0" fmla="*/ 0 h 3406586"/>
              <a:gd name="connsiteX1" fmla="*/ 12190413 w 12190413"/>
              <a:gd name="connsiteY1" fmla="*/ 1563230 h 3406586"/>
              <a:gd name="connsiteX2" fmla="*/ 12190412 w 12190413"/>
              <a:gd name="connsiteY2" fmla="*/ 3126460 h 3406586"/>
              <a:gd name="connsiteX3" fmla="*/ 12188206 w 12190413"/>
              <a:gd name="connsiteY3" fmla="*/ 3125946 h 3406586"/>
              <a:gd name="connsiteX4" fmla="*/ 12188206 w 12190413"/>
              <a:gd name="connsiteY4" fmla="*/ 3119321 h 3406586"/>
              <a:gd name="connsiteX5" fmla="*/ 12032390 w 12190413"/>
              <a:gd name="connsiteY5" fmla="*/ 3089643 h 3406586"/>
              <a:gd name="connsiteX6" fmla="*/ 11853287 w 12190413"/>
              <a:gd name="connsiteY6" fmla="*/ 3047915 h 3406586"/>
              <a:gd name="connsiteX7" fmla="*/ 9474399 w 12190413"/>
              <a:gd name="connsiteY7" fmla="*/ 2814917 h 3406586"/>
              <a:gd name="connsiteX8" fmla="*/ 9363219 w 12190413"/>
              <a:gd name="connsiteY8" fmla="*/ 2815958 h 3406586"/>
              <a:gd name="connsiteX9" fmla="*/ 9336724 w 12190413"/>
              <a:gd name="connsiteY9" fmla="*/ 2815490 h 3406586"/>
              <a:gd name="connsiteX10" fmla="*/ 9141154 w 12190413"/>
              <a:gd name="connsiteY10" fmla="*/ 2815490 h 3406586"/>
              <a:gd name="connsiteX11" fmla="*/ 8943837 w 12190413"/>
              <a:gd name="connsiteY11" fmla="*/ 2815489 h 3406586"/>
              <a:gd name="connsiteX12" fmla="*/ 8746521 w 12190413"/>
              <a:gd name="connsiteY12" fmla="*/ 2818982 h 3406586"/>
              <a:gd name="connsiteX13" fmla="*/ 8552697 w 12190413"/>
              <a:gd name="connsiteY13" fmla="*/ 2824221 h 3406586"/>
              <a:gd name="connsiteX14" fmla="*/ 8357128 w 12190413"/>
              <a:gd name="connsiteY14" fmla="*/ 2834697 h 3406586"/>
              <a:gd name="connsiteX15" fmla="*/ 8163303 w 12190413"/>
              <a:gd name="connsiteY15" fmla="*/ 2846920 h 3406586"/>
              <a:gd name="connsiteX16" fmla="*/ 7972972 w 12190413"/>
              <a:gd name="connsiteY16" fmla="*/ 2859144 h 3406586"/>
              <a:gd name="connsiteX17" fmla="*/ 7779149 w 12190413"/>
              <a:gd name="connsiteY17" fmla="*/ 2874858 h 3406586"/>
              <a:gd name="connsiteX18" fmla="*/ 7587072 w 12190413"/>
              <a:gd name="connsiteY18" fmla="*/ 2894066 h 3406586"/>
              <a:gd name="connsiteX19" fmla="*/ 7396738 w 12190413"/>
              <a:gd name="connsiteY19" fmla="*/ 2916766 h 3406586"/>
              <a:gd name="connsiteX20" fmla="*/ 7209903 w 12190413"/>
              <a:gd name="connsiteY20" fmla="*/ 2939466 h 3406586"/>
              <a:gd name="connsiteX21" fmla="*/ 7019571 w 12190413"/>
              <a:gd name="connsiteY21" fmla="*/ 2963913 h 3406586"/>
              <a:gd name="connsiteX22" fmla="*/ 6853019 w 12190413"/>
              <a:gd name="connsiteY22" fmla="*/ 2990374 h 3406586"/>
              <a:gd name="connsiteX23" fmla="*/ 6718666 w 12190413"/>
              <a:gd name="connsiteY23" fmla="*/ 3007620 h 3406586"/>
              <a:gd name="connsiteX24" fmla="*/ 6545441 w 12190413"/>
              <a:gd name="connsiteY24" fmla="*/ 3036817 h 3406586"/>
              <a:gd name="connsiteX25" fmla="*/ 6460798 w 12190413"/>
              <a:gd name="connsiteY25" fmla="*/ 3049475 h 3406586"/>
              <a:gd name="connsiteX26" fmla="*/ 6387367 w 12190413"/>
              <a:gd name="connsiteY26" fmla="*/ 3063462 h 3406586"/>
              <a:gd name="connsiteX27" fmla="*/ 6041160 w 12190413"/>
              <a:gd name="connsiteY27" fmla="*/ 3121816 h 3406586"/>
              <a:gd name="connsiteX28" fmla="*/ 5887321 w 12190413"/>
              <a:gd name="connsiteY28" fmla="*/ 3154127 h 3406586"/>
              <a:gd name="connsiteX29" fmla="*/ 5857713 w 12190413"/>
              <a:gd name="connsiteY29" fmla="*/ 3159113 h 3406586"/>
              <a:gd name="connsiteX30" fmla="*/ 1438219 w 12190413"/>
              <a:gd name="connsiteY30" fmla="*/ 3342542 h 3406586"/>
              <a:gd name="connsiteX31" fmla="*/ 1112913 w 12190413"/>
              <a:gd name="connsiteY31" fmla="*/ 3306015 h 3406586"/>
              <a:gd name="connsiteX32" fmla="*/ 1063194 w 12190413"/>
              <a:gd name="connsiteY32" fmla="*/ 3299628 h 3406586"/>
              <a:gd name="connsiteX33" fmla="*/ 750855 w 12190413"/>
              <a:gd name="connsiteY33" fmla="*/ 3254655 h 3406586"/>
              <a:gd name="connsiteX34" fmla="*/ 268553 w 12190413"/>
              <a:gd name="connsiteY34" fmla="*/ 3164158 h 3406586"/>
              <a:gd name="connsiteX35" fmla="*/ 1 w 12190413"/>
              <a:gd name="connsiteY35" fmla="*/ 3097698 h 3406586"/>
              <a:gd name="connsiteX36" fmla="*/ 0 w 12190413"/>
              <a:gd name="connsiteY36" fmla="*/ 3097676 h 3406586"/>
              <a:gd name="connsiteX0" fmla="*/ 12190413 w 12190413"/>
              <a:gd name="connsiteY0" fmla="*/ 0 h 1843356"/>
              <a:gd name="connsiteX1" fmla="*/ 12190412 w 12190413"/>
              <a:gd name="connsiteY1" fmla="*/ 1563230 h 1843356"/>
              <a:gd name="connsiteX2" fmla="*/ 12188206 w 12190413"/>
              <a:gd name="connsiteY2" fmla="*/ 1562716 h 1843356"/>
              <a:gd name="connsiteX3" fmla="*/ 12188206 w 12190413"/>
              <a:gd name="connsiteY3" fmla="*/ 1556091 h 1843356"/>
              <a:gd name="connsiteX4" fmla="*/ 12032390 w 12190413"/>
              <a:gd name="connsiteY4" fmla="*/ 1526413 h 1843356"/>
              <a:gd name="connsiteX5" fmla="*/ 11853287 w 12190413"/>
              <a:gd name="connsiteY5" fmla="*/ 1484685 h 1843356"/>
              <a:gd name="connsiteX6" fmla="*/ 9474399 w 12190413"/>
              <a:gd name="connsiteY6" fmla="*/ 1251687 h 1843356"/>
              <a:gd name="connsiteX7" fmla="*/ 9363219 w 12190413"/>
              <a:gd name="connsiteY7" fmla="*/ 1252728 h 1843356"/>
              <a:gd name="connsiteX8" fmla="*/ 9336724 w 12190413"/>
              <a:gd name="connsiteY8" fmla="*/ 1252260 h 1843356"/>
              <a:gd name="connsiteX9" fmla="*/ 9141154 w 12190413"/>
              <a:gd name="connsiteY9" fmla="*/ 1252260 h 1843356"/>
              <a:gd name="connsiteX10" fmla="*/ 8943837 w 12190413"/>
              <a:gd name="connsiteY10" fmla="*/ 1252259 h 1843356"/>
              <a:gd name="connsiteX11" fmla="*/ 8746521 w 12190413"/>
              <a:gd name="connsiteY11" fmla="*/ 1255752 h 1843356"/>
              <a:gd name="connsiteX12" fmla="*/ 8552697 w 12190413"/>
              <a:gd name="connsiteY12" fmla="*/ 1260991 h 1843356"/>
              <a:gd name="connsiteX13" fmla="*/ 8357128 w 12190413"/>
              <a:gd name="connsiteY13" fmla="*/ 1271467 h 1843356"/>
              <a:gd name="connsiteX14" fmla="*/ 8163303 w 12190413"/>
              <a:gd name="connsiteY14" fmla="*/ 1283690 h 1843356"/>
              <a:gd name="connsiteX15" fmla="*/ 7972972 w 12190413"/>
              <a:gd name="connsiteY15" fmla="*/ 1295914 h 1843356"/>
              <a:gd name="connsiteX16" fmla="*/ 7779149 w 12190413"/>
              <a:gd name="connsiteY16" fmla="*/ 1311628 h 1843356"/>
              <a:gd name="connsiteX17" fmla="*/ 7587072 w 12190413"/>
              <a:gd name="connsiteY17" fmla="*/ 1330836 h 1843356"/>
              <a:gd name="connsiteX18" fmla="*/ 7396738 w 12190413"/>
              <a:gd name="connsiteY18" fmla="*/ 1353536 h 1843356"/>
              <a:gd name="connsiteX19" fmla="*/ 7209903 w 12190413"/>
              <a:gd name="connsiteY19" fmla="*/ 1376236 h 1843356"/>
              <a:gd name="connsiteX20" fmla="*/ 7019571 w 12190413"/>
              <a:gd name="connsiteY20" fmla="*/ 1400683 h 1843356"/>
              <a:gd name="connsiteX21" fmla="*/ 6853019 w 12190413"/>
              <a:gd name="connsiteY21" fmla="*/ 1427144 h 1843356"/>
              <a:gd name="connsiteX22" fmla="*/ 6718666 w 12190413"/>
              <a:gd name="connsiteY22" fmla="*/ 1444390 h 1843356"/>
              <a:gd name="connsiteX23" fmla="*/ 6545441 w 12190413"/>
              <a:gd name="connsiteY23" fmla="*/ 1473587 h 1843356"/>
              <a:gd name="connsiteX24" fmla="*/ 6460798 w 12190413"/>
              <a:gd name="connsiteY24" fmla="*/ 1486245 h 1843356"/>
              <a:gd name="connsiteX25" fmla="*/ 6387367 w 12190413"/>
              <a:gd name="connsiteY25" fmla="*/ 1500232 h 1843356"/>
              <a:gd name="connsiteX26" fmla="*/ 6041160 w 12190413"/>
              <a:gd name="connsiteY26" fmla="*/ 1558586 h 1843356"/>
              <a:gd name="connsiteX27" fmla="*/ 5887321 w 12190413"/>
              <a:gd name="connsiteY27" fmla="*/ 1590897 h 1843356"/>
              <a:gd name="connsiteX28" fmla="*/ 5857713 w 12190413"/>
              <a:gd name="connsiteY28" fmla="*/ 1595883 h 1843356"/>
              <a:gd name="connsiteX29" fmla="*/ 1438219 w 12190413"/>
              <a:gd name="connsiteY29" fmla="*/ 1779312 h 1843356"/>
              <a:gd name="connsiteX30" fmla="*/ 1112913 w 12190413"/>
              <a:gd name="connsiteY30" fmla="*/ 1742785 h 1843356"/>
              <a:gd name="connsiteX31" fmla="*/ 1063194 w 12190413"/>
              <a:gd name="connsiteY31" fmla="*/ 1736398 h 1843356"/>
              <a:gd name="connsiteX32" fmla="*/ 750855 w 12190413"/>
              <a:gd name="connsiteY32" fmla="*/ 1691425 h 1843356"/>
              <a:gd name="connsiteX33" fmla="*/ 268553 w 12190413"/>
              <a:gd name="connsiteY33" fmla="*/ 1600928 h 1843356"/>
              <a:gd name="connsiteX34" fmla="*/ 1 w 12190413"/>
              <a:gd name="connsiteY34" fmla="*/ 1534468 h 1843356"/>
              <a:gd name="connsiteX35" fmla="*/ 0 w 12190413"/>
              <a:gd name="connsiteY35" fmla="*/ 1534446 h 1843356"/>
              <a:gd name="connsiteX0" fmla="*/ 12190412 w 12190412"/>
              <a:gd name="connsiteY0" fmla="*/ 311543 h 591669"/>
              <a:gd name="connsiteX1" fmla="*/ 12188206 w 12190412"/>
              <a:gd name="connsiteY1" fmla="*/ 311029 h 591669"/>
              <a:gd name="connsiteX2" fmla="*/ 12188206 w 12190412"/>
              <a:gd name="connsiteY2" fmla="*/ 304404 h 591669"/>
              <a:gd name="connsiteX3" fmla="*/ 12032390 w 12190412"/>
              <a:gd name="connsiteY3" fmla="*/ 274726 h 591669"/>
              <a:gd name="connsiteX4" fmla="*/ 11853287 w 12190412"/>
              <a:gd name="connsiteY4" fmla="*/ 232998 h 591669"/>
              <a:gd name="connsiteX5" fmla="*/ 9474399 w 12190412"/>
              <a:gd name="connsiteY5" fmla="*/ 0 h 591669"/>
              <a:gd name="connsiteX6" fmla="*/ 9363219 w 12190412"/>
              <a:gd name="connsiteY6" fmla="*/ 1041 h 591669"/>
              <a:gd name="connsiteX7" fmla="*/ 9336724 w 12190412"/>
              <a:gd name="connsiteY7" fmla="*/ 573 h 591669"/>
              <a:gd name="connsiteX8" fmla="*/ 9141154 w 12190412"/>
              <a:gd name="connsiteY8" fmla="*/ 573 h 591669"/>
              <a:gd name="connsiteX9" fmla="*/ 8943837 w 12190412"/>
              <a:gd name="connsiteY9" fmla="*/ 572 h 591669"/>
              <a:gd name="connsiteX10" fmla="*/ 8746521 w 12190412"/>
              <a:gd name="connsiteY10" fmla="*/ 4065 h 591669"/>
              <a:gd name="connsiteX11" fmla="*/ 8552697 w 12190412"/>
              <a:gd name="connsiteY11" fmla="*/ 9304 h 591669"/>
              <a:gd name="connsiteX12" fmla="*/ 8357128 w 12190412"/>
              <a:gd name="connsiteY12" fmla="*/ 19780 h 591669"/>
              <a:gd name="connsiteX13" fmla="*/ 8163303 w 12190412"/>
              <a:gd name="connsiteY13" fmla="*/ 32003 h 591669"/>
              <a:gd name="connsiteX14" fmla="*/ 7972972 w 12190412"/>
              <a:gd name="connsiteY14" fmla="*/ 44227 h 591669"/>
              <a:gd name="connsiteX15" fmla="*/ 7779149 w 12190412"/>
              <a:gd name="connsiteY15" fmla="*/ 59941 h 591669"/>
              <a:gd name="connsiteX16" fmla="*/ 7587072 w 12190412"/>
              <a:gd name="connsiteY16" fmla="*/ 79149 h 591669"/>
              <a:gd name="connsiteX17" fmla="*/ 7396738 w 12190412"/>
              <a:gd name="connsiteY17" fmla="*/ 101849 h 591669"/>
              <a:gd name="connsiteX18" fmla="*/ 7209903 w 12190412"/>
              <a:gd name="connsiteY18" fmla="*/ 124549 h 591669"/>
              <a:gd name="connsiteX19" fmla="*/ 7019571 w 12190412"/>
              <a:gd name="connsiteY19" fmla="*/ 148996 h 591669"/>
              <a:gd name="connsiteX20" fmla="*/ 6853019 w 12190412"/>
              <a:gd name="connsiteY20" fmla="*/ 175457 h 591669"/>
              <a:gd name="connsiteX21" fmla="*/ 6718666 w 12190412"/>
              <a:gd name="connsiteY21" fmla="*/ 192703 h 591669"/>
              <a:gd name="connsiteX22" fmla="*/ 6545441 w 12190412"/>
              <a:gd name="connsiteY22" fmla="*/ 221900 h 591669"/>
              <a:gd name="connsiteX23" fmla="*/ 6460798 w 12190412"/>
              <a:gd name="connsiteY23" fmla="*/ 234558 h 591669"/>
              <a:gd name="connsiteX24" fmla="*/ 6387367 w 12190412"/>
              <a:gd name="connsiteY24" fmla="*/ 248545 h 591669"/>
              <a:gd name="connsiteX25" fmla="*/ 6041160 w 12190412"/>
              <a:gd name="connsiteY25" fmla="*/ 306899 h 591669"/>
              <a:gd name="connsiteX26" fmla="*/ 5887321 w 12190412"/>
              <a:gd name="connsiteY26" fmla="*/ 339210 h 591669"/>
              <a:gd name="connsiteX27" fmla="*/ 5857713 w 12190412"/>
              <a:gd name="connsiteY27" fmla="*/ 344196 h 591669"/>
              <a:gd name="connsiteX28" fmla="*/ 1438219 w 12190412"/>
              <a:gd name="connsiteY28" fmla="*/ 527625 h 591669"/>
              <a:gd name="connsiteX29" fmla="*/ 1112913 w 12190412"/>
              <a:gd name="connsiteY29" fmla="*/ 491098 h 591669"/>
              <a:gd name="connsiteX30" fmla="*/ 1063194 w 12190412"/>
              <a:gd name="connsiteY30" fmla="*/ 484711 h 591669"/>
              <a:gd name="connsiteX31" fmla="*/ 750855 w 12190412"/>
              <a:gd name="connsiteY31" fmla="*/ 439738 h 591669"/>
              <a:gd name="connsiteX32" fmla="*/ 268553 w 12190412"/>
              <a:gd name="connsiteY32" fmla="*/ 349241 h 591669"/>
              <a:gd name="connsiteX33" fmla="*/ 1 w 12190412"/>
              <a:gd name="connsiteY33" fmla="*/ 282781 h 591669"/>
              <a:gd name="connsiteX34" fmla="*/ 0 w 12190412"/>
              <a:gd name="connsiteY34" fmla="*/ 282759 h 59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0412" h="591669">
                <a:moveTo>
                  <a:pt x="12190412" y="311543"/>
                </a:moveTo>
                <a:lnTo>
                  <a:pt x="12188206" y="311029"/>
                </a:lnTo>
                <a:lnTo>
                  <a:pt x="12188206" y="304404"/>
                </a:lnTo>
                <a:lnTo>
                  <a:pt x="12032390" y="274726"/>
                </a:lnTo>
                <a:lnTo>
                  <a:pt x="11853287" y="232998"/>
                </a:lnTo>
                <a:cubicBezTo>
                  <a:pt x="11151505" y="90802"/>
                  <a:pt x="10345755" y="9736"/>
                  <a:pt x="9474399" y="0"/>
                </a:cubicBezTo>
                <a:lnTo>
                  <a:pt x="9363219" y="1041"/>
                </a:lnTo>
                <a:lnTo>
                  <a:pt x="9336724" y="573"/>
                </a:lnTo>
                <a:lnTo>
                  <a:pt x="9141154" y="573"/>
                </a:lnTo>
                <a:lnTo>
                  <a:pt x="8943837" y="572"/>
                </a:lnTo>
                <a:lnTo>
                  <a:pt x="8746521" y="4065"/>
                </a:lnTo>
                <a:lnTo>
                  <a:pt x="8552697" y="9304"/>
                </a:lnTo>
                <a:lnTo>
                  <a:pt x="8357128" y="19780"/>
                </a:lnTo>
                <a:lnTo>
                  <a:pt x="8163303" y="32003"/>
                </a:lnTo>
                <a:lnTo>
                  <a:pt x="7972972" y="44227"/>
                </a:lnTo>
                <a:lnTo>
                  <a:pt x="7779149" y="59941"/>
                </a:lnTo>
                <a:lnTo>
                  <a:pt x="7587072" y="79149"/>
                </a:lnTo>
                <a:lnTo>
                  <a:pt x="7396738" y="101849"/>
                </a:lnTo>
                <a:lnTo>
                  <a:pt x="7209903" y="124549"/>
                </a:lnTo>
                <a:lnTo>
                  <a:pt x="7019571" y="148996"/>
                </a:lnTo>
                <a:lnTo>
                  <a:pt x="6853019" y="175457"/>
                </a:lnTo>
                <a:lnTo>
                  <a:pt x="6718666" y="192703"/>
                </a:lnTo>
                <a:lnTo>
                  <a:pt x="6545441" y="221900"/>
                </a:lnTo>
                <a:lnTo>
                  <a:pt x="6460798" y="234558"/>
                </a:lnTo>
                <a:lnTo>
                  <a:pt x="6387367" y="248545"/>
                </a:lnTo>
                <a:lnTo>
                  <a:pt x="6041160" y="306899"/>
                </a:lnTo>
                <a:lnTo>
                  <a:pt x="5887321" y="339210"/>
                </a:lnTo>
                <a:lnTo>
                  <a:pt x="5857713" y="344196"/>
                </a:lnTo>
                <a:cubicBezTo>
                  <a:pt x="4271557" y="592719"/>
                  <a:pt x="2741498" y="654449"/>
                  <a:pt x="1438219" y="527625"/>
                </a:cubicBezTo>
                <a:lnTo>
                  <a:pt x="1112913" y="491098"/>
                </a:lnTo>
                <a:lnTo>
                  <a:pt x="1063194" y="484711"/>
                </a:lnTo>
                <a:lnTo>
                  <a:pt x="750855" y="439738"/>
                </a:lnTo>
                <a:cubicBezTo>
                  <a:pt x="585150" y="413086"/>
                  <a:pt x="424237" y="382922"/>
                  <a:pt x="268553" y="349241"/>
                </a:cubicBezTo>
                <a:lnTo>
                  <a:pt x="1" y="282781"/>
                </a:lnTo>
                <a:cubicBezTo>
                  <a:pt x="1" y="282774"/>
                  <a:pt x="0" y="282766"/>
                  <a:pt x="0" y="282759"/>
                </a:cubicBez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Rechteck 6" hidden="1">
            <a:extLst>
              <a:ext uri="{FF2B5EF4-FFF2-40B4-BE49-F238E27FC236}">
                <a16:creationId xmlns:a16="http://schemas.microsoft.com/office/drawing/2014/main" id="{60150BFE-BA83-46EF-A774-91FE839EFB97}"/>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Tree>
    <p:extLst>
      <p:ext uri="{BB962C8B-B14F-4D97-AF65-F5344CB8AC3E}">
        <p14:creationId xmlns:p14="http://schemas.microsoft.com/office/powerpoint/2010/main" val="153582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enner mit Bi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extLst>
              <p:ext uri="{D42A27DB-BD31-4B8C-83A1-F6EECF244321}">
                <p14:modId xmlns:p14="http://schemas.microsoft.com/office/powerpoint/2010/main" val="39949574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30" name="think-cell Folie" r:id="rId5" imgW="270" imgH="270" progId="TCLayout.ActiveDocument.1">
                  <p:embed/>
                </p:oleObj>
              </mc:Choice>
              <mc:Fallback>
                <p:oleObj name="think-cell Folie" r:id="rId5" imgW="270" imgH="270" progId="TCLayout.ActiveDocument.1">
                  <p:embed/>
                  <p:pic>
                    <p:nvPicPr>
                      <p:cNvPr id="4" name="Objek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6" name="Picture Placeholder 45"/>
          <p:cNvSpPr>
            <a:spLocks noGrp="1"/>
          </p:cNvSpPr>
          <p:nvPr>
            <p:ph type="pic" sz="quarter" idx="15"/>
          </p:nvPr>
        </p:nvSpPr>
        <p:spPr bwMode="gray">
          <a:xfrm>
            <a:off x="-2899" y="-1"/>
            <a:ext cx="12193313" cy="3406587"/>
          </a:xfrm>
          <a:custGeom>
            <a:avLst/>
            <a:gdLst>
              <a:gd name="connsiteX0" fmla="*/ 0 w 12190414"/>
              <a:gd name="connsiteY0" fmla="*/ 0 h 4091720"/>
              <a:gd name="connsiteX1" fmla="*/ 12190414 w 12190414"/>
              <a:gd name="connsiteY1" fmla="*/ 0 h 4091720"/>
              <a:gd name="connsiteX2" fmla="*/ 12190414 w 12190414"/>
              <a:gd name="connsiteY2" fmla="*/ 4091720 h 4091720"/>
              <a:gd name="connsiteX3" fmla="*/ 12190411 w 12190414"/>
              <a:gd name="connsiteY3" fmla="*/ 4091720 h 4091720"/>
              <a:gd name="connsiteX4" fmla="*/ 12190412 w 12190414"/>
              <a:gd name="connsiteY4" fmla="*/ 3126461 h 4091720"/>
              <a:gd name="connsiteX5" fmla="*/ 12188206 w 12190414"/>
              <a:gd name="connsiteY5" fmla="*/ 3125947 h 4091720"/>
              <a:gd name="connsiteX6" fmla="*/ 12188206 w 12190414"/>
              <a:gd name="connsiteY6" fmla="*/ 3119322 h 4091720"/>
              <a:gd name="connsiteX7" fmla="*/ 12032390 w 12190414"/>
              <a:gd name="connsiteY7" fmla="*/ 3089644 h 4091720"/>
              <a:gd name="connsiteX8" fmla="*/ 11853287 w 12190414"/>
              <a:gd name="connsiteY8" fmla="*/ 3047916 h 4091720"/>
              <a:gd name="connsiteX9" fmla="*/ 9474399 w 12190414"/>
              <a:gd name="connsiteY9" fmla="*/ 2814918 h 4091720"/>
              <a:gd name="connsiteX10" fmla="*/ 9363219 w 12190414"/>
              <a:gd name="connsiteY10" fmla="*/ 2815959 h 4091720"/>
              <a:gd name="connsiteX11" fmla="*/ 9336724 w 12190414"/>
              <a:gd name="connsiteY11" fmla="*/ 2815491 h 4091720"/>
              <a:gd name="connsiteX12" fmla="*/ 9141154 w 12190414"/>
              <a:gd name="connsiteY12" fmla="*/ 2815491 h 4091720"/>
              <a:gd name="connsiteX13" fmla="*/ 8943837 w 12190414"/>
              <a:gd name="connsiteY13" fmla="*/ 2815490 h 4091720"/>
              <a:gd name="connsiteX14" fmla="*/ 8746521 w 12190414"/>
              <a:gd name="connsiteY14" fmla="*/ 2818983 h 4091720"/>
              <a:gd name="connsiteX15" fmla="*/ 8552697 w 12190414"/>
              <a:gd name="connsiteY15" fmla="*/ 2824222 h 4091720"/>
              <a:gd name="connsiteX16" fmla="*/ 8357128 w 12190414"/>
              <a:gd name="connsiteY16" fmla="*/ 2834698 h 4091720"/>
              <a:gd name="connsiteX17" fmla="*/ 8163303 w 12190414"/>
              <a:gd name="connsiteY17" fmla="*/ 2846921 h 4091720"/>
              <a:gd name="connsiteX18" fmla="*/ 7972972 w 12190414"/>
              <a:gd name="connsiteY18" fmla="*/ 2859145 h 4091720"/>
              <a:gd name="connsiteX19" fmla="*/ 7779149 w 12190414"/>
              <a:gd name="connsiteY19" fmla="*/ 2874859 h 4091720"/>
              <a:gd name="connsiteX20" fmla="*/ 7587072 w 12190414"/>
              <a:gd name="connsiteY20" fmla="*/ 2894067 h 4091720"/>
              <a:gd name="connsiteX21" fmla="*/ 7396738 w 12190414"/>
              <a:gd name="connsiteY21" fmla="*/ 2916767 h 4091720"/>
              <a:gd name="connsiteX22" fmla="*/ 7209903 w 12190414"/>
              <a:gd name="connsiteY22" fmla="*/ 2939467 h 4091720"/>
              <a:gd name="connsiteX23" fmla="*/ 7019571 w 12190414"/>
              <a:gd name="connsiteY23" fmla="*/ 2963914 h 4091720"/>
              <a:gd name="connsiteX24" fmla="*/ 6853019 w 12190414"/>
              <a:gd name="connsiteY24" fmla="*/ 2990375 h 4091720"/>
              <a:gd name="connsiteX25" fmla="*/ 6718666 w 12190414"/>
              <a:gd name="connsiteY25" fmla="*/ 3007621 h 4091720"/>
              <a:gd name="connsiteX26" fmla="*/ 6545441 w 12190414"/>
              <a:gd name="connsiteY26" fmla="*/ 3036818 h 4091720"/>
              <a:gd name="connsiteX27" fmla="*/ 6460798 w 12190414"/>
              <a:gd name="connsiteY27" fmla="*/ 3049476 h 4091720"/>
              <a:gd name="connsiteX28" fmla="*/ 6387367 w 12190414"/>
              <a:gd name="connsiteY28" fmla="*/ 3063463 h 4091720"/>
              <a:gd name="connsiteX29" fmla="*/ 6041160 w 12190414"/>
              <a:gd name="connsiteY29" fmla="*/ 3121817 h 4091720"/>
              <a:gd name="connsiteX30" fmla="*/ 5887321 w 12190414"/>
              <a:gd name="connsiteY30" fmla="*/ 3154128 h 4091720"/>
              <a:gd name="connsiteX31" fmla="*/ 5857713 w 12190414"/>
              <a:gd name="connsiteY31" fmla="*/ 3159114 h 4091720"/>
              <a:gd name="connsiteX32" fmla="*/ 1438219 w 12190414"/>
              <a:gd name="connsiteY32" fmla="*/ 3342543 h 4091720"/>
              <a:gd name="connsiteX33" fmla="*/ 1112913 w 12190414"/>
              <a:gd name="connsiteY33" fmla="*/ 3306016 h 4091720"/>
              <a:gd name="connsiteX34" fmla="*/ 1063194 w 12190414"/>
              <a:gd name="connsiteY34" fmla="*/ 3299629 h 4091720"/>
              <a:gd name="connsiteX35" fmla="*/ 750855 w 12190414"/>
              <a:gd name="connsiteY35" fmla="*/ 3254656 h 4091720"/>
              <a:gd name="connsiteX36" fmla="*/ 268553 w 12190414"/>
              <a:gd name="connsiteY36" fmla="*/ 3164159 h 4091720"/>
              <a:gd name="connsiteX37" fmla="*/ 1 w 12190414"/>
              <a:gd name="connsiteY37" fmla="*/ 3097699 h 4091720"/>
              <a:gd name="connsiteX38" fmla="*/ 0 w 12190414"/>
              <a:gd name="connsiteY38" fmla="*/ 4091720 h 4091720"/>
              <a:gd name="connsiteX39" fmla="*/ 0 w 12190414"/>
              <a:gd name="connsiteY39" fmla="*/ 4091720 h 4091720"/>
              <a:gd name="connsiteX0" fmla="*/ 0 w 12190414"/>
              <a:gd name="connsiteY0" fmla="*/ 0 h 4091720"/>
              <a:gd name="connsiteX1" fmla="*/ 12190414 w 12190414"/>
              <a:gd name="connsiteY1" fmla="*/ 0 h 4091720"/>
              <a:gd name="connsiteX2" fmla="*/ 12190414 w 12190414"/>
              <a:gd name="connsiteY2" fmla="*/ 4091720 h 4091720"/>
              <a:gd name="connsiteX3" fmla="*/ 12190412 w 12190414"/>
              <a:gd name="connsiteY3" fmla="*/ 3126461 h 4091720"/>
              <a:gd name="connsiteX4" fmla="*/ 12188206 w 12190414"/>
              <a:gd name="connsiteY4" fmla="*/ 3125947 h 4091720"/>
              <a:gd name="connsiteX5" fmla="*/ 12188206 w 12190414"/>
              <a:gd name="connsiteY5" fmla="*/ 3119322 h 4091720"/>
              <a:gd name="connsiteX6" fmla="*/ 12032390 w 12190414"/>
              <a:gd name="connsiteY6" fmla="*/ 3089644 h 4091720"/>
              <a:gd name="connsiteX7" fmla="*/ 11853287 w 12190414"/>
              <a:gd name="connsiteY7" fmla="*/ 3047916 h 4091720"/>
              <a:gd name="connsiteX8" fmla="*/ 9474399 w 12190414"/>
              <a:gd name="connsiteY8" fmla="*/ 2814918 h 4091720"/>
              <a:gd name="connsiteX9" fmla="*/ 9363219 w 12190414"/>
              <a:gd name="connsiteY9" fmla="*/ 2815959 h 4091720"/>
              <a:gd name="connsiteX10" fmla="*/ 9336724 w 12190414"/>
              <a:gd name="connsiteY10" fmla="*/ 2815491 h 4091720"/>
              <a:gd name="connsiteX11" fmla="*/ 9141154 w 12190414"/>
              <a:gd name="connsiteY11" fmla="*/ 2815491 h 4091720"/>
              <a:gd name="connsiteX12" fmla="*/ 8943837 w 12190414"/>
              <a:gd name="connsiteY12" fmla="*/ 2815490 h 4091720"/>
              <a:gd name="connsiteX13" fmla="*/ 8746521 w 12190414"/>
              <a:gd name="connsiteY13" fmla="*/ 2818983 h 4091720"/>
              <a:gd name="connsiteX14" fmla="*/ 8552697 w 12190414"/>
              <a:gd name="connsiteY14" fmla="*/ 2824222 h 4091720"/>
              <a:gd name="connsiteX15" fmla="*/ 8357128 w 12190414"/>
              <a:gd name="connsiteY15" fmla="*/ 2834698 h 4091720"/>
              <a:gd name="connsiteX16" fmla="*/ 8163303 w 12190414"/>
              <a:gd name="connsiteY16" fmla="*/ 2846921 h 4091720"/>
              <a:gd name="connsiteX17" fmla="*/ 7972972 w 12190414"/>
              <a:gd name="connsiteY17" fmla="*/ 2859145 h 4091720"/>
              <a:gd name="connsiteX18" fmla="*/ 7779149 w 12190414"/>
              <a:gd name="connsiteY18" fmla="*/ 2874859 h 4091720"/>
              <a:gd name="connsiteX19" fmla="*/ 7587072 w 12190414"/>
              <a:gd name="connsiteY19" fmla="*/ 2894067 h 4091720"/>
              <a:gd name="connsiteX20" fmla="*/ 7396738 w 12190414"/>
              <a:gd name="connsiteY20" fmla="*/ 2916767 h 4091720"/>
              <a:gd name="connsiteX21" fmla="*/ 7209903 w 12190414"/>
              <a:gd name="connsiteY21" fmla="*/ 2939467 h 4091720"/>
              <a:gd name="connsiteX22" fmla="*/ 7019571 w 12190414"/>
              <a:gd name="connsiteY22" fmla="*/ 2963914 h 4091720"/>
              <a:gd name="connsiteX23" fmla="*/ 6853019 w 12190414"/>
              <a:gd name="connsiteY23" fmla="*/ 2990375 h 4091720"/>
              <a:gd name="connsiteX24" fmla="*/ 6718666 w 12190414"/>
              <a:gd name="connsiteY24" fmla="*/ 3007621 h 4091720"/>
              <a:gd name="connsiteX25" fmla="*/ 6545441 w 12190414"/>
              <a:gd name="connsiteY25" fmla="*/ 3036818 h 4091720"/>
              <a:gd name="connsiteX26" fmla="*/ 6460798 w 12190414"/>
              <a:gd name="connsiteY26" fmla="*/ 3049476 h 4091720"/>
              <a:gd name="connsiteX27" fmla="*/ 6387367 w 12190414"/>
              <a:gd name="connsiteY27" fmla="*/ 3063463 h 4091720"/>
              <a:gd name="connsiteX28" fmla="*/ 6041160 w 12190414"/>
              <a:gd name="connsiteY28" fmla="*/ 3121817 h 4091720"/>
              <a:gd name="connsiteX29" fmla="*/ 5887321 w 12190414"/>
              <a:gd name="connsiteY29" fmla="*/ 3154128 h 4091720"/>
              <a:gd name="connsiteX30" fmla="*/ 5857713 w 12190414"/>
              <a:gd name="connsiteY30" fmla="*/ 3159114 h 4091720"/>
              <a:gd name="connsiteX31" fmla="*/ 1438219 w 12190414"/>
              <a:gd name="connsiteY31" fmla="*/ 3342543 h 4091720"/>
              <a:gd name="connsiteX32" fmla="*/ 1112913 w 12190414"/>
              <a:gd name="connsiteY32" fmla="*/ 3306016 h 4091720"/>
              <a:gd name="connsiteX33" fmla="*/ 1063194 w 12190414"/>
              <a:gd name="connsiteY33" fmla="*/ 3299629 h 4091720"/>
              <a:gd name="connsiteX34" fmla="*/ 750855 w 12190414"/>
              <a:gd name="connsiteY34" fmla="*/ 3254656 h 4091720"/>
              <a:gd name="connsiteX35" fmla="*/ 268553 w 12190414"/>
              <a:gd name="connsiteY35" fmla="*/ 3164159 h 4091720"/>
              <a:gd name="connsiteX36" fmla="*/ 1 w 12190414"/>
              <a:gd name="connsiteY36" fmla="*/ 3097699 h 4091720"/>
              <a:gd name="connsiteX37" fmla="*/ 0 w 12190414"/>
              <a:gd name="connsiteY37" fmla="*/ 4091720 h 4091720"/>
              <a:gd name="connsiteX38" fmla="*/ 0 w 12190414"/>
              <a:gd name="connsiteY38" fmla="*/ 4091720 h 4091720"/>
              <a:gd name="connsiteX39" fmla="*/ 0 w 12190414"/>
              <a:gd name="connsiteY39" fmla="*/ 0 h 4091720"/>
              <a:gd name="connsiteX0" fmla="*/ 0 w 12190414"/>
              <a:gd name="connsiteY0" fmla="*/ 0 h 4091720"/>
              <a:gd name="connsiteX1" fmla="*/ 12190414 w 12190414"/>
              <a:gd name="connsiteY1" fmla="*/ 0 h 4091720"/>
              <a:gd name="connsiteX2" fmla="*/ 12190412 w 12190414"/>
              <a:gd name="connsiteY2" fmla="*/ 3126461 h 4091720"/>
              <a:gd name="connsiteX3" fmla="*/ 12188206 w 12190414"/>
              <a:gd name="connsiteY3" fmla="*/ 3125947 h 4091720"/>
              <a:gd name="connsiteX4" fmla="*/ 12188206 w 12190414"/>
              <a:gd name="connsiteY4" fmla="*/ 3119322 h 4091720"/>
              <a:gd name="connsiteX5" fmla="*/ 12032390 w 12190414"/>
              <a:gd name="connsiteY5" fmla="*/ 3089644 h 4091720"/>
              <a:gd name="connsiteX6" fmla="*/ 11853287 w 12190414"/>
              <a:gd name="connsiteY6" fmla="*/ 3047916 h 4091720"/>
              <a:gd name="connsiteX7" fmla="*/ 9474399 w 12190414"/>
              <a:gd name="connsiteY7" fmla="*/ 2814918 h 4091720"/>
              <a:gd name="connsiteX8" fmla="*/ 9363219 w 12190414"/>
              <a:gd name="connsiteY8" fmla="*/ 2815959 h 4091720"/>
              <a:gd name="connsiteX9" fmla="*/ 9336724 w 12190414"/>
              <a:gd name="connsiteY9" fmla="*/ 2815491 h 4091720"/>
              <a:gd name="connsiteX10" fmla="*/ 9141154 w 12190414"/>
              <a:gd name="connsiteY10" fmla="*/ 2815491 h 4091720"/>
              <a:gd name="connsiteX11" fmla="*/ 8943837 w 12190414"/>
              <a:gd name="connsiteY11" fmla="*/ 2815490 h 4091720"/>
              <a:gd name="connsiteX12" fmla="*/ 8746521 w 12190414"/>
              <a:gd name="connsiteY12" fmla="*/ 2818983 h 4091720"/>
              <a:gd name="connsiteX13" fmla="*/ 8552697 w 12190414"/>
              <a:gd name="connsiteY13" fmla="*/ 2824222 h 4091720"/>
              <a:gd name="connsiteX14" fmla="*/ 8357128 w 12190414"/>
              <a:gd name="connsiteY14" fmla="*/ 2834698 h 4091720"/>
              <a:gd name="connsiteX15" fmla="*/ 8163303 w 12190414"/>
              <a:gd name="connsiteY15" fmla="*/ 2846921 h 4091720"/>
              <a:gd name="connsiteX16" fmla="*/ 7972972 w 12190414"/>
              <a:gd name="connsiteY16" fmla="*/ 2859145 h 4091720"/>
              <a:gd name="connsiteX17" fmla="*/ 7779149 w 12190414"/>
              <a:gd name="connsiteY17" fmla="*/ 2874859 h 4091720"/>
              <a:gd name="connsiteX18" fmla="*/ 7587072 w 12190414"/>
              <a:gd name="connsiteY18" fmla="*/ 2894067 h 4091720"/>
              <a:gd name="connsiteX19" fmla="*/ 7396738 w 12190414"/>
              <a:gd name="connsiteY19" fmla="*/ 2916767 h 4091720"/>
              <a:gd name="connsiteX20" fmla="*/ 7209903 w 12190414"/>
              <a:gd name="connsiteY20" fmla="*/ 2939467 h 4091720"/>
              <a:gd name="connsiteX21" fmla="*/ 7019571 w 12190414"/>
              <a:gd name="connsiteY21" fmla="*/ 2963914 h 4091720"/>
              <a:gd name="connsiteX22" fmla="*/ 6853019 w 12190414"/>
              <a:gd name="connsiteY22" fmla="*/ 2990375 h 4091720"/>
              <a:gd name="connsiteX23" fmla="*/ 6718666 w 12190414"/>
              <a:gd name="connsiteY23" fmla="*/ 3007621 h 4091720"/>
              <a:gd name="connsiteX24" fmla="*/ 6545441 w 12190414"/>
              <a:gd name="connsiteY24" fmla="*/ 3036818 h 4091720"/>
              <a:gd name="connsiteX25" fmla="*/ 6460798 w 12190414"/>
              <a:gd name="connsiteY25" fmla="*/ 3049476 h 4091720"/>
              <a:gd name="connsiteX26" fmla="*/ 6387367 w 12190414"/>
              <a:gd name="connsiteY26" fmla="*/ 3063463 h 4091720"/>
              <a:gd name="connsiteX27" fmla="*/ 6041160 w 12190414"/>
              <a:gd name="connsiteY27" fmla="*/ 3121817 h 4091720"/>
              <a:gd name="connsiteX28" fmla="*/ 5887321 w 12190414"/>
              <a:gd name="connsiteY28" fmla="*/ 3154128 h 4091720"/>
              <a:gd name="connsiteX29" fmla="*/ 5857713 w 12190414"/>
              <a:gd name="connsiteY29" fmla="*/ 3159114 h 4091720"/>
              <a:gd name="connsiteX30" fmla="*/ 1438219 w 12190414"/>
              <a:gd name="connsiteY30" fmla="*/ 3342543 h 4091720"/>
              <a:gd name="connsiteX31" fmla="*/ 1112913 w 12190414"/>
              <a:gd name="connsiteY31" fmla="*/ 3306016 h 4091720"/>
              <a:gd name="connsiteX32" fmla="*/ 1063194 w 12190414"/>
              <a:gd name="connsiteY32" fmla="*/ 3299629 h 4091720"/>
              <a:gd name="connsiteX33" fmla="*/ 750855 w 12190414"/>
              <a:gd name="connsiteY33" fmla="*/ 3254656 h 4091720"/>
              <a:gd name="connsiteX34" fmla="*/ 268553 w 12190414"/>
              <a:gd name="connsiteY34" fmla="*/ 3164159 h 4091720"/>
              <a:gd name="connsiteX35" fmla="*/ 1 w 12190414"/>
              <a:gd name="connsiteY35" fmla="*/ 3097699 h 4091720"/>
              <a:gd name="connsiteX36" fmla="*/ 0 w 12190414"/>
              <a:gd name="connsiteY36" fmla="*/ 4091720 h 4091720"/>
              <a:gd name="connsiteX37" fmla="*/ 0 w 12190414"/>
              <a:gd name="connsiteY37" fmla="*/ 4091720 h 4091720"/>
              <a:gd name="connsiteX38" fmla="*/ 0 w 12190414"/>
              <a:gd name="connsiteY38" fmla="*/ 0 h 4091720"/>
              <a:gd name="connsiteX0" fmla="*/ 0 w 12190414"/>
              <a:gd name="connsiteY0" fmla="*/ 0 h 4091720"/>
              <a:gd name="connsiteX1" fmla="*/ 12190414 w 12190414"/>
              <a:gd name="connsiteY1" fmla="*/ 0 h 4091720"/>
              <a:gd name="connsiteX2" fmla="*/ 12190412 w 12190414"/>
              <a:gd name="connsiteY2" fmla="*/ 3126461 h 4091720"/>
              <a:gd name="connsiteX3" fmla="*/ 12188206 w 12190414"/>
              <a:gd name="connsiteY3" fmla="*/ 3125947 h 4091720"/>
              <a:gd name="connsiteX4" fmla="*/ 12188206 w 12190414"/>
              <a:gd name="connsiteY4" fmla="*/ 3119322 h 4091720"/>
              <a:gd name="connsiteX5" fmla="*/ 12032390 w 12190414"/>
              <a:gd name="connsiteY5" fmla="*/ 3089644 h 4091720"/>
              <a:gd name="connsiteX6" fmla="*/ 11853287 w 12190414"/>
              <a:gd name="connsiteY6" fmla="*/ 3047916 h 4091720"/>
              <a:gd name="connsiteX7" fmla="*/ 9474399 w 12190414"/>
              <a:gd name="connsiteY7" fmla="*/ 2814918 h 4091720"/>
              <a:gd name="connsiteX8" fmla="*/ 9363219 w 12190414"/>
              <a:gd name="connsiteY8" fmla="*/ 2815959 h 4091720"/>
              <a:gd name="connsiteX9" fmla="*/ 9336724 w 12190414"/>
              <a:gd name="connsiteY9" fmla="*/ 2815491 h 4091720"/>
              <a:gd name="connsiteX10" fmla="*/ 9141154 w 12190414"/>
              <a:gd name="connsiteY10" fmla="*/ 2815491 h 4091720"/>
              <a:gd name="connsiteX11" fmla="*/ 8943837 w 12190414"/>
              <a:gd name="connsiteY11" fmla="*/ 2815490 h 4091720"/>
              <a:gd name="connsiteX12" fmla="*/ 8746521 w 12190414"/>
              <a:gd name="connsiteY12" fmla="*/ 2818983 h 4091720"/>
              <a:gd name="connsiteX13" fmla="*/ 8552697 w 12190414"/>
              <a:gd name="connsiteY13" fmla="*/ 2824222 h 4091720"/>
              <a:gd name="connsiteX14" fmla="*/ 8357128 w 12190414"/>
              <a:gd name="connsiteY14" fmla="*/ 2834698 h 4091720"/>
              <a:gd name="connsiteX15" fmla="*/ 8163303 w 12190414"/>
              <a:gd name="connsiteY15" fmla="*/ 2846921 h 4091720"/>
              <a:gd name="connsiteX16" fmla="*/ 7972972 w 12190414"/>
              <a:gd name="connsiteY16" fmla="*/ 2859145 h 4091720"/>
              <a:gd name="connsiteX17" fmla="*/ 7779149 w 12190414"/>
              <a:gd name="connsiteY17" fmla="*/ 2874859 h 4091720"/>
              <a:gd name="connsiteX18" fmla="*/ 7587072 w 12190414"/>
              <a:gd name="connsiteY18" fmla="*/ 2894067 h 4091720"/>
              <a:gd name="connsiteX19" fmla="*/ 7396738 w 12190414"/>
              <a:gd name="connsiteY19" fmla="*/ 2916767 h 4091720"/>
              <a:gd name="connsiteX20" fmla="*/ 7209903 w 12190414"/>
              <a:gd name="connsiteY20" fmla="*/ 2939467 h 4091720"/>
              <a:gd name="connsiteX21" fmla="*/ 7019571 w 12190414"/>
              <a:gd name="connsiteY21" fmla="*/ 2963914 h 4091720"/>
              <a:gd name="connsiteX22" fmla="*/ 6853019 w 12190414"/>
              <a:gd name="connsiteY22" fmla="*/ 2990375 h 4091720"/>
              <a:gd name="connsiteX23" fmla="*/ 6718666 w 12190414"/>
              <a:gd name="connsiteY23" fmla="*/ 3007621 h 4091720"/>
              <a:gd name="connsiteX24" fmla="*/ 6545441 w 12190414"/>
              <a:gd name="connsiteY24" fmla="*/ 3036818 h 4091720"/>
              <a:gd name="connsiteX25" fmla="*/ 6460798 w 12190414"/>
              <a:gd name="connsiteY25" fmla="*/ 3049476 h 4091720"/>
              <a:gd name="connsiteX26" fmla="*/ 6387367 w 12190414"/>
              <a:gd name="connsiteY26" fmla="*/ 3063463 h 4091720"/>
              <a:gd name="connsiteX27" fmla="*/ 6041160 w 12190414"/>
              <a:gd name="connsiteY27" fmla="*/ 3121817 h 4091720"/>
              <a:gd name="connsiteX28" fmla="*/ 5887321 w 12190414"/>
              <a:gd name="connsiteY28" fmla="*/ 3154128 h 4091720"/>
              <a:gd name="connsiteX29" fmla="*/ 5857713 w 12190414"/>
              <a:gd name="connsiteY29" fmla="*/ 3159114 h 4091720"/>
              <a:gd name="connsiteX30" fmla="*/ 1438219 w 12190414"/>
              <a:gd name="connsiteY30" fmla="*/ 3342543 h 4091720"/>
              <a:gd name="connsiteX31" fmla="*/ 1112913 w 12190414"/>
              <a:gd name="connsiteY31" fmla="*/ 3306016 h 4091720"/>
              <a:gd name="connsiteX32" fmla="*/ 1063194 w 12190414"/>
              <a:gd name="connsiteY32" fmla="*/ 3299629 h 4091720"/>
              <a:gd name="connsiteX33" fmla="*/ 750855 w 12190414"/>
              <a:gd name="connsiteY33" fmla="*/ 3254656 h 4091720"/>
              <a:gd name="connsiteX34" fmla="*/ 268553 w 12190414"/>
              <a:gd name="connsiteY34" fmla="*/ 3164159 h 4091720"/>
              <a:gd name="connsiteX35" fmla="*/ 1 w 12190414"/>
              <a:gd name="connsiteY35" fmla="*/ 3097699 h 4091720"/>
              <a:gd name="connsiteX36" fmla="*/ 0 w 12190414"/>
              <a:gd name="connsiteY36" fmla="*/ 4091720 h 4091720"/>
              <a:gd name="connsiteX37" fmla="*/ 0 w 12190414"/>
              <a:gd name="connsiteY37" fmla="*/ 0 h 4091720"/>
              <a:gd name="connsiteX0" fmla="*/ 913022 w 13103436"/>
              <a:gd name="connsiteY0" fmla="*/ 0 h 3406587"/>
              <a:gd name="connsiteX1" fmla="*/ 13103436 w 13103436"/>
              <a:gd name="connsiteY1" fmla="*/ 0 h 3406587"/>
              <a:gd name="connsiteX2" fmla="*/ 13103434 w 13103436"/>
              <a:gd name="connsiteY2" fmla="*/ 3126461 h 3406587"/>
              <a:gd name="connsiteX3" fmla="*/ 13101228 w 13103436"/>
              <a:gd name="connsiteY3" fmla="*/ 3125947 h 3406587"/>
              <a:gd name="connsiteX4" fmla="*/ 13101228 w 13103436"/>
              <a:gd name="connsiteY4" fmla="*/ 3119322 h 3406587"/>
              <a:gd name="connsiteX5" fmla="*/ 12945412 w 13103436"/>
              <a:gd name="connsiteY5" fmla="*/ 3089644 h 3406587"/>
              <a:gd name="connsiteX6" fmla="*/ 12766309 w 13103436"/>
              <a:gd name="connsiteY6" fmla="*/ 3047916 h 3406587"/>
              <a:gd name="connsiteX7" fmla="*/ 10387421 w 13103436"/>
              <a:gd name="connsiteY7" fmla="*/ 2814918 h 3406587"/>
              <a:gd name="connsiteX8" fmla="*/ 10276241 w 13103436"/>
              <a:gd name="connsiteY8" fmla="*/ 2815959 h 3406587"/>
              <a:gd name="connsiteX9" fmla="*/ 10249746 w 13103436"/>
              <a:gd name="connsiteY9" fmla="*/ 2815491 h 3406587"/>
              <a:gd name="connsiteX10" fmla="*/ 10054176 w 13103436"/>
              <a:gd name="connsiteY10" fmla="*/ 2815491 h 3406587"/>
              <a:gd name="connsiteX11" fmla="*/ 9856859 w 13103436"/>
              <a:gd name="connsiteY11" fmla="*/ 2815490 h 3406587"/>
              <a:gd name="connsiteX12" fmla="*/ 9659543 w 13103436"/>
              <a:gd name="connsiteY12" fmla="*/ 2818983 h 3406587"/>
              <a:gd name="connsiteX13" fmla="*/ 9465719 w 13103436"/>
              <a:gd name="connsiteY13" fmla="*/ 2824222 h 3406587"/>
              <a:gd name="connsiteX14" fmla="*/ 9270150 w 13103436"/>
              <a:gd name="connsiteY14" fmla="*/ 2834698 h 3406587"/>
              <a:gd name="connsiteX15" fmla="*/ 9076325 w 13103436"/>
              <a:gd name="connsiteY15" fmla="*/ 2846921 h 3406587"/>
              <a:gd name="connsiteX16" fmla="*/ 8885994 w 13103436"/>
              <a:gd name="connsiteY16" fmla="*/ 2859145 h 3406587"/>
              <a:gd name="connsiteX17" fmla="*/ 8692171 w 13103436"/>
              <a:gd name="connsiteY17" fmla="*/ 2874859 h 3406587"/>
              <a:gd name="connsiteX18" fmla="*/ 8500094 w 13103436"/>
              <a:gd name="connsiteY18" fmla="*/ 2894067 h 3406587"/>
              <a:gd name="connsiteX19" fmla="*/ 8309760 w 13103436"/>
              <a:gd name="connsiteY19" fmla="*/ 2916767 h 3406587"/>
              <a:gd name="connsiteX20" fmla="*/ 8122925 w 13103436"/>
              <a:gd name="connsiteY20" fmla="*/ 2939467 h 3406587"/>
              <a:gd name="connsiteX21" fmla="*/ 7932593 w 13103436"/>
              <a:gd name="connsiteY21" fmla="*/ 2963914 h 3406587"/>
              <a:gd name="connsiteX22" fmla="*/ 7766041 w 13103436"/>
              <a:gd name="connsiteY22" fmla="*/ 2990375 h 3406587"/>
              <a:gd name="connsiteX23" fmla="*/ 7631688 w 13103436"/>
              <a:gd name="connsiteY23" fmla="*/ 3007621 h 3406587"/>
              <a:gd name="connsiteX24" fmla="*/ 7458463 w 13103436"/>
              <a:gd name="connsiteY24" fmla="*/ 3036818 h 3406587"/>
              <a:gd name="connsiteX25" fmla="*/ 7373820 w 13103436"/>
              <a:gd name="connsiteY25" fmla="*/ 3049476 h 3406587"/>
              <a:gd name="connsiteX26" fmla="*/ 7300389 w 13103436"/>
              <a:gd name="connsiteY26" fmla="*/ 3063463 h 3406587"/>
              <a:gd name="connsiteX27" fmla="*/ 6954182 w 13103436"/>
              <a:gd name="connsiteY27" fmla="*/ 3121817 h 3406587"/>
              <a:gd name="connsiteX28" fmla="*/ 6800343 w 13103436"/>
              <a:gd name="connsiteY28" fmla="*/ 3154128 h 3406587"/>
              <a:gd name="connsiteX29" fmla="*/ 6770735 w 13103436"/>
              <a:gd name="connsiteY29" fmla="*/ 3159114 h 3406587"/>
              <a:gd name="connsiteX30" fmla="*/ 2351241 w 13103436"/>
              <a:gd name="connsiteY30" fmla="*/ 3342543 h 3406587"/>
              <a:gd name="connsiteX31" fmla="*/ 2025935 w 13103436"/>
              <a:gd name="connsiteY31" fmla="*/ 3306016 h 3406587"/>
              <a:gd name="connsiteX32" fmla="*/ 1976216 w 13103436"/>
              <a:gd name="connsiteY32" fmla="*/ 3299629 h 3406587"/>
              <a:gd name="connsiteX33" fmla="*/ 1663877 w 13103436"/>
              <a:gd name="connsiteY33" fmla="*/ 3254656 h 3406587"/>
              <a:gd name="connsiteX34" fmla="*/ 1181575 w 13103436"/>
              <a:gd name="connsiteY34" fmla="*/ 3164159 h 3406587"/>
              <a:gd name="connsiteX35" fmla="*/ 913023 w 13103436"/>
              <a:gd name="connsiteY35" fmla="*/ 3097699 h 3406587"/>
              <a:gd name="connsiteX36" fmla="*/ 913022 w 13103436"/>
              <a:gd name="connsiteY36" fmla="*/ 0 h 3406587"/>
              <a:gd name="connsiteX0" fmla="*/ 899291 w 13089705"/>
              <a:gd name="connsiteY0" fmla="*/ 0 h 3406587"/>
              <a:gd name="connsiteX1" fmla="*/ 13089705 w 13089705"/>
              <a:gd name="connsiteY1" fmla="*/ 0 h 3406587"/>
              <a:gd name="connsiteX2" fmla="*/ 13089703 w 13089705"/>
              <a:gd name="connsiteY2" fmla="*/ 3126461 h 3406587"/>
              <a:gd name="connsiteX3" fmla="*/ 13087497 w 13089705"/>
              <a:gd name="connsiteY3" fmla="*/ 3125947 h 3406587"/>
              <a:gd name="connsiteX4" fmla="*/ 13087497 w 13089705"/>
              <a:gd name="connsiteY4" fmla="*/ 3119322 h 3406587"/>
              <a:gd name="connsiteX5" fmla="*/ 12931681 w 13089705"/>
              <a:gd name="connsiteY5" fmla="*/ 3089644 h 3406587"/>
              <a:gd name="connsiteX6" fmla="*/ 12752578 w 13089705"/>
              <a:gd name="connsiteY6" fmla="*/ 3047916 h 3406587"/>
              <a:gd name="connsiteX7" fmla="*/ 10373690 w 13089705"/>
              <a:gd name="connsiteY7" fmla="*/ 2814918 h 3406587"/>
              <a:gd name="connsiteX8" fmla="*/ 10262510 w 13089705"/>
              <a:gd name="connsiteY8" fmla="*/ 2815959 h 3406587"/>
              <a:gd name="connsiteX9" fmla="*/ 10236015 w 13089705"/>
              <a:gd name="connsiteY9" fmla="*/ 2815491 h 3406587"/>
              <a:gd name="connsiteX10" fmla="*/ 10040445 w 13089705"/>
              <a:gd name="connsiteY10" fmla="*/ 2815491 h 3406587"/>
              <a:gd name="connsiteX11" fmla="*/ 9843128 w 13089705"/>
              <a:gd name="connsiteY11" fmla="*/ 2815490 h 3406587"/>
              <a:gd name="connsiteX12" fmla="*/ 9645812 w 13089705"/>
              <a:gd name="connsiteY12" fmla="*/ 2818983 h 3406587"/>
              <a:gd name="connsiteX13" fmla="*/ 9451988 w 13089705"/>
              <a:gd name="connsiteY13" fmla="*/ 2824222 h 3406587"/>
              <a:gd name="connsiteX14" fmla="*/ 9256419 w 13089705"/>
              <a:gd name="connsiteY14" fmla="*/ 2834698 h 3406587"/>
              <a:gd name="connsiteX15" fmla="*/ 9062594 w 13089705"/>
              <a:gd name="connsiteY15" fmla="*/ 2846921 h 3406587"/>
              <a:gd name="connsiteX16" fmla="*/ 8872263 w 13089705"/>
              <a:gd name="connsiteY16" fmla="*/ 2859145 h 3406587"/>
              <a:gd name="connsiteX17" fmla="*/ 8678440 w 13089705"/>
              <a:gd name="connsiteY17" fmla="*/ 2874859 h 3406587"/>
              <a:gd name="connsiteX18" fmla="*/ 8486363 w 13089705"/>
              <a:gd name="connsiteY18" fmla="*/ 2894067 h 3406587"/>
              <a:gd name="connsiteX19" fmla="*/ 8296029 w 13089705"/>
              <a:gd name="connsiteY19" fmla="*/ 2916767 h 3406587"/>
              <a:gd name="connsiteX20" fmla="*/ 8109194 w 13089705"/>
              <a:gd name="connsiteY20" fmla="*/ 2939467 h 3406587"/>
              <a:gd name="connsiteX21" fmla="*/ 7918862 w 13089705"/>
              <a:gd name="connsiteY21" fmla="*/ 2963914 h 3406587"/>
              <a:gd name="connsiteX22" fmla="*/ 7752310 w 13089705"/>
              <a:gd name="connsiteY22" fmla="*/ 2990375 h 3406587"/>
              <a:gd name="connsiteX23" fmla="*/ 7617957 w 13089705"/>
              <a:gd name="connsiteY23" fmla="*/ 3007621 h 3406587"/>
              <a:gd name="connsiteX24" fmla="*/ 7444732 w 13089705"/>
              <a:gd name="connsiteY24" fmla="*/ 3036818 h 3406587"/>
              <a:gd name="connsiteX25" fmla="*/ 7360089 w 13089705"/>
              <a:gd name="connsiteY25" fmla="*/ 3049476 h 3406587"/>
              <a:gd name="connsiteX26" fmla="*/ 7286658 w 13089705"/>
              <a:gd name="connsiteY26" fmla="*/ 3063463 h 3406587"/>
              <a:gd name="connsiteX27" fmla="*/ 6940451 w 13089705"/>
              <a:gd name="connsiteY27" fmla="*/ 3121817 h 3406587"/>
              <a:gd name="connsiteX28" fmla="*/ 6786612 w 13089705"/>
              <a:gd name="connsiteY28" fmla="*/ 3154128 h 3406587"/>
              <a:gd name="connsiteX29" fmla="*/ 6757004 w 13089705"/>
              <a:gd name="connsiteY29" fmla="*/ 3159114 h 3406587"/>
              <a:gd name="connsiteX30" fmla="*/ 2337510 w 13089705"/>
              <a:gd name="connsiteY30" fmla="*/ 3342543 h 3406587"/>
              <a:gd name="connsiteX31" fmla="*/ 2012204 w 13089705"/>
              <a:gd name="connsiteY31" fmla="*/ 3306016 h 3406587"/>
              <a:gd name="connsiteX32" fmla="*/ 1962485 w 13089705"/>
              <a:gd name="connsiteY32" fmla="*/ 3299629 h 3406587"/>
              <a:gd name="connsiteX33" fmla="*/ 1650146 w 13089705"/>
              <a:gd name="connsiteY33" fmla="*/ 3254656 h 3406587"/>
              <a:gd name="connsiteX34" fmla="*/ 1167844 w 13089705"/>
              <a:gd name="connsiteY34" fmla="*/ 3164159 h 3406587"/>
              <a:gd name="connsiteX35" fmla="*/ 899292 w 13089705"/>
              <a:gd name="connsiteY35" fmla="*/ 3097699 h 3406587"/>
              <a:gd name="connsiteX36" fmla="*/ 899291 w 13089705"/>
              <a:gd name="connsiteY36" fmla="*/ 0 h 3406587"/>
              <a:gd name="connsiteX0" fmla="*/ 6943 w 12197357"/>
              <a:gd name="connsiteY0" fmla="*/ 0 h 3406587"/>
              <a:gd name="connsiteX1" fmla="*/ 12197357 w 12197357"/>
              <a:gd name="connsiteY1" fmla="*/ 0 h 3406587"/>
              <a:gd name="connsiteX2" fmla="*/ 12197355 w 12197357"/>
              <a:gd name="connsiteY2" fmla="*/ 3126461 h 3406587"/>
              <a:gd name="connsiteX3" fmla="*/ 12195149 w 12197357"/>
              <a:gd name="connsiteY3" fmla="*/ 3125947 h 3406587"/>
              <a:gd name="connsiteX4" fmla="*/ 12195149 w 12197357"/>
              <a:gd name="connsiteY4" fmla="*/ 3119322 h 3406587"/>
              <a:gd name="connsiteX5" fmla="*/ 12039333 w 12197357"/>
              <a:gd name="connsiteY5" fmla="*/ 3089644 h 3406587"/>
              <a:gd name="connsiteX6" fmla="*/ 11860230 w 12197357"/>
              <a:gd name="connsiteY6" fmla="*/ 3047916 h 3406587"/>
              <a:gd name="connsiteX7" fmla="*/ 9481342 w 12197357"/>
              <a:gd name="connsiteY7" fmla="*/ 2814918 h 3406587"/>
              <a:gd name="connsiteX8" fmla="*/ 9370162 w 12197357"/>
              <a:gd name="connsiteY8" fmla="*/ 2815959 h 3406587"/>
              <a:gd name="connsiteX9" fmla="*/ 9343667 w 12197357"/>
              <a:gd name="connsiteY9" fmla="*/ 2815491 h 3406587"/>
              <a:gd name="connsiteX10" fmla="*/ 9148097 w 12197357"/>
              <a:gd name="connsiteY10" fmla="*/ 2815491 h 3406587"/>
              <a:gd name="connsiteX11" fmla="*/ 8950780 w 12197357"/>
              <a:gd name="connsiteY11" fmla="*/ 2815490 h 3406587"/>
              <a:gd name="connsiteX12" fmla="*/ 8753464 w 12197357"/>
              <a:gd name="connsiteY12" fmla="*/ 2818983 h 3406587"/>
              <a:gd name="connsiteX13" fmla="*/ 8559640 w 12197357"/>
              <a:gd name="connsiteY13" fmla="*/ 2824222 h 3406587"/>
              <a:gd name="connsiteX14" fmla="*/ 8364071 w 12197357"/>
              <a:gd name="connsiteY14" fmla="*/ 2834698 h 3406587"/>
              <a:gd name="connsiteX15" fmla="*/ 8170246 w 12197357"/>
              <a:gd name="connsiteY15" fmla="*/ 2846921 h 3406587"/>
              <a:gd name="connsiteX16" fmla="*/ 7979915 w 12197357"/>
              <a:gd name="connsiteY16" fmla="*/ 2859145 h 3406587"/>
              <a:gd name="connsiteX17" fmla="*/ 7786092 w 12197357"/>
              <a:gd name="connsiteY17" fmla="*/ 2874859 h 3406587"/>
              <a:gd name="connsiteX18" fmla="*/ 7594015 w 12197357"/>
              <a:gd name="connsiteY18" fmla="*/ 2894067 h 3406587"/>
              <a:gd name="connsiteX19" fmla="*/ 7403681 w 12197357"/>
              <a:gd name="connsiteY19" fmla="*/ 2916767 h 3406587"/>
              <a:gd name="connsiteX20" fmla="*/ 7216846 w 12197357"/>
              <a:gd name="connsiteY20" fmla="*/ 2939467 h 3406587"/>
              <a:gd name="connsiteX21" fmla="*/ 7026514 w 12197357"/>
              <a:gd name="connsiteY21" fmla="*/ 2963914 h 3406587"/>
              <a:gd name="connsiteX22" fmla="*/ 6859962 w 12197357"/>
              <a:gd name="connsiteY22" fmla="*/ 2990375 h 3406587"/>
              <a:gd name="connsiteX23" fmla="*/ 6725609 w 12197357"/>
              <a:gd name="connsiteY23" fmla="*/ 3007621 h 3406587"/>
              <a:gd name="connsiteX24" fmla="*/ 6552384 w 12197357"/>
              <a:gd name="connsiteY24" fmla="*/ 3036818 h 3406587"/>
              <a:gd name="connsiteX25" fmla="*/ 6467741 w 12197357"/>
              <a:gd name="connsiteY25" fmla="*/ 3049476 h 3406587"/>
              <a:gd name="connsiteX26" fmla="*/ 6394310 w 12197357"/>
              <a:gd name="connsiteY26" fmla="*/ 3063463 h 3406587"/>
              <a:gd name="connsiteX27" fmla="*/ 6048103 w 12197357"/>
              <a:gd name="connsiteY27" fmla="*/ 3121817 h 3406587"/>
              <a:gd name="connsiteX28" fmla="*/ 5894264 w 12197357"/>
              <a:gd name="connsiteY28" fmla="*/ 3154128 h 3406587"/>
              <a:gd name="connsiteX29" fmla="*/ 5864656 w 12197357"/>
              <a:gd name="connsiteY29" fmla="*/ 3159114 h 3406587"/>
              <a:gd name="connsiteX30" fmla="*/ 1445162 w 12197357"/>
              <a:gd name="connsiteY30" fmla="*/ 3342543 h 3406587"/>
              <a:gd name="connsiteX31" fmla="*/ 1119856 w 12197357"/>
              <a:gd name="connsiteY31" fmla="*/ 3306016 h 3406587"/>
              <a:gd name="connsiteX32" fmla="*/ 1070137 w 12197357"/>
              <a:gd name="connsiteY32" fmla="*/ 3299629 h 3406587"/>
              <a:gd name="connsiteX33" fmla="*/ 757798 w 12197357"/>
              <a:gd name="connsiteY33" fmla="*/ 3254656 h 3406587"/>
              <a:gd name="connsiteX34" fmla="*/ 275496 w 12197357"/>
              <a:gd name="connsiteY34" fmla="*/ 3164159 h 3406587"/>
              <a:gd name="connsiteX35" fmla="*/ 6944 w 12197357"/>
              <a:gd name="connsiteY35" fmla="*/ 3097699 h 3406587"/>
              <a:gd name="connsiteX36" fmla="*/ 6943 w 12197357"/>
              <a:gd name="connsiteY36" fmla="*/ 0 h 3406587"/>
              <a:gd name="connsiteX0" fmla="*/ 301 w 12190715"/>
              <a:gd name="connsiteY0" fmla="*/ 0 h 3406587"/>
              <a:gd name="connsiteX1" fmla="*/ 12190715 w 12190715"/>
              <a:gd name="connsiteY1" fmla="*/ 0 h 3406587"/>
              <a:gd name="connsiteX2" fmla="*/ 12190713 w 12190715"/>
              <a:gd name="connsiteY2" fmla="*/ 3126461 h 3406587"/>
              <a:gd name="connsiteX3" fmla="*/ 12188507 w 12190715"/>
              <a:gd name="connsiteY3" fmla="*/ 3125947 h 3406587"/>
              <a:gd name="connsiteX4" fmla="*/ 12188507 w 12190715"/>
              <a:gd name="connsiteY4" fmla="*/ 3119322 h 3406587"/>
              <a:gd name="connsiteX5" fmla="*/ 12032691 w 12190715"/>
              <a:gd name="connsiteY5" fmla="*/ 3089644 h 3406587"/>
              <a:gd name="connsiteX6" fmla="*/ 11853588 w 12190715"/>
              <a:gd name="connsiteY6" fmla="*/ 3047916 h 3406587"/>
              <a:gd name="connsiteX7" fmla="*/ 9474700 w 12190715"/>
              <a:gd name="connsiteY7" fmla="*/ 2814918 h 3406587"/>
              <a:gd name="connsiteX8" fmla="*/ 9363520 w 12190715"/>
              <a:gd name="connsiteY8" fmla="*/ 2815959 h 3406587"/>
              <a:gd name="connsiteX9" fmla="*/ 9337025 w 12190715"/>
              <a:gd name="connsiteY9" fmla="*/ 2815491 h 3406587"/>
              <a:gd name="connsiteX10" fmla="*/ 9141455 w 12190715"/>
              <a:gd name="connsiteY10" fmla="*/ 2815491 h 3406587"/>
              <a:gd name="connsiteX11" fmla="*/ 8944138 w 12190715"/>
              <a:gd name="connsiteY11" fmla="*/ 2815490 h 3406587"/>
              <a:gd name="connsiteX12" fmla="*/ 8746822 w 12190715"/>
              <a:gd name="connsiteY12" fmla="*/ 2818983 h 3406587"/>
              <a:gd name="connsiteX13" fmla="*/ 8552998 w 12190715"/>
              <a:gd name="connsiteY13" fmla="*/ 2824222 h 3406587"/>
              <a:gd name="connsiteX14" fmla="*/ 8357429 w 12190715"/>
              <a:gd name="connsiteY14" fmla="*/ 2834698 h 3406587"/>
              <a:gd name="connsiteX15" fmla="*/ 8163604 w 12190715"/>
              <a:gd name="connsiteY15" fmla="*/ 2846921 h 3406587"/>
              <a:gd name="connsiteX16" fmla="*/ 7973273 w 12190715"/>
              <a:gd name="connsiteY16" fmla="*/ 2859145 h 3406587"/>
              <a:gd name="connsiteX17" fmla="*/ 7779450 w 12190715"/>
              <a:gd name="connsiteY17" fmla="*/ 2874859 h 3406587"/>
              <a:gd name="connsiteX18" fmla="*/ 7587373 w 12190715"/>
              <a:gd name="connsiteY18" fmla="*/ 2894067 h 3406587"/>
              <a:gd name="connsiteX19" fmla="*/ 7397039 w 12190715"/>
              <a:gd name="connsiteY19" fmla="*/ 2916767 h 3406587"/>
              <a:gd name="connsiteX20" fmla="*/ 7210204 w 12190715"/>
              <a:gd name="connsiteY20" fmla="*/ 2939467 h 3406587"/>
              <a:gd name="connsiteX21" fmla="*/ 7019872 w 12190715"/>
              <a:gd name="connsiteY21" fmla="*/ 2963914 h 3406587"/>
              <a:gd name="connsiteX22" fmla="*/ 6853320 w 12190715"/>
              <a:gd name="connsiteY22" fmla="*/ 2990375 h 3406587"/>
              <a:gd name="connsiteX23" fmla="*/ 6718967 w 12190715"/>
              <a:gd name="connsiteY23" fmla="*/ 3007621 h 3406587"/>
              <a:gd name="connsiteX24" fmla="*/ 6545742 w 12190715"/>
              <a:gd name="connsiteY24" fmla="*/ 3036818 h 3406587"/>
              <a:gd name="connsiteX25" fmla="*/ 6461099 w 12190715"/>
              <a:gd name="connsiteY25" fmla="*/ 3049476 h 3406587"/>
              <a:gd name="connsiteX26" fmla="*/ 6387668 w 12190715"/>
              <a:gd name="connsiteY26" fmla="*/ 3063463 h 3406587"/>
              <a:gd name="connsiteX27" fmla="*/ 6041461 w 12190715"/>
              <a:gd name="connsiteY27" fmla="*/ 3121817 h 3406587"/>
              <a:gd name="connsiteX28" fmla="*/ 5887622 w 12190715"/>
              <a:gd name="connsiteY28" fmla="*/ 3154128 h 3406587"/>
              <a:gd name="connsiteX29" fmla="*/ 5858014 w 12190715"/>
              <a:gd name="connsiteY29" fmla="*/ 3159114 h 3406587"/>
              <a:gd name="connsiteX30" fmla="*/ 1438520 w 12190715"/>
              <a:gd name="connsiteY30" fmla="*/ 3342543 h 3406587"/>
              <a:gd name="connsiteX31" fmla="*/ 1113214 w 12190715"/>
              <a:gd name="connsiteY31" fmla="*/ 3306016 h 3406587"/>
              <a:gd name="connsiteX32" fmla="*/ 1063495 w 12190715"/>
              <a:gd name="connsiteY32" fmla="*/ 3299629 h 3406587"/>
              <a:gd name="connsiteX33" fmla="*/ 751156 w 12190715"/>
              <a:gd name="connsiteY33" fmla="*/ 3254656 h 3406587"/>
              <a:gd name="connsiteX34" fmla="*/ 268854 w 12190715"/>
              <a:gd name="connsiteY34" fmla="*/ 3164159 h 3406587"/>
              <a:gd name="connsiteX35" fmla="*/ 302 w 12190715"/>
              <a:gd name="connsiteY35" fmla="*/ 3097699 h 3406587"/>
              <a:gd name="connsiteX36" fmla="*/ 301 w 12190715"/>
              <a:gd name="connsiteY36" fmla="*/ 0 h 3406587"/>
              <a:gd name="connsiteX0" fmla="*/ 2899 w 12193313"/>
              <a:gd name="connsiteY0" fmla="*/ 0 h 3406587"/>
              <a:gd name="connsiteX1" fmla="*/ 12193313 w 12193313"/>
              <a:gd name="connsiteY1" fmla="*/ 0 h 3406587"/>
              <a:gd name="connsiteX2" fmla="*/ 12193311 w 12193313"/>
              <a:gd name="connsiteY2" fmla="*/ 3126461 h 3406587"/>
              <a:gd name="connsiteX3" fmla="*/ 12191105 w 12193313"/>
              <a:gd name="connsiteY3" fmla="*/ 3125947 h 3406587"/>
              <a:gd name="connsiteX4" fmla="*/ 12191105 w 12193313"/>
              <a:gd name="connsiteY4" fmla="*/ 3119322 h 3406587"/>
              <a:gd name="connsiteX5" fmla="*/ 12035289 w 12193313"/>
              <a:gd name="connsiteY5" fmla="*/ 3089644 h 3406587"/>
              <a:gd name="connsiteX6" fmla="*/ 11856186 w 12193313"/>
              <a:gd name="connsiteY6" fmla="*/ 3047916 h 3406587"/>
              <a:gd name="connsiteX7" fmla="*/ 9477298 w 12193313"/>
              <a:gd name="connsiteY7" fmla="*/ 2814918 h 3406587"/>
              <a:gd name="connsiteX8" fmla="*/ 9366118 w 12193313"/>
              <a:gd name="connsiteY8" fmla="*/ 2815959 h 3406587"/>
              <a:gd name="connsiteX9" fmla="*/ 9339623 w 12193313"/>
              <a:gd name="connsiteY9" fmla="*/ 2815491 h 3406587"/>
              <a:gd name="connsiteX10" fmla="*/ 9144053 w 12193313"/>
              <a:gd name="connsiteY10" fmla="*/ 2815491 h 3406587"/>
              <a:gd name="connsiteX11" fmla="*/ 8946736 w 12193313"/>
              <a:gd name="connsiteY11" fmla="*/ 2815490 h 3406587"/>
              <a:gd name="connsiteX12" fmla="*/ 8749420 w 12193313"/>
              <a:gd name="connsiteY12" fmla="*/ 2818983 h 3406587"/>
              <a:gd name="connsiteX13" fmla="*/ 8555596 w 12193313"/>
              <a:gd name="connsiteY13" fmla="*/ 2824222 h 3406587"/>
              <a:gd name="connsiteX14" fmla="*/ 8360027 w 12193313"/>
              <a:gd name="connsiteY14" fmla="*/ 2834698 h 3406587"/>
              <a:gd name="connsiteX15" fmla="*/ 8166202 w 12193313"/>
              <a:gd name="connsiteY15" fmla="*/ 2846921 h 3406587"/>
              <a:gd name="connsiteX16" fmla="*/ 7975871 w 12193313"/>
              <a:gd name="connsiteY16" fmla="*/ 2859145 h 3406587"/>
              <a:gd name="connsiteX17" fmla="*/ 7782048 w 12193313"/>
              <a:gd name="connsiteY17" fmla="*/ 2874859 h 3406587"/>
              <a:gd name="connsiteX18" fmla="*/ 7589971 w 12193313"/>
              <a:gd name="connsiteY18" fmla="*/ 2894067 h 3406587"/>
              <a:gd name="connsiteX19" fmla="*/ 7399637 w 12193313"/>
              <a:gd name="connsiteY19" fmla="*/ 2916767 h 3406587"/>
              <a:gd name="connsiteX20" fmla="*/ 7212802 w 12193313"/>
              <a:gd name="connsiteY20" fmla="*/ 2939467 h 3406587"/>
              <a:gd name="connsiteX21" fmla="*/ 7022470 w 12193313"/>
              <a:gd name="connsiteY21" fmla="*/ 2963914 h 3406587"/>
              <a:gd name="connsiteX22" fmla="*/ 6855918 w 12193313"/>
              <a:gd name="connsiteY22" fmla="*/ 2990375 h 3406587"/>
              <a:gd name="connsiteX23" fmla="*/ 6721565 w 12193313"/>
              <a:gd name="connsiteY23" fmla="*/ 3007621 h 3406587"/>
              <a:gd name="connsiteX24" fmla="*/ 6548340 w 12193313"/>
              <a:gd name="connsiteY24" fmla="*/ 3036818 h 3406587"/>
              <a:gd name="connsiteX25" fmla="*/ 6463697 w 12193313"/>
              <a:gd name="connsiteY25" fmla="*/ 3049476 h 3406587"/>
              <a:gd name="connsiteX26" fmla="*/ 6390266 w 12193313"/>
              <a:gd name="connsiteY26" fmla="*/ 3063463 h 3406587"/>
              <a:gd name="connsiteX27" fmla="*/ 6044059 w 12193313"/>
              <a:gd name="connsiteY27" fmla="*/ 3121817 h 3406587"/>
              <a:gd name="connsiteX28" fmla="*/ 5890220 w 12193313"/>
              <a:gd name="connsiteY28" fmla="*/ 3154128 h 3406587"/>
              <a:gd name="connsiteX29" fmla="*/ 5860612 w 12193313"/>
              <a:gd name="connsiteY29" fmla="*/ 3159114 h 3406587"/>
              <a:gd name="connsiteX30" fmla="*/ 1441118 w 12193313"/>
              <a:gd name="connsiteY30" fmla="*/ 3342543 h 3406587"/>
              <a:gd name="connsiteX31" fmla="*/ 1115812 w 12193313"/>
              <a:gd name="connsiteY31" fmla="*/ 3306016 h 3406587"/>
              <a:gd name="connsiteX32" fmla="*/ 1066093 w 12193313"/>
              <a:gd name="connsiteY32" fmla="*/ 3299629 h 3406587"/>
              <a:gd name="connsiteX33" fmla="*/ 753754 w 12193313"/>
              <a:gd name="connsiteY33" fmla="*/ 3254656 h 3406587"/>
              <a:gd name="connsiteX34" fmla="*/ 271452 w 12193313"/>
              <a:gd name="connsiteY34" fmla="*/ 3164159 h 3406587"/>
              <a:gd name="connsiteX35" fmla="*/ 2900 w 12193313"/>
              <a:gd name="connsiteY35" fmla="*/ 3097699 h 3406587"/>
              <a:gd name="connsiteX36" fmla="*/ 2899 w 12193313"/>
              <a:gd name="connsiteY36" fmla="*/ 0 h 340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193313" h="3406587">
                <a:moveTo>
                  <a:pt x="2899" y="0"/>
                </a:moveTo>
                <a:lnTo>
                  <a:pt x="12193313" y="0"/>
                </a:lnTo>
                <a:cubicBezTo>
                  <a:pt x="12193312" y="1042154"/>
                  <a:pt x="12193312" y="2084307"/>
                  <a:pt x="12193311" y="3126461"/>
                </a:cubicBezTo>
                <a:lnTo>
                  <a:pt x="12191105" y="3125947"/>
                </a:lnTo>
                <a:lnTo>
                  <a:pt x="12191105" y="3119322"/>
                </a:lnTo>
                <a:lnTo>
                  <a:pt x="12035289" y="3089644"/>
                </a:lnTo>
                <a:lnTo>
                  <a:pt x="11856186" y="3047916"/>
                </a:lnTo>
                <a:cubicBezTo>
                  <a:pt x="11154404" y="2905720"/>
                  <a:pt x="10348654" y="2824654"/>
                  <a:pt x="9477298" y="2814918"/>
                </a:cubicBezTo>
                <a:lnTo>
                  <a:pt x="9366118" y="2815959"/>
                </a:lnTo>
                <a:lnTo>
                  <a:pt x="9339623" y="2815491"/>
                </a:lnTo>
                <a:lnTo>
                  <a:pt x="9144053" y="2815491"/>
                </a:lnTo>
                <a:lnTo>
                  <a:pt x="8946736" y="2815490"/>
                </a:lnTo>
                <a:lnTo>
                  <a:pt x="8749420" y="2818983"/>
                </a:lnTo>
                <a:lnTo>
                  <a:pt x="8555596" y="2824222"/>
                </a:lnTo>
                <a:lnTo>
                  <a:pt x="8360027" y="2834698"/>
                </a:lnTo>
                <a:lnTo>
                  <a:pt x="8166202" y="2846921"/>
                </a:lnTo>
                <a:lnTo>
                  <a:pt x="7975871" y="2859145"/>
                </a:lnTo>
                <a:lnTo>
                  <a:pt x="7782048" y="2874859"/>
                </a:lnTo>
                <a:lnTo>
                  <a:pt x="7589971" y="2894067"/>
                </a:lnTo>
                <a:lnTo>
                  <a:pt x="7399637" y="2916767"/>
                </a:lnTo>
                <a:lnTo>
                  <a:pt x="7212802" y="2939467"/>
                </a:lnTo>
                <a:lnTo>
                  <a:pt x="7022470" y="2963914"/>
                </a:lnTo>
                <a:lnTo>
                  <a:pt x="6855918" y="2990375"/>
                </a:lnTo>
                <a:lnTo>
                  <a:pt x="6721565" y="3007621"/>
                </a:lnTo>
                <a:lnTo>
                  <a:pt x="6548340" y="3036818"/>
                </a:lnTo>
                <a:lnTo>
                  <a:pt x="6463697" y="3049476"/>
                </a:lnTo>
                <a:lnTo>
                  <a:pt x="6390266" y="3063463"/>
                </a:lnTo>
                <a:lnTo>
                  <a:pt x="6044059" y="3121817"/>
                </a:lnTo>
                <a:lnTo>
                  <a:pt x="5890220" y="3154128"/>
                </a:lnTo>
                <a:lnTo>
                  <a:pt x="5860612" y="3159114"/>
                </a:lnTo>
                <a:cubicBezTo>
                  <a:pt x="4274456" y="3407637"/>
                  <a:pt x="2744397" y="3469367"/>
                  <a:pt x="1441118" y="3342543"/>
                </a:cubicBezTo>
                <a:lnTo>
                  <a:pt x="1115812" y="3306016"/>
                </a:lnTo>
                <a:lnTo>
                  <a:pt x="1066093" y="3299629"/>
                </a:lnTo>
                <a:lnTo>
                  <a:pt x="753754" y="3254656"/>
                </a:lnTo>
                <a:cubicBezTo>
                  <a:pt x="588049" y="3228004"/>
                  <a:pt x="427136" y="3197840"/>
                  <a:pt x="271452" y="3164159"/>
                </a:cubicBezTo>
                <a:lnTo>
                  <a:pt x="2900" y="3097699"/>
                </a:lnTo>
                <a:cubicBezTo>
                  <a:pt x="-1818" y="3094475"/>
                  <a:pt x="-12" y="5108"/>
                  <a:pt x="2899" y="0"/>
                </a:cubicBezTo>
                <a:close/>
              </a:path>
            </a:pathLst>
          </a:custGeom>
          <a:solidFill>
            <a:schemeClr val="tx2"/>
          </a:solidFill>
        </p:spPr>
        <p:txBody>
          <a:bodyPr wrap="square" lIns="6192000" tIns="0" anchor="ctr">
            <a:noAutofit/>
          </a:bodyPr>
          <a:lstStyle>
            <a:lvl1pPr marL="0" indent="0" algn="ctr">
              <a:buNone/>
              <a:defRPr/>
            </a:lvl1pPr>
            <a:lvl2pPr algn="l">
              <a:defRPr cap="none" baseline="0">
                <a:solidFill>
                  <a:schemeClr val="tx1"/>
                </a:solidFill>
              </a:defRPr>
            </a:lvl2pPr>
          </a:lstStyle>
          <a:p>
            <a:pPr lvl="1"/>
            <a:endParaRPr lang="de-DE" dirty="0"/>
          </a:p>
        </p:txBody>
      </p:sp>
      <p:sp>
        <p:nvSpPr>
          <p:cNvPr id="3" name="Untertitel 2"/>
          <p:cNvSpPr>
            <a:spLocks noGrp="1"/>
          </p:cNvSpPr>
          <p:nvPr userDrawn="1">
            <p:ph type="subTitle" idx="1" hasCustomPrompt="1"/>
          </p:nvPr>
        </p:nvSpPr>
        <p:spPr bwMode="gray">
          <a:xfrm>
            <a:off x="550436" y="4797749"/>
            <a:ext cx="11088000" cy="1152395"/>
          </a:xfrm>
        </p:spPr>
        <p:txBody>
          <a:bodyPr/>
          <a:lstStyle>
            <a:lvl1pPr marL="0" marR="0" indent="0" algn="l" defTabSz="121917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sz="2000" cap="none" baseline="0">
                <a:solidFill>
                  <a:schemeClr val="tx2"/>
                </a:solidFill>
              </a:defRPr>
            </a:lvl1pPr>
            <a:lvl2pPr marL="0" indent="0" algn="l">
              <a:spcAft>
                <a:spcPts val="0"/>
              </a:spcAft>
              <a:buNone/>
              <a:defRPr sz="2000">
                <a:solidFill>
                  <a:schemeClr val="tx2"/>
                </a:solidFill>
              </a:defRPr>
            </a:lvl2pPr>
            <a:lvl3pPr marL="0" indent="0" algn="l">
              <a:spcAft>
                <a:spcPts val="0"/>
              </a:spcAft>
              <a:buNone/>
              <a:defRPr sz="2000">
                <a:solidFill>
                  <a:schemeClr val="tx2"/>
                </a:solidFill>
              </a:defRPr>
            </a:lvl3pPr>
            <a:lvl4pPr marL="0" indent="0" algn="l">
              <a:spcAft>
                <a:spcPts val="0"/>
              </a:spcAft>
              <a:buNone/>
              <a:defRPr sz="2000">
                <a:solidFill>
                  <a:schemeClr val="tx2"/>
                </a:solidFill>
              </a:defRPr>
            </a:lvl4pPr>
            <a:lvl5pPr marL="0" indent="0" algn="l">
              <a:spcAft>
                <a:spcPts val="0"/>
              </a:spcAft>
              <a:buNone/>
              <a:defRPr sz="2000">
                <a:solidFill>
                  <a:schemeClr val="tx2"/>
                </a:solidFill>
              </a:defRPr>
            </a:lvl5pPr>
            <a:lvl6pPr marL="0" indent="0" algn="l">
              <a:spcAft>
                <a:spcPts val="0"/>
              </a:spcAft>
              <a:buNone/>
              <a:defRPr sz="2000">
                <a:solidFill>
                  <a:schemeClr val="tx2"/>
                </a:solidFill>
              </a:defRPr>
            </a:lvl6pPr>
            <a:lvl7pPr marL="0" indent="0" algn="l">
              <a:spcAft>
                <a:spcPts val="0"/>
              </a:spcAft>
              <a:buNone/>
              <a:defRPr sz="2000">
                <a:solidFill>
                  <a:schemeClr val="tx2"/>
                </a:solidFill>
              </a:defRPr>
            </a:lvl7pPr>
            <a:lvl8pPr marL="0" indent="0" algn="l">
              <a:spcAft>
                <a:spcPts val="0"/>
              </a:spcAft>
              <a:buNone/>
              <a:defRPr sz="2000">
                <a:solidFill>
                  <a:schemeClr val="tx2"/>
                </a:solidFill>
              </a:defRPr>
            </a:lvl8pPr>
            <a:lvl9pPr marL="0" indent="0" algn="l">
              <a:spcAft>
                <a:spcPts val="0"/>
              </a:spcAft>
              <a:buNone/>
              <a:defRPr sz="2000">
                <a:solidFill>
                  <a:schemeClr val="tx2"/>
                </a:solidFill>
              </a:defRPr>
            </a:lvl9pPr>
          </a:lstStyle>
          <a:p>
            <a:pPr lvl="0"/>
            <a:r>
              <a:rPr lang="de-DE" dirty="0"/>
              <a:t>Hier steht ein Untertitel 20pt</a:t>
            </a:r>
          </a:p>
        </p:txBody>
      </p:sp>
      <p:sp>
        <p:nvSpPr>
          <p:cNvPr id="7" name="Datumsplatzhalter 6"/>
          <p:cNvSpPr>
            <a:spLocks noGrp="1"/>
          </p:cNvSpPr>
          <p:nvPr userDrawn="1">
            <p:ph type="dt" sz="half" idx="11"/>
          </p:nvPr>
        </p:nvSpPr>
        <p:spPr bwMode="gray"/>
        <p:txBody>
          <a:bodyPr/>
          <a:lstStyle/>
          <a:p>
            <a:fld id="{0D716D0B-A3AD-43A5-8AAC-9652ACED6F2C}" type="datetime1">
              <a:rPr lang="de-DE" smtClean="0"/>
              <a:t>20.04.2020</a:t>
            </a:fld>
            <a:endParaRPr lang="de-DE" dirty="0"/>
          </a:p>
        </p:txBody>
      </p:sp>
      <p:sp>
        <p:nvSpPr>
          <p:cNvPr id="8" name="Fußzeilenplatzhalter 7"/>
          <p:cNvSpPr>
            <a:spLocks noGrp="1"/>
          </p:cNvSpPr>
          <p:nvPr userDrawn="1">
            <p:ph type="ftr" sz="quarter" idx="12"/>
          </p:nvPr>
        </p:nvSpPr>
        <p:spPr bwMode="gray"/>
        <p:txBody>
          <a:bodyPr/>
          <a:lstStyle/>
          <a:p>
            <a:r>
              <a:rPr lang="de-DE"/>
              <a:t>Bitte Fußzeile einfügen</a:t>
            </a:r>
            <a:endParaRPr lang="de-DE" dirty="0"/>
          </a:p>
        </p:txBody>
      </p:sp>
      <p:sp>
        <p:nvSpPr>
          <p:cNvPr id="9" name="Foliennummernplatzhalter 8"/>
          <p:cNvSpPr>
            <a:spLocks noGrp="1"/>
          </p:cNvSpPr>
          <p:nvPr userDrawn="1">
            <p:ph type="sldNum" sz="quarter" idx="13"/>
          </p:nvPr>
        </p:nvSpPr>
        <p:spPr bwMode="gray"/>
        <p:txBody>
          <a:bodyPr/>
          <a:lstStyle/>
          <a:p>
            <a:fld id="{4915BD61-E5D5-4E4F-ADA0-6F3448AB9FA6}" type="slidenum">
              <a:rPr lang="de-DE" smtClean="0"/>
              <a:pPr/>
              <a:t>‹Nr.›</a:t>
            </a:fld>
            <a:endParaRPr lang="de-DE" dirty="0"/>
          </a:p>
        </p:txBody>
      </p:sp>
      <p:sp>
        <p:nvSpPr>
          <p:cNvPr id="2" name="Titel 1"/>
          <p:cNvSpPr>
            <a:spLocks noGrp="1"/>
          </p:cNvSpPr>
          <p:nvPr userDrawn="1">
            <p:ph type="ctrTitle" hasCustomPrompt="1"/>
          </p:nvPr>
        </p:nvSpPr>
        <p:spPr bwMode="gray">
          <a:xfrm>
            <a:off x="550436" y="3933974"/>
            <a:ext cx="11088687" cy="792000"/>
          </a:xfrm>
        </p:spPr>
        <p:txBody>
          <a:bodyPr/>
          <a:lstStyle>
            <a:lvl1pPr>
              <a:defRPr sz="3200" baseline="0">
                <a:solidFill>
                  <a:schemeClr val="tx2"/>
                </a:solidFill>
              </a:defRPr>
            </a:lvl1pPr>
          </a:lstStyle>
          <a:p>
            <a:r>
              <a:rPr lang="de-DE" dirty="0"/>
              <a:t>Hier steht eine lange </a:t>
            </a:r>
            <a:r>
              <a:rPr lang="de-DE"/>
              <a:t>Headline 32pt</a:t>
            </a:r>
            <a:endParaRPr lang="de-DE" dirty="0"/>
          </a:p>
        </p:txBody>
      </p:sp>
      <p:sp>
        <p:nvSpPr>
          <p:cNvPr id="11" name="Rechteck 10" hidden="1">
            <a:extLst>
              <a:ext uri="{FF2B5EF4-FFF2-40B4-BE49-F238E27FC236}">
                <a16:creationId xmlns:a16="http://schemas.microsoft.com/office/drawing/2014/main" id="{5DC8A406-7789-4A3E-B9A6-9C468D091C6C}"/>
              </a:ext>
            </a:extLst>
          </p:cNvPr>
          <p:cNvSpPr/>
          <p:nvPr userDrawn="1">
            <p:custDataLst>
              <p:tags r:id="rId3"/>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Tree>
    <p:extLst>
      <p:ext uri="{BB962C8B-B14F-4D97-AF65-F5344CB8AC3E}">
        <p14:creationId xmlns:p14="http://schemas.microsoft.com/office/powerpoint/2010/main" val="1033614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enner ohne Bild">
    <p:spTree>
      <p:nvGrpSpPr>
        <p:cNvPr id="1" name=""/>
        <p:cNvGrpSpPr/>
        <p:nvPr/>
      </p:nvGrpSpPr>
      <p:grpSpPr>
        <a:xfrm>
          <a:off x="0" y="0"/>
          <a:ext cx="0" cy="0"/>
          <a:chOff x="0" y="0"/>
          <a:chExt cx="0" cy="0"/>
        </a:xfrm>
      </p:grpSpPr>
      <p:sp>
        <p:nvSpPr>
          <p:cNvPr id="2" name="Titel 1"/>
          <p:cNvSpPr>
            <a:spLocks noGrp="1"/>
          </p:cNvSpPr>
          <p:nvPr>
            <p:ph type="ctrTitle" hasCustomPrompt="1"/>
          </p:nvPr>
        </p:nvSpPr>
        <p:spPr bwMode="gray">
          <a:xfrm>
            <a:off x="550436" y="3933864"/>
            <a:ext cx="11088687" cy="792000"/>
          </a:xfrm>
        </p:spPr>
        <p:txBody>
          <a:bodyPr/>
          <a:lstStyle>
            <a:lvl1pPr>
              <a:defRPr sz="3200" baseline="0">
                <a:solidFill>
                  <a:schemeClr val="tx2"/>
                </a:solidFill>
              </a:defRPr>
            </a:lvl1pPr>
          </a:lstStyle>
          <a:p>
            <a:r>
              <a:rPr lang="de-DE" dirty="0"/>
              <a:t>Hier steht eine lange </a:t>
            </a:r>
            <a:r>
              <a:rPr lang="de-DE"/>
              <a:t>Headline 32pt</a:t>
            </a:r>
            <a:endParaRPr lang="de-DE" dirty="0"/>
          </a:p>
        </p:txBody>
      </p:sp>
      <p:sp>
        <p:nvSpPr>
          <p:cNvPr id="3" name="Untertitel 2"/>
          <p:cNvSpPr>
            <a:spLocks noGrp="1"/>
          </p:cNvSpPr>
          <p:nvPr>
            <p:ph type="subTitle" idx="1" hasCustomPrompt="1"/>
          </p:nvPr>
        </p:nvSpPr>
        <p:spPr bwMode="gray">
          <a:xfrm>
            <a:off x="550436" y="4798144"/>
            <a:ext cx="11088688" cy="1152000"/>
          </a:xfrm>
        </p:spPr>
        <p:txBody>
          <a:bodyPr/>
          <a:lstStyle>
            <a:lvl1pPr marL="0" indent="0" algn="l">
              <a:buNone/>
              <a:defRPr sz="2000" cap="none" baseline="0">
                <a:solidFill>
                  <a:schemeClr val="tx2"/>
                </a:solidFill>
              </a:defRPr>
            </a:lvl1pPr>
            <a:lvl2pPr marL="0" indent="0" algn="l">
              <a:buNone/>
              <a:defRPr sz="2000">
                <a:solidFill>
                  <a:schemeClr val="tx2"/>
                </a:solidFill>
              </a:defRPr>
            </a:lvl2pPr>
            <a:lvl3pPr marL="0" indent="0" algn="l">
              <a:buNone/>
              <a:defRPr sz="2000">
                <a:solidFill>
                  <a:schemeClr val="tx2"/>
                </a:solidFill>
              </a:defRPr>
            </a:lvl3pPr>
            <a:lvl4pPr marL="0" indent="0" algn="l">
              <a:buNone/>
              <a:defRPr sz="2000">
                <a:solidFill>
                  <a:schemeClr val="tx2"/>
                </a:solidFill>
              </a:defRPr>
            </a:lvl4pPr>
            <a:lvl5pPr marL="0" indent="0" algn="l">
              <a:buNone/>
              <a:defRPr sz="2000">
                <a:solidFill>
                  <a:schemeClr val="tx2"/>
                </a:solidFill>
              </a:defRPr>
            </a:lvl5pPr>
            <a:lvl6pPr marL="0" indent="0" algn="l">
              <a:buNone/>
              <a:defRPr sz="2000">
                <a:solidFill>
                  <a:schemeClr val="tx2"/>
                </a:solidFill>
              </a:defRPr>
            </a:lvl6pPr>
            <a:lvl7pPr marL="0" indent="0" algn="l">
              <a:buNone/>
              <a:defRPr sz="2000">
                <a:solidFill>
                  <a:schemeClr val="tx2"/>
                </a:solidFill>
              </a:defRPr>
            </a:lvl7pPr>
            <a:lvl8pPr marL="0" indent="0" algn="l">
              <a:buNone/>
              <a:defRPr sz="2000">
                <a:solidFill>
                  <a:schemeClr val="tx2"/>
                </a:solidFill>
              </a:defRPr>
            </a:lvl8pPr>
            <a:lvl9pPr marL="0" indent="0" algn="l">
              <a:buNone/>
              <a:defRPr sz="2000">
                <a:solidFill>
                  <a:schemeClr val="tx2"/>
                </a:solidFill>
              </a:defRPr>
            </a:lvl9pPr>
          </a:lstStyle>
          <a:p>
            <a:pPr lvl="0"/>
            <a:r>
              <a:rPr lang="de-DE" dirty="0"/>
              <a:t>Hier steht ein Untertitel 20pt</a:t>
            </a:r>
          </a:p>
        </p:txBody>
      </p:sp>
      <p:sp>
        <p:nvSpPr>
          <p:cNvPr id="7" name="Datumsplatzhalter 6"/>
          <p:cNvSpPr>
            <a:spLocks noGrp="1"/>
          </p:cNvSpPr>
          <p:nvPr>
            <p:ph type="dt" sz="half" idx="11"/>
          </p:nvPr>
        </p:nvSpPr>
        <p:spPr bwMode="gray"/>
        <p:txBody>
          <a:bodyPr/>
          <a:lstStyle/>
          <a:p>
            <a:fld id="{FD52D6B8-F4D2-4922-B7C0-C938C32E25B5}" type="datetime1">
              <a:rPr lang="de-DE" smtClean="0"/>
              <a:t>20.04.2020</a:t>
            </a:fld>
            <a:endParaRPr lang="de-DE" dirty="0"/>
          </a:p>
        </p:txBody>
      </p:sp>
      <p:sp>
        <p:nvSpPr>
          <p:cNvPr id="8" name="Fußzeilenplatzhalter 7"/>
          <p:cNvSpPr>
            <a:spLocks noGrp="1"/>
          </p:cNvSpPr>
          <p:nvPr>
            <p:ph type="ftr" sz="quarter" idx="12"/>
          </p:nvPr>
        </p:nvSpPr>
        <p:spPr bwMode="gray"/>
        <p:txBody>
          <a:bodyPr/>
          <a:lstStyle/>
          <a:p>
            <a:r>
              <a:rPr lang="de-DE"/>
              <a:t>Bitte Fußzeile einfügen</a:t>
            </a:r>
            <a:endParaRPr lang="de-DE" dirty="0"/>
          </a:p>
        </p:txBody>
      </p:sp>
      <p:sp>
        <p:nvSpPr>
          <p:cNvPr id="9" name="Foliennummernplatzhalter 8"/>
          <p:cNvSpPr>
            <a:spLocks noGrp="1"/>
          </p:cNvSpPr>
          <p:nvPr>
            <p:ph type="sldNum" sz="quarter" idx="13"/>
          </p:nvPr>
        </p:nvSpPr>
        <p:spPr bwMode="gray"/>
        <p:txBody>
          <a:bodyPr/>
          <a:lstStyle/>
          <a:p>
            <a:fld id="{4915BD61-E5D5-4E4F-ADA0-6F3448AB9FA6}" type="slidenum">
              <a:rPr lang="de-DE" smtClean="0"/>
              <a:pPr/>
              <a:t>‹Nr.›</a:t>
            </a:fld>
            <a:endParaRPr lang="de-DE" dirty="0"/>
          </a:p>
        </p:txBody>
      </p:sp>
      <p:sp>
        <p:nvSpPr>
          <p:cNvPr id="14" name="Freihandform 13"/>
          <p:cNvSpPr/>
          <p:nvPr userDrawn="1"/>
        </p:nvSpPr>
        <p:spPr bwMode="gray">
          <a:xfrm>
            <a:off x="-2899" y="0"/>
            <a:ext cx="12193313" cy="3097677"/>
          </a:xfrm>
          <a:custGeom>
            <a:avLst/>
            <a:gdLst>
              <a:gd name="connsiteX0" fmla="*/ 2899 w 12193313"/>
              <a:gd name="connsiteY0" fmla="*/ 0 h 3097677"/>
              <a:gd name="connsiteX1" fmla="*/ 12193313 w 12193313"/>
              <a:gd name="connsiteY1" fmla="*/ 0 h 3097677"/>
              <a:gd name="connsiteX2" fmla="*/ 12193312 w 12193313"/>
              <a:gd name="connsiteY2" fmla="*/ 1563231 h 3097677"/>
              <a:gd name="connsiteX3" fmla="*/ 12193312 w 12193313"/>
              <a:gd name="connsiteY3" fmla="*/ 1 h 3097677"/>
              <a:gd name="connsiteX4" fmla="*/ 2899 w 12193313"/>
              <a:gd name="connsiteY4" fmla="*/ 1 h 3097677"/>
              <a:gd name="connsiteX5" fmla="*/ 2899 w 12193313"/>
              <a:gd name="connsiteY5" fmla="*/ 3097677 h 3097677"/>
              <a:gd name="connsiteX6" fmla="*/ 2477 w 12193313"/>
              <a:gd name="connsiteY6" fmla="*/ 3088544 h 3097677"/>
              <a:gd name="connsiteX7" fmla="*/ 2899 w 12193313"/>
              <a:gd name="connsiteY7" fmla="*/ 0 h 30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313" h="3097677">
                <a:moveTo>
                  <a:pt x="2899" y="0"/>
                </a:moveTo>
                <a:lnTo>
                  <a:pt x="12193313" y="0"/>
                </a:lnTo>
                <a:lnTo>
                  <a:pt x="12193312" y="1563231"/>
                </a:lnTo>
                <a:lnTo>
                  <a:pt x="12193312" y="1"/>
                </a:lnTo>
                <a:lnTo>
                  <a:pt x="2899" y="1"/>
                </a:lnTo>
                <a:lnTo>
                  <a:pt x="2899" y="3097677"/>
                </a:lnTo>
                <a:lnTo>
                  <a:pt x="2477" y="3088544"/>
                </a:lnTo>
                <a:cubicBezTo>
                  <a:pt x="-1704" y="2904402"/>
                  <a:pt x="79" y="4948"/>
                  <a:pt x="2899"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Freihandform 15"/>
          <p:cNvSpPr/>
          <p:nvPr userDrawn="1"/>
        </p:nvSpPr>
        <p:spPr bwMode="gray">
          <a:xfrm>
            <a:off x="0" y="0"/>
            <a:ext cx="12190413" cy="3406586"/>
          </a:xfrm>
          <a:custGeom>
            <a:avLst/>
            <a:gdLst>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0 w 12190413"/>
              <a:gd name="connsiteY38" fmla="*/ 0 h 340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0413" h="3406586">
                <a:moveTo>
                  <a:pt x="0" y="0"/>
                </a:moveTo>
                <a:lnTo>
                  <a:pt x="12190413" y="0"/>
                </a:lnTo>
                <a:lnTo>
                  <a:pt x="12190413" y="1563230"/>
                </a:lnTo>
                <a:lnTo>
                  <a:pt x="12190412" y="3126460"/>
                </a:lnTo>
                <a:lnTo>
                  <a:pt x="12188206" y="3125946"/>
                </a:lnTo>
                <a:lnTo>
                  <a:pt x="12188206" y="3119321"/>
                </a:lnTo>
                <a:lnTo>
                  <a:pt x="12032390" y="3089643"/>
                </a:lnTo>
                <a:lnTo>
                  <a:pt x="11853287" y="3047915"/>
                </a:lnTo>
                <a:cubicBezTo>
                  <a:pt x="11151505" y="2905719"/>
                  <a:pt x="10345755" y="2824653"/>
                  <a:pt x="9474399" y="2814917"/>
                </a:cubicBezTo>
                <a:lnTo>
                  <a:pt x="9363219" y="2815958"/>
                </a:lnTo>
                <a:lnTo>
                  <a:pt x="9336724" y="2815490"/>
                </a:lnTo>
                <a:lnTo>
                  <a:pt x="9141154" y="2815490"/>
                </a:lnTo>
                <a:lnTo>
                  <a:pt x="8943837" y="2815489"/>
                </a:lnTo>
                <a:lnTo>
                  <a:pt x="8746521" y="2818982"/>
                </a:lnTo>
                <a:lnTo>
                  <a:pt x="8552697" y="2824221"/>
                </a:lnTo>
                <a:lnTo>
                  <a:pt x="8357128" y="2834697"/>
                </a:lnTo>
                <a:lnTo>
                  <a:pt x="8163303" y="2846920"/>
                </a:lnTo>
                <a:lnTo>
                  <a:pt x="7972972" y="2859144"/>
                </a:lnTo>
                <a:lnTo>
                  <a:pt x="7779149" y="2874858"/>
                </a:lnTo>
                <a:lnTo>
                  <a:pt x="7587072" y="2894066"/>
                </a:lnTo>
                <a:lnTo>
                  <a:pt x="7396738" y="2916766"/>
                </a:lnTo>
                <a:lnTo>
                  <a:pt x="7209903" y="2939466"/>
                </a:lnTo>
                <a:lnTo>
                  <a:pt x="7019571" y="2963913"/>
                </a:lnTo>
                <a:lnTo>
                  <a:pt x="6853019" y="2990374"/>
                </a:lnTo>
                <a:lnTo>
                  <a:pt x="6718666" y="3007620"/>
                </a:lnTo>
                <a:lnTo>
                  <a:pt x="6545441" y="3036817"/>
                </a:lnTo>
                <a:lnTo>
                  <a:pt x="6460798" y="3049475"/>
                </a:lnTo>
                <a:lnTo>
                  <a:pt x="6387367" y="3063462"/>
                </a:lnTo>
                <a:lnTo>
                  <a:pt x="6041160" y="3121816"/>
                </a:lnTo>
                <a:lnTo>
                  <a:pt x="5887321" y="3154127"/>
                </a:lnTo>
                <a:lnTo>
                  <a:pt x="5857713" y="3159113"/>
                </a:lnTo>
                <a:cubicBezTo>
                  <a:pt x="4271557" y="3407636"/>
                  <a:pt x="2741498" y="3469366"/>
                  <a:pt x="1438219" y="3342542"/>
                </a:cubicBezTo>
                <a:lnTo>
                  <a:pt x="1112913" y="3306015"/>
                </a:lnTo>
                <a:lnTo>
                  <a:pt x="1063194" y="3299628"/>
                </a:lnTo>
                <a:lnTo>
                  <a:pt x="750855" y="3254655"/>
                </a:lnTo>
                <a:cubicBezTo>
                  <a:pt x="585150" y="3228003"/>
                  <a:pt x="424237" y="3197839"/>
                  <a:pt x="268553" y="3164158"/>
                </a:cubicBezTo>
                <a:lnTo>
                  <a:pt x="1" y="3097698"/>
                </a:lnTo>
                <a:lnTo>
                  <a:pt x="0" y="309767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hidden="1">
            <a:extLst>
              <a:ext uri="{FF2B5EF4-FFF2-40B4-BE49-F238E27FC236}">
                <a16:creationId xmlns:a16="http://schemas.microsoft.com/office/drawing/2014/main" id="{B8C486F5-F60D-415C-844A-66F7D1D00277}"/>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
        <p:nvSpPr>
          <p:cNvPr id="5" name="Textplatzhalter 4">
            <a:extLst>
              <a:ext uri="{FF2B5EF4-FFF2-40B4-BE49-F238E27FC236}">
                <a16:creationId xmlns:a16="http://schemas.microsoft.com/office/drawing/2014/main" id="{C5630DA7-7F61-4B14-B13D-4B434036D455}"/>
              </a:ext>
            </a:extLst>
          </p:cNvPr>
          <p:cNvSpPr>
            <a:spLocks noGrp="1"/>
          </p:cNvSpPr>
          <p:nvPr>
            <p:ph type="body" sz="quarter" idx="14" hasCustomPrompt="1"/>
          </p:nvPr>
        </p:nvSpPr>
        <p:spPr>
          <a:xfrm>
            <a:off x="550863" y="477494"/>
            <a:ext cx="11088687" cy="792000"/>
          </a:xfrm>
        </p:spPr>
        <p:txBody>
          <a:bodyPr/>
          <a:lstStyle>
            <a:lvl1pPr marL="0" indent="0">
              <a:spcAft>
                <a:spcPts val="0"/>
              </a:spcAft>
              <a:buFont typeface="Arial" panose="020B0604020202020204" pitchFamily="34" charset="0"/>
              <a:buNone/>
              <a:defRPr sz="3200">
                <a:solidFill>
                  <a:schemeClr val="bg1"/>
                </a:solidFill>
              </a:defRPr>
            </a:lvl1pPr>
            <a:lvl2pPr marL="0" indent="0">
              <a:spcAft>
                <a:spcPts val="0"/>
              </a:spcAft>
              <a:buNone/>
              <a:defRPr sz="3200">
                <a:solidFill>
                  <a:schemeClr val="bg1"/>
                </a:solidFill>
              </a:defRPr>
            </a:lvl2pPr>
            <a:lvl3pPr marL="0" indent="0">
              <a:spcAft>
                <a:spcPts val="0"/>
              </a:spcAft>
              <a:buNone/>
              <a:defRPr sz="3200">
                <a:solidFill>
                  <a:schemeClr val="bg1"/>
                </a:solidFill>
              </a:defRPr>
            </a:lvl3pPr>
            <a:lvl4pPr marL="0" indent="0">
              <a:spcAft>
                <a:spcPts val="0"/>
              </a:spcAft>
              <a:buNone/>
              <a:defRPr sz="3200">
                <a:solidFill>
                  <a:schemeClr val="bg1"/>
                </a:solidFill>
              </a:defRPr>
            </a:lvl4pPr>
            <a:lvl5pPr marL="0" indent="0">
              <a:spcAft>
                <a:spcPts val="0"/>
              </a:spcAft>
              <a:buNone/>
              <a:defRPr sz="3200">
                <a:solidFill>
                  <a:schemeClr val="bg1"/>
                </a:solidFill>
              </a:defRPr>
            </a:lvl5pPr>
            <a:lvl6pPr marL="0" indent="0">
              <a:spcAft>
                <a:spcPts val="0"/>
              </a:spcAft>
              <a:buNone/>
              <a:defRPr sz="3200">
                <a:solidFill>
                  <a:schemeClr val="bg1"/>
                </a:solidFill>
              </a:defRPr>
            </a:lvl6pPr>
            <a:lvl7pPr marL="0" indent="0">
              <a:spcAft>
                <a:spcPts val="0"/>
              </a:spcAft>
              <a:buNone/>
              <a:defRPr sz="3200">
                <a:solidFill>
                  <a:schemeClr val="bg1"/>
                </a:solidFill>
              </a:defRPr>
            </a:lvl7pPr>
            <a:lvl8pPr marL="0" indent="0">
              <a:spcAft>
                <a:spcPts val="0"/>
              </a:spcAft>
              <a:buNone/>
              <a:defRPr sz="3200">
                <a:solidFill>
                  <a:schemeClr val="bg1"/>
                </a:solidFill>
              </a:defRPr>
            </a:lvl8pPr>
            <a:lvl9pPr marL="0" indent="0">
              <a:spcAft>
                <a:spcPts val="0"/>
              </a:spcAft>
              <a:buNone/>
              <a:defRPr sz="3200">
                <a:solidFill>
                  <a:schemeClr val="bg1"/>
                </a:solidFill>
              </a:defRPr>
            </a:lvl9pPr>
          </a:lstStyle>
          <a:p>
            <a:pPr lvl="0"/>
            <a:r>
              <a:rPr lang="de-DE" dirty="0"/>
              <a:t>Hier steht eine lange </a:t>
            </a:r>
            <a:r>
              <a:rPr lang="de-DE"/>
              <a:t>Headline 32pt</a:t>
            </a:r>
            <a:endParaRPr lang="de-DE" dirty="0"/>
          </a:p>
        </p:txBody>
      </p:sp>
      <p:sp>
        <p:nvSpPr>
          <p:cNvPr id="15" name="Textplatzhalter 4">
            <a:extLst>
              <a:ext uri="{FF2B5EF4-FFF2-40B4-BE49-F238E27FC236}">
                <a16:creationId xmlns:a16="http://schemas.microsoft.com/office/drawing/2014/main" id="{5B987F16-0741-404D-AC62-9F54281B29D5}"/>
              </a:ext>
            </a:extLst>
          </p:cNvPr>
          <p:cNvSpPr>
            <a:spLocks noGrp="1"/>
          </p:cNvSpPr>
          <p:nvPr>
            <p:ph type="body" sz="quarter" idx="15" hasCustomPrompt="1"/>
          </p:nvPr>
        </p:nvSpPr>
        <p:spPr>
          <a:xfrm>
            <a:off x="550436" y="1341664"/>
            <a:ext cx="11088687" cy="1152000"/>
          </a:xfrm>
        </p:spPr>
        <p:txBody>
          <a:bodyPr/>
          <a:lstStyle>
            <a:lvl1pPr marL="0" indent="0">
              <a:spcAft>
                <a:spcPts val="0"/>
              </a:spcAft>
              <a:buFont typeface="Arial" panose="020B0604020202020204" pitchFamily="34" charset="0"/>
              <a:buNone/>
              <a:defRPr sz="2000">
                <a:solidFill>
                  <a:schemeClr val="bg1"/>
                </a:solidFill>
              </a:defRPr>
            </a:lvl1pPr>
            <a:lvl2pPr marL="0" indent="0">
              <a:spcAft>
                <a:spcPts val="0"/>
              </a:spcAft>
              <a:buNone/>
              <a:defRPr sz="2000">
                <a:solidFill>
                  <a:schemeClr val="bg1"/>
                </a:solidFill>
              </a:defRPr>
            </a:lvl2pPr>
            <a:lvl3pPr marL="0" indent="0">
              <a:spcAft>
                <a:spcPts val="0"/>
              </a:spcAft>
              <a:buNone/>
              <a:defRPr sz="2000">
                <a:solidFill>
                  <a:schemeClr val="bg1"/>
                </a:solidFill>
              </a:defRPr>
            </a:lvl3pPr>
            <a:lvl4pPr marL="0" indent="0">
              <a:spcAft>
                <a:spcPts val="0"/>
              </a:spcAft>
              <a:buNone/>
              <a:defRPr sz="2000">
                <a:solidFill>
                  <a:schemeClr val="bg1"/>
                </a:solidFill>
              </a:defRPr>
            </a:lvl4pPr>
            <a:lvl5pPr marL="0" indent="0">
              <a:spcAft>
                <a:spcPts val="0"/>
              </a:spcAft>
              <a:buNone/>
              <a:defRPr sz="2000">
                <a:solidFill>
                  <a:schemeClr val="bg1"/>
                </a:solidFill>
              </a:defRPr>
            </a:lvl5pPr>
            <a:lvl6pPr marL="0" indent="0">
              <a:spcAft>
                <a:spcPts val="0"/>
              </a:spcAft>
              <a:buNone/>
              <a:defRPr sz="2000">
                <a:solidFill>
                  <a:schemeClr val="bg1"/>
                </a:solidFill>
              </a:defRPr>
            </a:lvl6pPr>
            <a:lvl7pPr marL="0" indent="0">
              <a:spcAft>
                <a:spcPts val="0"/>
              </a:spcAft>
              <a:buNone/>
              <a:defRPr sz="2000">
                <a:solidFill>
                  <a:schemeClr val="bg1"/>
                </a:solidFill>
              </a:defRPr>
            </a:lvl7pPr>
            <a:lvl8pPr marL="0" indent="0">
              <a:spcAft>
                <a:spcPts val="0"/>
              </a:spcAft>
              <a:buNone/>
              <a:defRPr sz="2000">
                <a:solidFill>
                  <a:schemeClr val="bg1"/>
                </a:solidFill>
              </a:defRPr>
            </a:lvl8pPr>
            <a:lvl9pPr marL="0" indent="0">
              <a:spcAft>
                <a:spcPts val="0"/>
              </a:spcAft>
              <a:buNone/>
              <a:defRPr sz="2000">
                <a:solidFill>
                  <a:schemeClr val="bg1"/>
                </a:solidFill>
              </a:defRPr>
            </a:lvl9pPr>
          </a:lstStyle>
          <a:p>
            <a:pPr lvl="0"/>
            <a:r>
              <a:rPr lang="de-DE" dirty="0"/>
              <a:t>Hier steht ein Untertitel 20pt</a:t>
            </a:r>
          </a:p>
        </p:txBody>
      </p:sp>
    </p:spTree>
    <p:extLst>
      <p:ext uri="{BB962C8B-B14F-4D97-AF65-F5344CB8AC3E}">
        <p14:creationId xmlns:p14="http://schemas.microsoft.com/office/powerpoint/2010/main" val="233526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ner weiß">
    <p:bg>
      <p:bgPr>
        <a:solidFill>
          <a:schemeClr val="bg1"/>
        </a:solidFill>
        <a:effectLst/>
      </p:bgPr>
    </p:bg>
    <p:spTree>
      <p:nvGrpSpPr>
        <p:cNvPr id="1" name=""/>
        <p:cNvGrpSpPr/>
        <p:nvPr/>
      </p:nvGrpSpPr>
      <p:grpSpPr>
        <a:xfrm>
          <a:off x="0" y="0"/>
          <a:ext cx="0" cy="0"/>
          <a:chOff x="0" y="0"/>
          <a:chExt cx="0" cy="0"/>
        </a:xfrm>
      </p:grpSpPr>
      <p:sp>
        <p:nvSpPr>
          <p:cNvPr id="11" name="Freihandform 15">
            <a:extLst>
              <a:ext uri="{FF2B5EF4-FFF2-40B4-BE49-F238E27FC236}">
                <a16:creationId xmlns:a16="http://schemas.microsoft.com/office/drawing/2014/main" id="{989B262F-E219-4EBA-AA0B-C9C5E44F5667}"/>
              </a:ext>
            </a:extLst>
          </p:cNvPr>
          <p:cNvSpPr/>
          <p:nvPr userDrawn="1"/>
        </p:nvSpPr>
        <p:spPr bwMode="gray">
          <a:xfrm>
            <a:off x="0" y="2814917"/>
            <a:ext cx="12190412" cy="591669"/>
          </a:xfrm>
          <a:custGeom>
            <a:avLst/>
            <a:gdLst>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0 w 12190413"/>
              <a:gd name="connsiteY38" fmla="*/ 0 h 3406586"/>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91440 w 12190413"/>
              <a:gd name="connsiteY38" fmla="*/ 91440 h 3406586"/>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0" fmla="*/ 12190413 w 12190413"/>
              <a:gd name="connsiteY0" fmla="*/ 0 h 3406586"/>
              <a:gd name="connsiteX1" fmla="*/ 12190413 w 12190413"/>
              <a:gd name="connsiteY1" fmla="*/ 1563230 h 3406586"/>
              <a:gd name="connsiteX2" fmla="*/ 12190412 w 12190413"/>
              <a:gd name="connsiteY2" fmla="*/ 3126460 h 3406586"/>
              <a:gd name="connsiteX3" fmla="*/ 12188206 w 12190413"/>
              <a:gd name="connsiteY3" fmla="*/ 3125946 h 3406586"/>
              <a:gd name="connsiteX4" fmla="*/ 12188206 w 12190413"/>
              <a:gd name="connsiteY4" fmla="*/ 3119321 h 3406586"/>
              <a:gd name="connsiteX5" fmla="*/ 12032390 w 12190413"/>
              <a:gd name="connsiteY5" fmla="*/ 3089643 h 3406586"/>
              <a:gd name="connsiteX6" fmla="*/ 11853287 w 12190413"/>
              <a:gd name="connsiteY6" fmla="*/ 3047915 h 3406586"/>
              <a:gd name="connsiteX7" fmla="*/ 9474399 w 12190413"/>
              <a:gd name="connsiteY7" fmla="*/ 2814917 h 3406586"/>
              <a:gd name="connsiteX8" fmla="*/ 9363219 w 12190413"/>
              <a:gd name="connsiteY8" fmla="*/ 2815958 h 3406586"/>
              <a:gd name="connsiteX9" fmla="*/ 9336724 w 12190413"/>
              <a:gd name="connsiteY9" fmla="*/ 2815490 h 3406586"/>
              <a:gd name="connsiteX10" fmla="*/ 9141154 w 12190413"/>
              <a:gd name="connsiteY10" fmla="*/ 2815490 h 3406586"/>
              <a:gd name="connsiteX11" fmla="*/ 8943837 w 12190413"/>
              <a:gd name="connsiteY11" fmla="*/ 2815489 h 3406586"/>
              <a:gd name="connsiteX12" fmla="*/ 8746521 w 12190413"/>
              <a:gd name="connsiteY12" fmla="*/ 2818982 h 3406586"/>
              <a:gd name="connsiteX13" fmla="*/ 8552697 w 12190413"/>
              <a:gd name="connsiteY13" fmla="*/ 2824221 h 3406586"/>
              <a:gd name="connsiteX14" fmla="*/ 8357128 w 12190413"/>
              <a:gd name="connsiteY14" fmla="*/ 2834697 h 3406586"/>
              <a:gd name="connsiteX15" fmla="*/ 8163303 w 12190413"/>
              <a:gd name="connsiteY15" fmla="*/ 2846920 h 3406586"/>
              <a:gd name="connsiteX16" fmla="*/ 7972972 w 12190413"/>
              <a:gd name="connsiteY16" fmla="*/ 2859144 h 3406586"/>
              <a:gd name="connsiteX17" fmla="*/ 7779149 w 12190413"/>
              <a:gd name="connsiteY17" fmla="*/ 2874858 h 3406586"/>
              <a:gd name="connsiteX18" fmla="*/ 7587072 w 12190413"/>
              <a:gd name="connsiteY18" fmla="*/ 2894066 h 3406586"/>
              <a:gd name="connsiteX19" fmla="*/ 7396738 w 12190413"/>
              <a:gd name="connsiteY19" fmla="*/ 2916766 h 3406586"/>
              <a:gd name="connsiteX20" fmla="*/ 7209903 w 12190413"/>
              <a:gd name="connsiteY20" fmla="*/ 2939466 h 3406586"/>
              <a:gd name="connsiteX21" fmla="*/ 7019571 w 12190413"/>
              <a:gd name="connsiteY21" fmla="*/ 2963913 h 3406586"/>
              <a:gd name="connsiteX22" fmla="*/ 6853019 w 12190413"/>
              <a:gd name="connsiteY22" fmla="*/ 2990374 h 3406586"/>
              <a:gd name="connsiteX23" fmla="*/ 6718666 w 12190413"/>
              <a:gd name="connsiteY23" fmla="*/ 3007620 h 3406586"/>
              <a:gd name="connsiteX24" fmla="*/ 6545441 w 12190413"/>
              <a:gd name="connsiteY24" fmla="*/ 3036817 h 3406586"/>
              <a:gd name="connsiteX25" fmla="*/ 6460798 w 12190413"/>
              <a:gd name="connsiteY25" fmla="*/ 3049475 h 3406586"/>
              <a:gd name="connsiteX26" fmla="*/ 6387367 w 12190413"/>
              <a:gd name="connsiteY26" fmla="*/ 3063462 h 3406586"/>
              <a:gd name="connsiteX27" fmla="*/ 6041160 w 12190413"/>
              <a:gd name="connsiteY27" fmla="*/ 3121816 h 3406586"/>
              <a:gd name="connsiteX28" fmla="*/ 5887321 w 12190413"/>
              <a:gd name="connsiteY28" fmla="*/ 3154127 h 3406586"/>
              <a:gd name="connsiteX29" fmla="*/ 5857713 w 12190413"/>
              <a:gd name="connsiteY29" fmla="*/ 3159113 h 3406586"/>
              <a:gd name="connsiteX30" fmla="*/ 1438219 w 12190413"/>
              <a:gd name="connsiteY30" fmla="*/ 3342542 h 3406586"/>
              <a:gd name="connsiteX31" fmla="*/ 1112913 w 12190413"/>
              <a:gd name="connsiteY31" fmla="*/ 3306015 h 3406586"/>
              <a:gd name="connsiteX32" fmla="*/ 1063194 w 12190413"/>
              <a:gd name="connsiteY32" fmla="*/ 3299628 h 3406586"/>
              <a:gd name="connsiteX33" fmla="*/ 750855 w 12190413"/>
              <a:gd name="connsiteY33" fmla="*/ 3254655 h 3406586"/>
              <a:gd name="connsiteX34" fmla="*/ 268553 w 12190413"/>
              <a:gd name="connsiteY34" fmla="*/ 3164158 h 3406586"/>
              <a:gd name="connsiteX35" fmla="*/ 1 w 12190413"/>
              <a:gd name="connsiteY35" fmla="*/ 3097698 h 3406586"/>
              <a:gd name="connsiteX36" fmla="*/ 0 w 12190413"/>
              <a:gd name="connsiteY36" fmla="*/ 3097676 h 3406586"/>
              <a:gd name="connsiteX0" fmla="*/ 12190413 w 12190413"/>
              <a:gd name="connsiteY0" fmla="*/ 0 h 1843356"/>
              <a:gd name="connsiteX1" fmla="*/ 12190412 w 12190413"/>
              <a:gd name="connsiteY1" fmla="*/ 1563230 h 1843356"/>
              <a:gd name="connsiteX2" fmla="*/ 12188206 w 12190413"/>
              <a:gd name="connsiteY2" fmla="*/ 1562716 h 1843356"/>
              <a:gd name="connsiteX3" fmla="*/ 12188206 w 12190413"/>
              <a:gd name="connsiteY3" fmla="*/ 1556091 h 1843356"/>
              <a:gd name="connsiteX4" fmla="*/ 12032390 w 12190413"/>
              <a:gd name="connsiteY4" fmla="*/ 1526413 h 1843356"/>
              <a:gd name="connsiteX5" fmla="*/ 11853287 w 12190413"/>
              <a:gd name="connsiteY5" fmla="*/ 1484685 h 1843356"/>
              <a:gd name="connsiteX6" fmla="*/ 9474399 w 12190413"/>
              <a:gd name="connsiteY6" fmla="*/ 1251687 h 1843356"/>
              <a:gd name="connsiteX7" fmla="*/ 9363219 w 12190413"/>
              <a:gd name="connsiteY7" fmla="*/ 1252728 h 1843356"/>
              <a:gd name="connsiteX8" fmla="*/ 9336724 w 12190413"/>
              <a:gd name="connsiteY8" fmla="*/ 1252260 h 1843356"/>
              <a:gd name="connsiteX9" fmla="*/ 9141154 w 12190413"/>
              <a:gd name="connsiteY9" fmla="*/ 1252260 h 1843356"/>
              <a:gd name="connsiteX10" fmla="*/ 8943837 w 12190413"/>
              <a:gd name="connsiteY10" fmla="*/ 1252259 h 1843356"/>
              <a:gd name="connsiteX11" fmla="*/ 8746521 w 12190413"/>
              <a:gd name="connsiteY11" fmla="*/ 1255752 h 1843356"/>
              <a:gd name="connsiteX12" fmla="*/ 8552697 w 12190413"/>
              <a:gd name="connsiteY12" fmla="*/ 1260991 h 1843356"/>
              <a:gd name="connsiteX13" fmla="*/ 8357128 w 12190413"/>
              <a:gd name="connsiteY13" fmla="*/ 1271467 h 1843356"/>
              <a:gd name="connsiteX14" fmla="*/ 8163303 w 12190413"/>
              <a:gd name="connsiteY14" fmla="*/ 1283690 h 1843356"/>
              <a:gd name="connsiteX15" fmla="*/ 7972972 w 12190413"/>
              <a:gd name="connsiteY15" fmla="*/ 1295914 h 1843356"/>
              <a:gd name="connsiteX16" fmla="*/ 7779149 w 12190413"/>
              <a:gd name="connsiteY16" fmla="*/ 1311628 h 1843356"/>
              <a:gd name="connsiteX17" fmla="*/ 7587072 w 12190413"/>
              <a:gd name="connsiteY17" fmla="*/ 1330836 h 1843356"/>
              <a:gd name="connsiteX18" fmla="*/ 7396738 w 12190413"/>
              <a:gd name="connsiteY18" fmla="*/ 1353536 h 1843356"/>
              <a:gd name="connsiteX19" fmla="*/ 7209903 w 12190413"/>
              <a:gd name="connsiteY19" fmla="*/ 1376236 h 1843356"/>
              <a:gd name="connsiteX20" fmla="*/ 7019571 w 12190413"/>
              <a:gd name="connsiteY20" fmla="*/ 1400683 h 1843356"/>
              <a:gd name="connsiteX21" fmla="*/ 6853019 w 12190413"/>
              <a:gd name="connsiteY21" fmla="*/ 1427144 h 1843356"/>
              <a:gd name="connsiteX22" fmla="*/ 6718666 w 12190413"/>
              <a:gd name="connsiteY22" fmla="*/ 1444390 h 1843356"/>
              <a:gd name="connsiteX23" fmla="*/ 6545441 w 12190413"/>
              <a:gd name="connsiteY23" fmla="*/ 1473587 h 1843356"/>
              <a:gd name="connsiteX24" fmla="*/ 6460798 w 12190413"/>
              <a:gd name="connsiteY24" fmla="*/ 1486245 h 1843356"/>
              <a:gd name="connsiteX25" fmla="*/ 6387367 w 12190413"/>
              <a:gd name="connsiteY25" fmla="*/ 1500232 h 1843356"/>
              <a:gd name="connsiteX26" fmla="*/ 6041160 w 12190413"/>
              <a:gd name="connsiteY26" fmla="*/ 1558586 h 1843356"/>
              <a:gd name="connsiteX27" fmla="*/ 5887321 w 12190413"/>
              <a:gd name="connsiteY27" fmla="*/ 1590897 h 1843356"/>
              <a:gd name="connsiteX28" fmla="*/ 5857713 w 12190413"/>
              <a:gd name="connsiteY28" fmla="*/ 1595883 h 1843356"/>
              <a:gd name="connsiteX29" fmla="*/ 1438219 w 12190413"/>
              <a:gd name="connsiteY29" fmla="*/ 1779312 h 1843356"/>
              <a:gd name="connsiteX30" fmla="*/ 1112913 w 12190413"/>
              <a:gd name="connsiteY30" fmla="*/ 1742785 h 1843356"/>
              <a:gd name="connsiteX31" fmla="*/ 1063194 w 12190413"/>
              <a:gd name="connsiteY31" fmla="*/ 1736398 h 1843356"/>
              <a:gd name="connsiteX32" fmla="*/ 750855 w 12190413"/>
              <a:gd name="connsiteY32" fmla="*/ 1691425 h 1843356"/>
              <a:gd name="connsiteX33" fmla="*/ 268553 w 12190413"/>
              <a:gd name="connsiteY33" fmla="*/ 1600928 h 1843356"/>
              <a:gd name="connsiteX34" fmla="*/ 1 w 12190413"/>
              <a:gd name="connsiteY34" fmla="*/ 1534468 h 1843356"/>
              <a:gd name="connsiteX35" fmla="*/ 0 w 12190413"/>
              <a:gd name="connsiteY35" fmla="*/ 1534446 h 1843356"/>
              <a:gd name="connsiteX0" fmla="*/ 12190412 w 12190412"/>
              <a:gd name="connsiteY0" fmla="*/ 311543 h 591669"/>
              <a:gd name="connsiteX1" fmla="*/ 12188206 w 12190412"/>
              <a:gd name="connsiteY1" fmla="*/ 311029 h 591669"/>
              <a:gd name="connsiteX2" fmla="*/ 12188206 w 12190412"/>
              <a:gd name="connsiteY2" fmla="*/ 304404 h 591669"/>
              <a:gd name="connsiteX3" fmla="*/ 12032390 w 12190412"/>
              <a:gd name="connsiteY3" fmla="*/ 274726 h 591669"/>
              <a:gd name="connsiteX4" fmla="*/ 11853287 w 12190412"/>
              <a:gd name="connsiteY4" fmla="*/ 232998 h 591669"/>
              <a:gd name="connsiteX5" fmla="*/ 9474399 w 12190412"/>
              <a:gd name="connsiteY5" fmla="*/ 0 h 591669"/>
              <a:gd name="connsiteX6" fmla="*/ 9363219 w 12190412"/>
              <a:gd name="connsiteY6" fmla="*/ 1041 h 591669"/>
              <a:gd name="connsiteX7" fmla="*/ 9336724 w 12190412"/>
              <a:gd name="connsiteY7" fmla="*/ 573 h 591669"/>
              <a:gd name="connsiteX8" fmla="*/ 9141154 w 12190412"/>
              <a:gd name="connsiteY8" fmla="*/ 573 h 591669"/>
              <a:gd name="connsiteX9" fmla="*/ 8943837 w 12190412"/>
              <a:gd name="connsiteY9" fmla="*/ 572 h 591669"/>
              <a:gd name="connsiteX10" fmla="*/ 8746521 w 12190412"/>
              <a:gd name="connsiteY10" fmla="*/ 4065 h 591669"/>
              <a:gd name="connsiteX11" fmla="*/ 8552697 w 12190412"/>
              <a:gd name="connsiteY11" fmla="*/ 9304 h 591669"/>
              <a:gd name="connsiteX12" fmla="*/ 8357128 w 12190412"/>
              <a:gd name="connsiteY12" fmla="*/ 19780 h 591669"/>
              <a:gd name="connsiteX13" fmla="*/ 8163303 w 12190412"/>
              <a:gd name="connsiteY13" fmla="*/ 32003 h 591669"/>
              <a:gd name="connsiteX14" fmla="*/ 7972972 w 12190412"/>
              <a:gd name="connsiteY14" fmla="*/ 44227 h 591669"/>
              <a:gd name="connsiteX15" fmla="*/ 7779149 w 12190412"/>
              <a:gd name="connsiteY15" fmla="*/ 59941 h 591669"/>
              <a:gd name="connsiteX16" fmla="*/ 7587072 w 12190412"/>
              <a:gd name="connsiteY16" fmla="*/ 79149 h 591669"/>
              <a:gd name="connsiteX17" fmla="*/ 7396738 w 12190412"/>
              <a:gd name="connsiteY17" fmla="*/ 101849 h 591669"/>
              <a:gd name="connsiteX18" fmla="*/ 7209903 w 12190412"/>
              <a:gd name="connsiteY18" fmla="*/ 124549 h 591669"/>
              <a:gd name="connsiteX19" fmla="*/ 7019571 w 12190412"/>
              <a:gd name="connsiteY19" fmla="*/ 148996 h 591669"/>
              <a:gd name="connsiteX20" fmla="*/ 6853019 w 12190412"/>
              <a:gd name="connsiteY20" fmla="*/ 175457 h 591669"/>
              <a:gd name="connsiteX21" fmla="*/ 6718666 w 12190412"/>
              <a:gd name="connsiteY21" fmla="*/ 192703 h 591669"/>
              <a:gd name="connsiteX22" fmla="*/ 6545441 w 12190412"/>
              <a:gd name="connsiteY22" fmla="*/ 221900 h 591669"/>
              <a:gd name="connsiteX23" fmla="*/ 6460798 w 12190412"/>
              <a:gd name="connsiteY23" fmla="*/ 234558 h 591669"/>
              <a:gd name="connsiteX24" fmla="*/ 6387367 w 12190412"/>
              <a:gd name="connsiteY24" fmla="*/ 248545 h 591669"/>
              <a:gd name="connsiteX25" fmla="*/ 6041160 w 12190412"/>
              <a:gd name="connsiteY25" fmla="*/ 306899 h 591669"/>
              <a:gd name="connsiteX26" fmla="*/ 5887321 w 12190412"/>
              <a:gd name="connsiteY26" fmla="*/ 339210 h 591669"/>
              <a:gd name="connsiteX27" fmla="*/ 5857713 w 12190412"/>
              <a:gd name="connsiteY27" fmla="*/ 344196 h 591669"/>
              <a:gd name="connsiteX28" fmla="*/ 1438219 w 12190412"/>
              <a:gd name="connsiteY28" fmla="*/ 527625 h 591669"/>
              <a:gd name="connsiteX29" fmla="*/ 1112913 w 12190412"/>
              <a:gd name="connsiteY29" fmla="*/ 491098 h 591669"/>
              <a:gd name="connsiteX30" fmla="*/ 1063194 w 12190412"/>
              <a:gd name="connsiteY30" fmla="*/ 484711 h 591669"/>
              <a:gd name="connsiteX31" fmla="*/ 750855 w 12190412"/>
              <a:gd name="connsiteY31" fmla="*/ 439738 h 591669"/>
              <a:gd name="connsiteX32" fmla="*/ 268553 w 12190412"/>
              <a:gd name="connsiteY32" fmla="*/ 349241 h 591669"/>
              <a:gd name="connsiteX33" fmla="*/ 1 w 12190412"/>
              <a:gd name="connsiteY33" fmla="*/ 282781 h 591669"/>
              <a:gd name="connsiteX34" fmla="*/ 0 w 12190412"/>
              <a:gd name="connsiteY34" fmla="*/ 282759 h 59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0412" h="591669">
                <a:moveTo>
                  <a:pt x="12190412" y="311543"/>
                </a:moveTo>
                <a:lnTo>
                  <a:pt x="12188206" y="311029"/>
                </a:lnTo>
                <a:lnTo>
                  <a:pt x="12188206" y="304404"/>
                </a:lnTo>
                <a:lnTo>
                  <a:pt x="12032390" y="274726"/>
                </a:lnTo>
                <a:lnTo>
                  <a:pt x="11853287" y="232998"/>
                </a:lnTo>
                <a:cubicBezTo>
                  <a:pt x="11151505" y="90802"/>
                  <a:pt x="10345755" y="9736"/>
                  <a:pt x="9474399" y="0"/>
                </a:cubicBezTo>
                <a:lnTo>
                  <a:pt x="9363219" y="1041"/>
                </a:lnTo>
                <a:lnTo>
                  <a:pt x="9336724" y="573"/>
                </a:lnTo>
                <a:lnTo>
                  <a:pt x="9141154" y="573"/>
                </a:lnTo>
                <a:lnTo>
                  <a:pt x="8943837" y="572"/>
                </a:lnTo>
                <a:lnTo>
                  <a:pt x="8746521" y="4065"/>
                </a:lnTo>
                <a:lnTo>
                  <a:pt x="8552697" y="9304"/>
                </a:lnTo>
                <a:lnTo>
                  <a:pt x="8357128" y="19780"/>
                </a:lnTo>
                <a:lnTo>
                  <a:pt x="8163303" y="32003"/>
                </a:lnTo>
                <a:lnTo>
                  <a:pt x="7972972" y="44227"/>
                </a:lnTo>
                <a:lnTo>
                  <a:pt x="7779149" y="59941"/>
                </a:lnTo>
                <a:lnTo>
                  <a:pt x="7587072" y="79149"/>
                </a:lnTo>
                <a:lnTo>
                  <a:pt x="7396738" y="101849"/>
                </a:lnTo>
                <a:lnTo>
                  <a:pt x="7209903" y="124549"/>
                </a:lnTo>
                <a:lnTo>
                  <a:pt x="7019571" y="148996"/>
                </a:lnTo>
                <a:lnTo>
                  <a:pt x="6853019" y="175457"/>
                </a:lnTo>
                <a:lnTo>
                  <a:pt x="6718666" y="192703"/>
                </a:lnTo>
                <a:lnTo>
                  <a:pt x="6545441" y="221900"/>
                </a:lnTo>
                <a:lnTo>
                  <a:pt x="6460798" y="234558"/>
                </a:lnTo>
                <a:lnTo>
                  <a:pt x="6387367" y="248545"/>
                </a:lnTo>
                <a:lnTo>
                  <a:pt x="6041160" y="306899"/>
                </a:lnTo>
                <a:lnTo>
                  <a:pt x="5887321" y="339210"/>
                </a:lnTo>
                <a:lnTo>
                  <a:pt x="5857713" y="344196"/>
                </a:lnTo>
                <a:cubicBezTo>
                  <a:pt x="4271557" y="592719"/>
                  <a:pt x="2741498" y="654449"/>
                  <a:pt x="1438219" y="527625"/>
                </a:cubicBezTo>
                <a:lnTo>
                  <a:pt x="1112913" y="491098"/>
                </a:lnTo>
                <a:lnTo>
                  <a:pt x="1063194" y="484711"/>
                </a:lnTo>
                <a:lnTo>
                  <a:pt x="750855" y="439738"/>
                </a:lnTo>
                <a:cubicBezTo>
                  <a:pt x="585150" y="413086"/>
                  <a:pt x="424237" y="382922"/>
                  <a:pt x="268553" y="349241"/>
                </a:cubicBezTo>
                <a:lnTo>
                  <a:pt x="1" y="282781"/>
                </a:lnTo>
                <a:cubicBezTo>
                  <a:pt x="1" y="282774"/>
                  <a:pt x="0" y="282766"/>
                  <a:pt x="0" y="282759"/>
                </a:cubicBez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ctrTitle" hasCustomPrompt="1"/>
          </p:nvPr>
        </p:nvSpPr>
        <p:spPr bwMode="gray">
          <a:xfrm>
            <a:off x="551976" y="3933864"/>
            <a:ext cx="11088000" cy="792000"/>
          </a:xfrm>
        </p:spPr>
        <p:txBody>
          <a:bodyPr/>
          <a:lstStyle>
            <a:lvl1pPr>
              <a:defRPr sz="3200" baseline="0">
                <a:solidFill>
                  <a:schemeClr val="tx2"/>
                </a:solidFill>
              </a:defRPr>
            </a:lvl1pPr>
          </a:lstStyle>
          <a:p>
            <a:r>
              <a:rPr lang="de-DE" dirty="0"/>
              <a:t>Variante »weiß« für interne </a:t>
            </a:r>
            <a:r>
              <a:rPr lang="de-DE"/>
              <a:t>Präsentationen 32pt</a:t>
            </a:r>
            <a:endParaRPr lang="de-DE" dirty="0"/>
          </a:p>
        </p:txBody>
      </p:sp>
      <p:sp>
        <p:nvSpPr>
          <p:cNvPr id="3" name="Untertitel 2"/>
          <p:cNvSpPr>
            <a:spLocks noGrp="1"/>
          </p:cNvSpPr>
          <p:nvPr>
            <p:ph type="subTitle" idx="1" hasCustomPrompt="1"/>
          </p:nvPr>
        </p:nvSpPr>
        <p:spPr bwMode="gray">
          <a:xfrm>
            <a:off x="550436" y="4797749"/>
            <a:ext cx="11088000" cy="1152395"/>
          </a:xfrm>
        </p:spPr>
        <p:txBody>
          <a:bodyPr/>
          <a:lstStyle>
            <a:lvl1pPr marL="0" indent="0" algn="l">
              <a:buNone/>
              <a:defRPr sz="2000" cap="none" baseline="0">
                <a:solidFill>
                  <a:schemeClr val="tx2"/>
                </a:solidFill>
              </a:defRPr>
            </a:lvl1pPr>
            <a:lvl2pPr marL="0" indent="0" algn="l">
              <a:buNone/>
              <a:defRPr sz="2000">
                <a:solidFill>
                  <a:schemeClr val="tx2"/>
                </a:solidFill>
              </a:defRPr>
            </a:lvl2pPr>
            <a:lvl3pPr marL="0" indent="0" algn="l">
              <a:buNone/>
              <a:defRPr sz="2000">
                <a:solidFill>
                  <a:schemeClr val="tx2"/>
                </a:solidFill>
              </a:defRPr>
            </a:lvl3pPr>
            <a:lvl4pPr marL="0" indent="0" algn="l">
              <a:buNone/>
              <a:defRPr sz="2000">
                <a:solidFill>
                  <a:schemeClr val="tx2"/>
                </a:solidFill>
              </a:defRPr>
            </a:lvl4pPr>
            <a:lvl5pPr marL="0" indent="0" algn="l">
              <a:buNone/>
              <a:defRPr sz="2000">
                <a:solidFill>
                  <a:schemeClr val="tx2"/>
                </a:solidFill>
              </a:defRPr>
            </a:lvl5pPr>
            <a:lvl6pPr marL="0" indent="0" algn="l">
              <a:buNone/>
              <a:defRPr sz="2000">
                <a:solidFill>
                  <a:schemeClr val="tx2"/>
                </a:solidFill>
              </a:defRPr>
            </a:lvl6pPr>
            <a:lvl7pPr marL="0" indent="0" algn="l">
              <a:buNone/>
              <a:defRPr sz="2000">
                <a:solidFill>
                  <a:schemeClr val="tx2"/>
                </a:solidFill>
              </a:defRPr>
            </a:lvl7pPr>
            <a:lvl8pPr marL="0" indent="0" algn="l">
              <a:buNone/>
              <a:defRPr sz="2000">
                <a:solidFill>
                  <a:schemeClr val="tx2"/>
                </a:solidFill>
              </a:defRPr>
            </a:lvl8pPr>
            <a:lvl9pPr marL="0" indent="0" algn="l">
              <a:buNone/>
              <a:defRPr sz="2000">
                <a:solidFill>
                  <a:schemeClr val="tx2"/>
                </a:solidFill>
              </a:defRPr>
            </a:lvl9pPr>
          </a:lstStyle>
          <a:p>
            <a:pPr lvl="0"/>
            <a:r>
              <a:rPr lang="de-DE" dirty="0"/>
              <a:t>Hier steht ein Untertitel 20pt</a:t>
            </a:r>
          </a:p>
        </p:txBody>
      </p:sp>
      <p:sp>
        <p:nvSpPr>
          <p:cNvPr id="7" name="Datumsplatzhalter 6"/>
          <p:cNvSpPr>
            <a:spLocks noGrp="1"/>
          </p:cNvSpPr>
          <p:nvPr>
            <p:ph type="dt" sz="half" idx="11"/>
          </p:nvPr>
        </p:nvSpPr>
        <p:spPr bwMode="gray"/>
        <p:txBody>
          <a:bodyPr/>
          <a:lstStyle/>
          <a:p>
            <a:fld id="{A0002414-93A6-42FB-BAEA-BCA47071478D}" type="datetime1">
              <a:rPr lang="de-DE" smtClean="0"/>
              <a:t>20.04.2020</a:t>
            </a:fld>
            <a:endParaRPr lang="de-DE" dirty="0"/>
          </a:p>
        </p:txBody>
      </p:sp>
      <p:sp>
        <p:nvSpPr>
          <p:cNvPr id="8" name="Fußzeilenplatzhalter 7"/>
          <p:cNvSpPr>
            <a:spLocks noGrp="1"/>
          </p:cNvSpPr>
          <p:nvPr>
            <p:ph type="ftr" sz="quarter" idx="12"/>
          </p:nvPr>
        </p:nvSpPr>
        <p:spPr bwMode="gray"/>
        <p:txBody>
          <a:bodyPr/>
          <a:lstStyle/>
          <a:p>
            <a:r>
              <a:rPr lang="de-DE"/>
              <a:t>Bitte Fußzeile einfügen</a:t>
            </a:r>
            <a:endParaRPr lang="de-DE" dirty="0"/>
          </a:p>
        </p:txBody>
      </p:sp>
      <p:sp>
        <p:nvSpPr>
          <p:cNvPr id="9" name="Foliennummernplatzhalter 8"/>
          <p:cNvSpPr>
            <a:spLocks noGrp="1"/>
          </p:cNvSpPr>
          <p:nvPr>
            <p:ph type="sldNum" sz="quarter" idx="13"/>
          </p:nvPr>
        </p:nvSpPr>
        <p:spPr bwMode="gray"/>
        <p:txBody>
          <a:bodyPr/>
          <a:lstStyle/>
          <a:p>
            <a:fld id="{4915BD61-E5D5-4E4F-ADA0-6F3448AB9FA6}" type="slidenum">
              <a:rPr lang="de-DE" smtClean="0"/>
              <a:pPr/>
              <a:t>‹Nr.›</a:t>
            </a:fld>
            <a:endParaRPr lang="de-DE" dirty="0"/>
          </a:p>
        </p:txBody>
      </p:sp>
      <p:sp>
        <p:nvSpPr>
          <p:cNvPr id="12" name="Rechteck 11" hidden="1">
            <a:extLst>
              <a:ext uri="{FF2B5EF4-FFF2-40B4-BE49-F238E27FC236}">
                <a16:creationId xmlns:a16="http://schemas.microsoft.com/office/drawing/2014/main" id="{FD6211FE-EA04-4C6F-8426-A8589AFFCAD2}"/>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Tree>
    <p:extLst>
      <p:ext uri="{BB962C8B-B14F-4D97-AF65-F5344CB8AC3E}">
        <p14:creationId xmlns:p14="http://schemas.microsoft.com/office/powerpoint/2010/main" val="653770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lvl1pPr>
              <a:defRPr/>
            </a:lvl1pPr>
          </a:lstStyle>
          <a:p>
            <a:r>
              <a:rPr lang="de-DE" dirty="0"/>
              <a:t>Titelmasterformat durch </a:t>
            </a:r>
            <a:r>
              <a:rPr lang="de-DE"/>
              <a:t>Klicken bearbeiten</a:t>
            </a:r>
            <a:endParaRPr lang="de-DE" dirty="0"/>
          </a:p>
        </p:txBody>
      </p:sp>
      <p:sp>
        <p:nvSpPr>
          <p:cNvPr id="3" name="Datumsplatzhalter 2"/>
          <p:cNvSpPr>
            <a:spLocks noGrp="1"/>
          </p:cNvSpPr>
          <p:nvPr>
            <p:ph type="dt" sz="half" idx="10"/>
          </p:nvPr>
        </p:nvSpPr>
        <p:spPr bwMode="gray"/>
        <p:txBody>
          <a:bodyPr/>
          <a:lstStyle/>
          <a:p>
            <a:fld id="{E1558FD8-B32B-4CB4-99BE-D08D1BC1BB03}" type="datetime1">
              <a:rPr lang="de-DE" smtClean="0"/>
              <a:t>20.04.2020</a:t>
            </a:fld>
            <a:endParaRPr lang="de-DE" dirty="0"/>
          </a:p>
        </p:txBody>
      </p:sp>
      <p:sp>
        <p:nvSpPr>
          <p:cNvPr id="4" name="Fußzeilenplatzhalter 3"/>
          <p:cNvSpPr>
            <a:spLocks noGrp="1"/>
          </p:cNvSpPr>
          <p:nvPr>
            <p:ph type="ftr" sz="quarter" idx="11"/>
          </p:nvPr>
        </p:nvSpPr>
        <p:spPr bwMode="gray"/>
        <p:txBody>
          <a:bodyPr/>
          <a:lstStyle/>
          <a:p>
            <a:r>
              <a:rPr lang="de-DE"/>
              <a:t>Bitte Fußzeile einfügen</a:t>
            </a:r>
            <a:endParaRPr lang="de-DE" dirty="0"/>
          </a:p>
        </p:txBody>
      </p:sp>
      <p:sp>
        <p:nvSpPr>
          <p:cNvPr id="5" name="Foliennummernplatzhalter 4"/>
          <p:cNvSpPr>
            <a:spLocks noGrp="1"/>
          </p:cNvSpPr>
          <p:nvPr>
            <p:ph type="sldNum" sz="quarter" idx="12"/>
          </p:nvPr>
        </p:nvSpPr>
        <p:spPr bwMode="gray"/>
        <p:txBody>
          <a:bodyPr/>
          <a:lstStyle/>
          <a:p>
            <a:fld id="{4915BD61-E5D5-4E4F-ADA0-6F3448AB9FA6}" type="slidenum">
              <a:rPr lang="de-DE" smtClean="0"/>
              <a:pPr/>
              <a:t>‹Nr.›</a:t>
            </a:fld>
            <a:endParaRPr lang="de-DE" dirty="0"/>
          </a:p>
        </p:txBody>
      </p:sp>
      <p:sp>
        <p:nvSpPr>
          <p:cNvPr id="7" name="Textplatzhalter 6"/>
          <p:cNvSpPr>
            <a:spLocks noGrp="1"/>
          </p:cNvSpPr>
          <p:nvPr>
            <p:ph type="body" sz="quarter" idx="13" hasCustomPrompt="1"/>
          </p:nvPr>
        </p:nvSpPr>
        <p:spPr bwMode="gray">
          <a:xfrm>
            <a:off x="550863" y="982286"/>
            <a:ext cx="11088687" cy="503238"/>
          </a:xfrm>
        </p:spPr>
        <p:txBody>
          <a:bodyPr/>
          <a:lstStyle>
            <a:lvl1pPr marL="0" indent="0">
              <a:buNone/>
              <a:defRPr sz="1800" cap="none" baseline="0">
                <a:solidFill>
                  <a:schemeClr val="tx2"/>
                </a:solidFill>
              </a:defRPr>
            </a:lvl1pPr>
            <a:lvl2pPr marL="0" indent="0">
              <a:buNone/>
              <a:defRPr sz="1800">
                <a:solidFill>
                  <a:schemeClr val="tx2"/>
                </a:solidFill>
              </a:defRPr>
            </a:lvl2pPr>
            <a:lvl3pPr marL="0" indent="0">
              <a:buNone/>
              <a:defRPr sz="1800">
                <a:solidFill>
                  <a:schemeClr val="tx2"/>
                </a:solidFill>
              </a:defRPr>
            </a:lvl3pPr>
            <a:lvl4pPr marL="0" indent="0">
              <a:buNone/>
              <a:defRPr sz="1800">
                <a:solidFill>
                  <a:schemeClr val="tx2"/>
                </a:solidFill>
              </a:defRPr>
            </a:lvl4pPr>
            <a:lvl5pPr marL="0" indent="0">
              <a:buNone/>
              <a:defRPr sz="1800">
                <a:solidFill>
                  <a:schemeClr val="tx2"/>
                </a:solidFill>
              </a:defRPr>
            </a:lvl5pPr>
            <a:lvl6pPr marL="0" indent="0">
              <a:buNone/>
              <a:defRPr sz="1800">
                <a:solidFill>
                  <a:schemeClr val="tx2"/>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de-DE"/>
              <a:t>Subheadline</a:t>
            </a:r>
            <a:endParaRPr lang="de-DE" dirty="0"/>
          </a:p>
        </p:txBody>
      </p:sp>
      <p:sp>
        <p:nvSpPr>
          <p:cNvPr id="8" name="Rechteck 7" hidden="1">
            <a:extLst>
              <a:ext uri="{FF2B5EF4-FFF2-40B4-BE49-F238E27FC236}">
                <a16:creationId xmlns:a16="http://schemas.microsoft.com/office/drawing/2014/main" id="{E96582C2-B6D4-4C1E-A89B-A741ACDC1491}"/>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Tree>
    <p:extLst>
      <p:ext uri="{BB962C8B-B14F-4D97-AF65-F5344CB8AC3E}">
        <p14:creationId xmlns:p14="http://schemas.microsoft.com/office/powerpoint/2010/main" val="2822131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550436" y="405374"/>
            <a:ext cx="11088688" cy="432000"/>
          </a:xfrm>
        </p:spPr>
        <p:txBody>
          <a:bodyPr/>
          <a:lstStyle>
            <a:lvl1pPr>
              <a:defRPr/>
            </a:lvl1pPr>
          </a:lstStyle>
          <a:p>
            <a:r>
              <a:rPr lang="de-DE"/>
              <a:t>Agenda Übersicht</a:t>
            </a:r>
            <a:endParaRPr lang="de-DE" dirty="0"/>
          </a:p>
        </p:txBody>
      </p:sp>
      <p:sp>
        <p:nvSpPr>
          <p:cNvPr id="3" name="Datumsplatzhalter 2"/>
          <p:cNvSpPr>
            <a:spLocks noGrp="1"/>
          </p:cNvSpPr>
          <p:nvPr>
            <p:ph type="dt" sz="half" idx="10"/>
          </p:nvPr>
        </p:nvSpPr>
        <p:spPr bwMode="gray"/>
        <p:txBody>
          <a:bodyPr/>
          <a:lstStyle/>
          <a:p>
            <a:fld id="{13062C56-98E9-4369-A2DB-11F4123C7641}" type="datetime1">
              <a:rPr lang="de-DE" smtClean="0"/>
              <a:t>20.04.2020</a:t>
            </a:fld>
            <a:endParaRPr lang="de-DE" dirty="0"/>
          </a:p>
        </p:txBody>
      </p:sp>
      <p:sp>
        <p:nvSpPr>
          <p:cNvPr id="4" name="Fußzeilenplatzhalter 3"/>
          <p:cNvSpPr>
            <a:spLocks noGrp="1"/>
          </p:cNvSpPr>
          <p:nvPr>
            <p:ph type="ftr" sz="quarter" idx="11"/>
          </p:nvPr>
        </p:nvSpPr>
        <p:spPr bwMode="gray"/>
        <p:txBody>
          <a:bodyPr/>
          <a:lstStyle/>
          <a:p>
            <a:r>
              <a:rPr lang="de-DE"/>
              <a:t>Bitte Fußzeile einfügen</a:t>
            </a:r>
            <a:endParaRPr lang="de-DE" dirty="0"/>
          </a:p>
        </p:txBody>
      </p:sp>
      <p:sp>
        <p:nvSpPr>
          <p:cNvPr id="5" name="Foliennummernplatzhalter 4"/>
          <p:cNvSpPr>
            <a:spLocks noGrp="1"/>
          </p:cNvSpPr>
          <p:nvPr>
            <p:ph type="sldNum" sz="quarter" idx="12"/>
          </p:nvPr>
        </p:nvSpPr>
        <p:spPr bwMode="gray"/>
        <p:txBody>
          <a:bodyPr/>
          <a:lstStyle/>
          <a:p>
            <a:fld id="{4915BD61-E5D5-4E4F-ADA0-6F3448AB9FA6}" type="slidenum">
              <a:rPr lang="de-DE" smtClean="0"/>
              <a:pPr/>
              <a:t>‹Nr.›</a:t>
            </a:fld>
            <a:endParaRPr lang="de-DE" dirty="0"/>
          </a:p>
        </p:txBody>
      </p:sp>
      <p:sp>
        <p:nvSpPr>
          <p:cNvPr id="10" name="Tabellenplatzhalter 9"/>
          <p:cNvSpPr>
            <a:spLocks noGrp="1"/>
          </p:cNvSpPr>
          <p:nvPr>
            <p:ph type="tbl" sz="quarter" idx="13" hasCustomPrompt="1"/>
          </p:nvPr>
        </p:nvSpPr>
        <p:spPr bwMode="gray">
          <a:xfrm>
            <a:off x="551288" y="1269494"/>
            <a:ext cx="11088688" cy="4680000"/>
          </a:xfrm>
        </p:spPr>
        <p:txBody>
          <a:bodyPr/>
          <a:lstStyle>
            <a:lvl1pPr>
              <a:defRPr cap="none" baseline="0"/>
            </a:lvl1pPr>
          </a:lstStyle>
          <a:p>
            <a:pPr lvl="0"/>
            <a:r>
              <a:rPr lang="de-DE"/>
              <a:t> </a:t>
            </a:r>
            <a:endParaRPr lang="de-DE" dirty="0"/>
          </a:p>
        </p:txBody>
      </p:sp>
      <p:sp>
        <p:nvSpPr>
          <p:cNvPr id="7" name="Rechteck 6" hidden="1">
            <a:extLst>
              <a:ext uri="{FF2B5EF4-FFF2-40B4-BE49-F238E27FC236}">
                <a16:creationId xmlns:a16="http://schemas.microsoft.com/office/drawing/2014/main" id="{D21D19DA-51CF-4E4E-A56C-501C13B328B4}"/>
              </a:ext>
            </a:extLst>
          </p:cNvPr>
          <p:cNvSpPr/>
          <p:nvPr userDrawn="1">
            <p:custDataLst>
              <p:tags r:id="rId1"/>
            </p:custDataLst>
          </p:nvPr>
        </p:nvSpPr>
        <p:spPr>
          <a:xfrm>
            <a:off x="9191636" y="5972174"/>
            <a:ext cx="2998777" cy="887413"/>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800" dirty="0">
              <a:solidFill>
                <a:schemeClr val="tx1"/>
              </a:solidFill>
            </a:endParaRPr>
          </a:p>
        </p:txBody>
      </p:sp>
    </p:spTree>
    <p:extLst>
      <p:ext uri="{BB962C8B-B14F-4D97-AF65-F5344CB8AC3E}">
        <p14:creationId xmlns:p14="http://schemas.microsoft.com/office/powerpoint/2010/main" val="1356551104"/>
      </p:ext>
    </p:extLst>
  </p:cSld>
  <p:clrMapOvr>
    <a:masterClrMapping/>
  </p:clrMapOvr>
  <p:extLst mod="1">
    <p:ext uri="{DCECCB84-F9BA-43D5-87BE-67443E8EF086}">
      <p15:sldGuideLst xmlns:p15="http://schemas.microsoft.com/office/powerpoint/2012/main">
        <p15:guide id="1" orient="horz" pos="80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w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550862" y="405374"/>
            <a:ext cx="11088688" cy="432000"/>
          </a:xfrm>
          <a:prstGeom prst="rect">
            <a:avLst/>
          </a:prstGeom>
        </p:spPr>
        <p:txBody>
          <a:bodyPr vert="horz" lIns="0" tIns="0" rIns="0" bIns="0" rtlCol="0" anchor="t" anchorCtr="0">
            <a:noAutofit/>
          </a:bodyPr>
          <a:lstStyle/>
          <a:p>
            <a:r>
              <a:rPr lang="de-DE" dirty="0"/>
              <a:t>Titelmasterformat durch </a:t>
            </a:r>
            <a:r>
              <a:rPr lang="de-DE"/>
              <a:t>Klicken bearbeiten</a:t>
            </a:r>
            <a:endParaRPr lang="de-DE" dirty="0"/>
          </a:p>
        </p:txBody>
      </p:sp>
      <p:sp>
        <p:nvSpPr>
          <p:cNvPr id="3" name="Textplatzhalter 2"/>
          <p:cNvSpPr>
            <a:spLocks noGrp="1"/>
          </p:cNvSpPr>
          <p:nvPr>
            <p:ph type="body" idx="1"/>
            <p:custDataLst>
              <p:tags r:id="rId30"/>
            </p:custDataLst>
          </p:nvPr>
        </p:nvSpPr>
        <p:spPr bwMode="gray">
          <a:xfrm>
            <a:off x="550862" y="1701800"/>
            <a:ext cx="11088687" cy="4247734"/>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4"/>
            <a:r>
              <a:rPr lang="de-DE" dirty="0"/>
              <a:t>7</a:t>
            </a:r>
          </a:p>
          <a:p>
            <a:pPr lvl="4"/>
            <a:r>
              <a:rPr lang="de-DE" dirty="0"/>
              <a:t>8</a:t>
            </a:r>
          </a:p>
          <a:p>
            <a:pPr lvl="4"/>
            <a:r>
              <a:rPr lang="de-DE" dirty="0"/>
              <a:t>9</a:t>
            </a:r>
          </a:p>
        </p:txBody>
      </p:sp>
      <p:sp>
        <p:nvSpPr>
          <p:cNvPr id="4" name="Datumsplatzhalter 3"/>
          <p:cNvSpPr>
            <a:spLocks noGrp="1"/>
          </p:cNvSpPr>
          <p:nvPr>
            <p:ph type="dt" sz="half" idx="2"/>
          </p:nvPr>
        </p:nvSpPr>
        <p:spPr bwMode="gray">
          <a:xfrm>
            <a:off x="982586" y="6454213"/>
            <a:ext cx="648000" cy="172545"/>
          </a:xfrm>
          <a:prstGeom prst="rect">
            <a:avLst/>
          </a:prstGeom>
        </p:spPr>
        <p:txBody>
          <a:bodyPr vert="horz" lIns="0" tIns="0" rIns="0" bIns="0" rtlCol="0" anchor="b"/>
          <a:lstStyle>
            <a:lvl1pPr algn="l">
              <a:defRPr sz="800">
                <a:solidFill>
                  <a:schemeClr val="tx1"/>
                </a:solidFill>
              </a:defRPr>
            </a:lvl1pPr>
          </a:lstStyle>
          <a:p>
            <a:fld id="{03D2011C-869D-429D-88A3-972747D7E4E6}" type="datetime1">
              <a:rPr lang="de-DE" smtClean="0"/>
              <a:t>20.04.2020</a:t>
            </a:fld>
            <a:endParaRPr lang="de-DE" dirty="0"/>
          </a:p>
        </p:txBody>
      </p:sp>
      <p:sp>
        <p:nvSpPr>
          <p:cNvPr id="5" name="Fußzeilenplatzhalter 4"/>
          <p:cNvSpPr>
            <a:spLocks noGrp="1"/>
          </p:cNvSpPr>
          <p:nvPr>
            <p:ph type="ftr" sz="quarter" idx="3"/>
          </p:nvPr>
        </p:nvSpPr>
        <p:spPr bwMode="gray">
          <a:xfrm>
            <a:off x="1703106" y="6454213"/>
            <a:ext cx="4392000" cy="172545"/>
          </a:xfrm>
          <a:prstGeom prst="rect">
            <a:avLst/>
          </a:prstGeom>
        </p:spPr>
        <p:txBody>
          <a:bodyPr vert="horz" lIns="0" tIns="0" rIns="0" bIns="0" rtlCol="0" anchor="b"/>
          <a:lstStyle>
            <a:lvl1pPr algn="l">
              <a:defRPr sz="800">
                <a:solidFill>
                  <a:schemeClr val="tx1"/>
                </a:solidFill>
              </a:defRPr>
            </a:lvl1pPr>
          </a:lstStyle>
          <a:p>
            <a:r>
              <a:rPr lang="de-DE" dirty="0"/>
              <a:t>Bitte Fußzeile einfügen</a:t>
            </a:r>
          </a:p>
        </p:txBody>
      </p:sp>
      <p:sp>
        <p:nvSpPr>
          <p:cNvPr id="6" name="Foliennummernplatzhalter 5"/>
          <p:cNvSpPr>
            <a:spLocks noGrp="1"/>
          </p:cNvSpPr>
          <p:nvPr>
            <p:ph type="sldNum" sz="quarter" idx="4"/>
          </p:nvPr>
        </p:nvSpPr>
        <p:spPr bwMode="gray">
          <a:xfrm>
            <a:off x="550486" y="6454213"/>
            <a:ext cx="360000" cy="172545"/>
          </a:xfrm>
          <a:prstGeom prst="rect">
            <a:avLst/>
          </a:prstGeom>
        </p:spPr>
        <p:txBody>
          <a:bodyPr vert="horz" lIns="0" tIns="0" rIns="0" bIns="0" rtlCol="0" anchor="b"/>
          <a:lstStyle>
            <a:lvl1pPr algn="l">
              <a:defRPr sz="800">
                <a:solidFill>
                  <a:schemeClr val="tx1"/>
                </a:solidFill>
              </a:defRPr>
            </a:lvl1pPr>
          </a:lstStyle>
          <a:p>
            <a:fld id="{4915BD61-E5D5-4E4F-ADA0-6F3448AB9FA6}" type="slidenum">
              <a:rPr lang="de-DE" smtClean="0"/>
              <a:pPr/>
              <a:t>‹Nr.›</a:t>
            </a:fld>
            <a:endParaRPr lang="de-DE" dirty="0"/>
          </a:p>
        </p:txBody>
      </p:sp>
      <p:sp>
        <p:nvSpPr>
          <p:cNvPr id="8" name="empower - DO NOT DELETE!!!"/>
          <p:cNvSpPr/>
          <p:nvPr userDrawn="1">
            <p:custDataLst>
              <p:tags r:id="rId31"/>
            </p:custDataLst>
          </p:nvPr>
        </p:nvSpPr>
        <p:spPr>
          <a:xfrm>
            <a:off x="0" y="0"/>
            <a:ext cx="0" cy="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10" name="empower - DO NOT DELETE!!!" hidden="1">
            <a:extLst>
              <a:ext uri="{FF2B5EF4-FFF2-40B4-BE49-F238E27FC236}">
                <a16:creationId xmlns:a16="http://schemas.microsoft.com/office/drawing/2014/main" id="{8AD63030-4767-4A21-B654-2F881B93D4B4}"/>
              </a:ext>
            </a:extLst>
          </p:cNvPr>
          <p:cNvSpPr/>
          <p:nvPr userDrawn="1">
            <p:custDataLst>
              <p:tags r:id="rId32"/>
            </p:custDataLst>
          </p:nvPr>
        </p:nvSpPr>
        <p:spPr>
          <a:xfrm>
            <a:off x="0" y="0"/>
            <a:ext cx="0" cy="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pic>
        <p:nvPicPr>
          <p:cNvPr id="13" name="Grafik 12">
            <a:extLst>
              <a:ext uri="{FF2B5EF4-FFF2-40B4-BE49-F238E27FC236}">
                <a16:creationId xmlns:a16="http://schemas.microsoft.com/office/drawing/2014/main" id="{EBE67525-578C-4E01-8232-DA95AB0389C9}"/>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bwMode="gray">
          <a:xfrm>
            <a:off x="9839137" y="6179469"/>
            <a:ext cx="1800000" cy="450333"/>
          </a:xfrm>
          <a:prstGeom prst="rect">
            <a:avLst/>
          </a:prstGeom>
        </p:spPr>
      </p:pic>
    </p:spTree>
    <p:extLst>
      <p:ext uri="{BB962C8B-B14F-4D97-AF65-F5344CB8AC3E}">
        <p14:creationId xmlns:p14="http://schemas.microsoft.com/office/powerpoint/2010/main" val="229579402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 id="2147483842" r:id="rId28"/>
  </p:sldLayoutIdLst>
  <p:hf hdr="0"/>
  <p:txStyles>
    <p:titleStyle>
      <a:lvl1pPr algn="l" defTabSz="1219170" rtl="0" eaLnBrk="1" latinLnBrk="0" hangingPunct="1">
        <a:spcBef>
          <a:spcPct val="0"/>
        </a:spcBef>
        <a:buNone/>
        <a:defRPr sz="2400" kern="1200">
          <a:solidFill>
            <a:schemeClr val="tx2"/>
          </a:solidFill>
          <a:latin typeface="+mj-lt"/>
          <a:ea typeface="+mj-ea"/>
          <a:cs typeface="+mj-cs"/>
        </a:defRPr>
      </a:lvl1pPr>
    </p:titleStyle>
    <p:bodyStyle>
      <a:lvl1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600" kern="1200" cap="none" baseline="0">
          <a:solidFill>
            <a:schemeClr val="tx1"/>
          </a:solidFill>
          <a:latin typeface="+mn-lt"/>
          <a:ea typeface="+mn-ea"/>
          <a:cs typeface="+mn-cs"/>
        </a:defRPr>
      </a:lvl1pPr>
      <a:lvl2pPr marL="180000" indent="-180000" algn="l" defTabSz="1219170" rtl="0" eaLnBrk="1" latinLnBrk="0" hangingPunct="1">
        <a:lnSpc>
          <a:spcPct val="100000"/>
        </a:lnSpc>
        <a:spcBef>
          <a:spcPts val="0"/>
        </a:spcBef>
        <a:spcAft>
          <a:spcPts val="600"/>
        </a:spcAft>
        <a:buClr>
          <a:schemeClr val="tx2"/>
        </a:buClr>
        <a:buFont typeface="Wingdings" panose="05000000000000000000" pitchFamily="2" charset="2"/>
        <a:buChar char="§"/>
        <a:defRPr sz="1600" kern="1200">
          <a:solidFill>
            <a:schemeClr val="tx1"/>
          </a:solidFill>
          <a:latin typeface="+mn-lt"/>
          <a:ea typeface="+mn-ea"/>
          <a:cs typeface="+mn-cs"/>
        </a:defRPr>
      </a:lvl2pPr>
      <a:lvl3pPr marL="360000" indent="-180000" algn="l" defTabSz="1219170" rtl="0" eaLnBrk="1" latinLnBrk="0" hangingPunct="1">
        <a:lnSpc>
          <a:spcPct val="100000"/>
        </a:lnSpc>
        <a:spcBef>
          <a:spcPts val="0"/>
        </a:spcBef>
        <a:spcAft>
          <a:spcPts val="600"/>
        </a:spcAft>
        <a:buClr>
          <a:schemeClr val="tx1"/>
        </a:buClr>
        <a:buFont typeface="Symbol" panose="05050102010706020507" pitchFamily="18" charset="2"/>
        <a:buChar char="-"/>
        <a:defRPr sz="1600" kern="1200">
          <a:solidFill>
            <a:schemeClr val="tx1"/>
          </a:solidFill>
          <a:latin typeface="+mn-lt"/>
          <a:ea typeface="+mn-ea"/>
          <a:cs typeface="+mn-cs"/>
        </a:defRPr>
      </a:lvl3pPr>
      <a:lvl4pPr marL="538163" indent="-180975" algn="l" defTabSz="1219170"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4pPr>
      <a:lvl5pPr marL="539750" indent="-180000" algn="l" defTabSz="1219170"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5pPr>
      <a:lvl6pPr marL="539750" indent="-180000" algn="l" defTabSz="1219170" rtl="0" eaLnBrk="1" latinLnBrk="0" hangingPunct="1">
        <a:lnSpc>
          <a:spcPct val="100000"/>
        </a:lnSpc>
        <a:spcBef>
          <a:spcPts val="0"/>
        </a:spcBef>
        <a:spcAft>
          <a:spcPts val="600"/>
        </a:spcAft>
        <a:buFont typeface="Symbol" pitchFamily="18" charset="2"/>
        <a:buChar char="-"/>
        <a:defRPr sz="1600" kern="1200">
          <a:solidFill>
            <a:schemeClr val="tx1"/>
          </a:solidFill>
          <a:latin typeface="+mn-lt"/>
          <a:ea typeface="+mn-ea"/>
          <a:cs typeface="+mn-cs"/>
        </a:defRPr>
      </a:lvl6pPr>
      <a:lvl7pPr marL="539750" indent="-180000" algn="l" defTabSz="1219170" rtl="0" eaLnBrk="1" latinLnBrk="0" hangingPunct="1">
        <a:lnSpc>
          <a:spcPct val="100000"/>
        </a:lnSpc>
        <a:spcBef>
          <a:spcPts val="0"/>
        </a:spcBef>
        <a:spcAft>
          <a:spcPts val="600"/>
        </a:spcAft>
        <a:buFont typeface="Symbol" pitchFamily="18" charset="2"/>
        <a:buChar char="-"/>
        <a:defRPr sz="1600" kern="1200">
          <a:solidFill>
            <a:schemeClr val="tx1"/>
          </a:solidFill>
          <a:latin typeface="+mn-lt"/>
          <a:ea typeface="+mn-ea"/>
          <a:cs typeface="+mn-cs"/>
        </a:defRPr>
      </a:lvl7pPr>
      <a:lvl8pPr marL="539750" indent="-180000" algn="l" defTabSz="1219170" rtl="0" eaLnBrk="1" latinLnBrk="0" hangingPunct="1">
        <a:lnSpc>
          <a:spcPct val="100000"/>
        </a:lnSpc>
        <a:spcBef>
          <a:spcPts val="0"/>
        </a:spcBef>
        <a:spcAft>
          <a:spcPts val="600"/>
        </a:spcAft>
        <a:buFont typeface="Symbol" pitchFamily="18" charset="2"/>
        <a:buChar char="-"/>
        <a:defRPr sz="1600" kern="1200" baseline="0">
          <a:solidFill>
            <a:schemeClr val="tx1"/>
          </a:solidFill>
          <a:latin typeface="+mn-lt"/>
          <a:ea typeface="+mn-ea"/>
          <a:cs typeface="+mn-cs"/>
        </a:defRPr>
      </a:lvl8pPr>
      <a:lvl9pPr marL="539750" indent="-180000" algn="l" defTabSz="1219170" rtl="0" eaLnBrk="1" latinLnBrk="0" hangingPunct="1">
        <a:lnSpc>
          <a:spcPct val="100000"/>
        </a:lnSpc>
        <a:spcBef>
          <a:spcPts val="0"/>
        </a:spcBef>
        <a:spcAft>
          <a:spcPts val="600"/>
        </a:spcAft>
        <a:buFont typeface="Symbol" pitchFamily="18" charset="2"/>
        <a:buChar char="-"/>
        <a:defRPr sz="1600" kern="1200" baseline="0">
          <a:solidFill>
            <a:schemeClr val="tx1"/>
          </a:solidFill>
          <a:latin typeface="+mn-lt"/>
          <a:ea typeface="+mn-ea"/>
          <a:cs typeface="+mn-cs"/>
        </a:defRPr>
      </a:lvl9pPr>
    </p:bodyStyle>
    <p:otherStyle>
      <a:defPPr>
        <a:defRPr lang="de-DE"/>
      </a:defPPr>
      <a:lvl1pPr marL="0" algn="l" defTabSz="1219170" rtl="0" eaLnBrk="1" latinLnBrk="0" hangingPunct="1">
        <a:defRPr sz="1400" kern="1200">
          <a:solidFill>
            <a:schemeClr val="tx1"/>
          </a:solidFill>
          <a:latin typeface="+mn-lt"/>
          <a:ea typeface="+mn-ea"/>
          <a:cs typeface="+mn-cs"/>
        </a:defRPr>
      </a:lvl1pPr>
      <a:lvl2pPr marL="609585" algn="l" defTabSz="1219170" rtl="0" eaLnBrk="1" latinLnBrk="0" hangingPunct="1">
        <a:defRPr sz="1400" kern="1200">
          <a:solidFill>
            <a:schemeClr val="tx1"/>
          </a:solidFill>
          <a:latin typeface="+mn-lt"/>
          <a:ea typeface="+mn-ea"/>
          <a:cs typeface="+mn-cs"/>
        </a:defRPr>
      </a:lvl2pPr>
      <a:lvl3pPr marL="1219170" algn="l" defTabSz="1219170" rtl="0" eaLnBrk="1" latinLnBrk="0" hangingPunct="1">
        <a:defRPr sz="1400" kern="1200">
          <a:solidFill>
            <a:schemeClr val="tx1"/>
          </a:solidFill>
          <a:latin typeface="+mn-lt"/>
          <a:ea typeface="+mn-ea"/>
          <a:cs typeface="+mn-cs"/>
        </a:defRPr>
      </a:lvl3pPr>
      <a:lvl4pPr marL="1828754" algn="l" defTabSz="1219170" rtl="0" eaLnBrk="1" latinLnBrk="0" hangingPunct="1">
        <a:defRPr sz="1400" kern="1200">
          <a:solidFill>
            <a:schemeClr val="tx1"/>
          </a:solidFill>
          <a:latin typeface="+mn-lt"/>
          <a:ea typeface="+mn-ea"/>
          <a:cs typeface="+mn-cs"/>
        </a:defRPr>
      </a:lvl4pPr>
      <a:lvl5pPr marL="2438339" algn="l" defTabSz="1219170" rtl="0" eaLnBrk="1" latinLnBrk="0" hangingPunct="1">
        <a:defRPr sz="1400" kern="1200">
          <a:solidFill>
            <a:schemeClr val="tx1"/>
          </a:solidFill>
          <a:latin typeface="+mn-lt"/>
          <a:ea typeface="+mn-ea"/>
          <a:cs typeface="+mn-cs"/>
        </a:defRPr>
      </a:lvl5pPr>
      <a:lvl6pPr marL="3047924" algn="l" defTabSz="1219170" rtl="0" eaLnBrk="1" latinLnBrk="0" hangingPunct="1">
        <a:defRPr sz="1400" kern="1200">
          <a:solidFill>
            <a:schemeClr val="tx1"/>
          </a:solidFill>
          <a:latin typeface="+mn-lt"/>
          <a:ea typeface="+mn-ea"/>
          <a:cs typeface="+mn-cs"/>
        </a:defRPr>
      </a:lvl6pPr>
      <a:lvl7pPr marL="3657509" algn="l" defTabSz="1219170" rtl="0" eaLnBrk="1" latinLnBrk="0" hangingPunct="1">
        <a:defRPr sz="1400" kern="1200">
          <a:solidFill>
            <a:schemeClr val="tx1"/>
          </a:solidFill>
          <a:latin typeface="+mn-lt"/>
          <a:ea typeface="+mn-ea"/>
          <a:cs typeface="+mn-cs"/>
        </a:defRPr>
      </a:lvl7pPr>
      <a:lvl8pPr marL="4267093" algn="l" defTabSz="1219170" rtl="0" eaLnBrk="1" latinLnBrk="0" hangingPunct="1">
        <a:defRPr sz="1400" kern="1200">
          <a:solidFill>
            <a:schemeClr val="tx1"/>
          </a:solidFill>
          <a:latin typeface="+mn-lt"/>
          <a:ea typeface="+mn-ea"/>
          <a:cs typeface="+mn-cs"/>
        </a:defRPr>
      </a:lvl8pPr>
      <a:lvl9pPr marL="4876678" algn="l" defTabSz="121917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47">
          <p15:clr>
            <a:srgbClr val="F26B43"/>
          </p15:clr>
        </p15:guide>
        <p15:guide id="2" orient="horz" pos="3748">
          <p15:clr>
            <a:srgbClr val="F26B43"/>
          </p15:clr>
        </p15:guide>
        <p15:guide id="3" pos="7332">
          <p15:clr>
            <a:srgbClr val="F26B43"/>
          </p15:clr>
        </p15:guide>
        <p15:guide id="4" orient="horz" pos="1071">
          <p15:clr>
            <a:srgbClr val="F26B43"/>
          </p15:clr>
        </p15:guide>
        <p15:guide id="5" orient="horz" pos="255">
          <p15:clr>
            <a:srgbClr val="F26B43"/>
          </p15:clr>
        </p15:guide>
        <p15:guide id="6" orient="horz" pos="61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3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9.png"/><Relationship Id="rId2" Type="http://schemas.microsoft.com/office/2007/relationships/media" Target="../media/media11.m4a"/><Relationship Id="rId1" Type="http://schemas.openxmlformats.org/officeDocument/2006/relationships/vmlDrawing" Target="../drawings/vmlDrawing5.vml"/><Relationship Id="rId6" Type="http://schemas.openxmlformats.org/officeDocument/2006/relationships/image" Target="../media/image20.wmf"/><Relationship Id="rId5" Type="http://schemas.openxmlformats.org/officeDocument/2006/relationships/oleObject" Target="../embeddings/oleObject6.bin"/><Relationship Id="rId4"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32.xml"/><Relationship Id="rId6" Type="http://schemas.openxmlformats.org/officeDocument/2006/relationships/image" Target="../media/image9.png"/><Relationship Id="rId5" Type="http://schemas.openxmlformats.org/officeDocument/2006/relationships/notesSlide" Target="../notesSlides/notesSlide1.xml"/><Relationship Id="rId4"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33.xml"/><Relationship Id="rId6" Type="http://schemas.openxmlformats.org/officeDocument/2006/relationships/image" Target="../media/image9.png"/><Relationship Id="rId5" Type="http://schemas.openxmlformats.org/officeDocument/2006/relationships/notesSlide" Target="../notesSlides/notesSlide2.xml"/><Relationship Id="rId4"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34.xml"/><Relationship Id="rId5" Type="http://schemas.openxmlformats.org/officeDocument/2006/relationships/image" Target="../media/image9.png"/><Relationship Id="rId4"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35.xml"/><Relationship Id="rId5" Type="http://schemas.openxmlformats.org/officeDocument/2006/relationships/image" Target="../media/image9.png"/><Relationship Id="rId4"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9.png"/><Relationship Id="rId4" Type="http://schemas.openxmlformats.org/officeDocument/2006/relationships/image" Target="../media/image22.wmf"/></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8.xml"/><Relationship Id="rId7" Type="http://schemas.openxmlformats.org/officeDocument/2006/relationships/image" Target="../media/image25.emf"/><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8.xml"/><Relationship Id="rId7" Type="http://schemas.openxmlformats.org/officeDocument/2006/relationships/image" Target="../media/image29.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9.png"/><Relationship Id="rId5" Type="http://schemas.openxmlformats.org/officeDocument/2006/relationships/image" Target="../media/image32.jpe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9.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9.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9.png"/><Relationship Id="rId5" Type="http://schemas.openxmlformats.org/officeDocument/2006/relationships/image" Target="../media/image36.png"/><Relationship Id="rId4"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46.emf"/><Relationship Id="rId3" Type="http://schemas.openxmlformats.org/officeDocument/2006/relationships/slideLayout" Target="../slideLayouts/slideLayout8.xml"/><Relationship Id="rId7" Type="http://schemas.openxmlformats.org/officeDocument/2006/relationships/image" Target="../media/image40.emf"/><Relationship Id="rId12" Type="http://schemas.openxmlformats.org/officeDocument/2006/relationships/image" Target="../media/image45.emf"/><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9.emf"/><Relationship Id="rId11" Type="http://schemas.openxmlformats.org/officeDocument/2006/relationships/image" Target="../media/image44.emf"/><Relationship Id="rId5" Type="http://schemas.openxmlformats.org/officeDocument/2006/relationships/image" Target="../media/image38.emf"/><Relationship Id="rId10" Type="http://schemas.openxmlformats.org/officeDocument/2006/relationships/image" Target="../media/image43.emf"/><Relationship Id="rId4" Type="http://schemas.openxmlformats.org/officeDocument/2006/relationships/image" Target="../media/image37.emf"/><Relationship Id="rId9" Type="http://schemas.openxmlformats.org/officeDocument/2006/relationships/image" Target="../media/image42.emf"/><Relationship Id="rId1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ags" Target="../tags/tag36.xml"/><Relationship Id="rId5" Type="http://schemas.openxmlformats.org/officeDocument/2006/relationships/image" Target="../media/image9.png"/><Relationship Id="rId4"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9.png"/><Relationship Id="rId5" Type="http://schemas.openxmlformats.org/officeDocument/2006/relationships/image" Target="../media/image47.png"/><Relationship Id="rId4"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audio" Target="../media/media4.m4a"/><Relationship Id="rId7" Type="http://schemas.openxmlformats.org/officeDocument/2006/relationships/image" Target="../media/image11.wmf"/><Relationship Id="rId12" Type="http://schemas.openxmlformats.org/officeDocument/2006/relationships/image" Target="../media/image9.png"/><Relationship Id="rId2" Type="http://schemas.microsoft.com/office/2007/relationships/media" Target="../media/media4.m4a"/><Relationship Id="rId1" Type="http://schemas.openxmlformats.org/officeDocument/2006/relationships/vmlDrawing" Target="../drawings/vmlDrawing3.vml"/><Relationship Id="rId6" Type="http://schemas.openxmlformats.org/officeDocument/2006/relationships/slideLayout" Target="../slideLayouts/slideLayout8.xml"/><Relationship Id="rId11" Type="http://schemas.openxmlformats.org/officeDocument/2006/relationships/image" Target="../media/image13.wmf"/><Relationship Id="rId5" Type="http://schemas.openxmlformats.org/officeDocument/2006/relationships/audio" Target="../media/media5.m4a"/><Relationship Id="rId10" Type="http://schemas.openxmlformats.org/officeDocument/2006/relationships/image" Target="../media/image12.wmf"/><Relationship Id="rId4" Type="http://schemas.microsoft.com/office/2007/relationships/media" Target="../media/media5.m4a"/><Relationship Id="rId9" Type="http://schemas.openxmlformats.org/officeDocument/2006/relationships/image" Target="../media/image10.wmf"/></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9.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image" Target="../media/image48.emf"/></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slideLayout" Target="../slideLayouts/slideLayout8.xml"/><Relationship Id="rId21" Type="http://schemas.openxmlformats.org/officeDocument/2006/relationships/image" Target="../media/image68.png"/><Relationship Id="rId7" Type="http://schemas.openxmlformats.org/officeDocument/2006/relationships/image" Target="../media/image54.wmf"/><Relationship Id="rId12" Type="http://schemas.openxmlformats.org/officeDocument/2006/relationships/image" Target="../media/image59.wmf"/><Relationship Id="rId17" Type="http://schemas.openxmlformats.org/officeDocument/2006/relationships/image" Target="../media/image64.png"/><Relationship Id="rId2" Type="http://schemas.openxmlformats.org/officeDocument/2006/relationships/audio" Target="../media/media45.m4a"/><Relationship Id="rId16" Type="http://schemas.openxmlformats.org/officeDocument/2006/relationships/image" Target="../media/image63.png"/><Relationship Id="rId20" Type="http://schemas.openxmlformats.org/officeDocument/2006/relationships/image" Target="../media/image67.png"/><Relationship Id="rId1" Type="http://schemas.microsoft.com/office/2007/relationships/media" Target="../media/media45.m4a"/><Relationship Id="rId6" Type="http://schemas.openxmlformats.org/officeDocument/2006/relationships/image" Target="../media/image53.wmf"/><Relationship Id="rId11" Type="http://schemas.openxmlformats.org/officeDocument/2006/relationships/image" Target="../media/image58.wmf"/><Relationship Id="rId5" Type="http://schemas.openxmlformats.org/officeDocument/2006/relationships/image" Target="../media/image52.wmf"/><Relationship Id="rId15" Type="http://schemas.openxmlformats.org/officeDocument/2006/relationships/image" Target="../media/image62.png"/><Relationship Id="rId10" Type="http://schemas.openxmlformats.org/officeDocument/2006/relationships/image" Target="../media/image57.wmf"/><Relationship Id="rId19" Type="http://schemas.openxmlformats.org/officeDocument/2006/relationships/image" Target="../media/image66.png"/><Relationship Id="rId4" Type="http://schemas.openxmlformats.org/officeDocument/2006/relationships/image" Target="../media/image51.wmf"/><Relationship Id="rId9" Type="http://schemas.openxmlformats.org/officeDocument/2006/relationships/image" Target="../media/image56.wmf"/><Relationship Id="rId14" Type="http://schemas.openxmlformats.org/officeDocument/2006/relationships/image" Target="../media/image61.png"/><Relationship Id="rId22"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9.pn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9.pn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77.jpeg"/><Relationship Id="rId3" Type="http://schemas.openxmlformats.org/officeDocument/2006/relationships/slideLayout" Target="../slideLayouts/slideLayout8.xml"/><Relationship Id="rId7" Type="http://schemas.openxmlformats.org/officeDocument/2006/relationships/image" Target="../media/image40.emf"/><Relationship Id="rId12" Type="http://schemas.openxmlformats.org/officeDocument/2006/relationships/image" Target="../media/image76.jpe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7.emf"/><Relationship Id="rId11" Type="http://schemas.openxmlformats.org/officeDocument/2006/relationships/image" Target="../media/image75.png"/><Relationship Id="rId5" Type="http://schemas.openxmlformats.org/officeDocument/2006/relationships/image" Target="../media/image72.png"/><Relationship Id="rId15" Type="http://schemas.openxmlformats.org/officeDocument/2006/relationships/image" Target="../media/image9.png"/><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image" Target="../media/image73.png"/><Relationship Id="rId14" Type="http://schemas.openxmlformats.org/officeDocument/2006/relationships/image" Target="../media/image78.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9.png"/><Relationship Id="rId5" Type="http://schemas.openxmlformats.org/officeDocument/2006/relationships/image" Target="../media/image79.jpeg"/><Relationship Id="rId4" Type="http://schemas.openxmlformats.org/officeDocument/2006/relationships/notesSlide" Target="../notesSlides/notesSlide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9.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notesSlide" Target="../notesSlides/notesSlide1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9.png"/><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9.png"/><Relationship Id="rId4" Type="http://schemas.openxmlformats.org/officeDocument/2006/relationships/image" Target="../media/image83.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9.png"/><Relationship Id="rId5" Type="http://schemas.openxmlformats.org/officeDocument/2006/relationships/image" Target="../media/image85.jpeg"/><Relationship Id="rId4" Type="http://schemas.openxmlformats.org/officeDocument/2006/relationships/image" Target="../media/image84.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9.png"/><Relationship Id="rId4" Type="http://schemas.openxmlformats.org/officeDocument/2006/relationships/image" Target="../media/image86.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9.png"/><Relationship Id="rId4" Type="http://schemas.openxmlformats.org/officeDocument/2006/relationships/image" Target="../media/image87.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9.png"/><Relationship Id="rId4" Type="http://schemas.openxmlformats.org/officeDocument/2006/relationships/image" Target="../media/image88.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9.m4a"/><Relationship Id="rId1" Type="http://schemas.microsoft.com/office/2007/relationships/media" Target="../media/media59.m4a"/><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9.pn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audio" Target="../media/media8.m4a"/><Relationship Id="rId7" Type="http://schemas.openxmlformats.org/officeDocument/2006/relationships/image" Target="../media/image16.wmf"/><Relationship Id="rId2" Type="http://schemas.microsoft.com/office/2007/relationships/media" Target="../media/media8.m4a"/><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slideLayout" Target="../slideLayouts/slideLayout8.xml"/><Relationship Id="rId9" Type="http://schemas.openxmlformats.org/officeDocument/2006/relationships/image" Target="../media/image17.w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uture" descr="Y:\Kunden DE\TÜV Rheinland\Chris Kirga\2017.03.13\TUVR_Bildercollection\screen_12 rgb.jpg"/>
          <p:cNvPicPr>
            <a:picLocks noGrp="1" noChangeAspect="1" noChangeArrowheads="1"/>
          </p:cNvPicPr>
          <p:nvPr>
            <p:ph type="pic" sz="quarter" idx="16"/>
            <p:custDataLst>
              <p:tags r:id="rId1"/>
            </p:custDataLst>
          </p:nvPr>
        </p:nvPicPr>
        <p:blipFill>
          <a:blip r:embed="rId5">
            <a:extLst>
              <a:ext uri="{28A0092B-C50C-407E-A947-70E740481C1C}">
                <a14:useLocalDpi xmlns:a14="http://schemas.microsoft.com/office/drawing/2010/main" val="0"/>
              </a:ext>
            </a:extLst>
          </a:blip>
          <a:srcRect t="14975" b="14975"/>
          <a:stretch>
            <a:fillRect/>
          </a:stretch>
        </p:blipFill>
        <p:spPr/>
      </p:pic>
      <p:sp>
        <p:nvSpPr>
          <p:cNvPr id="4" name="Textplatzhalter 3"/>
          <p:cNvSpPr>
            <a:spLocks noGrp="1"/>
          </p:cNvSpPr>
          <p:nvPr>
            <p:ph type="body" sz="quarter" idx="15"/>
          </p:nvPr>
        </p:nvSpPr>
        <p:spPr/>
        <p:txBody>
          <a:bodyPr/>
          <a:lstStyle/>
          <a:p>
            <a:endParaRPr lang="de-DE" dirty="0"/>
          </a:p>
        </p:txBody>
      </p:sp>
      <p:sp>
        <p:nvSpPr>
          <p:cNvPr id="3" name="Untertitel 2"/>
          <p:cNvSpPr>
            <a:spLocks noGrp="1"/>
          </p:cNvSpPr>
          <p:nvPr>
            <p:ph type="subTitle" idx="1"/>
          </p:nvPr>
        </p:nvSpPr>
        <p:spPr>
          <a:xfrm>
            <a:off x="550436" y="1989744"/>
            <a:ext cx="5472762" cy="1080000"/>
          </a:xfrm>
        </p:spPr>
        <p:txBody>
          <a:bodyPr/>
          <a:lstStyle/>
          <a:p>
            <a:r>
              <a:rPr lang="de-DE" dirty="0" smtClean="0"/>
              <a:t>Unterweisung gem. DGUV V 1/ </a:t>
            </a:r>
            <a:r>
              <a:rPr lang="de-DE" smtClean="0"/>
              <a:t>Arbeitsschutzgesetz 21.04.2020</a:t>
            </a:r>
            <a:endParaRPr lang="de-DE" dirty="0" smtClean="0"/>
          </a:p>
          <a:p>
            <a:r>
              <a:rPr lang="de-DE" dirty="0" smtClean="0"/>
              <a:t>Hochschule Flensburg Studierende</a:t>
            </a:r>
          </a:p>
          <a:p>
            <a:r>
              <a:rPr lang="de-DE" dirty="0" smtClean="0"/>
              <a:t>	</a:t>
            </a:r>
            <a:endParaRPr lang="de-DE" dirty="0"/>
          </a:p>
        </p:txBody>
      </p:sp>
      <p:sp>
        <p:nvSpPr>
          <p:cNvPr id="21507" name="Rectangle 2"/>
          <p:cNvSpPr>
            <a:spLocks noGrp="1" noChangeArrowheads="1"/>
          </p:cNvSpPr>
          <p:nvPr>
            <p:ph type="ctrTitle"/>
          </p:nvPr>
        </p:nvSpPr>
        <p:spPr/>
        <p:txBody>
          <a:bodyPr/>
          <a:lstStyle/>
          <a:p>
            <a:r>
              <a:rPr lang="de-DE" dirty="0" smtClean="0"/>
              <a:t>Arbeitsschutzunterweisung/</a:t>
            </a:r>
            <a:br>
              <a:rPr lang="de-DE" dirty="0" smtClean="0"/>
            </a:br>
            <a:r>
              <a:rPr lang="de-DE" dirty="0" smtClean="0"/>
              <a:t>Sicherheitsinformationen</a:t>
            </a:r>
          </a:p>
        </p:txBody>
      </p:sp>
      <p:pic>
        <p:nvPicPr>
          <p:cNvPr id="5" name="folie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975526" y="6166098"/>
            <a:ext cx="347663" cy="347662"/>
          </a:xfrm>
          <a:prstGeom prst="rect">
            <a:avLst/>
          </a:prstGeom>
        </p:spPr>
      </p:pic>
    </p:spTree>
    <p:extLst>
      <p:ext uri="{BB962C8B-B14F-4D97-AF65-F5344CB8AC3E}">
        <p14:creationId xmlns:p14="http://schemas.microsoft.com/office/powerpoint/2010/main" val="1039090347"/>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5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title"/>
          </p:nvPr>
        </p:nvSpPr>
        <p:spPr/>
        <p:txBody>
          <a:bodyPr/>
          <a:lstStyle/>
          <a:p>
            <a:r>
              <a:rPr lang="de-DE" smtClean="0"/>
              <a:t>Verhalten bei Arbeitsunfällen</a:t>
            </a:r>
          </a:p>
        </p:txBody>
      </p:sp>
      <p:sp>
        <p:nvSpPr>
          <p:cNvPr id="4" name="Textplatzhalter 3"/>
          <p:cNvSpPr>
            <a:spLocks noGrp="1"/>
          </p:cNvSpPr>
          <p:nvPr>
            <p:ph type="body" sz="quarter" idx="13"/>
          </p:nvPr>
        </p:nvSpPr>
        <p:spPr/>
        <p:txBody>
          <a:bodyPr/>
          <a:lstStyle/>
          <a:p>
            <a:endParaRPr lang="de-DE"/>
          </a:p>
        </p:txBody>
      </p:sp>
      <p:sp>
        <p:nvSpPr>
          <p:cNvPr id="31748" name="Text Box 3"/>
          <p:cNvSpPr txBox="1">
            <a:spLocks noChangeArrowheads="1"/>
          </p:cNvSpPr>
          <p:nvPr/>
        </p:nvSpPr>
        <p:spPr bwMode="auto">
          <a:xfrm>
            <a:off x="6848644" y="1629153"/>
            <a:ext cx="3663474" cy="369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130000"/>
              </a:lnSpc>
            </a:pPr>
            <a:r>
              <a:rPr lang="de-DE" sz="1800" b="1"/>
              <a:t>Auch</a:t>
            </a:r>
          </a:p>
          <a:p>
            <a:pPr>
              <a:lnSpc>
                <a:spcPct val="130000"/>
              </a:lnSpc>
            </a:pPr>
            <a:r>
              <a:rPr lang="de-DE" sz="1800" b="1"/>
              <a:t>kleinere </a:t>
            </a:r>
          </a:p>
          <a:p>
            <a:pPr>
              <a:lnSpc>
                <a:spcPct val="130000"/>
              </a:lnSpc>
            </a:pPr>
            <a:r>
              <a:rPr lang="de-DE" sz="1800" b="1"/>
              <a:t>Verletzungen </a:t>
            </a:r>
          </a:p>
          <a:p>
            <a:pPr>
              <a:lnSpc>
                <a:spcPct val="130000"/>
              </a:lnSpc>
            </a:pPr>
            <a:r>
              <a:rPr lang="de-DE" sz="1800" b="1"/>
              <a:t>müssen</a:t>
            </a:r>
          </a:p>
          <a:p>
            <a:pPr>
              <a:lnSpc>
                <a:spcPct val="130000"/>
              </a:lnSpc>
            </a:pPr>
            <a:r>
              <a:rPr lang="de-DE" sz="1800" b="1"/>
              <a:t>sachgemäß</a:t>
            </a:r>
          </a:p>
          <a:p>
            <a:pPr>
              <a:lnSpc>
                <a:spcPct val="130000"/>
              </a:lnSpc>
            </a:pPr>
            <a:r>
              <a:rPr lang="de-DE" sz="1800" b="1"/>
              <a:t>behandelt </a:t>
            </a:r>
          </a:p>
          <a:p>
            <a:pPr>
              <a:lnSpc>
                <a:spcPct val="130000"/>
              </a:lnSpc>
            </a:pPr>
            <a:r>
              <a:rPr lang="de-DE" sz="1800" b="1"/>
              <a:t>und im </a:t>
            </a:r>
          </a:p>
          <a:p>
            <a:pPr>
              <a:lnSpc>
                <a:spcPct val="130000"/>
              </a:lnSpc>
            </a:pPr>
            <a:r>
              <a:rPr lang="de-DE" sz="1800" b="1"/>
              <a:t>Verbandbuch </a:t>
            </a:r>
          </a:p>
          <a:p>
            <a:pPr>
              <a:lnSpc>
                <a:spcPct val="130000"/>
              </a:lnSpc>
            </a:pPr>
            <a:r>
              <a:rPr lang="de-DE" sz="1800" b="1"/>
              <a:t>dokumentiert</a:t>
            </a:r>
          </a:p>
          <a:p>
            <a:pPr>
              <a:lnSpc>
                <a:spcPct val="130000"/>
              </a:lnSpc>
            </a:pPr>
            <a:r>
              <a:rPr lang="de-DE" sz="1800" b="1"/>
              <a:t>werden. </a:t>
            </a:r>
          </a:p>
        </p:txBody>
      </p:sp>
      <p:graphicFrame>
        <p:nvGraphicFramePr>
          <p:cNvPr id="348164" name="Object 4"/>
          <p:cNvGraphicFramePr>
            <a:graphicFrameLocks noChangeAspect="1"/>
          </p:cNvGraphicFramePr>
          <p:nvPr/>
        </p:nvGraphicFramePr>
        <p:xfrm>
          <a:off x="1390470" y="1700607"/>
          <a:ext cx="3942836" cy="3601284"/>
        </p:xfrm>
        <a:graphic>
          <a:graphicData uri="http://schemas.openxmlformats.org/presentationml/2006/ole">
            <mc:AlternateContent xmlns:mc="http://schemas.openxmlformats.org/markup-compatibility/2006">
              <mc:Choice xmlns:v="urn:schemas-microsoft-com:vml" Requires="v">
                <p:oleObj spid="_x0000_s24756" name="Designer Zeichnung" r:id="rId5" imgW="722376" imgH="880872" progId="Designer.Drawing.7">
                  <p:embed/>
                </p:oleObj>
              </mc:Choice>
              <mc:Fallback>
                <p:oleObj name="Designer Zeichnung" r:id="rId5" imgW="722376" imgH="880872" progId="Designer.Drawing.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0470" y="1700607"/>
                        <a:ext cx="3942836" cy="360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pic>
                </p:oleObj>
              </mc:Fallback>
            </mc:AlternateContent>
          </a:graphicData>
        </a:graphic>
      </p:graphicFrame>
      <p:pic>
        <p:nvPicPr>
          <p:cNvPr id="2" name="Folie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191550" y="6310114"/>
            <a:ext cx="347663" cy="347662"/>
          </a:xfrm>
          <a:prstGeom prst="rect">
            <a:avLst/>
          </a:prstGeom>
        </p:spPr>
      </p:pic>
    </p:spTree>
    <p:extLst>
      <p:ext uri="{BB962C8B-B14F-4D97-AF65-F5344CB8AC3E}">
        <p14:creationId xmlns:p14="http://schemas.microsoft.com/office/powerpoint/2010/main" val="3596358846"/>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p:txBody>
          <a:bodyPr/>
          <a:lstStyle/>
          <a:p>
            <a:r>
              <a:rPr lang="de-DE" smtClean="0"/>
              <a:t>Unfallanzeige</a:t>
            </a:r>
          </a:p>
        </p:txBody>
      </p:sp>
      <p:sp>
        <p:nvSpPr>
          <p:cNvPr id="4" name="Textplatzhalter 3"/>
          <p:cNvSpPr>
            <a:spLocks noGrp="1"/>
          </p:cNvSpPr>
          <p:nvPr>
            <p:ph type="body" sz="quarter" idx="13"/>
          </p:nvPr>
        </p:nvSpPr>
        <p:spPr/>
        <p:txBody>
          <a:bodyPr/>
          <a:lstStyle/>
          <a:p>
            <a:endParaRPr lang="de-DE"/>
          </a:p>
        </p:txBody>
      </p:sp>
      <p:pic>
        <p:nvPicPr>
          <p:cNvPr id="32772"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918" y="908261"/>
            <a:ext cx="3816424" cy="515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Foli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91550" y="6166098"/>
            <a:ext cx="347663" cy="347662"/>
          </a:xfrm>
          <a:prstGeom prst="rect">
            <a:avLst/>
          </a:prstGeom>
        </p:spPr>
      </p:pic>
    </p:spTree>
    <p:extLst>
      <p:ext uri="{BB962C8B-B14F-4D97-AF65-F5344CB8AC3E}">
        <p14:creationId xmlns:p14="http://schemas.microsoft.com/office/powerpoint/2010/main" val="4000801896"/>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p:txBody>
          <a:bodyPr/>
          <a:lstStyle/>
          <a:p>
            <a:endParaRPr lang="de-DE"/>
          </a:p>
        </p:txBody>
      </p:sp>
      <p:sp>
        <p:nvSpPr>
          <p:cNvPr id="33795" name="Rectangle 5"/>
          <p:cNvSpPr>
            <a:spLocks noGrp="1" noChangeArrowheads="1"/>
          </p:cNvSpPr>
          <p:nvPr>
            <p:ph type="subTitle" idx="1"/>
          </p:nvPr>
        </p:nvSpPr>
        <p:spPr>
          <a:noFill/>
        </p:spPr>
        <p:txBody>
          <a:bodyPr/>
          <a:lstStyle/>
          <a:p>
            <a:pPr marL="0" indent="0" algn="ctr">
              <a:buFont typeface="Wingdings" pitchFamily="2" charset="2"/>
              <a:buNone/>
            </a:pPr>
            <a:r>
              <a:rPr lang="de-DE" smtClean="0">
                <a:latin typeface="Arial" charset="0"/>
                <a:cs typeface="Arial" charset="0"/>
              </a:rPr>
              <a:t>Erstunterweisung</a:t>
            </a:r>
          </a:p>
        </p:txBody>
      </p:sp>
      <p:sp>
        <p:nvSpPr>
          <p:cNvPr id="33794" name="Rectangle 4"/>
          <p:cNvSpPr>
            <a:spLocks noGrp="1" noChangeArrowheads="1"/>
          </p:cNvSpPr>
          <p:nvPr>
            <p:ph type="ctrTitle"/>
          </p:nvPr>
        </p:nvSpPr>
        <p:spPr/>
        <p:txBody>
          <a:bodyPr/>
          <a:lstStyle/>
          <a:p>
            <a:r>
              <a:rPr lang="de-DE" smtClean="0"/>
              <a:t>Arbeitsschutzunterweisung</a:t>
            </a:r>
          </a:p>
        </p:txBody>
      </p:sp>
      <p:pic>
        <p:nvPicPr>
          <p:cNvPr id="2" name="Foli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534" y="6238106"/>
            <a:ext cx="347663" cy="347662"/>
          </a:xfrm>
          <a:prstGeom prst="rect">
            <a:avLst/>
          </a:prstGeom>
        </p:spPr>
      </p:pic>
    </p:spTree>
    <p:extLst>
      <p:ext uri="{BB962C8B-B14F-4D97-AF65-F5344CB8AC3E}">
        <p14:creationId xmlns:p14="http://schemas.microsoft.com/office/powerpoint/2010/main" val="1881353729"/>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title"/>
          </p:nvPr>
        </p:nvSpPr>
        <p:spPr/>
        <p:txBody>
          <a:bodyPr/>
          <a:lstStyle/>
          <a:p>
            <a:r>
              <a:rPr lang="de-DE" smtClean="0"/>
              <a:t>Erstunterweisung</a:t>
            </a:r>
          </a:p>
        </p:txBody>
      </p:sp>
      <p:sp>
        <p:nvSpPr>
          <p:cNvPr id="4" name="Textplatzhalter 3"/>
          <p:cNvSpPr>
            <a:spLocks noGrp="1"/>
          </p:cNvSpPr>
          <p:nvPr>
            <p:ph type="body" sz="quarter" idx="13"/>
          </p:nvPr>
        </p:nvSpPr>
        <p:spPr/>
        <p:txBody>
          <a:bodyPr/>
          <a:lstStyle/>
          <a:p>
            <a:endParaRPr lang="de-DE"/>
          </a:p>
        </p:txBody>
      </p:sp>
      <p:sp>
        <p:nvSpPr>
          <p:cNvPr id="34820" name="Rectangle 3"/>
          <p:cNvSpPr>
            <a:spLocks noChangeArrowheads="1"/>
          </p:cNvSpPr>
          <p:nvPr>
            <p:custDataLst>
              <p:tags r:id="rId1"/>
            </p:custDataLst>
          </p:nvPr>
        </p:nvSpPr>
        <p:spPr bwMode="auto">
          <a:xfrm>
            <a:off x="1058195" y="1462428"/>
            <a:ext cx="10220054" cy="243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180000" lvl="1" indent="-180000" defTabSz="762000">
              <a:buFont typeface="Wingdings"/>
              <a:buChar char="§"/>
            </a:pPr>
            <a:r>
              <a:rPr lang="de-DE" sz="1800" b="1">
                <a:sym typeface="Monotype Sorts" pitchFamily="2" charset="2"/>
              </a:rPr>
              <a:t>Unterweisung für neue Mitarbeiter, Gäste oder Fremdfirmen</a:t>
            </a:r>
          </a:p>
          <a:p>
            <a:pPr marL="180000" lvl="1" indent="-180000" defTabSz="762000">
              <a:buFont typeface="Wingdings"/>
              <a:buChar char="§"/>
            </a:pPr>
            <a:endParaRPr lang="de-DE" sz="1800" b="1">
              <a:sym typeface="Monotype Sorts" pitchFamily="2" charset="2"/>
            </a:endParaRPr>
          </a:p>
          <a:p>
            <a:pPr marL="180000" lvl="1" indent="-180000" defTabSz="762000">
              <a:buFont typeface="Wingdings"/>
              <a:buChar char="§"/>
            </a:pPr>
            <a:r>
              <a:rPr lang="de-DE" sz="1800">
                <a:sym typeface="Monotype Sorts" pitchFamily="2" charset="2"/>
              </a:rPr>
              <a:t>Das wichtigste am Anfang!</a:t>
            </a:r>
          </a:p>
          <a:p>
            <a:pPr marL="180000" lvl="1" indent="-180000" defTabSz="762000">
              <a:buFont typeface="Wingdings"/>
              <a:buChar char="§"/>
            </a:pPr>
            <a:endParaRPr lang="de-DE" sz="1800">
              <a:sym typeface="Monotype Sorts" pitchFamily="2" charset="2"/>
            </a:endParaRPr>
          </a:p>
          <a:p>
            <a:pPr marL="180000" lvl="1" indent="-180000" defTabSz="762000">
              <a:buClr>
                <a:srgbClr val="000000"/>
              </a:buClr>
              <a:buSzPct val="100000"/>
              <a:buFont typeface="Wingdings"/>
              <a:buChar char="§"/>
            </a:pPr>
            <a:r>
              <a:rPr lang="de-DE">
                <a:sym typeface="Monotype Sorts" pitchFamily="2" charset="2"/>
              </a:rPr>
              <a:t>Wo finde ich was?</a:t>
            </a:r>
          </a:p>
          <a:p>
            <a:pPr marL="180000" lvl="1" indent="-180000" defTabSz="762000">
              <a:buClr>
                <a:srgbClr val="000000"/>
              </a:buClr>
              <a:buSzPct val="100000"/>
              <a:buFont typeface="Wingdings"/>
              <a:buChar char="§"/>
            </a:pPr>
            <a:endParaRPr lang="de-DE">
              <a:sym typeface="Monotype Sorts" pitchFamily="2" charset="2"/>
            </a:endParaRPr>
          </a:p>
          <a:p>
            <a:pPr marL="180000" lvl="1" indent="-180000" defTabSz="762000">
              <a:buClr>
                <a:srgbClr val="000000"/>
              </a:buClr>
              <a:buSzPct val="100000"/>
              <a:buFont typeface="Wingdings"/>
              <a:buChar char="§"/>
            </a:pPr>
            <a:r>
              <a:rPr lang="de-DE">
                <a:sym typeface="Monotype Sorts" pitchFamily="2" charset="2"/>
              </a:rPr>
              <a:t>Wo finde ich wen?</a:t>
            </a:r>
          </a:p>
          <a:p>
            <a:pPr marL="180000" lvl="1" indent="-180000" defTabSz="762000">
              <a:buClr>
                <a:srgbClr val="000000"/>
              </a:buClr>
              <a:buSzPct val="100000"/>
              <a:buFont typeface="Wingdings"/>
              <a:buChar char="§"/>
            </a:pPr>
            <a:endParaRPr lang="de-DE">
              <a:sym typeface="Monotype Sorts" pitchFamily="2" charset="2"/>
            </a:endParaRPr>
          </a:p>
          <a:p>
            <a:pPr marL="180000" lvl="1" indent="-180000" defTabSz="762000">
              <a:buClr>
                <a:srgbClr val="000000"/>
              </a:buClr>
              <a:buSzPct val="100000"/>
              <a:buFont typeface="Wingdings"/>
              <a:buChar char="§"/>
            </a:pPr>
            <a:r>
              <a:rPr lang="de-DE">
                <a:sym typeface="Monotype Sorts" pitchFamily="2" charset="2"/>
              </a:rPr>
              <a:t>Worauf muss ich besonders achten?</a:t>
            </a:r>
            <a:endParaRPr lang="de-DE"/>
          </a:p>
        </p:txBody>
      </p:sp>
      <p:pic>
        <p:nvPicPr>
          <p:cNvPr id="2" name="Folie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479582" y="6310114"/>
            <a:ext cx="347663" cy="347662"/>
          </a:xfrm>
          <a:prstGeom prst="rect">
            <a:avLst/>
          </a:prstGeom>
        </p:spPr>
      </p:pic>
    </p:spTree>
    <p:extLst>
      <p:ext uri="{BB962C8B-B14F-4D97-AF65-F5344CB8AC3E}">
        <p14:creationId xmlns:p14="http://schemas.microsoft.com/office/powerpoint/2010/main" val="545766254"/>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title"/>
          </p:nvPr>
        </p:nvSpPr>
        <p:spPr/>
        <p:txBody>
          <a:bodyPr/>
          <a:lstStyle/>
          <a:p>
            <a:r>
              <a:rPr lang="de-DE" smtClean="0"/>
              <a:t>Erstunterweisung</a:t>
            </a:r>
          </a:p>
        </p:txBody>
      </p:sp>
      <p:sp>
        <p:nvSpPr>
          <p:cNvPr id="4" name="Textplatzhalter 3"/>
          <p:cNvSpPr>
            <a:spLocks noGrp="1"/>
          </p:cNvSpPr>
          <p:nvPr>
            <p:ph type="body" sz="quarter" idx="13"/>
          </p:nvPr>
        </p:nvSpPr>
        <p:spPr/>
        <p:txBody>
          <a:bodyPr/>
          <a:lstStyle/>
          <a:p>
            <a:endParaRPr lang="de-DE"/>
          </a:p>
        </p:txBody>
      </p:sp>
      <p:sp>
        <p:nvSpPr>
          <p:cNvPr id="35844" name="Text Box 2"/>
          <p:cNvSpPr txBox="1">
            <a:spLocks noChangeArrowheads="1"/>
          </p:cNvSpPr>
          <p:nvPr/>
        </p:nvSpPr>
        <p:spPr bwMode="auto">
          <a:xfrm>
            <a:off x="3144959" y="2210313"/>
            <a:ext cx="184731" cy="430887"/>
          </a:xfrm>
          <a:prstGeom prst="rect">
            <a:avLst/>
          </a:prstGeom>
          <a:noFill/>
          <a:ln>
            <a:noFill/>
          </a:ln>
          <a:effectLst>
            <a:outerShdw dist="89803" dir="2700000" algn="ctr" rotWithShape="0">
              <a:srgbClr val="4D4D4D"/>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endParaRPr lang="de-DE" sz="2200"/>
          </a:p>
        </p:txBody>
      </p:sp>
      <p:sp>
        <p:nvSpPr>
          <p:cNvPr id="34821" name="Text Box 3"/>
          <p:cNvSpPr txBox="1">
            <a:spLocks noChangeArrowheads="1"/>
          </p:cNvSpPr>
          <p:nvPr>
            <p:custDataLst>
              <p:tags r:id="rId1"/>
            </p:custDataLst>
          </p:nvPr>
        </p:nvSpPr>
        <p:spPr bwMode="auto">
          <a:xfrm>
            <a:off x="1174600" y="1413204"/>
            <a:ext cx="9983016" cy="484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a:spAutoFit/>
          </a:bodyPr>
          <a:lstStyle>
            <a:lvl1pPr marL="342900" indent="-161925"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marL="180000" lvl="1" indent="-180000" eaLnBrk="1" hangingPunct="1">
              <a:lnSpc>
                <a:spcPct val="150000"/>
              </a:lnSpc>
              <a:buClr>
                <a:srgbClr val="000000"/>
              </a:buClr>
              <a:buSzPct val="100000"/>
              <a:buFont typeface="Wingdings"/>
              <a:buChar char="§"/>
              <a:defRPr/>
            </a:pPr>
            <a:r>
              <a:rPr lang="de-DE" b="1" dirty="0" smtClean="0"/>
              <a:t>Wo finde ich was?</a:t>
            </a:r>
          </a:p>
          <a:p>
            <a:pPr marL="180000" lvl="1" indent="-180000" eaLnBrk="1" hangingPunct="1">
              <a:lnSpc>
                <a:spcPct val="150000"/>
              </a:lnSpc>
              <a:buClr>
                <a:srgbClr val="000000"/>
              </a:buClr>
              <a:buSzPct val="100000"/>
              <a:buFont typeface="Wingdings"/>
              <a:buChar char="§"/>
              <a:defRPr/>
            </a:pPr>
            <a:endParaRPr lang="de-DE" b="1" dirty="0" smtClean="0"/>
          </a:p>
          <a:p>
            <a:pPr marL="180000" lvl="1" indent="-180000" eaLnBrk="1" hangingPunct="1">
              <a:lnSpc>
                <a:spcPct val="150000"/>
              </a:lnSpc>
              <a:buClr>
                <a:srgbClr val="000000"/>
              </a:buClr>
              <a:buSzPct val="100000"/>
              <a:buFont typeface="Wingdings"/>
              <a:buChar char="§"/>
              <a:defRPr/>
            </a:pPr>
            <a:r>
              <a:rPr lang="de-DE" dirty="0" smtClean="0"/>
              <a:t>Rettungsplan / Alarmplan</a:t>
            </a:r>
          </a:p>
          <a:p>
            <a:pPr marL="180000" lvl="1" indent="-180000" eaLnBrk="1" hangingPunct="1">
              <a:lnSpc>
                <a:spcPct val="150000"/>
              </a:lnSpc>
              <a:buClr>
                <a:srgbClr val="000000"/>
              </a:buClr>
              <a:buSzPct val="100000"/>
              <a:buFont typeface="Wingdings"/>
              <a:buChar char="§"/>
              <a:defRPr/>
            </a:pPr>
            <a:r>
              <a:rPr lang="de-DE" dirty="0" smtClean="0"/>
              <a:t>Notausgänge</a:t>
            </a:r>
          </a:p>
          <a:p>
            <a:pPr marL="180000" lvl="1" indent="-180000" eaLnBrk="1" hangingPunct="1">
              <a:lnSpc>
                <a:spcPct val="150000"/>
              </a:lnSpc>
              <a:buClr>
                <a:srgbClr val="000000"/>
              </a:buClr>
              <a:buSzPct val="100000"/>
              <a:buFont typeface="Wingdings"/>
              <a:buChar char="§"/>
              <a:defRPr/>
            </a:pPr>
            <a:r>
              <a:rPr lang="de-DE" dirty="0" smtClean="0"/>
              <a:t>Erste-Hilfe Maßnahmenplan</a:t>
            </a:r>
          </a:p>
          <a:p>
            <a:pPr marL="180000" lvl="1" indent="-180000" eaLnBrk="1" hangingPunct="1">
              <a:lnSpc>
                <a:spcPct val="150000"/>
              </a:lnSpc>
              <a:buClr>
                <a:srgbClr val="000000"/>
              </a:buClr>
              <a:buSzPct val="100000"/>
              <a:buFont typeface="Wingdings"/>
              <a:buChar char="§"/>
              <a:defRPr/>
            </a:pPr>
            <a:r>
              <a:rPr lang="de-DE" dirty="0" smtClean="0"/>
              <a:t>Notruf-Nummern</a:t>
            </a:r>
          </a:p>
          <a:p>
            <a:pPr marL="180000" lvl="1" indent="-180000" eaLnBrk="1" hangingPunct="1">
              <a:lnSpc>
                <a:spcPct val="150000"/>
              </a:lnSpc>
              <a:buClr>
                <a:srgbClr val="000000"/>
              </a:buClr>
              <a:buSzPct val="100000"/>
              <a:buFont typeface="Wingdings"/>
              <a:buChar char="§"/>
              <a:defRPr/>
            </a:pPr>
            <a:r>
              <a:rPr lang="de-DE" dirty="0" smtClean="0"/>
              <a:t>Standorte für Feuerlöscher und Verbandskästen</a:t>
            </a:r>
          </a:p>
          <a:p>
            <a:pPr marL="180000" lvl="1" indent="-180000" eaLnBrk="1" hangingPunct="1">
              <a:lnSpc>
                <a:spcPct val="150000"/>
              </a:lnSpc>
              <a:buClr>
                <a:srgbClr val="000000"/>
              </a:buClr>
              <a:buSzPct val="100000"/>
              <a:buFont typeface="Wingdings"/>
              <a:buChar char="§"/>
              <a:defRPr/>
            </a:pPr>
            <a:r>
              <a:rPr lang="de-DE" dirty="0" smtClean="0"/>
              <a:t>Ausgabe der persönlichen Schutzausrüstung</a:t>
            </a:r>
          </a:p>
          <a:p>
            <a:pPr marL="180000" lvl="1" indent="-180000" eaLnBrk="1" hangingPunct="1">
              <a:lnSpc>
                <a:spcPct val="150000"/>
              </a:lnSpc>
              <a:buClr>
                <a:srgbClr val="000000"/>
              </a:buClr>
              <a:buSzPct val="100000"/>
              <a:buFont typeface="Wingdings"/>
              <a:buChar char="§"/>
              <a:defRPr/>
            </a:pPr>
            <a:r>
              <a:rPr lang="de-DE" dirty="0" smtClean="0"/>
              <a:t>Nachweis zur Anwesenheit</a:t>
            </a:r>
          </a:p>
          <a:p>
            <a:pPr marL="180000" lvl="1" indent="-180000" eaLnBrk="1" hangingPunct="1">
              <a:lnSpc>
                <a:spcPct val="150000"/>
              </a:lnSpc>
              <a:buClr>
                <a:srgbClr val="000000"/>
              </a:buClr>
              <a:buSzPct val="100000"/>
              <a:buFont typeface="Wingdings"/>
              <a:buChar char="§"/>
              <a:defRPr/>
            </a:pPr>
            <a:r>
              <a:rPr lang="de-DE" dirty="0" smtClean="0"/>
              <a:t>Umkleide- und Pausenräume</a:t>
            </a:r>
          </a:p>
          <a:p>
            <a:pPr marL="180000" lvl="1" indent="-180000" eaLnBrk="1" hangingPunct="1">
              <a:lnSpc>
                <a:spcPct val="150000"/>
              </a:lnSpc>
              <a:buClr>
                <a:srgbClr val="000000"/>
              </a:buClr>
              <a:buSzPct val="100000"/>
              <a:buFont typeface="Wingdings"/>
              <a:buChar char="§"/>
              <a:defRPr/>
            </a:pPr>
            <a:r>
              <a:rPr lang="de-DE" dirty="0" smtClean="0"/>
              <a:t>Toiletten</a:t>
            </a:r>
          </a:p>
          <a:p>
            <a:pPr marL="180000" lvl="1" indent="-180000" eaLnBrk="1" hangingPunct="1">
              <a:lnSpc>
                <a:spcPct val="150000"/>
              </a:lnSpc>
              <a:buClr>
                <a:srgbClr val="000000"/>
              </a:buClr>
              <a:buSzPct val="100000"/>
              <a:buFont typeface="Wingdings"/>
              <a:buChar char="§"/>
              <a:defRPr/>
            </a:pPr>
            <a:endParaRPr lang="de-DE" dirty="0" smtClean="0"/>
          </a:p>
          <a:p>
            <a:pPr marL="866775" lvl="1" eaLnBrk="1" hangingPunct="1">
              <a:lnSpc>
                <a:spcPct val="150000"/>
              </a:lnSpc>
              <a:buClr>
                <a:srgbClr val="000000"/>
              </a:buClr>
              <a:buSzPct val="100000"/>
              <a:buFont typeface="Wingdings"/>
              <a:buChar char="§"/>
              <a:defRPr/>
            </a:pPr>
            <a:endParaRPr lang="de-DE" dirty="0" smtClean="0"/>
          </a:p>
        </p:txBody>
      </p:sp>
      <p:pic>
        <p:nvPicPr>
          <p:cNvPr id="2" name="Folie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191550" y="6238106"/>
            <a:ext cx="347663" cy="347662"/>
          </a:xfrm>
          <a:prstGeom prst="rect">
            <a:avLst/>
          </a:prstGeom>
        </p:spPr>
      </p:pic>
    </p:spTree>
    <p:extLst>
      <p:ext uri="{BB962C8B-B14F-4D97-AF65-F5344CB8AC3E}">
        <p14:creationId xmlns:p14="http://schemas.microsoft.com/office/powerpoint/2010/main" val="93568251"/>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p:txBody>
          <a:bodyPr/>
          <a:lstStyle/>
          <a:p>
            <a:r>
              <a:rPr lang="de-DE" smtClean="0"/>
              <a:t>Erstunterweisung</a:t>
            </a:r>
          </a:p>
        </p:txBody>
      </p:sp>
      <p:sp>
        <p:nvSpPr>
          <p:cNvPr id="5" name="Textplatzhalter 4"/>
          <p:cNvSpPr>
            <a:spLocks noGrp="1"/>
          </p:cNvSpPr>
          <p:nvPr>
            <p:ph type="body" sz="quarter" idx="13"/>
          </p:nvPr>
        </p:nvSpPr>
        <p:spPr/>
        <p:txBody>
          <a:bodyPr/>
          <a:lstStyle/>
          <a:p>
            <a:endParaRPr lang="de-DE"/>
          </a:p>
        </p:txBody>
      </p:sp>
      <p:sp>
        <p:nvSpPr>
          <p:cNvPr id="4" name="Text Box 3"/>
          <p:cNvSpPr txBox="1">
            <a:spLocks noChangeArrowheads="1"/>
          </p:cNvSpPr>
          <p:nvPr>
            <p:custDataLst>
              <p:tags r:id="rId1"/>
            </p:custDataLst>
          </p:nvPr>
        </p:nvSpPr>
        <p:spPr bwMode="auto">
          <a:xfrm>
            <a:off x="1174600" y="1413203"/>
            <a:ext cx="9983016" cy="3739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a:spAutoFit/>
          </a:bodyPr>
          <a:lstStyle>
            <a:lvl1pPr marL="342900" indent="-161925"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marL="180000" lvl="1" indent="-180000" eaLnBrk="1" hangingPunct="1">
              <a:lnSpc>
                <a:spcPct val="150000"/>
              </a:lnSpc>
              <a:buClr>
                <a:srgbClr val="000000"/>
              </a:buClr>
              <a:buSzPct val="100000"/>
              <a:buFont typeface="Wingdings"/>
              <a:buChar char="§"/>
              <a:defRPr/>
            </a:pPr>
            <a:r>
              <a:rPr lang="de-DE" b="1" dirty="0" smtClean="0"/>
              <a:t>Wo finde ich wen?</a:t>
            </a:r>
          </a:p>
          <a:p>
            <a:pPr marL="180000" lvl="1" indent="-180000" eaLnBrk="1" hangingPunct="1">
              <a:lnSpc>
                <a:spcPct val="150000"/>
              </a:lnSpc>
              <a:buClr>
                <a:srgbClr val="000000"/>
              </a:buClr>
              <a:buSzPct val="100000"/>
              <a:buFont typeface="Wingdings"/>
              <a:buChar char="§"/>
              <a:defRPr/>
            </a:pPr>
            <a:endParaRPr lang="de-DE" b="1" dirty="0" smtClean="0"/>
          </a:p>
          <a:p>
            <a:pPr marL="180000" lvl="1" indent="-180000" eaLnBrk="1" hangingPunct="1">
              <a:lnSpc>
                <a:spcPct val="150000"/>
              </a:lnSpc>
              <a:buClr>
                <a:srgbClr val="000000"/>
              </a:buClr>
              <a:buSzPct val="100000"/>
              <a:buFont typeface="Wingdings"/>
              <a:buChar char="§"/>
              <a:defRPr/>
            </a:pPr>
            <a:r>
              <a:rPr lang="de-DE" dirty="0" smtClean="0"/>
              <a:t>Betriebsleiter/ in</a:t>
            </a:r>
          </a:p>
          <a:p>
            <a:pPr marL="180000" lvl="1" indent="-180000" eaLnBrk="1" hangingPunct="1">
              <a:lnSpc>
                <a:spcPct val="150000"/>
              </a:lnSpc>
              <a:buClr>
                <a:srgbClr val="000000"/>
              </a:buClr>
              <a:buSzPct val="100000"/>
              <a:buFont typeface="Wingdings"/>
              <a:buChar char="§"/>
              <a:defRPr/>
            </a:pPr>
            <a:r>
              <a:rPr lang="de-DE" dirty="0" smtClean="0"/>
              <a:t>Direkte Vorgesetzte</a:t>
            </a:r>
          </a:p>
          <a:p>
            <a:pPr marL="180000" lvl="1" indent="-180000" eaLnBrk="1" hangingPunct="1">
              <a:lnSpc>
                <a:spcPct val="150000"/>
              </a:lnSpc>
              <a:buClr>
                <a:srgbClr val="000000"/>
              </a:buClr>
              <a:buSzPct val="100000"/>
              <a:buFont typeface="Wingdings"/>
              <a:buChar char="§"/>
              <a:defRPr/>
            </a:pPr>
            <a:r>
              <a:rPr lang="de-DE" dirty="0" smtClean="0"/>
              <a:t>Fachkraft für Arbeitssicherheit</a:t>
            </a:r>
          </a:p>
          <a:p>
            <a:pPr marL="180000" lvl="1" indent="-180000" eaLnBrk="1" hangingPunct="1">
              <a:lnSpc>
                <a:spcPct val="150000"/>
              </a:lnSpc>
              <a:buClr>
                <a:srgbClr val="000000"/>
              </a:buClr>
              <a:buSzPct val="100000"/>
              <a:buFont typeface="Wingdings"/>
              <a:buChar char="§"/>
              <a:defRPr/>
            </a:pPr>
            <a:r>
              <a:rPr lang="de-DE" dirty="0" smtClean="0"/>
              <a:t>Betriebsärztin/ -arzt</a:t>
            </a:r>
          </a:p>
          <a:p>
            <a:pPr marL="180000" lvl="1" indent="-180000" eaLnBrk="1" hangingPunct="1">
              <a:lnSpc>
                <a:spcPct val="150000"/>
              </a:lnSpc>
              <a:buClr>
                <a:srgbClr val="000000"/>
              </a:buClr>
              <a:buSzPct val="100000"/>
              <a:buFont typeface="Wingdings"/>
              <a:buChar char="§"/>
              <a:defRPr/>
            </a:pPr>
            <a:r>
              <a:rPr lang="de-DE" dirty="0" smtClean="0"/>
              <a:t>Sicherheitsbeauftragte</a:t>
            </a:r>
          </a:p>
          <a:p>
            <a:pPr marL="180000" lvl="1" indent="-180000" eaLnBrk="1" hangingPunct="1">
              <a:lnSpc>
                <a:spcPct val="150000"/>
              </a:lnSpc>
              <a:buClr>
                <a:srgbClr val="000000"/>
              </a:buClr>
              <a:buSzPct val="100000"/>
              <a:buFont typeface="Wingdings"/>
              <a:buChar char="§"/>
              <a:defRPr/>
            </a:pPr>
            <a:r>
              <a:rPr lang="de-DE" dirty="0" smtClean="0"/>
              <a:t>Betriebsrat</a:t>
            </a:r>
          </a:p>
          <a:p>
            <a:pPr marL="180000" lvl="1" indent="-180000" eaLnBrk="1" hangingPunct="1">
              <a:lnSpc>
                <a:spcPct val="150000"/>
              </a:lnSpc>
              <a:buClr>
                <a:srgbClr val="000000"/>
              </a:buClr>
              <a:buSzPct val="100000"/>
              <a:buFont typeface="Wingdings"/>
              <a:buChar char="§"/>
              <a:defRPr/>
            </a:pPr>
            <a:r>
              <a:rPr lang="de-DE" dirty="0" smtClean="0"/>
              <a:t>Ersthelfer</a:t>
            </a:r>
          </a:p>
          <a:p>
            <a:pPr marL="180000" lvl="1" indent="-180000" eaLnBrk="1" hangingPunct="1">
              <a:lnSpc>
                <a:spcPct val="150000"/>
              </a:lnSpc>
              <a:buClr>
                <a:srgbClr val="000000"/>
              </a:buClr>
              <a:buSzPct val="100000"/>
              <a:buFont typeface="Wingdings"/>
              <a:buChar char="§"/>
              <a:defRPr/>
            </a:pPr>
            <a:r>
              <a:rPr lang="de-DE" dirty="0" smtClean="0"/>
              <a:t>Betreuer in der Einarbeitungsphase</a:t>
            </a:r>
          </a:p>
        </p:txBody>
      </p:sp>
      <p:pic>
        <p:nvPicPr>
          <p:cNvPr id="2" name="Folie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191550" y="6238106"/>
            <a:ext cx="347663" cy="347662"/>
          </a:xfrm>
          <a:prstGeom prst="rect">
            <a:avLst/>
          </a:prstGeom>
        </p:spPr>
      </p:pic>
    </p:spTree>
    <p:extLst>
      <p:ext uri="{BB962C8B-B14F-4D97-AF65-F5344CB8AC3E}">
        <p14:creationId xmlns:p14="http://schemas.microsoft.com/office/powerpoint/2010/main" val="1472639712"/>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p:cNvSpPr>
            <a:spLocks noGrp="1"/>
          </p:cNvSpPr>
          <p:nvPr>
            <p:ph type="title"/>
          </p:nvPr>
        </p:nvSpPr>
        <p:spPr/>
        <p:txBody>
          <a:bodyPr/>
          <a:lstStyle/>
          <a:p>
            <a:r>
              <a:rPr lang="de-DE" smtClean="0"/>
              <a:t>Erstunterweisung</a:t>
            </a:r>
          </a:p>
        </p:txBody>
      </p:sp>
      <p:sp>
        <p:nvSpPr>
          <p:cNvPr id="4" name="Textplatzhalter 3"/>
          <p:cNvSpPr>
            <a:spLocks noGrp="1"/>
          </p:cNvSpPr>
          <p:nvPr>
            <p:ph type="body" sz="quarter" idx="13"/>
          </p:nvPr>
        </p:nvSpPr>
        <p:spPr/>
        <p:txBody>
          <a:bodyPr/>
          <a:lstStyle/>
          <a:p>
            <a:endParaRPr lang="de-DE"/>
          </a:p>
        </p:txBody>
      </p:sp>
      <p:sp>
        <p:nvSpPr>
          <p:cNvPr id="5" name="Text Box 3"/>
          <p:cNvSpPr txBox="1">
            <a:spLocks noChangeArrowheads="1"/>
          </p:cNvSpPr>
          <p:nvPr>
            <p:custDataLst>
              <p:tags r:id="rId1"/>
            </p:custDataLst>
          </p:nvPr>
        </p:nvSpPr>
        <p:spPr bwMode="auto">
          <a:xfrm>
            <a:off x="1174600" y="1413203"/>
            <a:ext cx="9983016" cy="484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a:spAutoFit/>
          </a:bodyPr>
          <a:lstStyle>
            <a:lvl1pPr marL="342900" indent="-161925"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marL="180000" lvl="1" indent="-180000" eaLnBrk="1" hangingPunct="1">
              <a:lnSpc>
                <a:spcPct val="150000"/>
              </a:lnSpc>
              <a:buClr>
                <a:srgbClr val="000000"/>
              </a:buClr>
              <a:buSzPct val="100000"/>
              <a:buFont typeface="Wingdings"/>
              <a:buChar char="§"/>
              <a:defRPr/>
            </a:pPr>
            <a:r>
              <a:rPr lang="de-DE" b="1" dirty="0" smtClean="0"/>
              <a:t>Worauf muss ich besonders achten? Arbeitssicherheit und Gesundheitsschutz</a:t>
            </a:r>
          </a:p>
          <a:p>
            <a:pPr marL="180000" lvl="1" indent="-180000" eaLnBrk="1" hangingPunct="1">
              <a:lnSpc>
                <a:spcPct val="150000"/>
              </a:lnSpc>
              <a:buClr>
                <a:srgbClr val="000000"/>
              </a:buClr>
              <a:buSzPct val="100000"/>
              <a:buFont typeface="Wingdings"/>
              <a:buChar char="§"/>
              <a:defRPr/>
            </a:pPr>
            <a:endParaRPr lang="de-DE" b="1" dirty="0" smtClean="0"/>
          </a:p>
          <a:p>
            <a:pPr marL="180000" lvl="1" indent="-180000" eaLnBrk="1" hangingPunct="1">
              <a:lnSpc>
                <a:spcPct val="150000"/>
              </a:lnSpc>
              <a:buClr>
                <a:srgbClr val="000000"/>
              </a:buClr>
              <a:buSzPct val="100000"/>
              <a:buFont typeface="Wingdings"/>
              <a:buChar char="§"/>
              <a:defRPr/>
            </a:pPr>
            <a:r>
              <a:rPr lang="de-DE" dirty="0" smtClean="0"/>
              <a:t>Verwenden Sie immer Ihre persönliche Schutzausrüstung.</a:t>
            </a:r>
          </a:p>
          <a:p>
            <a:pPr marL="180000" lvl="1" indent="-180000" eaLnBrk="1" hangingPunct="1">
              <a:lnSpc>
                <a:spcPct val="150000"/>
              </a:lnSpc>
              <a:buClr>
                <a:srgbClr val="000000"/>
              </a:buClr>
              <a:buSzPct val="100000"/>
              <a:buFont typeface="Wingdings"/>
              <a:buChar char="§"/>
              <a:defRPr/>
            </a:pPr>
            <a:r>
              <a:rPr lang="de-DE" dirty="0" smtClean="0"/>
              <a:t>Achten Sie auf Sachgerechten Umgang mit Arbeits- und Gefahrstoffen.</a:t>
            </a:r>
          </a:p>
          <a:p>
            <a:pPr marL="180000" lvl="1" indent="-180000" eaLnBrk="1" hangingPunct="1">
              <a:lnSpc>
                <a:spcPct val="150000"/>
              </a:lnSpc>
              <a:buClr>
                <a:srgbClr val="000000"/>
              </a:buClr>
              <a:buSzPct val="100000"/>
              <a:buFont typeface="Wingdings"/>
              <a:buChar char="§"/>
              <a:defRPr/>
            </a:pPr>
            <a:r>
              <a:rPr lang="de-DE" dirty="0" smtClean="0"/>
              <a:t>Beachten Sie alle Sicherheitskennzeichen.</a:t>
            </a:r>
          </a:p>
          <a:p>
            <a:pPr marL="180000" lvl="1" indent="-180000" eaLnBrk="1" hangingPunct="1">
              <a:lnSpc>
                <a:spcPct val="150000"/>
              </a:lnSpc>
              <a:buClr>
                <a:srgbClr val="000000"/>
              </a:buClr>
              <a:buSzPct val="100000"/>
              <a:buFont typeface="Wingdings"/>
              <a:buChar char="§"/>
              <a:defRPr/>
            </a:pPr>
            <a:r>
              <a:rPr lang="de-DE" dirty="0" smtClean="0"/>
              <a:t>Halten Sie Ordnung an Ihrem Arbeitsplatz.</a:t>
            </a:r>
          </a:p>
          <a:p>
            <a:pPr marL="180000" lvl="1" indent="-180000" eaLnBrk="1" hangingPunct="1">
              <a:lnSpc>
                <a:spcPct val="150000"/>
              </a:lnSpc>
              <a:buClr>
                <a:srgbClr val="000000"/>
              </a:buClr>
              <a:buSzPct val="100000"/>
              <a:buFont typeface="Wingdings"/>
              <a:buChar char="§"/>
              <a:defRPr/>
            </a:pPr>
            <a:r>
              <a:rPr lang="de-DE" dirty="0" smtClean="0"/>
              <a:t>Verhalten Sie sich am Arbeitsplatz immer sicherheitsgerecht (nicht in laufende Anlagen greifen, Schutzeinrichtungen nie außer Kraft setzen)</a:t>
            </a:r>
          </a:p>
          <a:p>
            <a:pPr marL="180000" lvl="1" indent="-180000" eaLnBrk="1" hangingPunct="1">
              <a:lnSpc>
                <a:spcPct val="150000"/>
              </a:lnSpc>
              <a:buClr>
                <a:srgbClr val="000000"/>
              </a:buClr>
              <a:buSzPct val="100000"/>
              <a:buFont typeface="Wingdings"/>
              <a:buChar char="§"/>
              <a:defRPr/>
            </a:pPr>
            <a:r>
              <a:rPr lang="de-DE" dirty="0" smtClean="0"/>
              <a:t>Betriebsanweisungen müssen immer beachtet werden.</a:t>
            </a:r>
          </a:p>
          <a:p>
            <a:pPr marL="180000" lvl="1" indent="-180000" eaLnBrk="1" hangingPunct="1">
              <a:lnSpc>
                <a:spcPct val="150000"/>
              </a:lnSpc>
              <a:buClr>
                <a:srgbClr val="000000"/>
              </a:buClr>
              <a:buSzPct val="100000"/>
              <a:buFont typeface="Wingdings"/>
              <a:buChar char="§"/>
              <a:defRPr/>
            </a:pPr>
            <a:r>
              <a:rPr lang="de-DE" dirty="0" smtClean="0"/>
              <a:t>Achten Sie auf die betrieblichen Bestimmungen zum Rauch- und Alkoholverbot.</a:t>
            </a:r>
          </a:p>
          <a:p>
            <a:pPr marL="180000" lvl="1" indent="-180000" eaLnBrk="1" hangingPunct="1">
              <a:lnSpc>
                <a:spcPct val="150000"/>
              </a:lnSpc>
              <a:buClr>
                <a:srgbClr val="000000"/>
              </a:buClr>
              <a:buSzPct val="100000"/>
              <a:buFont typeface="Wingdings"/>
              <a:buChar char="§"/>
              <a:defRPr/>
            </a:pPr>
            <a:r>
              <a:rPr lang="de-DE" dirty="0" smtClean="0"/>
              <a:t>Melden Sie sofort jeden Arbeitsunfall.</a:t>
            </a:r>
          </a:p>
          <a:p>
            <a:pPr marL="180000" lvl="1" indent="-180000" eaLnBrk="1" hangingPunct="1">
              <a:lnSpc>
                <a:spcPct val="150000"/>
              </a:lnSpc>
              <a:buClr>
                <a:srgbClr val="000000"/>
              </a:buClr>
              <a:buSzPct val="100000"/>
              <a:buFont typeface="Wingdings"/>
              <a:buChar char="§"/>
              <a:defRPr/>
            </a:pPr>
            <a:r>
              <a:rPr lang="de-DE" dirty="0" smtClean="0"/>
              <a:t>Hallten Sie Rettungs- und Verkehrswege immer frei.</a:t>
            </a:r>
          </a:p>
          <a:p>
            <a:pPr marL="180000" lvl="1" indent="-180000" eaLnBrk="1" hangingPunct="1">
              <a:lnSpc>
                <a:spcPct val="150000"/>
              </a:lnSpc>
              <a:buClr>
                <a:srgbClr val="000000"/>
              </a:buClr>
              <a:buSzPct val="100000"/>
              <a:buFont typeface="Wingdings"/>
              <a:buChar char="§"/>
              <a:defRPr/>
            </a:pPr>
            <a:r>
              <a:rPr lang="de-DE" dirty="0" smtClean="0"/>
              <a:t>Defekte Arbeitsmittel abstellen, ablegen und bei dem Vorgesetzten melden.</a:t>
            </a:r>
          </a:p>
        </p:txBody>
      </p:sp>
      <p:pic>
        <p:nvPicPr>
          <p:cNvPr id="2" name="Folie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263558" y="6238106"/>
            <a:ext cx="347663" cy="347662"/>
          </a:xfrm>
          <a:prstGeom prst="rect">
            <a:avLst/>
          </a:prstGeom>
        </p:spPr>
      </p:pic>
    </p:spTree>
    <p:extLst>
      <p:ext uri="{BB962C8B-B14F-4D97-AF65-F5344CB8AC3E}">
        <p14:creationId xmlns:p14="http://schemas.microsoft.com/office/powerpoint/2010/main" val="2689893232"/>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p:txBody>
          <a:bodyPr/>
          <a:lstStyle/>
          <a:p>
            <a:endParaRPr lang="de-DE"/>
          </a:p>
        </p:txBody>
      </p:sp>
      <p:sp>
        <p:nvSpPr>
          <p:cNvPr id="43011" name="Rectangle 5"/>
          <p:cNvSpPr>
            <a:spLocks noGrp="1" noChangeArrowheads="1"/>
          </p:cNvSpPr>
          <p:nvPr>
            <p:ph type="subTitle" idx="1"/>
          </p:nvPr>
        </p:nvSpPr>
        <p:spPr>
          <a:noFill/>
        </p:spPr>
        <p:txBody>
          <a:bodyPr/>
          <a:lstStyle/>
          <a:p>
            <a:pPr marL="0" indent="0" algn="ctr">
              <a:buFont typeface="Wingdings" pitchFamily="2" charset="2"/>
              <a:buNone/>
            </a:pPr>
            <a:r>
              <a:rPr lang="de-DE" smtClean="0">
                <a:latin typeface="Arial" charset="0"/>
                <a:cs typeface="Arial" charset="0"/>
              </a:rPr>
              <a:t>Mutterschutz</a:t>
            </a:r>
          </a:p>
        </p:txBody>
      </p:sp>
      <p:sp>
        <p:nvSpPr>
          <p:cNvPr id="43010" name="Rectangle 4"/>
          <p:cNvSpPr>
            <a:spLocks noGrp="1" noChangeArrowheads="1"/>
          </p:cNvSpPr>
          <p:nvPr>
            <p:ph type="ctrTitle"/>
          </p:nvPr>
        </p:nvSpPr>
        <p:spPr/>
        <p:txBody>
          <a:bodyPr/>
          <a:lstStyle/>
          <a:p>
            <a:r>
              <a:rPr lang="de-DE" smtClean="0"/>
              <a:t>Arbeitsschutzunterweisung</a:t>
            </a:r>
          </a:p>
        </p:txBody>
      </p:sp>
      <p:pic>
        <p:nvPicPr>
          <p:cNvPr id="4" name="Foli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63558" y="6310114"/>
            <a:ext cx="347663" cy="347662"/>
          </a:xfrm>
          <a:prstGeom prst="rect">
            <a:avLst/>
          </a:prstGeom>
        </p:spPr>
      </p:pic>
    </p:spTree>
    <p:extLst>
      <p:ext uri="{BB962C8B-B14F-4D97-AF65-F5344CB8AC3E}">
        <p14:creationId xmlns:p14="http://schemas.microsoft.com/office/powerpoint/2010/main" val="2134227627"/>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5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hteck 3"/>
          <p:cNvSpPr>
            <a:spLocks noChangeArrowheads="1"/>
          </p:cNvSpPr>
          <p:nvPr/>
        </p:nvSpPr>
        <p:spPr bwMode="auto">
          <a:xfrm>
            <a:off x="1102642" y="2637450"/>
            <a:ext cx="10272963" cy="161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1">
              <a:lnSpc>
                <a:spcPct val="150000"/>
              </a:lnSpc>
              <a:buClr>
                <a:srgbClr val="000000"/>
              </a:buClr>
              <a:buSzPts val="1800"/>
            </a:pPr>
            <a:r>
              <a:rPr lang="de-DE" sz="1800" b="1" i="1" dirty="0"/>
              <a:t>Ziel der Unterweisung:</a:t>
            </a:r>
          </a:p>
          <a:p>
            <a:pPr marL="0" lvl="1">
              <a:lnSpc>
                <a:spcPct val="150000"/>
              </a:lnSpc>
              <a:buClr>
                <a:srgbClr val="000000"/>
              </a:buClr>
              <a:buSzPts val="1800"/>
            </a:pPr>
            <a:endParaRPr lang="de-DE" sz="1800" b="1" i="1" dirty="0"/>
          </a:p>
          <a:p>
            <a:pPr marL="0" lvl="1">
              <a:lnSpc>
                <a:spcPct val="150000"/>
              </a:lnSpc>
              <a:buClr>
                <a:srgbClr val="000000"/>
              </a:buClr>
              <a:buSzPts val="1800"/>
            </a:pPr>
            <a:r>
              <a:rPr lang="de-DE" i="1" dirty="0"/>
              <a:t>Gefahren für die Sicherheit und Gesundheit sowie Auswirkungen auf Schwangerschaft oder Stillzeit und ergriffene Schutzmaßnahmen erläutern.</a:t>
            </a:r>
            <a:endParaRPr lang="de-DE" dirty="0"/>
          </a:p>
        </p:txBody>
      </p:sp>
      <p:sp>
        <p:nvSpPr>
          <p:cNvPr id="3" name="Titel 2"/>
          <p:cNvSpPr>
            <a:spLocks noGrp="1"/>
          </p:cNvSpPr>
          <p:nvPr>
            <p:ph type="title"/>
          </p:nvPr>
        </p:nvSpPr>
        <p:spPr/>
        <p:txBody>
          <a:bodyPr/>
          <a:lstStyle/>
          <a:p>
            <a:r>
              <a:rPr lang="de-DE" smtClean="0"/>
              <a:t>Werdende oder stillende Mütter</a:t>
            </a:r>
            <a:endParaRPr lang="de-DE"/>
          </a:p>
        </p:txBody>
      </p:sp>
      <p:sp>
        <p:nvSpPr>
          <p:cNvPr id="4" name="Textplatzhalter 3"/>
          <p:cNvSpPr>
            <a:spLocks noGrp="1"/>
          </p:cNvSpPr>
          <p:nvPr>
            <p:ph type="body" sz="quarter" idx="13"/>
          </p:nvPr>
        </p:nvSpPr>
        <p:spPr/>
        <p:txBody>
          <a:bodyPr/>
          <a:lstStyle/>
          <a:p>
            <a:endParaRPr lang="de-DE"/>
          </a:p>
        </p:txBody>
      </p:sp>
      <p:pic>
        <p:nvPicPr>
          <p:cNvPr id="2" name="Foli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19542" y="6238106"/>
            <a:ext cx="347663" cy="347662"/>
          </a:xfrm>
          <a:prstGeom prst="rect">
            <a:avLst/>
          </a:prstGeom>
        </p:spPr>
      </p:pic>
    </p:spTree>
    <p:extLst>
      <p:ext uri="{BB962C8B-B14F-4D97-AF65-F5344CB8AC3E}">
        <p14:creationId xmlns:p14="http://schemas.microsoft.com/office/powerpoint/2010/main" val="3273482074"/>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p:txBody>
          <a:bodyPr/>
          <a:lstStyle/>
          <a:p>
            <a:endParaRPr lang="de-DE"/>
          </a:p>
        </p:txBody>
      </p:sp>
      <p:sp>
        <p:nvSpPr>
          <p:cNvPr id="54275" name="Rectangle 5"/>
          <p:cNvSpPr>
            <a:spLocks noGrp="1" noChangeArrowheads="1"/>
          </p:cNvSpPr>
          <p:nvPr>
            <p:ph type="subTitle" idx="1"/>
          </p:nvPr>
        </p:nvSpPr>
        <p:spPr>
          <a:noFill/>
        </p:spPr>
        <p:txBody>
          <a:bodyPr/>
          <a:lstStyle/>
          <a:p>
            <a:pPr marL="0" indent="0" algn="ctr">
              <a:buFont typeface="Wingdings" pitchFamily="2" charset="2"/>
              <a:buNone/>
            </a:pPr>
            <a:r>
              <a:rPr lang="de-DE" smtClean="0">
                <a:latin typeface="Arial" charset="0"/>
                <a:cs typeface="Arial" charset="0"/>
              </a:rPr>
              <a:t>Erste Hilfe</a:t>
            </a:r>
          </a:p>
        </p:txBody>
      </p:sp>
      <p:sp>
        <p:nvSpPr>
          <p:cNvPr id="54274" name="Rectangle 4"/>
          <p:cNvSpPr>
            <a:spLocks noGrp="1" noChangeArrowheads="1"/>
          </p:cNvSpPr>
          <p:nvPr>
            <p:ph type="ctrTitle"/>
          </p:nvPr>
        </p:nvSpPr>
        <p:spPr/>
        <p:txBody>
          <a:bodyPr/>
          <a:lstStyle/>
          <a:p>
            <a:r>
              <a:rPr lang="de-DE" smtClean="0"/>
              <a:t>Arbeitsschutzunterweisung</a:t>
            </a:r>
          </a:p>
        </p:txBody>
      </p:sp>
      <p:pic>
        <p:nvPicPr>
          <p:cNvPr id="2" name="Foli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19542" y="6310114"/>
            <a:ext cx="347663" cy="347662"/>
          </a:xfrm>
          <a:prstGeom prst="rect">
            <a:avLst/>
          </a:prstGeom>
        </p:spPr>
      </p:pic>
    </p:spTree>
    <p:extLst>
      <p:ext uri="{BB962C8B-B14F-4D97-AF65-F5344CB8AC3E}">
        <p14:creationId xmlns:p14="http://schemas.microsoft.com/office/powerpoint/2010/main" val="148373801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p:txBody>
          <a:bodyPr/>
          <a:lstStyle/>
          <a:p>
            <a:r>
              <a:rPr lang="de-DE" dirty="0" smtClean="0"/>
              <a:t>Inhalte der Arbeitsschutzunterweisung</a:t>
            </a:r>
          </a:p>
        </p:txBody>
      </p:sp>
      <p:sp>
        <p:nvSpPr>
          <p:cNvPr id="4" name="Textplatzhalter 3"/>
          <p:cNvSpPr>
            <a:spLocks noGrp="1"/>
          </p:cNvSpPr>
          <p:nvPr>
            <p:ph type="body" sz="quarter" idx="13"/>
          </p:nvPr>
        </p:nvSpPr>
        <p:spPr/>
        <p:txBody>
          <a:bodyPr/>
          <a:lstStyle/>
          <a:p>
            <a:endParaRPr lang="de-DE" dirty="0"/>
          </a:p>
        </p:txBody>
      </p:sp>
      <p:sp>
        <p:nvSpPr>
          <p:cNvPr id="22532" name="Text Box 3"/>
          <p:cNvSpPr txBox="1">
            <a:spLocks noChangeArrowheads="1"/>
          </p:cNvSpPr>
          <p:nvPr/>
        </p:nvSpPr>
        <p:spPr bwMode="auto">
          <a:xfrm>
            <a:off x="719573" y="1252652"/>
            <a:ext cx="10370317" cy="403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eaLnBrk="0" hangingPunct="0">
              <a:tabLst>
                <a:tab pos="288925" algn="l"/>
              </a:tabLst>
              <a:defRPr sz="1600">
                <a:solidFill>
                  <a:schemeClr val="tx1"/>
                </a:solidFill>
                <a:latin typeface="Arial" charset="0"/>
              </a:defRPr>
            </a:lvl1pPr>
            <a:lvl2pPr marL="742950" indent="-285750" eaLnBrk="0" hangingPunct="0">
              <a:tabLst>
                <a:tab pos="288925" algn="l"/>
              </a:tabLst>
              <a:defRPr sz="1600">
                <a:solidFill>
                  <a:schemeClr val="tx1"/>
                </a:solidFill>
                <a:latin typeface="Arial" charset="0"/>
              </a:defRPr>
            </a:lvl2pPr>
            <a:lvl3pPr marL="1143000" indent="-228600" eaLnBrk="0" hangingPunct="0">
              <a:tabLst>
                <a:tab pos="288925" algn="l"/>
              </a:tabLst>
              <a:defRPr sz="1600">
                <a:solidFill>
                  <a:schemeClr val="tx1"/>
                </a:solidFill>
                <a:latin typeface="Arial" charset="0"/>
              </a:defRPr>
            </a:lvl3pPr>
            <a:lvl4pPr marL="1600200" indent="-228600" eaLnBrk="0" hangingPunct="0">
              <a:tabLst>
                <a:tab pos="288925" algn="l"/>
              </a:tabLst>
              <a:defRPr sz="1600">
                <a:solidFill>
                  <a:schemeClr val="tx1"/>
                </a:solidFill>
                <a:latin typeface="Arial" charset="0"/>
              </a:defRPr>
            </a:lvl4pPr>
            <a:lvl5pPr marL="2057400" indent="-228600" eaLnBrk="0" hangingPunct="0">
              <a:tabLst>
                <a:tab pos="288925" algn="l"/>
              </a:tabLst>
              <a:defRPr sz="1600">
                <a:solidFill>
                  <a:schemeClr val="tx1"/>
                </a:solidFill>
                <a:latin typeface="Arial" charset="0"/>
              </a:defRPr>
            </a:lvl5pPr>
            <a:lvl6pPr marL="2514600" indent="-228600" eaLnBrk="0" fontAlgn="base" hangingPunct="0">
              <a:spcBef>
                <a:spcPct val="0"/>
              </a:spcBef>
              <a:spcAft>
                <a:spcPct val="0"/>
              </a:spcAft>
              <a:tabLst>
                <a:tab pos="288925" algn="l"/>
              </a:tabLst>
              <a:defRPr sz="1600">
                <a:solidFill>
                  <a:schemeClr val="tx1"/>
                </a:solidFill>
                <a:latin typeface="Arial" charset="0"/>
              </a:defRPr>
            </a:lvl6pPr>
            <a:lvl7pPr marL="2971800" indent="-228600" eaLnBrk="0" fontAlgn="base" hangingPunct="0">
              <a:spcBef>
                <a:spcPct val="0"/>
              </a:spcBef>
              <a:spcAft>
                <a:spcPct val="0"/>
              </a:spcAft>
              <a:tabLst>
                <a:tab pos="288925" algn="l"/>
              </a:tabLst>
              <a:defRPr sz="1600">
                <a:solidFill>
                  <a:schemeClr val="tx1"/>
                </a:solidFill>
                <a:latin typeface="Arial" charset="0"/>
              </a:defRPr>
            </a:lvl7pPr>
            <a:lvl8pPr marL="3429000" indent="-228600" eaLnBrk="0" fontAlgn="base" hangingPunct="0">
              <a:spcBef>
                <a:spcPct val="0"/>
              </a:spcBef>
              <a:spcAft>
                <a:spcPct val="0"/>
              </a:spcAft>
              <a:tabLst>
                <a:tab pos="288925" algn="l"/>
              </a:tabLst>
              <a:defRPr sz="1600">
                <a:solidFill>
                  <a:schemeClr val="tx1"/>
                </a:solidFill>
                <a:latin typeface="Arial" charset="0"/>
              </a:defRPr>
            </a:lvl8pPr>
            <a:lvl9pPr marL="3886200" indent="-228600" eaLnBrk="0" fontAlgn="base" hangingPunct="0">
              <a:spcBef>
                <a:spcPct val="0"/>
              </a:spcBef>
              <a:spcAft>
                <a:spcPct val="0"/>
              </a:spcAft>
              <a:tabLst>
                <a:tab pos="288925" algn="l"/>
              </a:tabLst>
              <a:defRPr sz="1600">
                <a:solidFill>
                  <a:schemeClr val="tx1"/>
                </a:solidFill>
                <a:latin typeface="Arial" charset="0"/>
              </a:defRPr>
            </a:lvl9pPr>
          </a:lstStyle>
          <a:p>
            <a:pPr>
              <a:spcBef>
                <a:spcPts val="300"/>
              </a:spcBef>
              <a:buFont typeface="Wingdings" pitchFamily="2" charset="2"/>
              <a:buChar char="§"/>
            </a:pPr>
            <a:endParaRPr lang="de-DE" b="1" dirty="0" smtClean="0">
              <a:sym typeface="Monotype Sorts" pitchFamily="2" charset="2"/>
            </a:endParaRPr>
          </a:p>
          <a:p>
            <a:pPr>
              <a:spcBef>
                <a:spcPts val="300"/>
              </a:spcBef>
              <a:buFont typeface="Wingdings" pitchFamily="2" charset="2"/>
              <a:buChar char="§"/>
            </a:pPr>
            <a:endParaRPr lang="de-DE" b="1" dirty="0">
              <a:sym typeface="Monotype Sorts" pitchFamily="2" charset="2"/>
            </a:endParaRPr>
          </a:p>
          <a:p>
            <a:pPr>
              <a:spcBef>
                <a:spcPts val="300"/>
              </a:spcBef>
              <a:buFont typeface="Wingdings" pitchFamily="2" charset="2"/>
              <a:buChar char="§"/>
            </a:pPr>
            <a:r>
              <a:rPr lang="de-DE" b="1" dirty="0" smtClean="0">
                <a:sym typeface="Monotype Sorts" pitchFamily="2" charset="2"/>
              </a:rPr>
              <a:t>Allgemeines </a:t>
            </a:r>
            <a:r>
              <a:rPr lang="de-DE" b="1" dirty="0">
                <a:sym typeface="Monotype Sorts" pitchFamily="2" charset="2"/>
              </a:rPr>
              <a:t>/ Arbeitsschutzorganisation	</a:t>
            </a:r>
          </a:p>
          <a:p>
            <a:pPr>
              <a:spcBef>
                <a:spcPts val="300"/>
              </a:spcBef>
              <a:buFont typeface="Wingdings" pitchFamily="2" charset="2"/>
              <a:buChar char="§"/>
            </a:pPr>
            <a:r>
              <a:rPr lang="de-DE" b="1" dirty="0">
                <a:sym typeface="Monotype Sorts" pitchFamily="2" charset="2"/>
              </a:rPr>
              <a:t>	Erstunterweisung</a:t>
            </a:r>
          </a:p>
          <a:p>
            <a:pPr>
              <a:spcBef>
                <a:spcPts val="300"/>
              </a:spcBef>
              <a:buFont typeface="Wingdings" pitchFamily="2" charset="2"/>
              <a:buChar char="§"/>
            </a:pPr>
            <a:r>
              <a:rPr lang="de-DE" b="1" dirty="0" smtClean="0">
                <a:sym typeface="Monotype Sorts" pitchFamily="2" charset="2"/>
              </a:rPr>
              <a:t>Mutterschutz</a:t>
            </a:r>
            <a:endParaRPr lang="de-DE" b="1" strike="sngStrike" dirty="0">
              <a:sym typeface="Monotype Sorts" pitchFamily="2" charset="2"/>
            </a:endParaRPr>
          </a:p>
          <a:p>
            <a:pPr>
              <a:spcBef>
                <a:spcPts val="300"/>
              </a:spcBef>
              <a:buFont typeface="Wingdings" pitchFamily="2" charset="2"/>
              <a:buChar char="§"/>
            </a:pPr>
            <a:r>
              <a:rPr lang="de-DE" b="1" dirty="0">
                <a:sym typeface="Monotype Sorts" pitchFamily="2" charset="2"/>
              </a:rPr>
              <a:t>Erste Hilfe</a:t>
            </a:r>
          </a:p>
          <a:p>
            <a:pPr>
              <a:spcBef>
                <a:spcPts val="300"/>
              </a:spcBef>
              <a:buFont typeface="Wingdings" pitchFamily="2" charset="2"/>
              <a:buChar char="§"/>
            </a:pPr>
            <a:r>
              <a:rPr lang="de-DE" b="1" dirty="0">
                <a:sym typeface="Monotype Sorts" pitchFamily="2" charset="2"/>
              </a:rPr>
              <a:t>Stolpern, Stürzen, Rutschen</a:t>
            </a:r>
          </a:p>
          <a:p>
            <a:pPr>
              <a:spcBef>
                <a:spcPts val="300"/>
              </a:spcBef>
              <a:buFont typeface="Wingdings" pitchFamily="2" charset="2"/>
              <a:buChar char="§"/>
            </a:pPr>
            <a:r>
              <a:rPr lang="de-DE" b="1" dirty="0">
                <a:cs typeface="Arial" charset="0"/>
              </a:rPr>
              <a:t>Sicherheitskennzeichen am Arbeitsplatz</a:t>
            </a:r>
          </a:p>
          <a:p>
            <a:pPr>
              <a:spcBef>
                <a:spcPts val="300"/>
              </a:spcBef>
              <a:buFont typeface="Wingdings" pitchFamily="2" charset="2"/>
              <a:buChar char="§"/>
            </a:pPr>
            <a:r>
              <a:rPr lang="de-DE" b="1" dirty="0">
                <a:sym typeface="Monotype Sorts" pitchFamily="2" charset="2"/>
              </a:rPr>
              <a:t>Persönliche </a:t>
            </a:r>
            <a:r>
              <a:rPr lang="de-DE" b="1" dirty="0" smtClean="0">
                <a:sym typeface="Monotype Sorts" pitchFamily="2" charset="2"/>
              </a:rPr>
              <a:t>Schutzausrüstung</a:t>
            </a:r>
          </a:p>
          <a:p>
            <a:pPr>
              <a:spcBef>
                <a:spcPts val="300"/>
              </a:spcBef>
              <a:buFont typeface="Wingdings" pitchFamily="2" charset="2"/>
              <a:buChar char="§"/>
            </a:pPr>
            <a:r>
              <a:rPr lang="de-DE" b="1" dirty="0">
                <a:cs typeface="Arial" charset="0"/>
              </a:rPr>
              <a:t>Elektrische Anlagen und </a:t>
            </a:r>
            <a:r>
              <a:rPr lang="de-DE" b="1" dirty="0" smtClean="0">
                <a:cs typeface="Arial" charset="0"/>
              </a:rPr>
              <a:t>Betriebsmittel</a:t>
            </a:r>
            <a:endParaRPr lang="de-DE" b="1" dirty="0">
              <a:sym typeface="Monotype Sorts" pitchFamily="2" charset="2"/>
            </a:endParaRPr>
          </a:p>
          <a:p>
            <a:pPr>
              <a:spcBef>
                <a:spcPts val="300"/>
              </a:spcBef>
              <a:buFont typeface="Wingdings" pitchFamily="2" charset="2"/>
              <a:buChar char="§"/>
            </a:pPr>
            <a:r>
              <a:rPr lang="de-DE" b="1" dirty="0">
                <a:sym typeface="Monotype Sorts" pitchFamily="2" charset="2"/>
              </a:rPr>
              <a:t>Brandschutz</a:t>
            </a:r>
          </a:p>
          <a:p>
            <a:pPr>
              <a:spcBef>
                <a:spcPts val="300"/>
              </a:spcBef>
              <a:buFont typeface="Wingdings" pitchFamily="2" charset="2"/>
              <a:buChar char="§"/>
            </a:pPr>
            <a:r>
              <a:rPr lang="de-DE" b="1" dirty="0" smtClean="0">
                <a:sym typeface="Monotype Sorts" pitchFamily="2" charset="2"/>
              </a:rPr>
              <a:t>Gefahrstoffe</a:t>
            </a:r>
            <a:endParaRPr lang="de-DE" b="1" strike="sngStrike" dirty="0">
              <a:sym typeface="Monotype Sorts" pitchFamily="2" charset="2"/>
            </a:endParaRPr>
          </a:p>
          <a:p>
            <a:pPr>
              <a:spcBef>
                <a:spcPts val="300"/>
              </a:spcBef>
              <a:buFont typeface="Wingdings" pitchFamily="2" charset="2"/>
              <a:buChar char="§"/>
            </a:pPr>
            <a:r>
              <a:rPr lang="de-DE" b="1" dirty="0" smtClean="0">
                <a:sym typeface="Monotype Sorts" pitchFamily="2" charset="2"/>
              </a:rPr>
              <a:t>Lärm</a:t>
            </a:r>
          </a:p>
          <a:p>
            <a:pPr>
              <a:spcBef>
                <a:spcPts val="300"/>
              </a:spcBef>
              <a:buFont typeface="Wingdings" pitchFamily="2" charset="2"/>
              <a:buChar char="§"/>
            </a:pPr>
            <a:r>
              <a:rPr lang="de-DE" b="1" dirty="0" smtClean="0">
                <a:sym typeface="Monotype Sorts" pitchFamily="2" charset="2"/>
              </a:rPr>
              <a:t>Bildschirmarbeitsplätze</a:t>
            </a:r>
            <a:endParaRPr lang="de-DE" b="1" dirty="0">
              <a:sym typeface="Monotype Sorts" pitchFamily="2" charset="2"/>
            </a:endParaRPr>
          </a:p>
        </p:txBody>
      </p:sp>
      <p:pic>
        <p:nvPicPr>
          <p:cNvPr id="2" name="foli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534" y="6238106"/>
            <a:ext cx="347663" cy="347662"/>
          </a:xfrm>
          <a:prstGeom prst="rect">
            <a:avLst/>
          </a:prstGeom>
        </p:spPr>
      </p:pic>
    </p:spTree>
    <p:extLst>
      <p:ext uri="{BB962C8B-B14F-4D97-AF65-F5344CB8AC3E}">
        <p14:creationId xmlns:p14="http://schemas.microsoft.com/office/powerpoint/2010/main" val="3541724955"/>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Grp="1" noChangeArrowheads="1"/>
          </p:cNvSpPr>
          <p:nvPr>
            <p:ph type="title"/>
          </p:nvPr>
        </p:nvSpPr>
        <p:spPr/>
        <p:txBody>
          <a:bodyPr/>
          <a:lstStyle/>
          <a:p>
            <a:r>
              <a:rPr lang="de-DE" smtClean="0"/>
              <a:t>Erste Hilfe</a:t>
            </a:r>
          </a:p>
        </p:txBody>
      </p:sp>
      <p:sp>
        <p:nvSpPr>
          <p:cNvPr id="4" name="Textplatzhalter 3"/>
          <p:cNvSpPr>
            <a:spLocks noGrp="1"/>
          </p:cNvSpPr>
          <p:nvPr>
            <p:ph type="body" sz="quarter" idx="13"/>
          </p:nvPr>
        </p:nvSpPr>
        <p:spPr/>
        <p:txBody>
          <a:bodyPr/>
          <a:lstStyle/>
          <a:p>
            <a:endParaRPr lang="de-DE"/>
          </a:p>
        </p:txBody>
      </p:sp>
      <p:sp>
        <p:nvSpPr>
          <p:cNvPr id="55300" name="Rectangle 3"/>
          <p:cNvSpPr>
            <a:spLocks noChangeArrowheads="1"/>
          </p:cNvSpPr>
          <p:nvPr/>
        </p:nvSpPr>
        <p:spPr bwMode="auto">
          <a:xfrm>
            <a:off x="1199997" y="2492952"/>
            <a:ext cx="10220052" cy="2064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285750" indent="-285750" defTabSz="762000">
              <a:buFont typeface="Wingdings" pitchFamily="2" charset="2"/>
              <a:buChar char="§"/>
            </a:pPr>
            <a:r>
              <a:rPr lang="de-DE"/>
              <a:t>Ist die Hilfe im Notfall, die unverzüglich nach einem Unfall dem Verletzten geleistet werden muss, bis ärztliche Hilfe eintrifft.</a:t>
            </a:r>
          </a:p>
          <a:p>
            <a:pPr marL="285750" indent="-285750" defTabSz="762000">
              <a:buFont typeface="Wingdings" pitchFamily="2" charset="2"/>
              <a:buChar char="§"/>
            </a:pPr>
            <a:endParaRPr lang="en-US"/>
          </a:p>
          <a:p>
            <a:pPr marL="285750" indent="-285750" defTabSz="762000">
              <a:buFont typeface="Wingdings" pitchFamily="2" charset="2"/>
              <a:buChar char="§"/>
            </a:pPr>
            <a:r>
              <a:rPr lang="de-DE"/>
              <a:t>Unverzüglich bedeutet: ohne schuldhaftes Verzögern</a:t>
            </a:r>
            <a:r>
              <a:rPr lang="en-US"/>
              <a:t>. </a:t>
            </a:r>
          </a:p>
          <a:p>
            <a:pPr marL="285750" indent="-285750" defTabSz="762000">
              <a:buFont typeface="Wingdings" pitchFamily="2" charset="2"/>
              <a:buChar char="§"/>
            </a:pPr>
            <a:endParaRPr lang="en-US"/>
          </a:p>
          <a:p>
            <a:pPr marL="285750" indent="-285750" defTabSz="762000">
              <a:buFont typeface="Wingdings" pitchFamily="2" charset="2"/>
              <a:buChar char="§"/>
            </a:pPr>
            <a:r>
              <a:rPr lang="de-DE"/>
              <a:t>Sie beschränkt sich auf das Notwendige und Zweckmäßige</a:t>
            </a:r>
            <a:r>
              <a:rPr lang="en-US"/>
              <a:t>.</a:t>
            </a:r>
          </a:p>
          <a:p>
            <a:pPr marL="285750" indent="-285750" defTabSz="762000">
              <a:buFont typeface="Wingdings" pitchFamily="2" charset="2"/>
              <a:buChar char="§"/>
            </a:pPr>
            <a:endParaRPr lang="en-US"/>
          </a:p>
          <a:p>
            <a:pPr marL="285750" indent="-285750" defTabSz="762000">
              <a:buFont typeface="Wingdings" pitchFamily="2" charset="2"/>
              <a:buChar char="§"/>
            </a:pPr>
            <a:r>
              <a:rPr lang="de-DE"/>
              <a:t>Erste Hilfe ist kein Ersatz für ärztliche Versorgung und Behandlung!</a:t>
            </a:r>
          </a:p>
        </p:txBody>
      </p:sp>
      <p:pic>
        <p:nvPicPr>
          <p:cNvPr id="2" name="Foli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75526" y="6238106"/>
            <a:ext cx="347663" cy="347662"/>
          </a:xfrm>
          <a:prstGeom prst="rect">
            <a:avLst/>
          </a:prstGeom>
        </p:spPr>
      </p:pic>
    </p:spTree>
    <p:extLst>
      <p:ext uri="{BB962C8B-B14F-4D97-AF65-F5344CB8AC3E}">
        <p14:creationId xmlns:p14="http://schemas.microsoft.com/office/powerpoint/2010/main" val="4010898181"/>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8"/>
          <p:cNvSpPr>
            <a:spLocks noGrp="1" noChangeArrowheads="1"/>
          </p:cNvSpPr>
          <p:nvPr>
            <p:ph type="title"/>
          </p:nvPr>
        </p:nvSpPr>
        <p:spPr/>
        <p:txBody>
          <a:bodyPr/>
          <a:lstStyle/>
          <a:p>
            <a:r>
              <a:rPr lang="de-DE" smtClean="0"/>
              <a:t>Verhalten nach Unfällen</a:t>
            </a:r>
          </a:p>
        </p:txBody>
      </p:sp>
      <p:pic>
        <p:nvPicPr>
          <p:cNvPr id="58372" name="Picture 4" descr="E99D30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5525" y="2923265"/>
            <a:ext cx="4876165" cy="101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6"/>
          <p:cNvSpPr>
            <a:spLocks noChangeArrowheads="1"/>
          </p:cNvSpPr>
          <p:nvPr/>
        </p:nvSpPr>
        <p:spPr bwMode="auto">
          <a:xfrm>
            <a:off x="749202" y="1052757"/>
            <a:ext cx="5682511" cy="4753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6213" indent="-176213">
              <a:lnSpc>
                <a:spcPct val="110000"/>
              </a:lnSpc>
              <a:spcBef>
                <a:spcPct val="20000"/>
              </a:spcBef>
              <a:buClr>
                <a:srgbClr val="000000"/>
              </a:buClr>
              <a:buFont typeface="Wingdings" pitchFamily="2" charset="2"/>
              <a:buNone/>
              <a:defRPr/>
            </a:pPr>
            <a:r>
              <a:rPr lang="de-DE" sz="1800" b="1" dirty="0"/>
              <a:t>Ruhe bewahren!</a:t>
            </a:r>
          </a:p>
          <a:p>
            <a:pPr marL="285750" indent="-285750">
              <a:lnSpc>
                <a:spcPct val="110000"/>
              </a:lnSpc>
              <a:spcBef>
                <a:spcPct val="20000"/>
              </a:spcBef>
              <a:buClr>
                <a:srgbClr val="000000"/>
              </a:buClr>
              <a:buFont typeface="Wingdings" pitchFamily="2" charset="2"/>
              <a:buChar char="§"/>
              <a:defRPr/>
            </a:pPr>
            <a:r>
              <a:rPr lang="de-DE" sz="1800" dirty="0"/>
              <a:t>Unfall melden</a:t>
            </a:r>
          </a:p>
          <a:p>
            <a:pPr marL="742950" lvl="1" indent="-285750">
              <a:buFont typeface="Wingdings" pitchFamily="2" charset="2"/>
              <a:buChar char="§"/>
              <a:defRPr/>
            </a:pPr>
            <a:r>
              <a:rPr lang="de-DE" dirty="0"/>
              <a:t>WO ist es passiert? </a:t>
            </a:r>
          </a:p>
          <a:p>
            <a:pPr marL="742950" lvl="1" indent="-285750">
              <a:buFont typeface="Wingdings" pitchFamily="2" charset="2"/>
              <a:buChar char="§"/>
              <a:defRPr/>
            </a:pPr>
            <a:r>
              <a:rPr lang="de-DE" dirty="0"/>
              <a:t>WAS ist passiert?</a:t>
            </a:r>
          </a:p>
          <a:p>
            <a:pPr marL="742950" lvl="1" indent="-285750">
              <a:buFont typeface="Wingdings" pitchFamily="2" charset="2"/>
              <a:buChar char="§"/>
              <a:defRPr/>
            </a:pPr>
            <a:r>
              <a:rPr lang="de-DE" dirty="0"/>
              <a:t>WIEVIELE Verletzte?</a:t>
            </a:r>
          </a:p>
          <a:p>
            <a:pPr marL="742950" lvl="1" indent="-285750">
              <a:buFont typeface="Wingdings" pitchFamily="2" charset="2"/>
              <a:buChar char="§"/>
              <a:defRPr/>
            </a:pPr>
            <a:r>
              <a:rPr lang="de-DE" dirty="0"/>
              <a:t>WELCHE Art der Erkrankung / Verletzung?</a:t>
            </a:r>
          </a:p>
          <a:p>
            <a:pPr marL="742950" lvl="1" indent="-285750">
              <a:buFont typeface="Wingdings" pitchFamily="2" charset="2"/>
              <a:buChar char="§"/>
              <a:defRPr/>
            </a:pPr>
            <a:r>
              <a:rPr lang="de-DE" dirty="0"/>
              <a:t>WARTEN auf Rückfragen</a:t>
            </a:r>
            <a:endParaRPr lang="de-DE" sz="1800" dirty="0"/>
          </a:p>
          <a:p>
            <a:pPr marL="285750" indent="-285750">
              <a:lnSpc>
                <a:spcPct val="110000"/>
              </a:lnSpc>
              <a:spcBef>
                <a:spcPct val="20000"/>
              </a:spcBef>
              <a:buClr>
                <a:srgbClr val="000000"/>
              </a:buClr>
              <a:buFont typeface="Wingdings" pitchFamily="2" charset="2"/>
              <a:buChar char="§"/>
              <a:defRPr/>
            </a:pPr>
            <a:r>
              <a:rPr lang="de-DE" sz="1800" dirty="0"/>
              <a:t>Erste Hilfe</a:t>
            </a:r>
          </a:p>
          <a:p>
            <a:pPr marL="742950" lvl="1" indent="-285750">
              <a:buFont typeface="Wingdings" pitchFamily="2" charset="2"/>
              <a:buChar char="§"/>
              <a:defRPr/>
            </a:pPr>
            <a:r>
              <a:rPr lang="de-DE" dirty="0"/>
              <a:t>Absichern des Unfallortes.</a:t>
            </a:r>
          </a:p>
          <a:p>
            <a:pPr marL="742950" lvl="1" indent="-285750">
              <a:buFont typeface="Wingdings" pitchFamily="2" charset="2"/>
              <a:buChar char="§"/>
              <a:defRPr/>
            </a:pPr>
            <a:r>
              <a:rPr lang="de-DE" dirty="0"/>
              <a:t>Versorgen der Patienten.</a:t>
            </a:r>
          </a:p>
          <a:p>
            <a:pPr marL="742950" lvl="1" indent="-285750">
              <a:buFont typeface="Wingdings" pitchFamily="2" charset="2"/>
              <a:buChar char="§"/>
              <a:defRPr/>
            </a:pPr>
            <a:r>
              <a:rPr lang="de-DE" dirty="0"/>
              <a:t>Weisungen beachten!</a:t>
            </a:r>
          </a:p>
          <a:p>
            <a:pPr marL="742950" lvl="1" indent="-285750">
              <a:buFont typeface="Wingdings" pitchFamily="2" charset="2"/>
              <a:buChar char="§"/>
              <a:defRPr/>
            </a:pPr>
            <a:r>
              <a:rPr lang="de-DE" dirty="0"/>
              <a:t>Patienten nicht allein lassen!</a:t>
            </a:r>
            <a:endParaRPr lang="de-DE" sz="1800" dirty="0"/>
          </a:p>
          <a:p>
            <a:pPr marL="285750" indent="-285750">
              <a:lnSpc>
                <a:spcPct val="110000"/>
              </a:lnSpc>
              <a:spcBef>
                <a:spcPct val="20000"/>
              </a:spcBef>
              <a:buClr>
                <a:srgbClr val="000000"/>
              </a:buClr>
              <a:buFont typeface="Wingdings" pitchFamily="2" charset="2"/>
              <a:buChar char="§"/>
              <a:defRPr/>
            </a:pPr>
            <a:r>
              <a:rPr lang="de-DE" sz="1800" dirty="0"/>
              <a:t>Weitere Maßnahmen</a:t>
            </a:r>
          </a:p>
          <a:p>
            <a:pPr marL="742950" lvl="1" indent="-285750">
              <a:buFont typeface="Wingdings" pitchFamily="2" charset="2"/>
              <a:buChar char="§"/>
              <a:defRPr/>
            </a:pPr>
            <a:r>
              <a:rPr lang="de-DE" dirty="0"/>
              <a:t>Feuerwehr oder Rettungsdienst einweisen.</a:t>
            </a:r>
          </a:p>
          <a:p>
            <a:pPr marL="742950" lvl="1" indent="-285750">
              <a:buFont typeface="Wingdings" pitchFamily="2" charset="2"/>
              <a:buChar char="§"/>
              <a:defRPr/>
            </a:pPr>
            <a:r>
              <a:rPr lang="de-DE" dirty="0"/>
              <a:t>Schaulustige abweisen.</a:t>
            </a:r>
          </a:p>
          <a:p>
            <a:pPr>
              <a:lnSpc>
                <a:spcPct val="110000"/>
              </a:lnSpc>
              <a:spcBef>
                <a:spcPct val="20000"/>
              </a:spcBef>
              <a:buClr>
                <a:srgbClr val="000000"/>
              </a:buClr>
              <a:defRPr/>
            </a:pPr>
            <a:endParaRPr lang="de-DE" sz="1800" dirty="0"/>
          </a:p>
          <a:p>
            <a:pPr marL="176213" indent="-176213">
              <a:lnSpc>
                <a:spcPct val="110000"/>
              </a:lnSpc>
              <a:spcBef>
                <a:spcPct val="20000"/>
              </a:spcBef>
              <a:buClr>
                <a:srgbClr val="000000"/>
              </a:buClr>
              <a:defRPr/>
            </a:pPr>
            <a:endParaRPr lang="de-DE" sz="1800" dirty="0"/>
          </a:p>
          <a:p>
            <a:pPr marL="176213" indent="-176213">
              <a:lnSpc>
                <a:spcPct val="110000"/>
              </a:lnSpc>
              <a:spcBef>
                <a:spcPct val="20000"/>
              </a:spcBef>
              <a:buClr>
                <a:srgbClr val="000000"/>
              </a:buClr>
              <a:buFont typeface="Wingdings" pitchFamily="2" charset="2"/>
              <a:buNone/>
              <a:defRPr/>
            </a:pPr>
            <a:endParaRPr lang="de-DE" sz="1800" b="1" dirty="0"/>
          </a:p>
        </p:txBody>
      </p:sp>
      <p:sp>
        <p:nvSpPr>
          <p:cNvPr id="58374" name="Rectangle 17"/>
          <p:cNvSpPr>
            <a:spLocks noChangeArrowheads="1"/>
          </p:cNvSpPr>
          <p:nvPr/>
        </p:nvSpPr>
        <p:spPr bwMode="auto">
          <a:xfrm>
            <a:off x="8165038" y="288992"/>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de-DE" sz="2000">
              <a:solidFill>
                <a:srgbClr val="FF0066"/>
              </a:solidFill>
              <a:latin typeface="Arial SPK" pitchFamily="34" charset="0"/>
            </a:endParaRPr>
          </a:p>
        </p:txBody>
      </p:sp>
      <p:sp>
        <p:nvSpPr>
          <p:cNvPr id="2" name="Textfeld 1"/>
          <p:cNvSpPr txBox="1"/>
          <p:nvPr/>
        </p:nvSpPr>
        <p:spPr>
          <a:xfrm>
            <a:off x="7391350" y="2997746"/>
            <a:ext cx="773688" cy="420693"/>
          </a:xfrm>
          <a:prstGeom prst="rect">
            <a:avLst/>
          </a:prstGeom>
          <a:noFill/>
        </p:spPr>
        <p:txBody>
          <a:bodyPr vert="horz" wrap="square" lIns="0" rtlCol="0">
            <a:spAutoFit/>
          </a:bodyPr>
          <a:lstStyle/>
          <a:p>
            <a:pPr algn="l" rtl="0" eaLnBrk="1" fontAlgn="auto" hangingPunct="1">
              <a:lnSpc>
                <a:spcPts val="2200"/>
              </a:lnSpc>
              <a:spcBef>
                <a:spcPts val="0"/>
              </a:spcBef>
              <a:spcAft>
                <a:spcPts val="0"/>
              </a:spcAft>
              <a:buClr>
                <a:schemeClr val="tx2"/>
              </a:buClr>
            </a:pPr>
            <a:endParaRPr lang="de-DE" sz="4000" b="1" i="0" u="none" baseline="0" dirty="0" smtClean="0">
              <a:solidFill>
                <a:srgbClr val="FF0000"/>
              </a:solidFill>
              <a:latin typeface="Arial"/>
            </a:endParaRPr>
          </a:p>
        </p:txBody>
      </p:sp>
      <p:sp>
        <p:nvSpPr>
          <p:cNvPr id="5" name="Textfeld 4"/>
          <p:cNvSpPr txBox="1"/>
          <p:nvPr/>
        </p:nvSpPr>
        <p:spPr>
          <a:xfrm>
            <a:off x="8165038" y="4602739"/>
            <a:ext cx="3168352" cy="560795"/>
          </a:xfrm>
          <a:prstGeom prst="rect">
            <a:avLst/>
          </a:prstGeom>
          <a:noFill/>
        </p:spPr>
        <p:txBody>
          <a:bodyPr vert="horz" wrap="square" lIns="0" rtlCol="0">
            <a:spAutoFit/>
          </a:bodyPr>
          <a:lstStyle/>
          <a:p>
            <a:pPr fontAlgn="auto">
              <a:lnSpc>
                <a:spcPts val="2200"/>
              </a:lnSpc>
              <a:spcBef>
                <a:spcPts val="0"/>
              </a:spcBef>
              <a:spcAft>
                <a:spcPts val="0"/>
              </a:spcAft>
              <a:buClr>
                <a:schemeClr val="tx2"/>
              </a:buClr>
            </a:pPr>
            <a:r>
              <a:rPr lang="de-DE" sz="8800" b="1" dirty="0">
                <a:solidFill>
                  <a:srgbClr val="FF0000"/>
                </a:solidFill>
                <a:latin typeface="Arial"/>
              </a:rPr>
              <a:t>0-112</a:t>
            </a:r>
            <a:endParaRPr lang="de-DE" b="1" dirty="0">
              <a:solidFill>
                <a:srgbClr val="FF0000"/>
              </a:solidFill>
              <a:latin typeface="Arial"/>
            </a:endParaRPr>
          </a:p>
        </p:txBody>
      </p:sp>
      <p:pic>
        <p:nvPicPr>
          <p:cNvPr id="3" name="Foli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3558" y="6238106"/>
            <a:ext cx="347663" cy="347662"/>
          </a:xfrm>
          <a:prstGeom prst="rect">
            <a:avLst/>
          </a:prstGeom>
        </p:spPr>
      </p:pic>
    </p:spTree>
    <p:extLst>
      <p:ext uri="{BB962C8B-B14F-4D97-AF65-F5344CB8AC3E}">
        <p14:creationId xmlns:p14="http://schemas.microsoft.com/office/powerpoint/2010/main" val="1735960973"/>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2"/>
          <p:cNvSpPr>
            <a:spLocks noGrp="1" noChangeArrowheads="1"/>
          </p:cNvSpPr>
          <p:nvPr>
            <p:ph type="title"/>
          </p:nvPr>
        </p:nvSpPr>
        <p:spPr/>
        <p:txBody>
          <a:bodyPr/>
          <a:lstStyle/>
          <a:p>
            <a:r>
              <a:rPr lang="de-DE" smtClean="0"/>
              <a:t>Rettungskette</a:t>
            </a:r>
          </a:p>
        </p:txBody>
      </p:sp>
      <p:sp>
        <p:nvSpPr>
          <p:cNvPr id="4" name="Textplatzhalter 3"/>
          <p:cNvSpPr>
            <a:spLocks noGrp="1"/>
          </p:cNvSpPr>
          <p:nvPr>
            <p:ph type="body" sz="quarter" idx="13"/>
          </p:nvPr>
        </p:nvSpPr>
        <p:spPr/>
        <p:txBody>
          <a:bodyPr/>
          <a:lstStyle/>
          <a:p>
            <a:endParaRPr lang="de-DE"/>
          </a:p>
        </p:txBody>
      </p:sp>
      <p:sp>
        <p:nvSpPr>
          <p:cNvPr id="59396" name="Rectangle 2"/>
          <p:cNvSpPr>
            <a:spLocks noChangeArrowheads="1"/>
          </p:cNvSpPr>
          <p:nvPr/>
        </p:nvSpPr>
        <p:spPr bwMode="auto">
          <a:xfrm>
            <a:off x="6755520" y="5697270"/>
            <a:ext cx="838091" cy="4191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59397" name="Group 3"/>
          <p:cNvGrpSpPr>
            <a:grpSpLocks/>
          </p:cNvGrpSpPr>
          <p:nvPr/>
        </p:nvGrpSpPr>
        <p:grpSpPr bwMode="auto">
          <a:xfrm>
            <a:off x="698409" y="1257591"/>
            <a:ext cx="2541786" cy="1487832"/>
            <a:chOff x="264" y="708"/>
            <a:chExt cx="1201" cy="937"/>
          </a:xfrm>
        </p:grpSpPr>
        <p:sp>
          <p:nvSpPr>
            <p:cNvPr id="59452" name="Freeform 4"/>
            <p:cNvSpPr>
              <a:spLocks/>
            </p:cNvSpPr>
            <p:nvPr/>
          </p:nvSpPr>
          <p:spPr bwMode="auto">
            <a:xfrm>
              <a:off x="333" y="901"/>
              <a:ext cx="1132" cy="744"/>
            </a:xfrm>
            <a:custGeom>
              <a:avLst/>
              <a:gdLst>
                <a:gd name="T0" fmla="*/ 1128 w 1132"/>
                <a:gd name="T1" fmla="*/ 6 h 744"/>
                <a:gd name="T2" fmla="*/ 1124 w 1132"/>
                <a:gd name="T3" fmla="*/ 22 h 744"/>
                <a:gd name="T4" fmla="*/ 1114 w 1132"/>
                <a:gd name="T5" fmla="*/ 33 h 744"/>
                <a:gd name="T6" fmla="*/ 1095 w 1132"/>
                <a:gd name="T7" fmla="*/ 46 h 744"/>
                <a:gd name="T8" fmla="*/ 1075 w 1132"/>
                <a:gd name="T9" fmla="*/ 57 h 744"/>
                <a:gd name="T10" fmla="*/ 1050 w 1132"/>
                <a:gd name="T11" fmla="*/ 68 h 744"/>
                <a:gd name="T12" fmla="*/ 1019 w 1132"/>
                <a:gd name="T13" fmla="*/ 79 h 744"/>
                <a:gd name="T14" fmla="*/ 983 w 1132"/>
                <a:gd name="T15" fmla="*/ 90 h 744"/>
                <a:gd name="T16" fmla="*/ 944 w 1132"/>
                <a:gd name="T17" fmla="*/ 97 h 744"/>
                <a:gd name="T18" fmla="*/ 900 w 1132"/>
                <a:gd name="T19" fmla="*/ 108 h 744"/>
                <a:gd name="T20" fmla="*/ 858 w 1132"/>
                <a:gd name="T21" fmla="*/ 116 h 744"/>
                <a:gd name="T22" fmla="*/ 808 w 1132"/>
                <a:gd name="T23" fmla="*/ 121 h 744"/>
                <a:gd name="T24" fmla="*/ 759 w 1132"/>
                <a:gd name="T25" fmla="*/ 128 h 744"/>
                <a:gd name="T26" fmla="*/ 706 w 1132"/>
                <a:gd name="T27" fmla="*/ 132 h 744"/>
                <a:gd name="T28" fmla="*/ 592 w 1132"/>
                <a:gd name="T29" fmla="*/ 136 h 744"/>
                <a:gd name="T30" fmla="*/ 508 w 1132"/>
                <a:gd name="T31" fmla="*/ 132 h 744"/>
                <a:gd name="T32" fmla="*/ 398 w 1132"/>
                <a:gd name="T33" fmla="*/ 130 h 744"/>
                <a:gd name="T34" fmla="*/ 344 w 1132"/>
                <a:gd name="T35" fmla="*/ 124 h 744"/>
                <a:gd name="T36" fmla="*/ 295 w 1132"/>
                <a:gd name="T37" fmla="*/ 118 h 744"/>
                <a:gd name="T38" fmla="*/ 249 w 1132"/>
                <a:gd name="T39" fmla="*/ 114 h 744"/>
                <a:gd name="T40" fmla="*/ 203 w 1132"/>
                <a:gd name="T41" fmla="*/ 104 h 744"/>
                <a:gd name="T42" fmla="*/ 163 w 1132"/>
                <a:gd name="T43" fmla="*/ 96 h 744"/>
                <a:gd name="T44" fmla="*/ 127 w 1132"/>
                <a:gd name="T45" fmla="*/ 86 h 744"/>
                <a:gd name="T46" fmla="*/ 96 w 1132"/>
                <a:gd name="T47" fmla="*/ 74 h 744"/>
                <a:gd name="T48" fmla="*/ 64 w 1132"/>
                <a:gd name="T49" fmla="*/ 64 h 744"/>
                <a:gd name="T50" fmla="*/ 43 w 1132"/>
                <a:gd name="T51" fmla="*/ 52 h 744"/>
                <a:gd name="T52" fmla="*/ 22 w 1132"/>
                <a:gd name="T53" fmla="*/ 37 h 744"/>
                <a:gd name="T54" fmla="*/ 11 w 1132"/>
                <a:gd name="T55" fmla="*/ 28 h 744"/>
                <a:gd name="T56" fmla="*/ 4 w 1132"/>
                <a:gd name="T57" fmla="*/ 13 h 744"/>
                <a:gd name="T58" fmla="*/ 0 w 1132"/>
                <a:gd name="T59" fmla="*/ 0 h 744"/>
                <a:gd name="T60" fmla="*/ 4 w 1132"/>
                <a:gd name="T61" fmla="*/ 625 h 744"/>
                <a:gd name="T62" fmla="*/ 11 w 1132"/>
                <a:gd name="T63" fmla="*/ 634 h 744"/>
                <a:gd name="T64" fmla="*/ 22 w 1132"/>
                <a:gd name="T65" fmla="*/ 653 h 744"/>
                <a:gd name="T66" fmla="*/ 43 w 1132"/>
                <a:gd name="T67" fmla="*/ 663 h 744"/>
                <a:gd name="T68" fmla="*/ 64 w 1132"/>
                <a:gd name="T69" fmla="*/ 673 h 744"/>
                <a:gd name="T70" fmla="*/ 96 w 1132"/>
                <a:gd name="T71" fmla="*/ 685 h 744"/>
                <a:gd name="T72" fmla="*/ 127 w 1132"/>
                <a:gd name="T73" fmla="*/ 695 h 744"/>
                <a:gd name="T74" fmla="*/ 163 w 1132"/>
                <a:gd name="T75" fmla="*/ 703 h 744"/>
                <a:gd name="T76" fmla="*/ 203 w 1132"/>
                <a:gd name="T77" fmla="*/ 715 h 744"/>
                <a:gd name="T78" fmla="*/ 249 w 1132"/>
                <a:gd name="T79" fmla="*/ 720 h 744"/>
                <a:gd name="T80" fmla="*/ 295 w 1132"/>
                <a:gd name="T81" fmla="*/ 727 h 744"/>
                <a:gd name="T82" fmla="*/ 344 w 1132"/>
                <a:gd name="T83" fmla="*/ 735 h 744"/>
                <a:gd name="T84" fmla="*/ 398 w 1132"/>
                <a:gd name="T85" fmla="*/ 737 h 744"/>
                <a:gd name="T86" fmla="*/ 450 w 1132"/>
                <a:gd name="T87" fmla="*/ 743 h 744"/>
                <a:gd name="T88" fmla="*/ 706 w 1132"/>
                <a:gd name="T89" fmla="*/ 740 h 744"/>
                <a:gd name="T90" fmla="*/ 759 w 1132"/>
                <a:gd name="T91" fmla="*/ 735 h 744"/>
                <a:gd name="T92" fmla="*/ 808 w 1132"/>
                <a:gd name="T93" fmla="*/ 731 h 744"/>
                <a:gd name="T94" fmla="*/ 858 w 1132"/>
                <a:gd name="T95" fmla="*/ 727 h 744"/>
                <a:gd name="T96" fmla="*/ 900 w 1132"/>
                <a:gd name="T97" fmla="*/ 717 h 744"/>
                <a:gd name="T98" fmla="*/ 944 w 1132"/>
                <a:gd name="T99" fmla="*/ 709 h 744"/>
                <a:gd name="T100" fmla="*/ 983 w 1132"/>
                <a:gd name="T101" fmla="*/ 700 h 744"/>
                <a:gd name="T102" fmla="*/ 1019 w 1132"/>
                <a:gd name="T103" fmla="*/ 693 h 744"/>
                <a:gd name="T104" fmla="*/ 1050 w 1132"/>
                <a:gd name="T105" fmla="*/ 678 h 744"/>
                <a:gd name="T106" fmla="*/ 1075 w 1132"/>
                <a:gd name="T107" fmla="*/ 669 h 744"/>
                <a:gd name="T108" fmla="*/ 1095 w 1132"/>
                <a:gd name="T109" fmla="*/ 656 h 744"/>
                <a:gd name="T110" fmla="*/ 1114 w 1132"/>
                <a:gd name="T111" fmla="*/ 643 h 744"/>
                <a:gd name="T112" fmla="*/ 1124 w 1132"/>
                <a:gd name="T113" fmla="*/ 629 h 744"/>
                <a:gd name="T114" fmla="*/ 1128 w 1132"/>
                <a:gd name="T115" fmla="*/ 614 h 744"/>
                <a:gd name="T116" fmla="*/ 1131 w 1132"/>
                <a:gd name="T117" fmla="*/ 0 h 7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32" h="744">
                  <a:moveTo>
                    <a:pt x="1131" y="0"/>
                  </a:moveTo>
                  <a:lnTo>
                    <a:pt x="1128" y="6"/>
                  </a:lnTo>
                  <a:lnTo>
                    <a:pt x="1128" y="13"/>
                  </a:lnTo>
                  <a:lnTo>
                    <a:pt x="1124" y="22"/>
                  </a:lnTo>
                  <a:lnTo>
                    <a:pt x="1117" y="28"/>
                  </a:lnTo>
                  <a:lnTo>
                    <a:pt x="1114" y="33"/>
                  </a:lnTo>
                  <a:lnTo>
                    <a:pt x="1106" y="37"/>
                  </a:lnTo>
                  <a:lnTo>
                    <a:pt x="1095" y="46"/>
                  </a:lnTo>
                  <a:lnTo>
                    <a:pt x="1085" y="52"/>
                  </a:lnTo>
                  <a:lnTo>
                    <a:pt x="1075" y="57"/>
                  </a:lnTo>
                  <a:lnTo>
                    <a:pt x="1065" y="64"/>
                  </a:lnTo>
                  <a:lnTo>
                    <a:pt x="1050" y="68"/>
                  </a:lnTo>
                  <a:lnTo>
                    <a:pt x="1032" y="74"/>
                  </a:lnTo>
                  <a:lnTo>
                    <a:pt x="1019" y="79"/>
                  </a:lnTo>
                  <a:lnTo>
                    <a:pt x="999" y="86"/>
                  </a:lnTo>
                  <a:lnTo>
                    <a:pt x="983" y="90"/>
                  </a:lnTo>
                  <a:lnTo>
                    <a:pt x="965" y="96"/>
                  </a:lnTo>
                  <a:lnTo>
                    <a:pt x="944" y="97"/>
                  </a:lnTo>
                  <a:lnTo>
                    <a:pt x="925" y="104"/>
                  </a:lnTo>
                  <a:lnTo>
                    <a:pt x="900" y="108"/>
                  </a:lnTo>
                  <a:lnTo>
                    <a:pt x="879" y="114"/>
                  </a:lnTo>
                  <a:lnTo>
                    <a:pt x="858" y="116"/>
                  </a:lnTo>
                  <a:lnTo>
                    <a:pt x="833" y="118"/>
                  </a:lnTo>
                  <a:lnTo>
                    <a:pt x="808" y="121"/>
                  </a:lnTo>
                  <a:lnTo>
                    <a:pt x="783" y="124"/>
                  </a:lnTo>
                  <a:lnTo>
                    <a:pt x="759" y="128"/>
                  </a:lnTo>
                  <a:lnTo>
                    <a:pt x="731" y="130"/>
                  </a:lnTo>
                  <a:lnTo>
                    <a:pt x="706" y="132"/>
                  </a:lnTo>
                  <a:lnTo>
                    <a:pt x="625" y="132"/>
                  </a:lnTo>
                  <a:lnTo>
                    <a:pt x="592" y="136"/>
                  </a:lnTo>
                  <a:lnTo>
                    <a:pt x="536" y="136"/>
                  </a:lnTo>
                  <a:lnTo>
                    <a:pt x="508" y="132"/>
                  </a:lnTo>
                  <a:lnTo>
                    <a:pt x="423" y="132"/>
                  </a:lnTo>
                  <a:lnTo>
                    <a:pt x="398" y="130"/>
                  </a:lnTo>
                  <a:lnTo>
                    <a:pt x="373" y="128"/>
                  </a:lnTo>
                  <a:lnTo>
                    <a:pt x="344" y="124"/>
                  </a:lnTo>
                  <a:lnTo>
                    <a:pt x="324" y="121"/>
                  </a:lnTo>
                  <a:lnTo>
                    <a:pt x="295" y="118"/>
                  </a:lnTo>
                  <a:lnTo>
                    <a:pt x="273" y="116"/>
                  </a:lnTo>
                  <a:lnTo>
                    <a:pt x="249" y="114"/>
                  </a:lnTo>
                  <a:lnTo>
                    <a:pt x="228" y="108"/>
                  </a:lnTo>
                  <a:lnTo>
                    <a:pt x="203" y="104"/>
                  </a:lnTo>
                  <a:lnTo>
                    <a:pt x="185" y="97"/>
                  </a:lnTo>
                  <a:lnTo>
                    <a:pt x="163" y="96"/>
                  </a:lnTo>
                  <a:lnTo>
                    <a:pt x="145" y="90"/>
                  </a:lnTo>
                  <a:lnTo>
                    <a:pt x="127" y="86"/>
                  </a:lnTo>
                  <a:lnTo>
                    <a:pt x="111" y="79"/>
                  </a:lnTo>
                  <a:lnTo>
                    <a:pt x="96" y="74"/>
                  </a:lnTo>
                  <a:lnTo>
                    <a:pt x="82" y="68"/>
                  </a:lnTo>
                  <a:lnTo>
                    <a:pt x="64" y="64"/>
                  </a:lnTo>
                  <a:lnTo>
                    <a:pt x="58" y="57"/>
                  </a:lnTo>
                  <a:lnTo>
                    <a:pt x="43" y="52"/>
                  </a:lnTo>
                  <a:lnTo>
                    <a:pt x="33" y="46"/>
                  </a:lnTo>
                  <a:lnTo>
                    <a:pt x="22" y="37"/>
                  </a:lnTo>
                  <a:lnTo>
                    <a:pt x="17" y="33"/>
                  </a:lnTo>
                  <a:lnTo>
                    <a:pt x="11" y="28"/>
                  </a:lnTo>
                  <a:lnTo>
                    <a:pt x="8" y="22"/>
                  </a:lnTo>
                  <a:lnTo>
                    <a:pt x="4" y="13"/>
                  </a:lnTo>
                  <a:lnTo>
                    <a:pt x="0" y="6"/>
                  </a:lnTo>
                  <a:lnTo>
                    <a:pt x="0" y="0"/>
                  </a:lnTo>
                  <a:lnTo>
                    <a:pt x="0" y="614"/>
                  </a:lnTo>
                  <a:lnTo>
                    <a:pt x="4" y="625"/>
                  </a:lnTo>
                  <a:lnTo>
                    <a:pt x="8" y="629"/>
                  </a:lnTo>
                  <a:lnTo>
                    <a:pt x="11" y="634"/>
                  </a:lnTo>
                  <a:lnTo>
                    <a:pt x="17" y="643"/>
                  </a:lnTo>
                  <a:lnTo>
                    <a:pt x="22" y="653"/>
                  </a:lnTo>
                  <a:lnTo>
                    <a:pt x="33" y="656"/>
                  </a:lnTo>
                  <a:lnTo>
                    <a:pt x="43" y="663"/>
                  </a:lnTo>
                  <a:lnTo>
                    <a:pt x="58" y="669"/>
                  </a:lnTo>
                  <a:lnTo>
                    <a:pt x="64" y="673"/>
                  </a:lnTo>
                  <a:lnTo>
                    <a:pt x="82" y="678"/>
                  </a:lnTo>
                  <a:lnTo>
                    <a:pt x="96" y="685"/>
                  </a:lnTo>
                  <a:lnTo>
                    <a:pt x="111" y="693"/>
                  </a:lnTo>
                  <a:lnTo>
                    <a:pt x="127" y="695"/>
                  </a:lnTo>
                  <a:lnTo>
                    <a:pt x="145" y="700"/>
                  </a:lnTo>
                  <a:lnTo>
                    <a:pt x="163" y="703"/>
                  </a:lnTo>
                  <a:lnTo>
                    <a:pt x="185" y="709"/>
                  </a:lnTo>
                  <a:lnTo>
                    <a:pt x="203" y="715"/>
                  </a:lnTo>
                  <a:lnTo>
                    <a:pt x="228" y="717"/>
                  </a:lnTo>
                  <a:lnTo>
                    <a:pt x="249" y="720"/>
                  </a:lnTo>
                  <a:lnTo>
                    <a:pt x="273" y="727"/>
                  </a:lnTo>
                  <a:lnTo>
                    <a:pt x="295" y="727"/>
                  </a:lnTo>
                  <a:lnTo>
                    <a:pt x="324" y="731"/>
                  </a:lnTo>
                  <a:lnTo>
                    <a:pt x="344" y="735"/>
                  </a:lnTo>
                  <a:lnTo>
                    <a:pt x="373" y="735"/>
                  </a:lnTo>
                  <a:lnTo>
                    <a:pt x="398" y="737"/>
                  </a:lnTo>
                  <a:lnTo>
                    <a:pt x="423" y="740"/>
                  </a:lnTo>
                  <a:lnTo>
                    <a:pt x="450" y="743"/>
                  </a:lnTo>
                  <a:lnTo>
                    <a:pt x="678" y="743"/>
                  </a:lnTo>
                  <a:lnTo>
                    <a:pt x="706" y="740"/>
                  </a:lnTo>
                  <a:lnTo>
                    <a:pt x="731" y="737"/>
                  </a:lnTo>
                  <a:lnTo>
                    <a:pt x="759" y="735"/>
                  </a:lnTo>
                  <a:lnTo>
                    <a:pt x="783" y="735"/>
                  </a:lnTo>
                  <a:lnTo>
                    <a:pt x="808" y="731"/>
                  </a:lnTo>
                  <a:lnTo>
                    <a:pt x="833" y="727"/>
                  </a:lnTo>
                  <a:lnTo>
                    <a:pt x="858" y="727"/>
                  </a:lnTo>
                  <a:lnTo>
                    <a:pt x="879" y="720"/>
                  </a:lnTo>
                  <a:lnTo>
                    <a:pt x="900" y="717"/>
                  </a:lnTo>
                  <a:lnTo>
                    <a:pt x="925" y="715"/>
                  </a:lnTo>
                  <a:lnTo>
                    <a:pt x="944" y="709"/>
                  </a:lnTo>
                  <a:lnTo>
                    <a:pt x="965" y="703"/>
                  </a:lnTo>
                  <a:lnTo>
                    <a:pt x="983" y="700"/>
                  </a:lnTo>
                  <a:lnTo>
                    <a:pt x="999" y="695"/>
                  </a:lnTo>
                  <a:lnTo>
                    <a:pt x="1019" y="693"/>
                  </a:lnTo>
                  <a:lnTo>
                    <a:pt x="1032" y="685"/>
                  </a:lnTo>
                  <a:lnTo>
                    <a:pt x="1050" y="678"/>
                  </a:lnTo>
                  <a:lnTo>
                    <a:pt x="1065" y="673"/>
                  </a:lnTo>
                  <a:lnTo>
                    <a:pt x="1075" y="669"/>
                  </a:lnTo>
                  <a:lnTo>
                    <a:pt x="1085" y="663"/>
                  </a:lnTo>
                  <a:lnTo>
                    <a:pt x="1095" y="656"/>
                  </a:lnTo>
                  <a:lnTo>
                    <a:pt x="1106" y="653"/>
                  </a:lnTo>
                  <a:lnTo>
                    <a:pt x="1114" y="643"/>
                  </a:lnTo>
                  <a:lnTo>
                    <a:pt x="1117" y="634"/>
                  </a:lnTo>
                  <a:lnTo>
                    <a:pt x="1124" y="629"/>
                  </a:lnTo>
                  <a:lnTo>
                    <a:pt x="1128" y="625"/>
                  </a:lnTo>
                  <a:lnTo>
                    <a:pt x="1128" y="614"/>
                  </a:lnTo>
                  <a:lnTo>
                    <a:pt x="1131" y="607"/>
                  </a:lnTo>
                  <a:lnTo>
                    <a:pt x="1131"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53" name="Freeform 5"/>
            <p:cNvSpPr>
              <a:spLocks/>
            </p:cNvSpPr>
            <p:nvPr/>
          </p:nvSpPr>
          <p:spPr bwMode="auto">
            <a:xfrm>
              <a:off x="333" y="762"/>
              <a:ext cx="1132" cy="274"/>
            </a:xfrm>
            <a:custGeom>
              <a:avLst/>
              <a:gdLst>
                <a:gd name="T0" fmla="*/ 625 w 1132"/>
                <a:gd name="T1" fmla="*/ 0 h 274"/>
                <a:gd name="T2" fmla="*/ 678 w 1132"/>
                <a:gd name="T3" fmla="*/ 4 h 274"/>
                <a:gd name="T4" fmla="*/ 731 w 1132"/>
                <a:gd name="T5" fmla="*/ 6 h 274"/>
                <a:gd name="T6" fmla="*/ 783 w 1132"/>
                <a:gd name="T7" fmla="*/ 12 h 274"/>
                <a:gd name="T8" fmla="*/ 833 w 1132"/>
                <a:gd name="T9" fmla="*/ 18 h 274"/>
                <a:gd name="T10" fmla="*/ 879 w 1132"/>
                <a:gd name="T11" fmla="*/ 22 h 274"/>
                <a:gd name="T12" fmla="*/ 925 w 1132"/>
                <a:gd name="T13" fmla="*/ 30 h 274"/>
                <a:gd name="T14" fmla="*/ 965 w 1132"/>
                <a:gd name="T15" fmla="*/ 40 h 274"/>
                <a:gd name="T16" fmla="*/ 999 w 1132"/>
                <a:gd name="T17" fmla="*/ 48 h 274"/>
                <a:gd name="T18" fmla="*/ 1032 w 1132"/>
                <a:gd name="T19" fmla="*/ 58 h 274"/>
                <a:gd name="T20" fmla="*/ 1065 w 1132"/>
                <a:gd name="T21" fmla="*/ 72 h 274"/>
                <a:gd name="T22" fmla="*/ 1085 w 1132"/>
                <a:gd name="T23" fmla="*/ 84 h 274"/>
                <a:gd name="T24" fmla="*/ 1106 w 1132"/>
                <a:gd name="T25" fmla="*/ 98 h 274"/>
                <a:gd name="T26" fmla="*/ 1117 w 1132"/>
                <a:gd name="T27" fmla="*/ 108 h 274"/>
                <a:gd name="T28" fmla="*/ 1128 w 1132"/>
                <a:gd name="T29" fmla="*/ 122 h 274"/>
                <a:gd name="T30" fmla="*/ 1131 w 1132"/>
                <a:gd name="T31" fmla="*/ 136 h 274"/>
                <a:gd name="T32" fmla="*/ 1128 w 1132"/>
                <a:gd name="T33" fmla="*/ 150 h 274"/>
                <a:gd name="T34" fmla="*/ 1117 w 1132"/>
                <a:gd name="T35" fmla="*/ 164 h 274"/>
                <a:gd name="T36" fmla="*/ 1106 w 1132"/>
                <a:gd name="T37" fmla="*/ 174 h 274"/>
                <a:gd name="T38" fmla="*/ 1085 w 1132"/>
                <a:gd name="T39" fmla="*/ 189 h 274"/>
                <a:gd name="T40" fmla="*/ 1065 w 1132"/>
                <a:gd name="T41" fmla="*/ 200 h 274"/>
                <a:gd name="T42" fmla="*/ 1032 w 1132"/>
                <a:gd name="T43" fmla="*/ 211 h 274"/>
                <a:gd name="T44" fmla="*/ 999 w 1132"/>
                <a:gd name="T45" fmla="*/ 222 h 274"/>
                <a:gd name="T46" fmla="*/ 965 w 1132"/>
                <a:gd name="T47" fmla="*/ 233 h 274"/>
                <a:gd name="T48" fmla="*/ 925 w 1132"/>
                <a:gd name="T49" fmla="*/ 240 h 274"/>
                <a:gd name="T50" fmla="*/ 879 w 1132"/>
                <a:gd name="T51" fmla="*/ 250 h 274"/>
                <a:gd name="T52" fmla="*/ 833 w 1132"/>
                <a:gd name="T53" fmla="*/ 255 h 274"/>
                <a:gd name="T54" fmla="*/ 783 w 1132"/>
                <a:gd name="T55" fmla="*/ 260 h 274"/>
                <a:gd name="T56" fmla="*/ 731 w 1132"/>
                <a:gd name="T57" fmla="*/ 266 h 274"/>
                <a:gd name="T58" fmla="*/ 625 w 1132"/>
                <a:gd name="T59" fmla="*/ 268 h 274"/>
                <a:gd name="T60" fmla="*/ 536 w 1132"/>
                <a:gd name="T61" fmla="*/ 273 h 274"/>
                <a:gd name="T62" fmla="*/ 423 w 1132"/>
                <a:gd name="T63" fmla="*/ 268 h 274"/>
                <a:gd name="T64" fmla="*/ 373 w 1132"/>
                <a:gd name="T65" fmla="*/ 264 h 274"/>
                <a:gd name="T66" fmla="*/ 324 w 1132"/>
                <a:gd name="T67" fmla="*/ 258 h 274"/>
                <a:gd name="T68" fmla="*/ 273 w 1132"/>
                <a:gd name="T69" fmla="*/ 253 h 274"/>
                <a:gd name="T70" fmla="*/ 228 w 1132"/>
                <a:gd name="T71" fmla="*/ 244 h 274"/>
                <a:gd name="T72" fmla="*/ 185 w 1132"/>
                <a:gd name="T73" fmla="*/ 234 h 274"/>
                <a:gd name="T74" fmla="*/ 145 w 1132"/>
                <a:gd name="T75" fmla="*/ 226 h 274"/>
                <a:gd name="T76" fmla="*/ 111 w 1132"/>
                <a:gd name="T77" fmla="*/ 216 h 274"/>
                <a:gd name="T78" fmla="*/ 82 w 1132"/>
                <a:gd name="T79" fmla="*/ 204 h 274"/>
                <a:gd name="T80" fmla="*/ 58 w 1132"/>
                <a:gd name="T81" fmla="*/ 194 h 274"/>
                <a:gd name="T82" fmla="*/ 33 w 1132"/>
                <a:gd name="T83" fmla="*/ 182 h 274"/>
                <a:gd name="T84" fmla="*/ 17 w 1132"/>
                <a:gd name="T85" fmla="*/ 170 h 274"/>
                <a:gd name="T86" fmla="*/ 8 w 1132"/>
                <a:gd name="T87" fmla="*/ 158 h 274"/>
                <a:gd name="T88" fmla="*/ 0 w 1132"/>
                <a:gd name="T89" fmla="*/ 142 h 274"/>
                <a:gd name="T90" fmla="*/ 8 w 1132"/>
                <a:gd name="T91" fmla="*/ 116 h 274"/>
                <a:gd name="T92" fmla="*/ 17 w 1132"/>
                <a:gd name="T93" fmla="*/ 102 h 274"/>
                <a:gd name="T94" fmla="*/ 33 w 1132"/>
                <a:gd name="T95" fmla="*/ 90 h 274"/>
                <a:gd name="T96" fmla="*/ 58 w 1132"/>
                <a:gd name="T97" fmla="*/ 78 h 274"/>
                <a:gd name="T98" fmla="*/ 82 w 1132"/>
                <a:gd name="T99" fmla="*/ 64 h 274"/>
                <a:gd name="T100" fmla="*/ 111 w 1132"/>
                <a:gd name="T101" fmla="*/ 56 h 274"/>
                <a:gd name="T102" fmla="*/ 145 w 1132"/>
                <a:gd name="T103" fmla="*/ 46 h 274"/>
                <a:gd name="T104" fmla="*/ 185 w 1132"/>
                <a:gd name="T105" fmla="*/ 36 h 274"/>
                <a:gd name="T106" fmla="*/ 228 w 1132"/>
                <a:gd name="T107" fmla="*/ 28 h 274"/>
                <a:gd name="T108" fmla="*/ 273 w 1132"/>
                <a:gd name="T109" fmla="*/ 19 h 274"/>
                <a:gd name="T110" fmla="*/ 324 w 1132"/>
                <a:gd name="T111" fmla="*/ 14 h 274"/>
                <a:gd name="T112" fmla="*/ 373 w 1132"/>
                <a:gd name="T113" fmla="*/ 8 h 274"/>
                <a:gd name="T114" fmla="*/ 423 w 1132"/>
                <a:gd name="T115" fmla="*/ 6 h 274"/>
                <a:gd name="T116" fmla="*/ 479 w 1132"/>
                <a:gd name="T117" fmla="*/ 4 h 274"/>
                <a:gd name="T118" fmla="*/ 564 w 1132"/>
                <a:gd name="T119" fmla="*/ 0 h 2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32" h="274">
                  <a:moveTo>
                    <a:pt x="564" y="0"/>
                  </a:moveTo>
                  <a:lnTo>
                    <a:pt x="625" y="0"/>
                  </a:lnTo>
                  <a:lnTo>
                    <a:pt x="649" y="4"/>
                  </a:lnTo>
                  <a:lnTo>
                    <a:pt x="678" y="4"/>
                  </a:lnTo>
                  <a:lnTo>
                    <a:pt x="706" y="6"/>
                  </a:lnTo>
                  <a:lnTo>
                    <a:pt x="731" y="6"/>
                  </a:lnTo>
                  <a:lnTo>
                    <a:pt x="759" y="8"/>
                  </a:lnTo>
                  <a:lnTo>
                    <a:pt x="783" y="12"/>
                  </a:lnTo>
                  <a:lnTo>
                    <a:pt x="808" y="14"/>
                  </a:lnTo>
                  <a:lnTo>
                    <a:pt x="833" y="18"/>
                  </a:lnTo>
                  <a:lnTo>
                    <a:pt x="858" y="19"/>
                  </a:lnTo>
                  <a:lnTo>
                    <a:pt x="879" y="22"/>
                  </a:lnTo>
                  <a:lnTo>
                    <a:pt x="900" y="28"/>
                  </a:lnTo>
                  <a:lnTo>
                    <a:pt x="925" y="30"/>
                  </a:lnTo>
                  <a:lnTo>
                    <a:pt x="944" y="36"/>
                  </a:lnTo>
                  <a:lnTo>
                    <a:pt x="965" y="40"/>
                  </a:lnTo>
                  <a:lnTo>
                    <a:pt x="983" y="46"/>
                  </a:lnTo>
                  <a:lnTo>
                    <a:pt x="999" y="48"/>
                  </a:lnTo>
                  <a:lnTo>
                    <a:pt x="1019" y="56"/>
                  </a:lnTo>
                  <a:lnTo>
                    <a:pt x="1032" y="58"/>
                  </a:lnTo>
                  <a:lnTo>
                    <a:pt x="1050" y="64"/>
                  </a:lnTo>
                  <a:lnTo>
                    <a:pt x="1065" y="72"/>
                  </a:lnTo>
                  <a:lnTo>
                    <a:pt x="1075" y="78"/>
                  </a:lnTo>
                  <a:lnTo>
                    <a:pt x="1085" y="84"/>
                  </a:lnTo>
                  <a:lnTo>
                    <a:pt x="1095" y="90"/>
                  </a:lnTo>
                  <a:lnTo>
                    <a:pt x="1106" y="98"/>
                  </a:lnTo>
                  <a:lnTo>
                    <a:pt x="1114" y="102"/>
                  </a:lnTo>
                  <a:lnTo>
                    <a:pt x="1117" y="108"/>
                  </a:lnTo>
                  <a:lnTo>
                    <a:pt x="1124" y="116"/>
                  </a:lnTo>
                  <a:lnTo>
                    <a:pt x="1128" y="122"/>
                  </a:lnTo>
                  <a:lnTo>
                    <a:pt x="1128" y="128"/>
                  </a:lnTo>
                  <a:lnTo>
                    <a:pt x="1131" y="136"/>
                  </a:lnTo>
                  <a:lnTo>
                    <a:pt x="1128" y="142"/>
                  </a:lnTo>
                  <a:lnTo>
                    <a:pt x="1128" y="150"/>
                  </a:lnTo>
                  <a:lnTo>
                    <a:pt x="1124" y="158"/>
                  </a:lnTo>
                  <a:lnTo>
                    <a:pt x="1117" y="164"/>
                  </a:lnTo>
                  <a:lnTo>
                    <a:pt x="1114" y="170"/>
                  </a:lnTo>
                  <a:lnTo>
                    <a:pt x="1106" y="174"/>
                  </a:lnTo>
                  <a:lnTo>
                    <a:pt x="1095" y="182"/>
                  </a:lnTo>
                  <a:lnTo>
                    <a:pt x="1085" y="189"/>
                  </a:lnTo>
                  <a:lnTo>
                    <a:pt x="1075" y="194"/>
                  </a:lnTo>
                  <a:lnTo>
                    <a:pt x="1065" y="200"/>
                  </a:lnTo>
                  <a:lnTo>
                    <a:pt x="1050" y="204"/>
                  </a:lnTo>
                  <a:lnTo>
                    <a:pt x="1032" y="211"/>
                  </a:lnTo>
                  <a:lnTo>
                    <a:pt x="1019" y="216"/>
                  </a:lnTo>
                  <a:lnTo>
                    <a:pt x="999" y="222"/>
                  </a:lnTo>
                  <a:lnTo>
                    <a:pt x="983" y="226"/>
                  </a:lnTo>
                  <a:lnTo>
                    <a:pt x="965" y="233"/>
                  </a:lnTo>
                  <a:lnTo>
                    <a:pt x="944" y="234"/>
                  </a:lnTo>
                  <a:lnTo>
                    <a:pt x="925" y="240"/>
                  </a:lnTo>
                  <a:lnTo>
                    <a:pt x="900" y="244"/>
                  </a:lnTo>
                  <a:lnTo>
                    <a:pt x="879" y="250"/>
                  </a:lnTo>
                  <a:lnTo>
                    <a:pt x="858" y="253"/>
                  </a:lnTo>
                  <a:lnTo>
                    <a:pt x="833" y="255"/>
                  </a:lnTo>
                  <a:lnTo>
                    <a:pt x="808" y="258"/>
                  </a:lnTo>
                  <a:lnTo>
                    <a:pt x="783" y="260"/>
                  </a:lnTo>
                  <a:lnTo>
                    <a:pt x="759" y="264"/>
                  </a:lnTo>
                  <a:lnTo>
                    <a:pt x="731" y="266"/>
                  </a:lnTo>
                  <a:lnTo>
                    <a:pt x="706" y="268"/>
                  </a:lnTo>
                  <a:lnTo>
                    <a:pt x="625" y="268"/>
                  </a:lnTo>
                  <a:lnTo>
                    <a:pt x="592" y="273"/>
                  </a:lnTo>
                  <a:lnTo>
                    <a:pt x="536" y="273"/>
                  </a:lnTo>
                  <a:lnTo>
                    <a:pt x="508" y="268"/>
                  </a:lnTo>
                  <a:lnTo>
                    <a:pt x="423" y="268"/>
                  </a:lnTo>
                  <a:lnTo>
                    <a:pt x="398" y="266"/>
                  </a:lnTo>
                  <a:lnTo>
                    <a:pt x="373" y="264"/>
                  </a:lnTo>
                  <a:lnTo>
                    <a:pt x="344" y="260"/>
                  </a:lnTo>
                  <a:lnTo>
                    <a:pt x="324" y="258"/>
                  </a:lnTo>
                  <a:lnTo>
                    <a:pt x="295" y="255"/>
                  </a:lnTo>
                  <a:lnTo>
                    <a:pt x="273" y="253"/>
                  </a:lnTo>
                  <a:lnTo>
                    <a:pt x="249" y="250"/>
                  </a:lnTo>
                  <a:lnTo>
                    <a:pt x="228" y="244"/>
                  </a:lnTo>
                  <a:lnTo>
                    <a:pt x="203" y="240"/>
                  </a:lnTo>
                  <a:lnTo>
                    <a:pt x="185" y="234"/>
                  </a:lnTo>
                  <a:lnTo>
                    <a:pt x="163" y="233"/>
                  </a:lnTo>
                  <a:lnTo>
                    <a:pt x="145" y="226"/>
                  </a:lnTo>
                  <a:lnTo>
                    <a:pt x="127" y="222"/>
                  </a:lnTo>
                  <a:lnTo>
                    <a:pt x="111" y="216"/>
                  </a:lnTo>
                  <a:lnTo>
                    <a:pt x="96" y="211"/>
                  </a:lnTo>
                  <a:lnTo>
                    <a:pt x="82" y="204"/>
                  </a:lnTo>
                  <a:lnTo>
                    <a:pt x="64" y="200"/>
                  </a:lnTo>
                  <a:lnTo>
                    <a:pt x="58" y="194"/>
                  </a:lnTo>
                  <a:lnTo>
                    <a:pt x="43" y="189"/>
                  </a:lnTo>
                  <a:lnTo>
                    <a:pt x="33" y="182"/>
                  </a:lnTo>
                  <a:lnTo>
                    <a:pt x="22" y="174"/>
                  </a:lnTo>
                  <a:lnTo>
                    <a:pt x="17" y="170"/>
                  </a:lnTo>
                  <a:lnTo>
                    <a:pt x="11" y="164"/>
                  </a:lnTo>
                  <a:lnTo>
                    <a:pt x="8" y="158"/>
                  </a:lnTo>
                  <a:lnTo>
                    <a:pt x="4" y="150"/>
                  </a:lnTo>
                  <a:lnTo>
                    <a:pt x="0" y="142"/>
                  </a:lnTo>
                  <a:lnTo>
                    <a:pt x="0" y="128"/>
                  </a:lnTo>
                  <a:lnTo>
                    <a:pt x="8" y="116"/>
                  </a:lnTo>
                  <a:lnTo>
                    <a:pt x="11" y="108"/>
                  </a:lnTo>
                  <a:lnTo>
                    <a:pt x="17" y="102"/>
                  </a:lnTo>
                  <a:lnTo>
                    <a:pt x="22" y="98"/>
                  </a:lnTo>
                  <a:lnTo>
                    <a:pt x="33" y="90"/>
                  </a:lnTo>
                  <a:lnTo>
                    <a:pt x="43" y="84"/>
                  </a:lnTo>
                  <a:lnTo>
                    <a:pt x="58" y="78"/>
                  </a:lnTo>
                  <a:lnTo>
                    <a:pt x="64" y="72"/>
                  </a:lnTo>
                  <a:lnTo>
                    <a:pt x="82" y="64"/>
                  </a:lnTo>
                  <a:lnTo>
                    <a:pt x="96" y="58"/>
                  </a:lnTo>
                  <a:lnTo>
                    <a:pt x="111" y="56"/>
                  </a:lnTo>
                  <a:lnTo>
                    <a:pt x="127" y="48"/>
                  </a:lnTo>
                  <a:lnTo>
                    <a:pt x="145" y="46"/>
                  </a:lnTo>
                  <a:lnTo>
                    <a:pt x="163" y="40"/>
                  </a:lnTo>
                  <a:lnTo>
                    <a:pt x="185" y="36"/>
                  </a:lnTo>
                  <a:lnTo>
                    <a:pt x="203" y="30"/>
                  </a:lnTo>
                  <a:lnTo>
                    <a:pt x="228" y="28"/>
                  </a:lnTo>
                  <a:lnTo>
                    <a:pt x="249" y="22"/>
                  </a:lnTo>
                  <a:lnTo>
                    <a:pt x="273" y="19"/>
                  </a:lnTo>
                  <a:lnTo>
                    <a:pt x="295" y="18"/>
                  </a:lnTo>
                  <a:lnTo>
                    <a:pt x="324" y="14"/>
                  </a:lnTo>
                  <a:lnTo>
                    <a:pt x="344" y="12"/>
                  </a:lnTo>
                  <a:lnTo>
                    <a:pt x="373" y="8"/>
                  </a:lnTo>
                  <a:lnTo>
                    <a:pt x="398" y="6"/>
                  </a:lnTo>
                  <a:lnTo>
                    <a:pt x="423" y="6"/>
                  </a:lnTo>
                  <a:lnTo>
                    <a:pt x="450" y="4"/>
                  </a:lnTo>
                  <a:lnTo>
                    <a:pt x="479" y="4"/>
                  </a:lnTo>
                  <a:lnTo>
                    <a:pt x="508" y="0"/>
                  </a:lnTo>
                  <a:lnTo>
                    <a:pt x="564"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54" name="Freeform 6"/>
            <p:cNvSpPr>
              <a:spLocks/>
            </p:cNvSpPr>
            <p:nvPr/>
          </p:nvSpPr>
          <p:spPr bwMode="auto">
            <a:xfrm>
              <a:off x="264" y="844"/>
              <a:ext cx="1132" cy="744"/>
            </a:xfrm>
            <a:custGeom>
              <a:avLst/>
              <a:gdLst>
                <a:gd name="T0" fmla="*/ 1126 w 1132"/>
                <a:gd name="T1" fmla="*/ 5 h 744"/>
                <a:gd name="T2" fmla="*/ 1122 w 1132"/>
                <a:gd name="T3" fmla="*/ 22 h 744"/>
                <a:gd name="T4" fmla="*/ 1113 w 1132"/>
                <a:gd name="T5" fmla="*/ 33 h 744"/>
                <a:gd name="T6" fmla="*/ 1093 w 1132"/>
                <a:gd name="T7" fmla="*/ 47 h 744"/>
                <a:gd name="T8" fmla="*/ 1072 w 1132"/>
                <a:gd name="T9" fmla="*/ 57 h 744"/>
                <a:gd name="T10" fmla="*/ 1048 w 1132"/>
                <a:gd name="T11" fmla="*/ 69 h 744"/>
                <a:gd name="T12" fmla="*/ 1016 w 1132"/>
                <a:gd name="T13" fmla="*/ 81 h 744"/>
                <a:gd name="T14" fmla="*/ 981 w 1132"/>
                <a:gd name="T15" fmla="*/ 91 h 744"/>
                <a:gd name="T16" fmla="*/ 942 w 1132"/>
                <a:gd name="T17" fmla="*/ 99 h 744"/>
                <a:gd name="T18" fmla="*/ 900 w 1132"/>
                <a:gd name="T19" fmla="*/ 108 h 744"/>
                <a:gd name="T20" fmla="*/ 856 w 1132"/>
                <a:gd name="T21" fmla="*/ 115 h 744"/>
                <a:gd name="T22" fmla="*/ 806 w 1132"/>
                <a:gd name="T23" fmla="*/ 121 h 744"/>
                <a:gd name="T24" fmla="*/ 757 w 1132"/>
                <a:gd name="T25" fmla="*/ 128 h 744"/>
                <a:gd name="T26" fmla="*/ 705 w 1132"/>
                <a:gd name="T27" fmla="*/ 131 h 744"/>
                <a:gd name="T28" fmla="*/ 591 w 1132"/>
                <a:gd name="T29" fmla="*/ 135 h 744"/>
                <a:gd name="T30" fmla="*/ 506 w 1132"/>
                <a:gd name="T31" fmla="*/ 131 h 744"/>
                <a:gd name="T32" fmla="*/ 396 w 1132"/>
                <a:gd name="T33" fmla="*/ 130 h 744"/>
                <a:gd name="T34" fmla="*/ 343 w 1132"/>
                <a:gd name="T35" fmla="*/ 124 h 744"/>
                <a:gd name="T36" fmla="*/ 293 w 1132"/>
                <a:gd name="T37" fmla="*/ 119 h 744"/>
                <a:gd name="T38" fmla="*/ 248 w 1132"/>
                <a:gd name="T39" fmla="*/ 113 h 744"/>
                <a:gd name="T40" fmla="*/ 201 w 1132"/>
                <a:gd name="T41" fmla="*/ 106 h 744"/>
                <a:gd name="T42" fmla="*/ 162 w 1132"/>
                <a:gd name="T43" fmla="*/ 97 h 744"/>
                <a:gd name="T44" fmla="*/ 127 w 1132"/>
                <a:gd name="T45" fmla="*/ 86 h 744"/>
                <a:gd name="T46" fmla="*/ 94 w 1132"/>
                <a:gd name="T47" fmla="*/ 75 h 744"/>
                <a:gd name="T48" fmla="*/ 63 w 1132"/>
                <a:gd name="T49" fmla="*/ 64 h 744"/>
                <a:gd name="T50" fmla="*/ 40 w 1132"/>
                <a:gd name="T51" fmla="*/ 51 h 744"/>
                <a:gd name="T52" fmla="*/ 20 w 1132"/>
                <a:gd name="T53" fmla="*/ 39 h 744"/>
                <a:gd name="T54" fmla="*/ 10 w 1132"/>
                <a:gd name="T55" fmla="*/ 27 h 744"/>
                <a:gd name="T56" fmla="*/ 2 w 1132"/>
                <a:gd name="T57" fmla="*/ 13 h 744"/>
                <a:gd name="T58" fmla="*/ 0 w 1132"/>
                <a:gd name="T59" fmla="*/ 0 h 744"/>
                <a:gd name="T60" fmla="*/ 2 w 1132"/>
                <a:gd name="T61" fmla="*/ 625 h 744"/>
                <a:gd name="T62" fmla="*/ 20 w 1132"/>
                <a:gd name="T63" fmla="*/ 652 h 744"/>
                <a:gd name="T64" fmla="*/ 40 w 1132"/>
                <a:gd name="T65" fmla="*/ 663 h 744"/>
                <a:gd name="T66" fmla="*/ 63 w 1132"/>
                <a:gd name="T67" fmla="*/ 674 h 744"/>
                <a:gd name="T68" fmla="*/ 94 w 1132"/>
                <a:gd name="T69" fmla="*/ 685 h 744"/>
                <a:gd name="T70" fmla="*/ 127 w 1132"/>
                <a:gd name="T71" fmla="*/ 696 h 744"/>
                <a:gd name="T72" fmla="*/ 162 w 1132"/>
                <a:gd name="T73" fmla="*/ 705 h 744"/>
                <a:gd name="T74" fmla="*/ 201 w 1132"/>
                <a:gd name="T75" fmla="*/ 716 h 744"/>
                <a:gd name="T76" fmla="*/ 248 w 1132"/>
                <a:gd name="T77" fmla="*/ 720 h 744"/>
                <a:gd name="T78" fmla="*/ 293 w 1132"/>
                <a:gd name="T79" fmla="*/ 727 h 744"/>
                <a:gd name="T80" fmla="*/ 343 w 1132"/>
                <a:gd name="T81" fmla="*/ 734 h 744"/>
                <a:gd name="T82" fmla="*/ 396 w 1132"/>
                <a:gd name="T83" fmla="*/ 738 h 744"/>
                <a:gd name="T84" fmla="*/ 448 w 1132"/>
                <a:gd name="T85" fmla="*/ 743 h 744"/>
                <a:gd name="T86" fmla="*/ 705 w 1132"/>
                <a:gd name="T87" fmla="*/ 740 h 744"/>
                <a:gd name="T88" fmla="*/ 757 w 1132"/>
                <a:gd name="T89" fmla="*/ 734 h 744"/>
                <a:gd name="T90" fmla="*/ 806 w 1132"/>
                <a:gd name="T91" fmla="*/ 732 h 744"/>
                <a:gd name="T92" fmla="*/ 856 w 1132"/>
                <a:gd name="T93" fmla="*/ 727 h 744"/>
                <a:gd name="T94" fmla="*/ 900 w 1132"/>
                <a:gd name="T95" fmla="*/ 718 h 744"/>
                <a:gd name="T96" fmla="*/ 942 w 1132"/>
                <a:gd name="T97" fmla="*/ 710 h 744"/>
                <a:gd name="T98" fmla="*/ 981 w 1132"/>
                <a:gd name="T99" fmla="*/ 703 h 744"/>
                <a:gd name="T100" fmla="*/ 1016 w 1132"/>
                <a:gd name="T101" fmla="*/ 694 h 744"/>
                <a:gd name="T102" fmla="*/ 1048 w 1132"/>
                <a:gd name="T103" fmla="*/ 680 h 744"/>
                <a:gd name="T104" fmla="*/ 1072 w 1132"/>
                <a:gd name="T105" fmla="*/ 668 h 744"/>
                <a:gd name="T106" fmla="*/ 1093 w 1132"/>
                <a:gd name="T107" fmla="*/ 656 h 744"/>
                <a:gd name="T108" fmla="*/ 1113 w 1132"/>
                <a:gd name="T109" fmla="*/ 645 h 744"/>
                <a:gd name="T110" fmla="*/ 1122 w 1132"/>
                <a:gd name="T111" fmla="*/ 630 h 744"/>
                <a:gd name="T112" fmla="*/ 1126 w 1132"/>
                <a:gd name="T113" fmla="*/ 616 h 744"/>
                <a:gd name="T114" fmla="*/ 1131 w 1132"/>
                <a:gd name="T115" fmla="*/ 0 h 7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32" h="744">
                  <a:moveTo>
                    <a:pt x="1131" y="0"/>
                  </a:moveTo>
                  <a:lnTo>
                    <a:pt x="1126" y="5"/>
                  </a:lnTo>
                  <a:lnTo>
                    <a:pt x="1126" y="13"/>
                  </a:lnTo>
                  <a:lnTo>
                    <a:pt x="1122" y="22"/>
                  </a:lnTo>
                  <a:lnTo>
                    <a:pt x="1115" y="27"/>
                  </a:lnTo>
                  <a:lnTo>
                    <a:pt x="1113" y="33"/>
                  </a:lnTo>
                  <a:lnTo>
                    <a:pt x="1105" y="39"/>
                  </a:lnTo>
                  <a:lnTo>
                    <a:pt x="1093" y="47"/>
                  </a:lnTo>
                  <a:lnTo>
                    <a:pt x="1084" y="51"/>
                  </a:lnTo>
                  <a:lnTo>
                    <a:pt x="1072" y="57"/>
                  </a:lnTo>
                  <a:lnTo>
                    <a:pt x="1063" y="64"/>
                  </a:lnTo>
                  <a:lnTo>
                    <a:pt x="1048" y="69"/>
                  </a:lnTo>
                  <a:lnTo>
                    <a:pt x="1030" y="75"/>
                  </a:lnTo>
                  <a:lnTo>
                    <a:pt x="1016" y="81"/>
                  </a:lnTo>
                  <a:lnTo>
                    <a:pt x="998" y="86"/>
                  </a:lnTo>
                  <a:lnTo>
                    <a:pt x="981" y="91"/>
                  </a:lnTo>
                  <a:lnTo>
                    <a:pt x="963" y="97"/>
                  </a:lnTo>
                  <a:lnTo>
                    <a:pt x="942" y="99"/>
                  </a:lnTo>
                  <a:lnTo>
                    <a:pt x="925" y="106"/>
                  </a:lnTo>
                  <a:lnTo>
                    <a:pt x="900" y="108"/>
                  </a:lnTo>
                  <a:lnTo>
                    <a:pt x="878" y="113"/>
                  </a:lnTo>
                  <a:lnTo>
                    <a:pt x="856" y="115"/>
                  </a:lnTo>
                  <a:lnTo>
                    <a:pt x="831" y="119"/>
                  </a:lnTo>
                  <a:lnTo>
                    <a:pt x="806" y="121"/>
                  </a:lnTo>
                  <a:lnTo>
                    <a:pt x="782" y="124"/>
                  </a:lnTo>
                  <a:lnTo>
                    <a:pt x="757" y="128"/>
                  </a:lnTo>
                  <a:lnTo>
                    <a:pt x="729" y="130"/>
                  </a:lnTo>
                  <a:lnTo>
                    <a:pt x="705" y="131"/>
                  </a:lnTo>
                  <a:lnTo>
                    <a:pt x="622" y="131"/>
                  </a:lnTo>
                  <a:lnTo>
                    <a:pt x="591" y="135"/>
                  </a:lnTo>
                  <a:lnTo>
                    <a:pt x="535" y="135"/>
                  </a:lnTo>
                  <a:lnTo>
                    <a:pt x="506" y="131"/>
                  </a:lnTo>
                  <a:lnTo>
                    <a:pt x="421" y="131"/>
                  </a:lnTo>
                  <a:lnTo>
                    <a:pt x="396" y="130"/>
                  </a:lnTo>
                  <a:lnTo>
                    <a:pt x="371" y="128"/>
                  </a:lnTo>
                  <a:lnTo>
                    <a:pt x="343" y="124"/>
                  </a:lnTo>
                  <a:lnTo>
                    <a:pt x="322" y="121"/>
                  </a:lnTo>
                  <a:lnTo>
                    <a:pt x="293" y="119"/>
                  </a:lnTo>
                  <a:lnTo>
                    <a:pt x="273" y="115"/>
                  </a:lnTo>
                  <a:lnTo>
                    <a:pt x="248" y="113"/>
                  </a:lnTo>
                  <a:lnTo>
                    <a:pt x="226" y="108"/>
                  </a:lnTo>
                  <a:lnTo>
                    <a:pt x="201" y="106"/>
                  </a:lnTo>
                  <a:lnTo>
                    <a:pt x="183" y="99"/>
                  </a:lnTo>
                  <a:lnTo>
                    <a:pt x="162" y="97"/>
                  </a:lnTo>
                  <a:lnTo>
                    <a:pt x="144" y="91"/>
                  </a:lnTo>
                  <a:lnTo>
                    <a:pt x="127" y="86"/>
                  </a:lnTo>
                  <a:lnTo>
                    <a:pt x="109" y="81"/>
                  </a:lnTo>
                  <a:lnTo>
                    <a:pt x="94" y="75"/>
                  </a:lnTo>
                  <a:lnTo>
                    <a:pt x="81" y="69"/>
                  </a:lnTo>
                  <a:lnTo>
                    <a:pt x="63" y="64"/>
                  </a:lnTo>
                  <a:lnTo>
                    <a:pt x="55" y="57"/>
                  </a:lnTo>
                  <a:lnTo>
                    <a:pt x="40" y="51"/>
                  </a:lnTo>
                  <a:lnTo>
                    <a:pt x="31" y="47"/>
                  </a:lnTo>
                  <a:lnTo>
                    <a:pt x="20" y="39"/>
                  </a:lnTo>
                  <a:lnTo>
                    <a:pt x="16" y="33"/>
                  </a:lnTo>
                  <a:lnTo>
                    <a:pt x="10" y="27"/>
                  </a:lnTo>
                  <a:lnTo>
                    <a:pt x="6" y="22"/>
                  </a:lnTo>
                  <a:lnTo>
                    <a:pt x="2" y="13"/>
                  </a:lnTo>
                  <a:lnTo>
                    <a:pt x="0" y="5"/>
                  </a:lnTo>
                  <a:lnTo>
                    <a:pt x="0" y="0"/>
                  </a:lnTo>
                  <a:lnTo>
                    <a:pt x="0" y="616"/>
                  </a:lnTo>
                  <a:lnTo>
                    <a:pt x="2" y="625"/>
                  </a:lnTo>
                  <a:lnTo>
                    <a:pt x="16" y="645"/>
                  </a:lnTo>
                  <a:lnTo>
                    <a:pt x="20" y="652"/>
                  </a:lnTo>
                  <a:lnTo>
                    <a:pt x="31" y="656"/>
                  </a:lnTo>
                  <a:lnTo>
                    <a:pt x="40" y="663"/>
                  </a:lnTo>
                  <a:lnTo>
                    <a:pt x="55" y="668"/>
                  </a:lnTo>
                  <a:lnTo>
                    <a:pt x="63" y="674"/>
                  </a:lnTo>
                  <a:lnTo>
                    <a:pt x="81" y="680"/>
                  </a:lnTo>
                  <a:lnTo>
                    <a:pt x="94" y="685"/>
                  </a:lnTo>
                  <a:lnTo>
                    <a:pt x="109" y="694"/>
                  </a:lnTo>
                  <a:lnTo>
                    <a:pt x="127" y="696"/>
                  </a:lnTo>
                  <a:lnTo>
                    <a:pt x="144" y="703"/>
                  </a:lnTo>
                  <a:lnTo>
                    <a:pt x="162" y="705"/>
                  </a:lnTo>
                  <a:lnTo>
                    <a:pt x="183" y="710"/>
                  </a:lnTo>
                  <a:lnTo>
                    <a:pt x="201" y="716"/>
                  </a:lnTo>
                  <a:lnTo>
                    <a:pt x="226" y="718"/>
                  </a:lnTo>
                  <a:lnTo>
                    <a:pt x="248" y="720"/>
                  </a:lnTo>
                  <a:lnTo>
                    <a:pt x="273" y="727"/>
                  </a:lnTo>
                  <a:lnTo>
                    <a:pt x="293" y="727"/>
                  </a:lnTo>
                  <a:lnTo>
                    <a:pt x="322" y="732"/>
                  </a:lnTo>
                  <a:lnTo>
                    <a:pt x="343" y="734"/>
                  </a:lnTo>
                  <a:lnTo>
                    <a:pt x="371" y="734"/>
                  </a:lnTo>
                  <a:lnTo>
                    <a:pt x="396" y="738"/>
                  </a:lnTo>
                  <a:lnTo>
                    <a:pt x="421" y="740"/>
                  </a:lnTo>
                  <a:lnTo>
                    <a:pt x="448" y="743"/>
                  </a:lnTo>
                  <a:lnTo>
                    <a:pt x="676" y="743"/>
                  </a:lnTo>
                  <a:lnTo>
                    <a:pt x="705" y="740"/>
                  </a:lnTo>
                  <a:lnTo>
                    <a:pt x="729" y="738"/>
                  </a:lnTo>
                  <a:lnTo>
                    <a:pt x="757" y="734"/>
                  </a:lnTo>
                  <a:lnTo>
                    <a:pt x="782" y="734"/>
                  </a:lnTo>
                  <a:lnTo>
                    <a:pt x="806" y="732"/>
                  </a:lnTo>
                  <a:lnTo>
                    <a:pt x="831" y="727"/>
                  </a:lnTo>
                  <a:lnTo>
                    <a:pt x="856" y="727"/>
                  </a:lnTo>
                  <a:lnTo>
                    <a:pt x="878" y="720"/>
                  </a:lnTo>
                  <a:lnTo>
                    <a:pt x="900" y="718"/>
                  </a:lnTo>
                  <a:lnTo>
                    <a:pt x="925" y="716"/>
                  </a:lnTo>
                  <a:lnTo>
                    <a:pt x="942" y="710"/>
                  </a:lnTo>
                  <a:lnTo>
                    <a:pt x="963" y="705"/>
                  </a:lnTo>
                  <a:lnTo>
                    <a:pt x="981" y="703"/>
                  </a:lnTo>
                  <a:lnTo>
                    <a:pt x="998" y="696"/>
                  </a:lnTo>
                  <a:lnTo>
                    <a:pt x="1016" y="694"/>
                  </a:lnTo>
                  <a:lnTo>
                    <a:pt x="1030" y="685"/>
                  </a:lnTo>
                  <a:lnTo>
                    <a:pt x="1048" y="680"/>
                  </a:lnTo>
                  <a:lnTo>
                    <a:pt x="1063" y="674"/>
                  </a:lnTo>
                  <a:lnTo>
                    <a:pt x="1072" y="668"/>
                  </a:lnTo>
                  <a:lnTo>
                    <a:pt x="1084" y="663"/>
                  </a:lnTo>
                  <a:lnTo>
                    <a:pt x="1093" y="656"/>
                  </a:lnTo>
                  <a:lnTo>
                    <a:pt x="1105" y="652"/>
                  </a:lnTo>
                  <a:lnTo>
                    <a:pt x="1113" y="645"/>
                  </a:lnTo>
                  <a:lnTo>
                    <a:pt x="1115" y="636"/>
                  </a:lnTo>
                  <a:lnTo>
                    <a:pt x="1122" y="630"/>
                  </a:lnTo>
                  <a:lnTo>
                    <a:pt x="1126" y="625"/>
                  </a:lnTo>
                  <a:lnTo>
                    <a:pt x="1126" y="616"/>
                  </a:lnTo>
                  <a:lnTo>
                    <a:pt x="1131" y="608"/>
                  </a:lnTo>
                  <a:lnTo>
                    <a:pt x="1131" y="0"/>
                  </a:lnTo>
                </a:path>
              </a:pathLst>
            </a:custGeom>
            <a:solidFill>
              <a:srgbClr val="FF00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55" name="Freeform 7"/>
            <p:cNvSpPr>
              <a:spLocks/>
            </p:cNvSpPr>
            <p:nvPr/>
          </p:nvSpPr>
          <p:spPr bwMode="auto">
            <a:xfrm>
              <a:off x="264" y="708"/>
              <a:ext cx="1132" cy="273"/>
            </a:xfrm>
            <a:custGeom>
              <a:avLst/>
              <a:gdLst>
                <a:gd name="T0" fmla="*/ 622 w 1132"/>
                <a:gd name="T1" fmla="*/ 0 h 273"/>
                <a:gd name="T2" fmla="*/ 676 w 1132"/>
                <a:gd name="T3" fmla="*/ 2 h 273"/>
                <a:gd name="T4" fmla="*/ 729 w 1132"/>
                <a:gd name="T5" fmla="*/ 6 h 273"/>
                <a:gd name="T6" fmla="*/ 782 w 1132"/>
                <a:gd name="T7" fmla="*/ 9 h 273"/>
                <a:gd name="T8" fmla="*/ 831 w 1132"/>
                <a:gd name="T9" fmla="*/ 15 h 273"/>
                <a:gd name="T10" fmla="*/ 878 w 1132"/>
                <a:gd name="T11" fmla="*/ 22 h 273"/>
                <a:gd name="T12" fmla="*/ 925 w 1132"/>
                <a:gd name="T13" fmla="*/ 30 h 273"/>
                <a:gd name="T14" fmla="*/ 963 w 1132"/>
                <a:gd name="T15" fmla="*/ 38 h 273"/>
                <a:gd name="T16" fmla="*/ 998 w 1132"/>
                <a:gd name="T17" fmla="*/ 46 h 273"/>
                <a:gd name="T18" fmla="*/ 1030 w 1132"/>
                <a:gd name="T19" fmla="*/ 58 h 273"/>
                <a:gd name="T20" fmla="*/ 1063 w 1132"/>
                <a:gd name="T21" fmla="*/ 73 h 273"/>
                <a:gd name="T22" fmla="*/ 1084 w 1132"/>
                <a:gd name="T23" fmla="*/ 82 h 273"/>
                <a:gd name="T24" fmla="*/ 1105 w 1132"/>
                <a:gd name="T25" fmla="*/ 96 h 273"/>
                <a:gd name="T26" fmla="*/ 1115 w 1132"/>
                <a:gd name="T27" fmla="*/ 109 h 273"/>
                <a:gd name="T28" fmla="*/ 1126 w 1132"/>
                <a:gd name="T29" fmla="*/ 122 h 273"/>
                <a:gd name="T30" fmla="*/ 1131 w 1132"/>
                <a:gd name="T31" fmla="*/ 135 h 273"/>
                <a:gd name="T32" fmla="*/ 1126 w 1132"/>
                <a:gd name="T33" fmla="*/ 149 h 273"/>
                <a:gd name="T34" fmla="*/ 1115 w 1132"/>
                <a:gd name="T35" fmla="*/ 162 h 273"/>
                <a:gd name="T36" fmla="*/ 1105 w 1132"/>
                <a:gd name="T37" fmla="*/ 175 h 273"/>
                <a:gd name="T38" fmla="*/ 1084 w 1132"/>
                <a:gd name="T39" fmla="*/ 187 h 273"/>
                <a:gd name="T40" fmla="*/ 1063 w 1132"/>
                <a:gd name="T41" fmla="*/ 200 h 273"/>
                <a:gd name="T42" fmla="*/ 1030 w 1132"/>
                <a:gd name="T43" fmla="*/ 211 h 273"/>
                <a:gd name="T44" fmla="*/ 998 w 1132"/>
                <a:gd name="T45" fmla="*/ 222 h 273"/>
                <a:gd name="T46" fmla="*/ 963 w 1132"/>
                <a:gd name="T47" fmla="*/ 233 h 273"/>
                <a:gd name="T48" fmla="*/ 925 w 1132"/>
                <a:gd name="T49" fmla="*/ 242 h 273"/>
                <a:gd name="T50" fmla="*/ 878 w 1132"/>
                <a:gd name="T51" fmla="*/ 249 h 273"/>
                <a:gd name="T52" fmla="*/ 831 w 1132"/>
                <a:gd name="T53" fmla="*/ 256 h 273"/>
                <a:gd name="T54" fmla="*/ 782 w 1132"/>
                <a:gd name="T55" fmla="*/ 260 h 273"/>
                <a:gd name="T56" fmla="*/ 729 w 1132"/>
                <a:gd name="T57" fmla="*/ 266 h 273"/>
                <a:gd name="T58" fmla="*/ 622 w 1132"/>
                <a:gd name="T59" fmla="*/ 267 h 273"/>
                <a:gd name="T60" fmla="*/ 535 w 1132"/>
                <a:gd name="T61" fmla="*/ 272 h 273"/>
                <a:gd name="T62" fmla="*/ 421 w 1132"/>
                <a:gd name="T63" fmla="*/ 267 h 273"/>
                <a:gd name="T64" fmla="*/ 371 w 1132"/>
                <a:gd name="T65" fmla="*/ 264 h 273"/>
                <a:gd name="T66" fmla="*/ 322 w 1132"/>
                <a:gd name="T67" fmla="*/ 258 h 273"/>
                <a:gd name="T68" fmla="*/ 273 w 1132"/>
                <a:gd name="T69" fmla="*/ 251 h 273"/>
                <a:gd name="T70" fmla="*/ 226 w 1132"/>
                <a:gd name="T71" fmla="*/ 244 h 273"/>
                <a:gd name="T72" fmla="*/ 183 w 1132"/>
                <a:gd name="T73" fmla="*/ 236 h 273"/>
                <a:gd name="T74" fmla="*/ 144 w 1132"/>
                <a:gd name="T75" fmla="*/ 227 h 273"/>
                <a:gd name="T76" fmla="*/ 109 w 1132"/>
                <a:gd name="T77" fmla="*/ 218 h 273"/>
                <a:gd name="T78" fmla="*/ 81 w 1132"/>
                <a:gd name="T79" fmla="*/ 205 h 273"/>
                <a:gd name="T80" fmla="*/ 55 w 1132"/>
                <a:gd name="T81" fmla="*/ 193 h 273"/>
                <a:gd name="T82" fmla="*/ 31 w 1132"/>
                <a:gd name="T83" fmla="*/ 183 h 273"/>
                <a:gd name="T84" fmla="*/ 16 w 1132"/>
                <a:gd name="T85" fmla="*/ 169 h 273"/>
                <a:gd name="T86" fmla="*/ 6 w 1132"/>
                <a:gd name="T87" fmla="*/ 157 h 273"/>
                <a:gd name="T88" fmla="*/ 0 w 1132"/>
                <a:gd name="T89" fmla="*/ 140 h 273"/>
                <a:gd name="T90" fmla="*/ 6 w 1132"/>
                <a:gd name="T91" fmla="*/ 116 h 273"/>
                <a:gd name="T92" fmla="*/ 16 w 1132"/>
                <a:gd name="T93" fmla="*/ 102 h 273"/>
                <a:gd name="T94" fmla="*/ 31 w 1132"/>
                <a:gd name="T95" fmla="*/ 88 h 273"/>
                <a:gd name="T96" fmla="*/ 55 w 1132"/>
                <a:gd name="T97" fmla="*/ 76 h 273"/>
                <a:gd name="T98" fmla="*/ 81 w 1132"/>
                <a:gd name="T99" fmla="*/ 62 h 273"/>
                <a:gd name="T100" fmla="*/ 109 w 1132"/>
                <a:gd name="T101" fmla="*/ 53 h 273"/>
                <a:gd name="T102" fmla="*/ 144 w 1132"/>
                <a:gd name="T103" fmla="*/ 44 h 273"/>
                <a:gd name="T104" fmla="*/ 183 w 1132"/>
                <a:gd name="T105" fmla="*/ 35 h 273"/>
                <a:gd name="T106" fmla="*/ 226 w 1132"/>
                <a:gd name="T107" fmla="*/ 28 h 273"/>
                <a:gd name="T108" fmla="*/ 273 w 1132"/>
                <a:gd name="T109" fmla="*/ 20 h 273"/>
                <a:gd name="T110" fmla="*/ 322 w 1132"/>
                <a:gd name="T111" fmla="*/ 13 h 273"/>
                <a:gd name="T112" fmla="*/ 371 w 1132"/>
                <a:gd name="T113" fmla="*/ 8 h 273"/>
                <a:gd name="T114" fmla="*/ 421 w 1132"/>
                <a:gd name="T115" fmla="*/ 6 h 273"/>
                <a:gd name="T116" fmla="*/ 477 w 1132"/>
                <a:gd name="T117" fmla="*/ 2 h 273"/>
                <a:gd name="T118" fmla="*/ 564 w 1132"/>
                <a:gd name="T119" fmla="*/ 0 h 2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32" h="273">
                  <a:moveTo>
                    <a:pt x="564" y="0"/>
                  </a:moveTo>
                  <a:lnTo>
                    <a:pt x="622" y="0"/>
                  </a:lnTo>
                  <a:lnTo>
                    <a:pt x="648" y="2"/>
                  </a:lnTo>
                  <a:lnTo>
                    <a:pt x="676" y="2"/>
                  </a:lnTo>
                  <a:lnTo>
                    <a:pt x="705" y="6"/>
                  </a:lnTo>
                  <a:lnTo>
                    <a:pt x="729" y="6"/>
                  </a:lnTo>
                  <a:lnTo>
                    <a:pt x="757" y="8"/>
                  </a:lnTo>
                  <a:lnTo>
                    <a:pt x="782" y="9"/>
                  </a:lnTo>
                  <a:lnTo>
                    <a:pt x="806" y="13"/>
                  </a:lnTo>
                  <a:lnTo>
                    <a:pt x="831" y="15"/>
                  </a:lnTo>
                  <a:lnTo>
                    <a:pt x="856" y="20"/>
                  </a:lnTo>
                  <a:lnTo>
                    <a:pt x="878" y="22"/>
                  </a:lnTo>
                  <a:lnTo>
                    <a:pt x="900" y="28"/>
                  </a:lnTo>
                  <a:lnTo>
                    <a:pt x="925" y="30"/>
                  </a:lnTo>
                  <a:lnTo>
                    <a:pt x="942" y="35"/>
                  </a:lnTo>
                  <a:lnTo>
                    <a:pt x="963" y="38"/>
                  </a:lnTo>
                  <a:lnTo>
                    <a:pt x="981" y="44"/>
                  </a:lnTo>
                  <a:lnTo>
                    <a:pt x="998" y="46"/>
                  </a:lnTo>
                  <a:lnTo>
                    <a:pt x="1016" y="53"/>
                  </a:lnTo>
                  <a:lnTo>
                    <a:pt x="1030" y="58"/>
                  </a:lnTo>
                  <a:lnTo>
                    <a:pt x="1048" y="62"/>
                  </a:lnTo>
                  <a:lnTo>
                    <a:pt x="1063" y="73"/>
                  </a:lnTo>
                  <a:lnTo>
                    <a:pt x="1072" y="76"/>
                  </a:lnTo>
                  <a:lnTo>
                    <a:pt x="1084" y="82"/>
                  </a:lnTo>
                  <a:lnTo>
                    <a:pt x="1093" y="88"/>
                  </a:lnTo>
                  <a:lnTo>
                    <a:pt x="1105" y="96"/>
                  </a:lnTo>
                  <a:lnTo>
                    <a:pt x="1113" y="102"/>
                  </a:lnTo>
                  <a:lnTo>
                    <a:pt x="1115" y="109"/>
                  </a:lnTo>
                  <a:lnTo>
                    <a:pt x="1122" y="116"/>
                  </a:lnTo>
                  <a:lnTo>
                    <a:pt x="1126" y="122"/>
                  </a:lnTo>
                  <a:lnTo>
                    <a:pt x="1126" y="127"/>
                  </a:lnTo>
                  <a:lnTo>
                    <a:pt x="1131" y="135"/>
                  </a:lnTo>
                  <a:lnTo>
                    <a:pt x="1126" y="140"/>
                  </a:lnTo>
                  <a:lnTo>
                    <a:pt x="1126" y="149"/>
                  </a:lnTo>
                  <a:lnTo>
                    <a:pt x="1122" y="157"/>
                  </a:lnTo>
                  <a:lnTo>
                    <a:pt x="1115" y="162"/>
                  </a:lnTo>
                  <a:lnTo>
                    <a:pt x="1113" y="169"/>
                  </a:lnTo>
                  <a:lnTo>
                    <a:pt x="1105" y="175"/>
                  </a:lnTo>
                  <a:lnTo>
                    <a:pt x="1093" y="183"/>
                  </a:lnTo>
                  <a:lnTo>
                    <a:pt x="1084" y="187"/>
                  </a:lnTo>
                  <a:lnTo>
                    <a:pt x="1072" y="193"/>
                  </a:lnTo>
                  <a:lnTo>
                    <a:pt x="1063" y="200"/>
                  </a:lnTo>
                  <a:lnTo>
                    <a:pt x="1048" y="205"/>
                  </a:lnTo>
                  <a:lnTo>
                    <a:pt x="1030" y="211"/>
                  </a:lnTo>
                  <a:lnTo>
                    <a:pt x="1016" y="218"/>
                  </a:lnTo>
                  <a:lnTo>
                    <a:pt x="998" y="222"/>
                  </a:lnTo>
                  <a:lnTo>
                    <a:pt x="981" y="227"/>
                  </a:lnTo>
                  <a:lnTo>
                    <a:pt x="963" y="233"/>
                  </a:lnTo>
                  <a:lnTo>
                    <a:pt x="942" y="236"/>
                  </a:lnTo>
                  <a:lnTo>
                    <a:pt x="925" y="242"/>
                  </a:lnTo>
                  <a:lnTo>
                    <a:pt x="900" y="244"/>
                  </a:lnTo>
                  <a:lnTo>
                    <a:pt x="878" y="249"/>
                  </a:lnTo>
                  <a:lnTo>
                    <a:pt x="856" y="251"/>
                  </a:lnTo>
                  <a:lnTo>
                    <a:pt x="831" y="256"/>
                  </a:lnTo>
                  <a:lnTo>
                    <a:pt x="806" y="258"/>
                  </a:lnTo>
                  <a:lnTo>
                    <a:pt x="782" y="260"/>
                  </a:lnTo>
                  <a:lnTo>
                    <a:pt x="757" y="264"/>
                  </a:lnTo>
                  <a:lnTo>
                    <a:pt x="729" y="266"/>
                  </a:lnTo>
                  <a:lnTo>
                    <a:pt x="705" y="267"/>
                  </a:lnTo>
                  <a:lnTo>
                    <a:pt x="622" y="267"/>
                  </a:lnTo>
                  <a:lnTo>
                    <a:pt x="591" y="272"/>
                  </a:lnTo>
                  <a:lnTo>
                    <a:pt x="535" y="272"/>
                  </a:lnTo>
                  <a:lnTo>
                    <a:pt x="506" y="267"/>
                  </a:lnTo>
                  <a:lnTo>
                    <a:pt x="421" y="267"/>
                  </a:lnTo>
                  <a:lnTo>
                    <a:pt x="396" y="266"/>
                  </a:lnTo>
                  <a:lnTo>
                    <a:pt x="371" y="264"/>
                  </a:lnTo>
                  <a:lnTo>
                    <a:pt x="343" y="260"/>
                  </a:lnTo>
                  <a:lnTo>
                    <a:pt x="322" y="258"/>
                  </a:lnTo>
                  <a:lnTo>
                    <a:pt x="293" y="256"/>
                  </a:lnTo>
                  <a:lnTo>
                    <a:pt x="273" y="251"/>
                  </a:lnTo>
                  <a:lnTo>
                    <a:pt x="248" y="249"/>
                  </a:lnTo>
                  <a:lnTo>
                    <a:pt x="226" y="244"/>
                  </a:lnTo>
                  <a:lnTo>
                    <a:pt x="201" y="242"/>
                  </a:lnTo>
                  <a:lnTo>
                    <a:pt x="183" y="236"/>
                  </a:lnTo>
                  <a:lnTo>
                    <a:pt x="162" y="233"/>
                  </a:lnTo>
                  <a:lnTo>
                    <a:pt x="144" y="227"/>
                  </a:lnTo>
                  <a:lnTo>
                    <a:pt x="127" y="222"/>
                  </a:lnTo>
                  <a:lnTo>
                    <a:pt x="109" y="218"/>
                  </a:lnTo>
                  <a:lnTo>
                    <a:pt x="94" y="211"/>
                  </a:lnTo>
                  <a:lnTo>
                    <a:pt x="81" y="205"/>
                  </a:lnTo>
                  <a:lnTo>
                    <a:pt x="63" y="200"/>
                  </a:lnTo>
                  <a:lnTo>
                    <a:pt x="55" y="193"/>
                  </a:lnTo>
                  <a:lnTo>
                    <a:pt x="40" y="187"/>
                  </a:lnTo>
                  <a:lnTo>
                    <a:pt x="31" y="183"/>
                  </a:lnTo>
                  <a:lnTo>
                    <a:pt x="20" y="175"/>
                  </a:lnTo>
                  <a:lnTo>
                    <a:pt x="16" y="169"/>
                  </a:lnTo>
                  <a:lnTo>
                    <a:pt x="10" y="162"/>
                  </a:lnTo>
                  <a:lnTo>
                    <a:pt x="6" y="157"/>
                  </a:lnTo>
                  <a:lnTo>
                    <a:pt x="2" y="149"/>
                  </a:lnTo>
                  <a:lnTo>
                    <a:pt x="0" y="140"/>
                  </a:lnTo>
                  <a:lnTo>
                    <a:pt x="0" y="127"/>
                  </a:lnTo>
                  <a:lnTo>
                    <a:pt x="6" y="116"/>
                  </a:lnTo>
                  <a:lnTo>
                    <a:pt x="10" y="109"/>
                  </a:lnTo>
                  <a:lnTo>
                    <a:pt x="16" y="102"/>
                  </a:lnTo>
                  <a:lnTo>
                    <a:pt x="20" y="96"/>
                  </a:lnTo>
                  <a:lnTo>
                    <a:pt x="31" y="88"/>
                  </a:lnTo>
                  <a:lnTo>
                    <a:pt x="40" y="82"/>
                  </a:lnTo>
                  <a:lnTo>
                    <a:pt x="55" y="76"/>
                  </a:lnTo>
                  <a:lnTo>
                    <a:pt x="63" y="73"/>
                  </a:lnTo>
                  <a:lnTo>
                    <a:pt x="81" y="62"/>
                  </a:lnTo>
                  <a:lnTo>
                    <a:pt x="94" y="58"/>
                  </a:lnTo>
                  <a:lnTo>
                    <a:pt x="109" y="53"/>
                  </a:lnTo>
                  <a:lnTo>
                    <a:pt x="127" y="46"/>
                  </a:lnTo>
                  <a:lnTo>
                    <a:pt x="144" y="44"/>
                  </a:lnTo>
                  <a:lnTo>
                    <a:pt x="162" y="38"/>
                  </a:lnTo>
                  <a:lnTo>
                    <a:pt x="183" y="35"/>
                  </a:lnTo>
                  <a:lnTo>
                    <a:pt x="201" y="30"/>
                  </a:lnTo>
                  <a:lnTo>
                    <a:pt x="226" y="28"/>
                  </a:lnTo>
                  <a:lnTo>
                    <a:pt x="248" y="22"/>
                  </a:lnTo>
                  <a:lnTo>
                    <a:pt x="273" y="20"/>
                  </a:lnTo>
                  <a:lnTo>
                    <a:pt x="293" y="15"/>
                  </a:lnTo>
                  <a:lnTo>
                    <a:pt x="322" y="13"/>
                  </a:lnTo>
                  <a:lnTo>
                    <a:pt x="343" y="9"/>
                  </a:lnTo>
                  <a:lnTo>
                    <a:pt x="371" y="8"/>
                  </a:lnTo>
                  <a:lnTo>
                    <a:pt x="396" y="6"/>
                  </a:lnTo>
                  <a:lnTo>
                    <a:pt x="421" y="6"/>
                  </a:lnTo>
                  <a:lnTo>
                    <a:pt x="448" y="2"/>
                  </a:lnTo>
                  <a:lnTo>
                    <a:pt x="477" y="2"/>
                  </a:lnTo>
                  <a:lnTo>
                    <a:pt x="506" y="0"/>
                  </a:lnTo>
                  <a:lnTo>
                    <a:pt x="564" y="0"/>
                  </a:lnTo>
                </a:path>
              </a:pathLst>
            </a:custGeom>
            <a:solidFill>
              <a:srgbClr val="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59398" name="Group 17"/>
          <p:cNvGrpSpPr>
            <a:grpSpLocks/>
          </p:cNvGrpSpPr>
          <p:nvPr/>
        </p:nvGrpSpPr>
        <p:grpSpPr bwMode="auto">
          <a:xfrm>
            <a:off x="2698402" y="2064229"/>
            <a:ext cx="2653954" cy="1405263"/>
            <a:chOff x="1230" y="1240"/>
            <a:chExt cx="1255" cy="885"/>
          </a:xfrm>
        </p:grpSpPr>
        <p:sp>
          <p:nvSpPr>
            <p:cNvPr id="59447" name="Freeform 18"/>
            <p:cNvSpPr>
              <a:spLocks/>
            </p:cNvSpPr>
            <p:nvPr/>
          </p:nvSpPr>
          <p:spPr bwMode="auto">
            <a:xfrm>
              <a:off x="1302" y="1421"/>
              <a:ext cx="1183" cy="704"/>
            </a:xfrm>
            <a:custGeom>
              <a:avLst/>
              <a:gdLst>
                <a:gd name="T0" fmla="*/ 1179 w 1183"/>
                <a:gd name="T1" fmla="*/ 3 h 704"/>
                <a:gd name="T2" fmla="*/ 1175 w 1183"/>
                <a:gd name="T3" fmla="*/ 20 h 704"/>
                <a:gd name="T4" fmla="*/ 1164 w 1183"/>
                <a:gd name="T5" fmla="*/ 30 h 704"/>
                <a:gd name="T6" fmla="*/ 1145 w 1183"/>
                <a:gd name="T7" fmla="*/ 43 h 704"/>
                <a:gd name="T8" fmla="*/ 1123 w 1183"/>
                <a:gd name="T9" fmla="*/ 54 h 704"/>
                <a:gd name="T10" fmla="*/ 1098 w 1183"/>
                <a:gd name="T11" fmla="*/ 64 h 704"/>
                <a:gd name="T12" fmla="*/ 1065 w 1183"/>
                <a:gd name="T13" fmla="*/ 75 h 704"/>
                <a:gd name="T14" fmla="*/ 1027 w 1183"/>
                <a:gd name="T15" fmla="*/ 85 h 704"/>
                <a:gd name="T16" fmla="*/ 987 w 1183"/>
                <a:gd name="T17" fmla="*/ 92 h 704"/>
                <a:gd name="T18" fmla="*/ 941 w 1183"/>
                <a:gd name="T19" fmla="*/ 100 h 704"/>
                <a:gd name="T20" fmla="*/ 897 w 1183"/>
                <a:gd name="T21" fmla="*/ 110 h 704"/>
                <a:gd name="T22" fmla="*/ 845 w 1183"/>
                <a:gd name="T23" fmla="*/ 113 h 704"/>
                <a:gd name="T24" fmla="*/ 793 w 1183"/>
                <a:gd name="T25" fmla="*/ 119 h 704"/>
                <a:gd name="T26" fmla="*/ 738 w 1183"/>
                <a:gd name="T27" fmla="*/ 125 h 704"/>
                <a:gd name="T28" fmla="*/ 618 w 1183"/>
                <a:gd name="T29" fmla="*/ 127 h 704"/>
                <a:gd name="T30" fmla="*/ 531 w 1183"/>
                <a:gd name="T31" fmla="*/ 125 h 704"/>
                <a:gd name="T32" fmla="*/ 416 w 1183"/>
                <a:gd name="T33" fmla="*/ 121 h 704"/>
                <a:gd name="T34" fmla="*/ 360 w 1183"/>
                <a:gd name="T35" fmla="*/ 117 h 704"/>
                <a:gd name="T36" fmla="*/ 309 w 1183"/>
                <a:gd name="T37" fmla="*/ 111 h 704"/>
                <a:gd name="T38" fmla="*/ 260 w 1183"/>
                <a:gd name="T39" fmla="*/ 106 h 704"/>
                <a:gd name="T40" fmla="*/ 213 w 1183"/>
                <a:gd name="T41" fmla="*/ 98 h 704"/>
                <a:gd name="T42" fmla="*/ 171 w 1183"/>
                <a:gd name="T43" fmla="*/ 91 h 704"/>
                <a:gd name="T44" fmla="*/ 133 w 1183"/>
                <a:gd name="T45" fmla="*/ 81 h 704"/>
                <a:gd name="T46" fmla="*/ 100 w 1183"/>
                <a:gd name="T47" fmla="*/ 70 h 704"/>
                <a:gd name="T48" fmla="*/ 67 w 1183"/>
                <a:gd name="T49" fmla="*/ 58 h 704"/>
                <a:gd name="T50" fmla="*/ 45 w 1183"/>
                <a:gd name="T51" fmla="*/ 49 h 704"/>
                <a:gd name="T52" fmla="*/ 23 w 1183"/>
                <a:gd name="T53" fmla="*/ 35 h 704"/>
                <a:gd name="T54" fmla="*/ 12 w 1183"/>
                <a:gd name="T55" fmla="*/ 24 h 704"/>
                <a:gd name="T56" fmla="*/ 4 w 1183"/>
                <a:gd name="T57" fmla="*/ 12 h 704"/>
                <a:gd name="T58" fmla="*/ 0 w 1183"/>
                <a:gd name="T59" fmla="*/ 0 h 704"/>
                <a:gd name="T60" fmla="*/ 4 w 1183"/>
                <a:gd name="T61" fmla="*/ 591 h 704"/>
                <a:gd name="T62" fmla="*/ 18 w 1183"/>
                <a:gd name="T63" fmla="*/ 608 h 704"/>
                <a:gd name="T64" fmla="*/ 34 w 1183"/>
                <a:gd name="T65" fmla="*/ 621 h 704"/>
                <a:gd name="T66" fmla="*/ 60 w 1183"/>
                <a:gd name="T67" fmla="*/ 633 h 704"/>
                <a:gd name="T68" fmla="*/ 86 w 1183"/>
                <a:gd name="T69" fmla="*/ 642 h 704"/>
                <a:gd name="T70" fmla="*/ 116 w 1183"/>
                <a:gd name="T71" fmla="*/ 656 h 704"/>
                <a:gd name="T72" fmla="*/ 152 w 1183"/>
                <a:gd name="T73" fmla="*/ 663 h 704"/>
                <a:gd name="T74" fmla="*/ 194 w 1183"/>
                <a:gd name="T75" fmla="*/ 671 h 704"/>
                <a:gd name="T76" fmla="*/ 238 w 1183"/>
                <a:gd name="T77" fmla="*/ 679 h 704"/>
                <a:gd name="T78" fmla="*/ 285 w 1183"/>
                <a:gd name="T79" fmla="*/ 688 h 704"/>
                <a:gd name="T80" fmla="*/ 339 w 1183"/>
                <a:gd name="T81" fmla="*/ 692 h 704"/>
                <a:gd name="T82" fmla="*/ 390 w 1183"/>
                <a:gd name="T83" fmla="*/ 696 h 704"/>
                <a:gd name="T84" fmla="*/ 442 w 1183"/>
                <a:gd name="T85" fmla="*/ 701 h 704"/>
                <a:gd name="T86" fmla="*/ 708 w 1183"/>
                <a:gd name="T87" fmla="*/ 703 h 704"/>
                <a:gd name="T88" fmla="*/ 765 w 1183"/>
                <a:gd name="T89" fmla="*/ 698 h 704"/>
                <a:gd name="T90" fmla="*/ 819 w 1183"/>
                <a:gd name="T91" fmla="*/ 696 h 704"/>
                <a:gd name="T92" fmla="*/ 870 w 1183"/>
                <a:gd name="T93" fmla="*/ 688 h 704"/>
                <a:gd name="T94" fmla="*/ 919 w 1183"/>
                <a:gd name="T95" fmla="*/ 682 h 704"/>
                <a:gd name="T96" fmla="*/ 966 w 1183"/>
                <a:gd name="T97" fmla="*/ 677 h 704"/>
                <a:gd name="T98" fmla="*/ 1008 w 1183"/>
                <a:gd name="T99" fmla="*/ 665 h 704"/>
                <a:gd name="T100" fmla="*/ 1044 w 1183"/>
                <a:gd name="T101" fmla="*/ 658 h 704"/>
                <a:gd name="T102" fmla="*/ 1079 w 1183"/>
                <a:gd name="T103" fmla="*/ 648 h 704"/>
                <a:gd name="T104" fmla="*/ 1113 w 1183"/>
                <a:gd name="T105" fmla="*/ 637 h 704"/>
                <a:gd name="T106" fmla="*/ 1134 w 1183"/>
                <a:gd name="T107" fmla="*/ 627 h 704"/>
                <a:gd name="T108" fmla="*/ 1156 w 1183"/>
                <a:gd name="T109" fmla="*/ 618 h 704"/>
                <a:gd name="T110" fmla="*/ 1167 w 1183"/>
                <a:gd name="T111" fmla="*/ 600 h 704"/>
                <a:gd name="T112" fmla="*/ 1179 w 1183"/>
                <a:gd name="T113" fmla="*/ 591 h 704"/>
                <a:gd name="T114" fmla="*/ 1182 w 1183"/>
                <a:gd name="T115" fmla="*/ 576 h 7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83" h="704">
                  <a:moveTo>
                    <a:pt x="1182" y="0"/>
                  </a:moveTo>
                  <a:lnTo>
                    <a:pt x="1179" y="3"/>
                  </a:lnTo>
                  <a:lnTo>
                    <a:pt x="1179" y="12"/>
                  </a:lnTo>
                  <a:lnTo>
                    <a:pt x="1175" y="20"/>
                  </a:lnTo>
                  <a:lnTo>
                    <a:pt x="1167" y="24"/>
                  </a:lnTo>
                  <a:lnTo>
                    <a:pt x="1164" y="30"/>
                  </a:lnTo>
                  <a:lnTo>
                    <a:pt x="1156" y="35"/>
                  </a:lnTo>
                  <a:lnTo>
                    <a:pt x="1145" y="43"/>
                  </a:lnTo>
                  <a:lnTo>
                    <a:pt x="1134" y="49"/>
                  </a:lnTo>
                  <a:lnTo>
                    <a:pt x="1123" y="54"/>
                  </a:lnTo>
                  <a:lnTo>
                    <a:pt x="1113" y="58"/>
                  </a:lnTo>
                  <a:lnTo>
                    <a:pt x="1098" y="64"/>
                  </a:lnTo>
                  <a:lnTo>
                    <a:pt x="1079" y="70"/>
                  </a:lnTo>
                  <a:lnTo>
                    <a:pt x="1065" y="75"/>
                  </a:lnTo>
                  <a:lnTo>
                    <a:pt x="1044" y="81"/>
                  </a:lnTo>
                  <a:lnTo>
                    <a:pt x="1027" y="85"/>
                  </a:lnTo>
                  <a:lnTo>
                    <a:pt x="1008" y="91"/>
                  </a:lnTo>
                  <a:lnTo>
                    <a:pt x="987" y="92"/>
                  </a:lnTo>
                  <a:lnTo>
                    <a:pt x="966" y="98"/>
                  </a:lnTo>
                  <a:lnTo>
                    <a:pt x="941" y="100"/>
                  </a:lnTo>
                  <a:lnTo>
                    <a:pt x="919" y="106"/>
                  </a:lnTo>
                  <a:lnTo>
                    <a:pt x="897" y="110"/>
                  </a:lnTo>
                  <a:lnTo>
                    <a:pt x="870" y="111"/>
                  </a:lnTo>
                  <a:lnTo>
                    <a:pt x="845" y="113"/>
                  </a:lnTo>
                  <a:lnTo>
                    <a:pt x="819" y="117"/>
                  </a:lnTo>
                  <a:lnTo>
                    <a:pt x="793" y="119"/>
                  </a:lnTo>
                  <a:lnTo>
                    <a:pt x="765" y="121"/>
                  </a:lnTo>
                  <a:lnTo>
                    <a:pt x="738" y="125"/>
                  </a:lnTo>
                  <a:lnTo>
                    <a:pt x="653" y="125"/>
                  </a:lnTo>
                  <a:lnTo>
                    <a:pt x="618" y="127"/>
                  </a:lnTo>
                  <a:lnTo>
                    <a:pt x="561" y="127"/>
                  </a:lnTo>
                  <a:lnTo>
                    <a:pt x="531" y="125"/>
                  </a:lnTo>
                  <a:lnTo>
                    <a:pt x="442" y="125"/>
                  </a:lnTo>
                  <a:lnTo>
                    <a:pt x="416" y="121"/>
                  </a:lnTo>
                  <a:lnTo>
                    <a:pt x="390" y="119"/>
                  </a:lnTo>
                  <a:lnTo>
                    <a:pt x="360" y="117"/>
                  </a:lnTo>
                  <a:lnTo>
                    <a:pt x="339" y="113"/>
                  </a:lnTo>
                  <a:lnTo>
                    <a:pt x="309" y="111"/>
                  </a:lnTo>
                  <a:lnTo>
                    <a:pt x="285" y="110"/>
                  </a:lnTo>
                  <a:lnTo>
                    <a:pt x="260" y="106"/>
                  </a:lnTo>
                  <a:lnTo>
                    <a:pt x="238" y="100"/>
                  </a:lnTo>
                  <a:lnTo>
                    <a:pt x="213" y="98"/>
                  </a:lnTo>
                  <a:lnTo>
                    <a:pt x="194" y="92"/>
                  </a:lnTo>
                  <a:lnTo>
                    <a:pt x="171" y="91"/>
                  </a:lnTo>
                  <a:lnTo>
                    <a:pt x="152" y="85"/>
                  </a:lnTo>
                  <a:lnTo>
                    <a:pt x="133" y="81"/>
                  </a:lnTo>
                  <a:lnTo>
                    <a:pt x="116" y="75"/>
                  </a:lnTo>
                  <a:lnTo>
                    <a:pt x="100" y="70"/>
                  </a:lnTo>
                  <a:lnTo>
                    <a:pt x="86" y="64"/>
                  </a:lnTo>
                  <a:lnTo>
                    <a:pt x="67" y="58"/>
                  </a:lnTo>
                  <a:lnTo>
                    <a:pt x="60" y="54"/>
                  </a:lnTo>
                  <a:lnTo>
                    <a:pt x="45" y="49"/>
                  </a:lnTo>
                  <a:lnTo>
                    <a:pt x="34" y="43"/>
                  </a:lnTo>
                  <a:lnTo>
                    <a:pt x="23" y="35"/>
                  </a:lnTo>
                  <a:lnTo>
                    <a:pt x="18" y="30"/>
                  </a:lnTo>
                  <a:lnTo>
                    <a:pt x="12" y="24"/>
                  </a:lnTo>
                  <a:lnTo>
                    <a:pt x="9" y="20"/>
                  </a:lnTo>
                  <a:lnTo>
                    <a:pt x="4" y="12"/>
                  </a:lnTo>
                  <a:lnTo>
                    <a:pt x="0" y="3"/>
                  </a:lnTo>
                  <a:lnTo>
                    <a:pt x="0" y="0"/>
                  </a:lnTo>
                  <a:lnTo>
                    <a:pt x="0" y="583"/>
                  </a:lnTo>
                  <a:lnTo>
                    <a:pt x="4" y="591"/>
                  </a:lnTo>
                  <a:lnTo>
                    <a:pt x="12" y="600"/>
                  </a:lnTo>
                  <a:lnTo>
                    <a:pt x="18" y="608"/>
                  </a:lnTo>
                  <a:lnTo>
                    <a:pt x="23" y="618"/>
                  </a:lnTo>
                  <a:lnTo>
                    <a:pt x="34" y="621"/>
                  </a:lnTo>
                  <a:lnTo>
                    <a:pt x="45" y="627"/>
                  </a:lnTo>
                  <a:lnTo>
                    <a:pt x="60" y="633"/>
                  </a:lnTo>
                  <a:lnTo>
                    <a:pt x="67" y="637"/>
                  </a:lnTo>
                  <a:lnTo>
                    <a:pt x="86" y="642"/>
                  </a:lnTo>
                  <a:lnTo>
                    <a:pt x="100" y="648"/>
                  </a:lnTo>
                  <a:lnTo>
                    <a:pt x="116" y="656"/>
                  </a:lnTo>
                  <a:lnTo>
                    <a:pt x="133" y="658"/>
                  </a:lnTo>
                  <a:lnTo>
                    <a:pt x="152" y="663"/>
                  </a:lnTo>
                  <a:lnTo>
                    <a:pt x="171" y="665"/>
                  </a:lnTo>
                  <a:lnTo>
                    <a:pt x="194" y="671"/>
                  </a:lnTo>
                  <a:lnTo>
                    <a:pt x="213" y="677"/>
                  </a:lnTo>
                  <a:lnTo>
                    <a:pt x="238" y="679"/>
                  </a:lnTo>
                  <a:lnTo>
                    <a:pt x="260" y="682"/>
                  </a:lnTo>
                  <a:lnTo>
                    <a:pt x="285" y="688"/>
                  </a:lnTo>
                  <a:lnTo>
                    <a:pt x="309" y="688"/>
                  </a:lnTo>
                  <a:lnTo>
                    <a:pt x="339" y="692"/>
                  </a:lnTo>
                  <a:lnTo>
                    <a:pt x="360" y="696"/>
                  </a:lnTo>
                  <a:lnTo>
                    <a:pt x="390" y="696"/>
                  </a:lnTo>
                  <a:lnTo>
                    <a:pt x="416" y="698"/>
                  </a:lnTo>
                  <a:lnTo>
                    <a:pt x="442" y="701"/>
                  </a:lnTo>
                  <a:lnTo>
                    <a:pt x="471" y="703"/>
                  </a:lnTo>
                  <a:lnTo>
                    <a:pt x="708" y="703"/>
                  </a:lnTo>
                  <a:lnTo>
                    <a:pt x="738" y="701"/>
                  </a:lnTo>
                  <a:lnTo>
                    <a:pt x="765" y="698"/>
                  </a:lnTo>
                  <a:lnTo>
                    <a:pt x="793" y="696"/>
                  </a:lnTo>
                  <a:lnTo>
                    <a:pt x="819" y="696"/>
                  </a:lnTo>
                  <a:lnTo>
                    <a:pt x="845" y="692"/>
                  </a:lnTo>
                  <a:lnTo>
                    <a:pt x="870" y="688"/>
                  </a:lnTo>
                  <a:lnTo>
                    <a:pt x="897" y="688"/>
                  </a:lnTo>
                  <a:lnTo>
                    <a:pt x="919" y="682"/>
                  </a:lnTo>
                  <a:lnTo>
                    <a:pt x="941" y="679"/>
                  </a:lnTo>
                  <a:lnTo>
                    <a:pt x="966" y="677"/>
                  </a:lnTo>
                  <a:lnTo>
                    <a:pt x="987" y="671"/>
                  </a:lnTo>
                  <a:lnTo>
                    <a:pt x="1008" y="665"/>
                  </a:lnTo>
                  <a:lnTo>
                    <a:pt x="1027" y="663"/>
                  </a:lnTo>
                  <a:lnTo>
                    <a:pt x="1044" y="658"/>
                  </a:lnTo>
                  <a:lnTo>
                    <a:pt x="1065" y="656"/>
                  </a:lnTo>
                  <a:lnTo>
                    <a:pt x="1079" y="648"/>
                  </a:lnTo>
                  <a:lnTo>
                    <a:pt x="1098" y="642"/>
                  </a:lnTo>
                  <a:lnTo>
                    <a:pt x="1113" y="637"/>
                  </a:lnTo>
                  <a:lnTo>
                    <a:pt x="1123" y="633"/>
                  </a:lnTo>
                  <a:lnTo>
                    <a:pt x="1134" y="627"/>
                  </a:lnTo>
                  <a:lnTo>
                    <a:pt x="1145" y="621"/>
                  </a:lnTo>
                  <a:lnTo>
                    <a:pt x="1156" y="618"/>
                  </a:lnTo>
                  <a:lnTo>
                    <a:pt x="1164" y="608"/>
                  </a:lnTo>
                  <a:lnTo>
                    <a:pt x="1167" y="600"/>
                  </a:lnTo>
                  <a:lnTo>
                    <a:pt x="1175" y="597"/>
                  </a:lnTo>
                  <a:lnTo>
                    <a:pt x="1179" y="591"/>
                  </a:lnTo>
                  <a:lnTo>
                    <a:pt x="1179" y="583"/>
                  </a:lnTo>
                  <a:lnTo>
                    <a:pt x="1182" y="576"/>
                  </a:lnTo>
                  <a:lnTo>
                    <a:pt x="1182"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48" name="Freeform 19"/>
            <p:cNvSpPr>
              <a:spLocks/>
            </p:cNvSpPr>
            <p:nvPr/>
          </p:nvSpPr>
          <p:spPr bwMode="auto">
            <a:xfrm>
              <a:off x="1302" y="1290"/>
              <a:ext cx="1183" cy="259"/>
            </a:xfrm>
            <a:custGeom>
              <a:avLst/>
              <a:gdLst>
                <a:gd name="T0" fmla="*/ 653 w 1183"/>
                <a:gd name="T1" fmla="*/ 0 h 259"/>
                <a:gd name="T2" fmla="*/ 708 w 1183"/>
                <a:gd name="T3" fmla="*/ 4 h 259"/>
                <a:gd name="T4" fmla="*/ 765 w 1183"/>
                <a:gd name="T5" fmla="*/ 6 h 259"/>
                <a:gd name="T6" fmla="*/ 819 w 1183"/>
                <a:gd name="T7" fmla="*/ 12 h 259"/>
                <a:gd name="T8" fmla="*/ 870 w 1183"/>
                <a:gd name="T9" fmla="*/ 18 h 259"/>
                <a:gd name="T10" fmla="*/ 919 w 1183"/>
                <a:gd name="T11" fmla="*/ 21 h 259"/>
                <a:gd name="T12" fmla="*/ 966 w 1183"/>
                <a:gd name="T13" fmla="*/ 29 h 259"/>
                <a:gd name="T14" fmla="*/ 1008 w 1183"/>
                <a:gd name="T15" fmla="*/ 37 h 259"/>
                <a:gd name="T16" fmla="*/ 1044 w 1183"/>
                <a:gd name="T17" fmla="*/ 46 h 259"/>
                <a:gd name="T18" fmla="*/ 1079 w 1183"/>
                <a:gd name="T19" fmla="*/ 56 h 259"/>
                <a:gd name="T20" fmla="*/ 1113 w 1183"/>
                <a:gd name="T21" fmla="*/ 69 h 259"/>
                <a:gd name="T22" fmla="*/ 1134 w 1183"/>
                <a:gd name="T23" fmla="*/ 80 h 259"/>
                <a:gd name="T24" fmla="*/ 1156 w 1183"/>
                <a:gd name="T25" fmla="*/ 94 h 259"/>
                <a:gd name="T26" fmla="*/ 1167 w 1183"/>
                <a:gd name="T27" fmla="*/ 103 h 259"/>
                <a:gd name="T28" fmla="*/ 1179 w 1183"/>
                <a:gd name="T29" fmla="*/ 117 h 259"/>
                <a:gd name="T30" fmla="*/ 1182 w 1183"/>
                <a:gd name="T31" fmla="*/ 130 h 259"/>
                <a:gd name="T32" fmla="*/ 1179 w 1183"/>
                <a:gd name="T33" fmla="*/ 143 h 259"/>
                <a:gd name="T34" fmla="*/ 1167 w 1183"/>
                <a:gd name="T35" fmla="*/ 155 h 259"/>
                <a:gd name="T36" fmla="*/ 1156 w 1183"/>
                <a:gd name="T37" fmla="*/ 166 h 259"/>
                <a:gd name="T38" fmla="*/ 1134 w 1183"/>
                <a:gd name="T39" fmla="*/ 180 h 259"/>
                <a:gd name="T40" fmla="*/ 1113 w 1183"/>
                <a:gd name="T41" fmla="*/ 189 h 259"/>
                <a:gd name="T42" fmla="*/ 1079 w 1183"/>
                <a:gd name="T43" fmla="*/ 201 h 259"/>
                <a:gd name="T44" fmla="*/ 1044 w 1183"/>
                <a:gd name="T45" fmla="*/ 212 h 259"/>
                <a:gd name="T46" fmla="*/ 1008 w 1183"/>
                <a:gd name="T47" fmla="*/ 222 h 259"/>
                <a:gd name="T48" fmla="*/ 966 w 1183"/>
                <a:gd name="T49" fmla="*/ 229 h 259"/>
                <a:gd name="T50" fmla="*/ 919 w 1183"/>
                <a:gd name="T51" fmla="*/ 237 h 259"/>
                <a:gd name="T52" fmla="*/ 870 w 1183"/>
                <a:gd name="T53" fmla="*/ 242 h 259"/>
                <a:gd name="T54" fmla="*/ 819 w 1183"/>
                <a:gd name="T55" fmla="*/ 248 h 259"/>
                <a:gd name="T56" fmla="*/ 765 w 1183"/>
                <a:gd name="T57" fmla="*/ 252 h 259"/>
                <a:gd name="T58" fmla="*/ 653 w 1183"/>
                <a:gd name="T59" fmla="*/ 256 h 259"/>
                <a:gd name="T60" fmla="*/ 561 w 1183"/>
                <a:gd name="T61" fmla="*/ 258 h 259"/>
                <a:gd name="T62" fmla="*/ 442 w 1183"/>
                <a:gd name="T63" fmla="*/ 256 h 259"/>
                <a:gd name="T64" fmla="*/ 390 w 1183"/>
                <a:gd name="T65" fmla="*/ 250 h 259"/>
                <a:gd name="T66" fmla="*/ 339 w 1183"/>
                <a:gd name="T67" fmla="*/ 244 h 259"/>
                <a:gd name="T68" fmla="*/ 285 w 1183"/>
                <a:gd name="T69" fmla="*/ 241 h 259"/>
                <a:gd name="T70" fmla="*/ 238 w 1183"/>
                <a:gd name="T71" fmla="*/ 231 h 259"/>
                <a:gd name="T72" fmla="*/ 194 w 1183"/>
                <a:gd name="T73" fmla="*/ 223 h 259"/>
                <a:gd name="T74" fmla="*/ 152 w 1183"/>
                <a:gd name="T75" fmla="*/ 216 h 259"/>
                <a:gd name="T76" fmla="*/ 116 w 1183"/>
                <a:gd name="T77" fmla="*/ 206 h 259"/>
                <a:gd name="T78" fmla="*/ 86 w 1183"/>
                <a:gd name="T79" fmla="*/ 195 h 259"/>
                <a:gd name="T80" fmla="*/ 60 w 1183"/>
                <a:gd name="T81" fmla="*/ 185 h 259"/>
                <a:gd name="T82" fmla="*/ 34 w 1183"/>
                <a:gd name="T83" fmla="*/ 174 h 259"/>
                <a:gd name="T84" fmla="*/ 18 w 1183"/>
                <a:gd name="T85" fmla="*/ 161 h 259"/>
                <a:gd name="T86" fmla="*/ 9 w 1183"/>
                <a:gd name="T87" fmla="*/ 151 h 259"/>
                <a:gd name="T88" fmla="*/ 0 w 1183"/>
                <a:gd name="T89" fmla="*/ 134 h 259"/>
                <a:gd name="T90" fmla="*/ 9 w 1183"/>
                <a:gd name="T91" fmla="*/ 111 h 259"/>
                <a:gd name="T92" fmla="*/ 18 w 1183"/>
                <a:gd name="T93" fmla="*/ 98 h 259"/>
                <a:gd name="T94" fmla="*/ 34 w 1183"/>
                <a:gd name="T95" fmla="*/ 86 h 259"/>
                <a:gd name="T96" fmla="*/ 60 w 1183"/>
                <a:gd name="T97" fmla="*/ 75 h 259"/>
                <a:gd name="T98" fmla="*/ 86 w 1183"/>
                <a:gd name="T99" fmla="*/ 61 h 259"/>
                <a:gd name="T100" fmla="*/ 116 w 1183"/>
                <a:gd name="T101" fmla="*/ 54 h 259"/>
                <a:gd name="T102" fmla="*/ 152 w 1183"/>
                <a:gd name="T103" fmla="*/ 42 h 259"/>
                <a:gd name="T104" fmla="*/ 194 w 1183"/>
                <a:gd name="T105" fmla="*/ 35 h 259"/>
                <a:gd name="T106" fmla="*/ 238 w 1183"/>
                <a:gd name="T107" fmla="*/ 27 h 259"/>
                <a:gd name="T108" fmla="*/ 285 w 1183"/>
                <a:gd name="T109" fmla="*/ 19 h 259"/>
                <a:gd name="T110" fmla="*/ 339 w 1183"/>
                <a:gd name="T111" fmla="*/ 14 h 259"/>
                <a:gd name="T112" fmla="*/ 390 w 1183"/>
                <a:gd name="T113" fmla="*/ 8 h 259"/>
                <a:gd name="T114" fmla="*/ 442 w 1183"/>
                <a:gd name="T115" fmla="*/ 6 h 259"/>
                <a:gd name="T116" fmla="*/ 501 w 1183"/>
                <a:gd name="T117" fmla="*/ 4 h 259"/>
                <a:gd name="T118" fmla="*/ 589 w 1183"/>
                <a:gd name="T119" fmla="*/ 0 h 2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83" h="259">
                  <a:moveTo>
                    <a:pt x="589" y="0"/>
                  </a:moveTo>
                  <a:lnTo>
                    <a:pt x="653" y="0"/>
                  </a:lnTo>
                  <a:lnTo>
                    <a:pt x="678" y="4"/>
                  </a:lnTo>
                  <a:lnTo>
                    <a:pt x="708" y="4"/>
                  </a:lnTo>
                  <a:lnTo>
                    <a:pt x="738" y="6"/>
                  </a:lnTo>
                  <a:lnTo>
                    <a:pt x="765" y="6"/>
                  </a:lnTo>
                  <a:lnTo>
                    <a:pt x="793" y="8"/>
                  </a:lnTo>
                  <a:lnTo>
                    <a:pt x="819" y="12"/>
                  </a:lnTo>
                  <a:lnTo>
                    <a:pt x="845" y="14"/>
                  </a:lnTo>
                  <a:lnTo>
                    <a:pt x="870" y="18"/>
                  </a:lnTo>
                  <a:lnTo>
                    <a:pt x="897" y="19"/>
                  </a:lnTo>
                  <a:lnTo>
                    <a:pt x="919" y="21"/>
                  </a:lnTo>
                  <a:lnTo>
                    <a:pt x="941" y="27"/>
                  </a:lnTo>
                  <a:lnTo>
                    <a:pt x="966" y="29"/>
                  </a:lnTo>
                  <a:lnTo>
                    <a:pt x="987" y="35"/>
                  </a:lnTo>
                  <a:lnTo>
                    <a:pt x="1008" y="37"/>
                  </a:lnTo>
                  <a:lnTo>
                    <a:pt x="1027" y="42"/>
                  </a:lnTo>
                  <a:lnTo>
                    <a:pt x="1044" y="46"/>
                  </a:lnTo>
                  <a:lnTo>
                    <a:pt x="1065" y="54"/>
                  </a:lnTo>
                  <a:lnTo>
                    <a:pt x="1079" y="56"/>
                  </a:lnTo>
                  <a:lnTo>
                    <a:pt x="1098" y="61"/>
                  </a:lnTo>
                  <a:lnTo>
                    <a:pt x="1113" y="69"/>
                  </a:lnTo>
                  <a:lnTo>
                    <a:pt x="1123" y="75"/>
                  </a:lnTo>
                  <a:lnTo>
                    <a:pt x="1134" y="80"/>
                  </a:lnTo>
                  <a:lnTo>
                    <a:pt x="1145" y="86"/>
                  </a:lnTo>
                  <a:lnTo>
                    <a:pt x="1156" y="94"/>
                  </a:lnTo>
                  <a:lnTo>
                    <a:pt x="1164" y="98"/>
                  </a:lnTo>
                  <a:lnTo>
                    <a:pt x="1167" y="103"/>
                  </a:lnTo>
                  <a:lnTo>
                    <a:pt x="1175" y="111"/>
                  </a:lnTo>
                  <a:lnTo>
                    <a:pt x="1179" y="117"/>
                  </a:lnTo>
                  <a:lnTo>
                    <a:pt x="1179" y="122"/>
                  </a:lnTo>
                  <a:lnTo>
                    <a:pt x="1182" y="130"/>
                  </a:lnTo>
                  <a:lnTo>
                    <a:pt x="1179" y="134"/>
                  </a:lnTo>
                  <a:lnTo>
                    <a:pt x="1179" y="143"/>
                  </a:lnTo>
                  <a:lnTo>
                    <a:pt x="1175" y="151"/>
                  </a:lnTo>
                  <a:lnTo>
                    <a:pt x="1167" y="155"/>
                  </a:lnTo>
                  <a:lnTo>
                    <a:pt x="1164" y="161"/>
                  </a:lnTo>
                  <a:lnTo>
                    <a:pt x="1156" y="166"/>
                  </a:lnTo>
                  <a:lnTo>
                    <a:pt x="1145" y="174"/>
                  </a:lnTo>
                  <a:lnTo>
                    <a:pt x="1134" y="180"/>
                  </a:lnTo>
                  <a:lnTo>
                    <a:pt x="1123" y="185"/>
                  </a:lnTo>
                  <a:lnTo>
                    <a:pt x="1113" y="189"/>
                  </a:lnTo>
                  <a:lnTo>
                    <a:pt x="1098" y="195"/>
                  </a:lnTo>
                  <a:lnTo>
                    <a:pt x="1079" y="201"/>
                  </a:lnTo>
                  <a:lnTo>
                    <a:pt x="1065" y="206"/>
                  </a:lnTo>
                  <a:lnTo>
                    <a:pt x="1044" y="212"/>
                  </a:lnTo>
                  <a:lnTo>
                    <a:pt x="1027" y="216"/>
                  </a:lnTo>
                  <a:lnTo>
                    <a:pt x="1008" y="222"/>
                  </a:lnTo>
                  <a:lnTo>
                    <a:pt x="987" y="223"/>
                  </a:lnTo>
                  <a:lnTo>
                    <a:pt x="966" y="229"/>
                  </a:lnTo>
                  <a:lnTo>
                    <a:pt x="941" y="231"/>
                  </a:lnTo>
                  <a:lnTo>
                    <a:pt x="919" y="237"/>
                  </a:lnTo>
                  <a:lnTo>
                    <a:pt x="897" y="241"/>
                  </a:lnTo>
                  <a:lnTo>
                    <a:pt x="870" y="242"/>
                  </a:lnTo>
                  <a:lnTo>
                    <a:pt x="845" y="244"/>
                  </a:lnTo>
                  <a:lnTo>
                    <a:pt x="819" y="248"/>
                  </a:lnTo>
                  <a:lnTo>
                    <a:pt x="793" y="250"/>
                  </a:lnTo>
                  <a:lnTo>
                    <a:pt x="765" y="252"/>
                  </a:lnTo>
                  <a:lnTo>
                    <a:pt x="738" y="256"/>
                  </a:lnTo>
                  <a:lnTo>
                    <a:pt x="653" y="256"/>
                  </a:lnTo>
                  <a:lnTo>
                    <a:pt x="618" y="258"/>
                  </a:lnTo>
                  <a:lnTo>
                    <a:pt x="561" y="258"/>
                  </a:lnTo>
                  <a:lnTo>
                    <a:pt x="531" y="256"/>
                  </a:lnTo>
                  <a:lnTo>
                    <a:pt x="442" y="256"/>
                  </a:lnTo>
                  <a:lnTo>
                    <a:pt x="416" y="252"/>
                  </a:lnTo>
                  <a:lnTo>
                    <a:pt x="390" y="250"/>
                  </a:lnTo>
                  <a:lnTo>
                    <a:pt x="360" y="248"/>
                  </a:lnTo>
                  <a:lnTo>
                    <a:pt x="339" y="244"/>
                  </a:lnTo>
                  <a:lnTo>
                    <a:pt x="309" y="242"/>
                  </a:lnTo>
                  <a:lnTo>
                    <a:pt x="285" y="241"/>
                  </a:lnTo>
                  <a:lnTo>
                    <a:pt x="260" y="237"/>
                  </a:lnTo>
                  <a:lnTo>
                    <a:pt x="238" y="231"/>
                  </a:lnTo>
                  <a:lnTo>
                    <a:pt x="213" y="229"/>
                  </a:lnTo>
                  <a:lnTo>
                    <a:pt x="194" y="223"/>
                  </a:lnTo>
                  <a:lnTo>
                    <a:pt x="171" y="222"/>
                  </a:lnTo>
                  <a:lnTo>
                    <a:pt x="152" y="216"/>
                  </a:lnTo>
                  <a:lnTo>
                    <a:pt x="133" y="212"/>
                  </a:lnTo>
                  <a:lnTo>
                    <a:pt x="116" y="206"/>
                  </a:lnTo>
                  <a:lnTo>
                    <a:pt x="100" y="201"/>
                  </a:lnTo>
                  <a:lnTo>
                    <a:pt x="86" y="195"/>
                  </a:lnTo>
                  <a:lnTo>
                    <a:pt x="67" y="189"/>
                  </a:lnTo>
                  <a:lnTo>
                    <a:pt x="60" y="185"/>
                  </a:lnTo>
                  <a:lnTo>
                    <a:pt x="45" y="180"/>
                  </a:lnTo>
                  <a:lnTo>
                    <a:pt x="34" y="174"/>
                  </a:lnTo>
                  <a:lnTo>
                    <a:pt x="23" y="166"/>
                  </a:lnTo>
                  <a:lnTo>
                    <a:pt x="18" y="161"/>
                  </a:lnTo>
                  <a:lnTo>
                    <a:pt x="12" y="155"/>
                  </a:lnTo>
                  <a:lnTo>
                    <a:pt x="9" y="151"/>
                  </a:lnTo>
                  <a:lnTo>
                    <a:pt x="4" y="143"/>
                  </a:lnTo>
                  <a:lnTo>
                    <a:pt x="0" y="134"/>
                  </a:lnTo>
                  <a:lnTo>
                    <a:pt x="0" y="122"/>
                  </a:lnTo>
                  <a:lnTo>
                    <a:pt x="9" y="111"/>
                  </a:lnTo>
                  <a:lnTo>
                    <a:pt x="12" y="103"/>
                  </a:lnTo>
                  <a:lnTo>
                    <a:pt x="18" y="98"/>
                  </a:lnTo>
                  <a:lnTo>
                    <a:pt x="23" y="94"/>
                  </a:lnTo>
                  <a:lnTo>
                    <a:pt x="34" y="86"/>
                  </a:lnTo>
                  <a:lnTo>
                    <a:pt x="45" y="80"/>
                  </a:lnTo>
                  <a:lnTo>
                    <a:pt x="60" y="75"/>
                  </a:lnTo>
                  <a:lnTo>
                    <a:pt x="67" y="69"/>
                  </a:lnTo>
                  <a:lnTo>
                    <a:pt x="86" y="61"/>
                  </a:lnTo>
                  <a:lnTo>
                    <a:pt x="100" y="56"/>
                  </a:lnTo>
                  <a:lnTo>
                    <a:pt x="116" y="54"/>
                  </a:lnTo>
                  <a:lnTo>
                    <a:pt x="133" y="46"/>
                  </a:lnTo>
                  <a:lnTo>
                    <a:pt x="152" y="42"/>
                  </a:lnTo>
                  <a:lnTo>
                    <a:pt x="171" y="37"/>
                  </a:lnTo>
                  <a:lnTo>
                    <a:pt x="194" y="35"/>
                  </a:lnTo>
                  <a:lnTo>
                    <a:pt x="213" y="29"/>
                  </a:lnTo>
                  <a:lnTo>
                    <a:pt x="238" y="27"/>
                  </a:lnTo>
                  <a:lnTo>
                    <a:pt x="260" y="21"/>
                  </a:lnTo>
                  <a:lnTo>
                    <a:pt x="285" y="19"/>
                  </a:lnTo>
                  <a:lnTo>
                    <a:pt x="309" y="18"/>
                  </a:lnTo>
                  <a:lnTo>
                    <a:pt x="339" y="14"/>
                  </a:lnTo>
                  <a:lnTo>
                    <a:pt x="360" y="12"/>
                  </a:lnTo>
                  <a:lnTo>
                    <a:pt x="390" y="8"/>
                  </a:lnTo>
                  <a:lnTo>
                    <a:pt x="416" y="6"/>
                  </a:lnTo>
                  <a:lnTo>
                    <a:pt x="442" y="6"/>
                  </a:lnTo>
                  <a:lnTo>
                    <a:pt x="471" y="4"/>
                  </a:lnTo>
                  <a:lnTo>
                    <a:pt x="501" y="4"/>
                  </a:lnTo>
                  <a:lnTo>
                    <a:pt x="531" y="0"/>
                  </a:lnTo>
                  <a:lnTo>
                    <a:pt x="589"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49" name="Freeform 20"/>
            <p:cNvSpPr>
              <a:spLocks/>
            </p:cNvSpPr>
            <p:nvPr/>
          </p:nvSpPr>
          <p:spPr bwMode="auto">
            <a:xfrm>
              <a:off x="1230" y="1367"/>
              <a:ext cx="1183" cy="707"/>
            </a:xfrm>
            <a:custGeom>
              <a:avLst/>
              <a:gdLst>
                <a:gd name="T0" fmla="*/ 1177 w 1183"/>
                <a:gd name="T1" fmla="*/ 5 h 707"/>
                <a:gd name="T2" fmla="*/ 1173 w 1183"/>
                <a:gd name="T3" fmla="*/ 21 h 707"/>
                <a:gd name="T4" fmla="*/ 1163 w 1183"/>
                <a:gd name="T5" fmla="*/ 32 h 707"/>
                <a:gd name="T6" fmla="*/ 1143 w 1183"/>
                <a:gd name="T7" fmla="*/ 45 h 707"/>
                <a:gd name="T8" fmla="*/ 1121 w 1183"/>
                <a:gd name="T9" fmla="*/ 55 h 707"/>
                <a:gd name="T10" fmla="*/ 1095 w 1183"/>
                <a:gd name="T11" fmla="*/ 66 h 707"/>
                <a:gd name="T12" fmla="*/ 1062 w 1183"/>
                <a:gd name="T13" fmla="*/ 76 h 707"/>
                <a:gd name="T14" fmla="*/ 1025 w 1183"/>
                <a:gd name="T15" fmla="*/ 85 h 707"/>
                <a:gd name="T16" fmla="*/ 985 w 1183"/>
                <a:gd name="T17" fmla="*/ 95 h 707"/>
                <a:gd name="T18" fmla="*/ 941 w 1183"/>
                <a:gd name="T19" fmla="*/ 103 h 707"/>
                <a:gd name="T20" fmla="*/ 894 w 1183"/>
                <a:gd name="T21" fmla="*/ 110 h 707"/>
                <a:gd name="T22" fmla="*/ 843 w 1183"/>
                <a:gd name="T23" fmla="*/ 116 h 707"/>
                <a:gd name="T24" fmla="*/ 792 w 1183"/>
                <a:gd name="T25" fmla="*/ 122 h 707"/>
                <a:gd name="T26" fmla="*/ 737 w 1183"/>
                <a:gd name="T27" fmla="*/ 125 h 707"/>
                <a:gd name="T28" fmla="*/ 618 w 1183"/>
                <a:gd name="T29" fmla="*/ 129 h 707"/>
                <a:gd name="T30" fmla="*/ 529 w 1183"/>
                <a:gd name="T31" fmla="*/ 125 h 707"/>
                <a:gd name="T32" fmla="*/ 414 w 1183"/>
                <a:gd name="T33" fmla="*/ 124 h 707"/>
                <a:gd name="T34" fmla="*/ 358 w 1183"/>
                <a:gd name="T35" fmla="*/ 118 h 707"/>
                <a:gd name="T36" fmla="*/ 306 w 1183"/>
                <a:gd name="T37" fmla="*/ 112 h 707"/>
                <a:gd name="T38" fmla="*/ 259 w 1183"/>
                <a:gd name="T39" fmla="*/ 108 h 707"/>
                <a:gd name="T40" fmla="*/ 210 w 1183"/>
                <a:gd name="T41" fmla="*/ 99 h 707"/>
                <a:gd name="T42" fmla="*/ 169 w 1183"/>
                <a:gd name="T43" fmla="*/ 91 h 707"/>
                <a:gd name="T44" fmla="*/ 133 w 1183"/>
                <a:gd name="T45" fmla="*/ 82 h 707"/>
                <a:gd name="T46" fmla="*/ 99 w 1183"/>
                <a:gd name="T47" fmla="*/ 70 h 707"/>
                <a:gd name="T48" fmla="*/ 66 w 1183"/>
                <a:gd name="T49" fmla="*/ 61 h 707"/>
                <a:gd name="T50" fmla="*/ 42 w 1183"/>
                <a:gd name="T51" fmla="*/ 49 h 707"/>
                <a:gd name="T52" fmla="*/ 21 w 1183"/>
                <a:gd name="T53" fmla="*/ 38 h 707"/>
                <a:gd name="T54" fmla="*/ 11 w 1183"/>
                <a:gd name="T55" fmla="*/ 26 h 707"/>
                <a:gd name="T56" fmla="*/ 3 w 1183"/>
                <a:gd name="T57" fmla="*/ 13 h 707"/>
                <a:gd name="T58" fmla="*/ 0 w 1183"/>
                <a:gd name="T59" fmla="*/ 0 h 707"/>
                <a:gd name="T60" fmla="*/ 3 w 1183"/>
                <a:gd name="T61" fmla="*/ 593 h 707"/>
                <a:gd name="T62" fmla="*/ 21 w 1183"/>
                <a:gd name="T63" fmla="*/ 619 h 707"/>
                <a:gd name="T64" fmla="*/ 42 w 1183"/>
                <a:gd name="T65" fmla="*/ 631 h 707"/>
                <a:gd name="T66" fmla="*/ 66 w 1183"/>
                <a:gd name="T67" fmla="*/ 640 h 707"/>
                <a:gd name="T68" fmla="*/ 99 w 1183"/>
                <a:gd name="T69" fmla="*/ 652 h 707"/>
                <a:gd name="T70" fmla="*/ 133 w 1183"/>
                <a:gd name="T71" fmla="*/ 661 h 707"/>
                <a:gd name="T72" fmla="*/ 169 w 1183"/>
                <a:gd name="T73" fmla="*/ 669 h 707"/>
                <a:gd name="T74" fmla="*/ 210 w 1183"/>
                <a:gd name="T75" fmla="*/ 680 h 707"/>
                <a:gd name="T76" fmla="*/ 259 w 1183"/>
                <a:gd name="T77" fmla="*/ 684 h 707"/>
                <a:gd name="T78" fmla="*/ 306 w 1183"/>
                <a:gd name="T79" fmla="*/ 690 h 707"/>
                <a:gd name="T80" fmla="*/ 358 w 1183"/>
                <a:gd name="T81" fmla="*/ 697 h 707"/>
                <a:gd name="T82" fmla="*/ 414 w 1183"/>
                <a:gd name="T83" fmla="*/ 701 h 707"/>
                <a:gd name="T84" fmla="*/ 468 w 1183"/>
                <a:gd name="T85" fmla="*/ 706 h 707"/>
                <a:gd name="T86" fmla="*/ 737 w 1183"/>
                <a:gd name="T87" fmla="*/ 703 h 707"/>
                <a:gd name="T88" fmla="*/ 792 w 1183"/>
                <a:gd name="T89" fmla="*/ 697 h 707"/>
                <a:gd name="T90" fmla="*/ 843 w 1183"/>
                <a:gd name="T91" fmla="*/ 695 h 707"/>
                <a:gd name="T92" fmla="*/ 894 w 1183"/>
                <a:gd name="T93" fmla="*/ 690 h 707"/>
                <a:gd name="T94" fmla="*/ 941 w 1183"/>
                <a:gd name="T95" fmla="*/ 682 h 707"/>
                <a:gd name="T96" fmla="*/ 985 w 1183"/>
                <a:gd name="T97" fmla="*/ 674 h 707"/>
                <a:gd name="T98" fmla="*/ 1025 w 1183"/>
                <a:gd name="T99" fmla="*/ 667 h 707"/>
                <a:gd name="T100" fmla="*/ 1062 w 1183"/>
                <a:gd name="T101" fmla="*/ 659 h 707"/>
                <a:gd name="T102" fmla="*/ 1095 w 1183"/>
                <a:gd name="T103" fmla="*/ 646 h 707"/>
                <a:gd name="T104" fmla="*/ 1121 w 1183"/>
                <a:gd name="T105" fmla="*/ 634 h 707"/>
                <a:gd name="T106" fmla="*/ 1143 w 1183"/>
                <a:gd name="T107" fmla="*/ 625 h 707"/>
                <a:gd name="T108" fmla="*/ 1163 w 1183"/>
                <a:gd name="T109" fmla="*/ 612 h 707"/>
                <a:gd name="T110" fmla="*/ 1173 w 1183"/>
                <a:gd name="T111" fmla="*/ 598 h 707"/>
                <a:gd name="T112" fmla="*/ 1177 w 1183"/>
                <a:gd name="T113" fmla="*/ 585 h 707"/>
                <a:gd name="T114" fmla="*/ 1182 w 1183"/>
                <a:gd name="T115" fmla="*/ 0 h 70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83" h="707">
                  <a:moveTo>
                    <a:pt x="1182" y="0"/>
                  </a:moveTo>
                  <a:lnTo>
                    <a:pt x="1177" y="5"/>
                  </a:lnTo>
                  <a:lnTo>
                    <a:pt x="1177" y="13"/>
                  </a:lnTo>
                  <a:lnTo>
                    <a:pt x="1173" y="21"/>
                  </a:lnTo>
                  <a:lnTo>
                    <a:pt x="1166" y="26"/>
                  </a:lnTo>
                  <a:lnTo>
                    <a:pt x="1163" y="32"/>
                  </a:lnTo>
                  <a:lnTo>
                    <a:pt x="1155" y="38"/>
                  </a:lnTo>
                  <a:lnTo>
                    <a:pt x="1143" y="45"/>
                  </a:lnTo>
                  <a:lnTo>
                    <a:pt x="1133" y="49"/>
                  </a:lnTo>
                  <a:lnTo>
                    <a:pt x="1121" y="55"/>
                  </a:lnTo>
                  <a:lnTo>
                    <a:pt x="1111" y="61"/>
                  </a:lnTo>
                  <a:lnTo>
                    <a:pt x="1095" y="66"/>
                  </a:lnTo>
                  <a:lnTo>
                    <a:pt x="1077" y="70"/>
                  </a:lnTo>
                  <a:lnTo>
                    <a:pt x="1062" y="76"/>
                  </a:lnTo>
                  <a:lnTo>
                    <a:pt x="1044" y="82"/>
                  </a:lnTo>
                  <a:lnTo>
                    <a:pt x="1025" y="85"/>
                  </a:lnTo>
                  <a:lnTo>
                    <a:pt x="1006" y="91"/>
                  </a:lnTo>
                  <a:lnTo>
                    <a:pt x="985" y="95"/>
                  </a:lnTo>
                  <a:lnTo>
                    <a:pt x="966" y="99"/>
                  </a:lnTo>
                  <a:lnTo>
                    <a:pt x="941" y="103"/>
                  </a:lnTo>
                  <a:lnTo>
                    <a:pt x="918" y="108"/>
                  </a:lnTo>
                  <a:lnTo>
                    <a:pt x="894" y="110"/>
                  </a:lnTo>
                  <a:lnTo>
                    <a:pt x="869" y="112"/>
                  </a:lnTo>
                  <a:lnTo>
                    <a:pt x="843" y="116"/>
                  </a:lnTo>
                  <a:lnTo>
                    <a:pt x="817" y="118"/>
                  </a:lnTo>
                  <a:lnTo>
                    <a:pt x="792" y="122"/>
                  </a:lnTo>
                  <a:lnTo>
                    <a:pt x="762" y="124"/>
                  </a:lnTo>
                  <a:lnTo>
                    <a:pt x="737" y="125"/>
                  </a:lnTo>
                  <a:lnTo>
                    <a:pt x="651" y="125"/>
                  </a:lnTo>
                  <a:lnTo>
                    <a:pt x="618" y="129"/>
                  </a:lnTo>
                  <a:lnTo>
                    <a:pt x="559" y="129"/>
                  </a:lnTo>
                  <a:lnTo>
                    <a:pt x="529" y="125"/>
                  </a:lnTo>
                  <a:lnTo>
                    <a:pt x="440" y="125"/>
                  </a:lnTo>
                  <a:lnTo>
                    <a:pt x="414" y="124"/>
                  </a:lnTo>
                  <a:lnTo>
                    <a:pt x="388" y="122"/>
                  </a:lnTo>
                  <a:lnTo>
                    <a:pt x="358" y="118"/>
                  </a:lnTo>
                  <a:lnTo>
                    <a:pt x="336" y="116"/>
                  </a:lnTo>
                  <a:lnTo>
                    <a:pt x="306" y="112"/>
                  </a:lnTo>
                  <a:lnTo>
                    <a:pt x="285" y="110"/>
                  </a:lnTo>
                  <a:lnTo>
                    <a:pt x="259" y="108"/>
                  </a:lnTo>
                  <a:lnTo>
                    <a:pt x="236" y="103"/>
                  </a:lnTo>
                  <a:lnTo>
                    <a:pt x="210" y="99"/>
                  </a:lnTo>
                  <a:lnTo>
                    <a:pt x="192" y="95"/>
                  </a:lnTo>
                  <a:lnTo>
                    <a:pt x="169" y="91"/>
                  </a:lnTo>
                  <a:lnTo>
                    <a:pt x="150" y="85"/>
                  </a:lnTo>
                  <a:lnTo>
                    <a:pt x="133" y="82"/>
                  </a:lnTo>
                  <a:lnTo>
                    <a:pt x="114" y="76"/>
                  </a:lnTo>
                  <a:lnTo>
                    <a:pt x="99" y="70"/>
                  </a:lnTo>
                  <a:lnTo>
                    <a:pt x="84" y="66"/>
                  </a:lnTo>
                  <a:lnTo>
                    <a:pt x="66" y="61"/>
                  </a:lnTo>
                  <a:lnTo>
                    <a:pt x="58" y="55"/>
                  </a:lnTo>
                  <a:lnTo>
                    <a:pt x="42" y="49"/>
                  </a:lnTo>
                  <a:lnTo>
                    <a:pt x="33" y="45"/>
                  </a:lnTo>
                  <a:lnTo>
                    <a:pt x="21" y="38"/>
                  </a:lnTo>
                  <a:lnTo>
                    <a:pt x="17" y="32"/>
                  </a:lnTo>
                  <a:lnTo>
                    <a:pt x="11" y="26"/>
                  </a:lnTo>
                  <a:lnTo>
                    <a:pt x="6" y="21"/>
                  </a:lnTo>
                  <a:lnTo>
                    <a:pt x="3" y="13"/>
                  </a:lnTo>
                  <a:lnTo>
                    <a:pt x="0" y="5"/>
                  </a:lnTo>
                  <a:lnTo>
                    <a:pt x="0" y="0"/>
                  </a:lnTo>
                  <a:lnTo>
                    <a:pt x="0" y="585"/>
                  </a:lnTo>
                  <a:lnTo>
                    <a:pt x="3" y="593"/>
                  </a:lnTo>
                  <a:lnTo>
                    <a:pt x="17" y="612"/>
                  </a:lnTo>
                  <a:lnTo>
                    <a:pt x="21" y="619"/>
                  </a:lnTo>
                  <a:lnTo>
                    <a:pt x="33" y="625"/>
                  </a:lnTo>
                  <a:lnTo>
                    <a:pt x="42" y="631"/>
                  </a:lnTo>
                  <a:lnTo>
                    <a:pt x="58" y="634"/>
                  </a:lnTo>
                  <a:lnTo>
                    <a:pt x="66" y="640"/>
                  </a:lnTo>
                  <a:lnTo>
                    <a:pt x="84" y="646"/>
                  </a:lnTo>
                  <a:lnTo>
                    <a:pt x="99" y="652"/>
                  </a:lnTo>
                  <a:lnTo>
                    <a:pt x="114" y="659"/>
                  </a:lnTo>
                  <a:lnTo>
                    <a:pt x="133" y="661"/>
                  </a:lnTo>
                  <a:lnTo>
                    <a:pt x="150" y="667"/>
                  </a:lnTo>
                  <a:lnTo>
                    <a:pt x="169" y="669"/>
                  </a:lnTo>
                  <a:lnTo>
                    <a:pt x="192" y="674"/>
                  </a:lnTo>
                  <a:lnTo>
                    <a:pt x="210" y="680"/>
                  </a:lnTo>
                  <a:lnTo>
                    <a:pt x="236" y="682"/>
                  </a:lnTo>
                  <a:lnTo>
                    <a:pt x="259" y="684"/>
                  </a:lnTo>
                  <a:lnTo>
                    <a:pt x="285" y="690"/>
                  </a:lnTo>
                  <a:lnTo>
                    <a:pt x="306" y="690"/>
                  </a:lnTo>
                  <a:lnTo>
                    <a:pt x="336" y="695"/>
                  </a:lnTo>
                  <a:lnTo>
                    <a:pt x="358" y="697"/>
                  </a:lnTo>
                  <a:lnTo>
                    <a:pt x="388" y="697"/>
                  </a:lnTo>
                  <a:lnTo>
                    <a:pt x="414" y="701"/>
                  </a:lnTo>
                  <a:lnTo>
                    <a:pt x="440" y="703"/>
                  </a:lnTo>
                  <a:lnTo>
                    <a:pt x="468" y="706"/>
                  </a:lnTo>
                  <a:lnTo>
                    <a:pt x="707" y="706"/>
                  </a:lnTo>
                  <a:lnTo>
                    <a:pt x="737" y="703"/>
                  </a:lnTo>
                  <a:lnTo>
                    <a:pt x="762" y="701"/>
                  </a:lnTo>
                  <a:lnTo>
                    <a:pt x="792" y="697"/>
                  </a:lnTo>
                  <a:lnTo>
                    <a:pt x="817" y="697"/>
                  </a:lnTo>
                  <a:lnTo>
                    <a:pt x="843" y="695"/>
                  </a:lnTo>
                  <a:lnTo>
                    <a:pt x="869" y="690"/>
                  </a:lnTo>
                  <a:lnTo>
                    <a:pt x="894" y="690"/>
                  </a:lnTo>
                  <a:lnTo>
                    <a:pt x="918" y="684"/>
                  </a:lnTo>
                  <a:lnTo>
                    <a:pt x="941" y="682"/>
                  </a:lnTo>
                  <a:lnTo>
                    <a:pt x="966" y="680"/>
                  </a:lnTo>
                  <a:lnTo>
                    <a:pt x="985" y="674"/>
                  </a:lnTo>
                  <a:lnTo>
                    <a:pt x="1006" y="669"/>
                  </a:lnTo>
                  <a:lnTo>
                    <a:pt x="1025" y="667"/>
                  </a:lnTo>
                  <a:lnTo>
                    <a:pt x="1044" y="661"/>
                  </a:lnTo>
                  <a:lnTo>
                    <a:pt x="1062" y="659"/>
                  </a:lnTo>
                  <a:lnTo>
                    <a:pt x="1077" y="652"/>
                  </a:lnTo>
                  <a:lnTo>
                    <a:pt x="1095" y="646"/>
                  </a:lnTo>
                  <a:lnTo>
                    <a:pt x="1111" y="640"/>
                  </a:lnTo>
                  <a:lnTo>
                    <a:pt x="1121" y="634"/>
                  </a:lnTo>
                  <a:lnTo>
                    <a:pt x="1133" y="631"/>
                  </a:lnTo>
                  <a:lnTo>
                    <a:pt x="1143" y="625"/>
                  </a:lnTo>
                  <a:lnTo>
                    <a:pt x="1155" y="619"/>
                  </a:lnTo>
                  <a:lnTo>
                    <a:pt x="1163" y="612"/>
                  </a:lnTo>
                  <a:lnTo>
                    <a:pt x="1166" y="604"/>
                  </a:lnTo>
                  <a:lnTo>
                    <a:pt x="1173" y="598"/>
                  </a:lnTo>
                  <a:lnTo>
                    <a:pt x="1177" y="593"/>
                  </a:lnTo>
                  <a:lnTo>
                    <a:pt x="1177" y="585"/>
                  </a:lnTo>
                  <a:lnTo>
                    <a:pt x="1182" y="577"/>
                  </a:lnTo>
                  <a:lnTo>
                    <a:pt x="1182" y="0"/>
                  </a:lnTo>
                </a:path>
              </a:pathLst>
            </a:custGeom>
            <a:solidFill>
              <a:srgbClr val="FF00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50" name="Freeform 21"/>
            <p:cNvSpPr>
              <a:spLocks/>
            </p:cNvSpPr>
            <p:nvPr/>
          </p:nvSpPr>
          <p:spPr bwMode="auto">
            <a:xfrm>
              <a:off x="1230" y="1240"/>
              <a:ext cx="1183" cy="257"/>
            </a:xfrm>
            <a:custGeom>
              <a:avLst/>
              <a:gdLst>
                <a:gd name="T0" fmla="*/ 651 w 1183"/>
                <a:gd name="T1" fmla="*/ 0 h 257"/>
                <a:gd name="T2" fmla="*/ 707 w 1183"/>
                <a:gd name="T3" fmla="*/ 1 h 257"/>
                <a:gd name="T4" fmla="*/ 762 w 1183"/>
                <a:gd name="T5" fmla="*/ 5 h 257"/>
                <a:gd name="T6" fmla="*/ 817 w 1183"/>
                <a:gd name="T7" fmla="*/ 8 h 257"/>
                <a:gd name="T8" fmla="*/ 869 w 1183"/>
                <a:gd name="T9" fmla="*/ 14 h 257"/>
                <a:gd name="T10" fmla="*/ 918 w 1183"/>
                <a:gd name="T11" fmla="*/ 20 h 257"/>
                <a:gd name="T12" fmla="*/ 966 w 1183"/>
                <a:gd name="T13" fmla="*/ 28 h 257"/>
                <a:gd name="T14" fmla="*/ 1006 w 1183"/>
                <a:gd name="T15" fmla="*/ 35 h 257"/>
                <a:gd name="T16" fmla="*/ 1044 w 1183"/>
                <a:gd name="T17" fmla="*/ 43 h 257"/>
                <a:gd name="T18" fmla="*/ 1077 w 1183"/>
                <a:gd name="T19" fmla="*/ 54 h 257"/>
                <a:gd name="T20" fmla="*/ 1111 w 1183"/>
                <a:gd name="T21" fmla="*/ 68 h 257"/>
                <a:gd name="T22" fmla="*/ 1133 w 1183"/>
                <a:gd name="T23" fmla="*/ 77 h 257"/>
                <a:gd name="T24" fmla="*/ 1155 w 1183"/>
                <a:gd name="T25" fmla="*/ 90 h 257"/>
                <a:gd name="T26" fmla="*/ 1173 w 1183"/>
                <a:gd name="T27" fmla="*/ 109 h 257"/>
                <a:gd name="T28" fmla="*/ 1177 w 1183"/>
                <a:gd name="T29" fmla="*/ 119 h 257"/>
                <a:gd name="T30" fmla="*/ 1177 w 1183"/>
                <a:gd name="T31" fmla="*/ 132 h 257"/>
                <a:gd name="T32" fmla="*/ 1173 w 1183"/>
                <a:gd name="T33" fmla="*/ 148 h 257"/>
                <a:gd name="T34" fmla="*/ 1163 w 1183"/>
                <a:gd name="T35" fmla="*/ 159 h 257"/>
                <a:gd name="T36" fmla="*/ 1143 w 1183"/>
                <a:gd name="T37" fmla="*/ 172 h 257"/>
                <a:gd name="T38" fmla="*/ 1121 w 1183"/>
                <a:gd name="T39" fmla="*/ 182 h 257"/>
                <a:gd name="T40" fmla="*/ 1095 w 1183"/>
                <a:gd name="T41" fmla="*/ 193 h 257"/>
                <a:gd name="T42" fmla="*/ 1062 w 1183"/>
                <a:gd name="T43" fmla="*/ 203 h 257"/>
                <a:gd name="T44" fmla="*/ 1025 w 1183"/>
                <a:gd name="T45" fmla="*/ 212 h 257"/>
                <a:gd name="T46" fmla="*/ 985 w 1183"/>
                <a:gd name="T47" fmla="*/ 222 h 257"/>
                <a:gd name="T48" fmla="*/ 941 w 1183"/>
                <a:gd name="T49" fmla="*/ 230 h 257"/>
                <a:gd name="T50" fmla="*/ 894 w 1183"/>
                <a:gd name="T51" fmla="*/ 237 h 257"/>
                <a:gd name="T52" fmla="*/ 843 w 1183"/>
                <a:gd name="T53" fmla="*/ 243 h 257"/>
                <a:gd name="T54" fmla="*/ 792 w 1183"/>
                <a:gd name="T55" fmla="*/ 249 h 257"/>
                <a:gd name="T56" fmla="*/ 737 w 1183"/>
                <a:gd name="T57" fmla="*/ 252 h 257"/>
                <a:gd name="T58" fmla="*/ 618 w 1183"/>
                <a:gd name="T59" fmla="*/ 256 h 257"/>
                <a:gd name="T60" fmla="*/ 529 w 1183"/>
                <a:gd name="T61" fmla="*/ 252 h 257"/>
                <a:gd name="T62" fmla="*/ 414 w 1183"/>
                <a:gd name="T63" fmla="*/ 251 h 257"/>
                <a:gd name="T64" fmla="*/ 358 w 1183"/>
                <a:gd name="T65" fmla="*/ 245 h 257"/>
                <a:gd name="T66" fmla="*/ 306 w 1183"/>
                <a:gd name="T67" fmla="*/ 239 h 257"/>
                <a:gd name="T68" fmla="*/ 259 w 1183"/>
                <a:gd name="T69" fmla="*/ 235 h 257"/>
                <a:gd name="T70" fmla="*/ 210 w 1183"/>
                <a:gd name="T71" fmla="*/ 226 h 257"/>
                <a:gd name="T72" fmla="*/ 169 w 1183"/>
                <a:gd name="T73" fmla="*/ 218 h 257"/>
                <a:gd name="T74" fmla="*/ 133 w 1183"/>
                <a:gd name="T75" fmla="*/ 209 h 257"/>
                <a:gd name="T76" fmla="*/ 99 w 1183"/>
                <a:gd name="T77" fmla="*/ 197 h 257"/>
                <a:gd name="T78" fmla="*/ 66 w 1183"/>
                <a:gd name="T79" fmla="*/ 188 h 257"/>
                <a:gd name="T80" fmla="*/ 42 w 1183"/>
                <a:gd name="T81" fmla="*/ 176 h 257"/>
                <a:gd name="T82" fmla="*/ 21 w 1183"/>
                <a:gd name="T83" fmla="*/ 165 h 257"/>
                <a:gd name="T84" fmla="*/ 11 w 1183"/>
                <a:gd name="T85" fmla="*/ 153 h 257"/>
                <a:gd name="T86" fmla="*/ 3 w 1183"/>
                <a:gd name="T87" fmla="*/ 140 h 257"/>
                <a:gd name="T88" fmla="*/ 0 w 1183"/>
                <a:gd name="T89" fmla="*/ 119 h 257"/>
                <a:gd name="T90" fmla="*/ 6 w 1183"/>
                <a:gd name="T91" fmla="*/ 109 h 257"/>
                <a:gd name="T92" fmla="*/ 17 w 1183"/>
                <a:gd name="T93" fmla="*/ 96 h 257"/>
                <a:gd name="T94" fmla="*/ 33 w 1183"/>
                <a:gd name="T95" fmla="*/ 83 h 257"/>
                <a:gd name="T96" fmla="*/ 58 w 1183"/>
                <a:gd name="T97" fmla="*/ 71 h 257"/>
                <a:gd name="T98" fmla="*/ 84 w 1183"/>
                <a:gd name="T99" fmla="*/ 58 h 257"/>
                <a:gd name="T100" fmla="*/ 114 w 1183"/>
                <a:gd name="T101" fmla="*/ 50 h 257"/>
                <a:gd name="T102" fmla="*/ 150 w 1183"/>
                <a:gd name="T103" fmla="*/ 41 h 257"/>
                <a:gd name="T104" fmla="*/ 192 w 1183"/>
                <a:gd name="T105" fmla="*/ 33 h 257"/>
                <a:gd name="T106" fmla="*/ 236 w 1183"/>
                <a:gd name="T107" fmla="*/ 26 h 257"/>
                <a:gd name="T108" fmla="*/ 285 w 1183"/>
                <a:gd name="T109" fmla="*/ 18 h 257"/>
                <a:gd name="T110" fmla="*/ 336 w 1183"/>
                <a:gd name="T111" fmla="*/ 12 h 257"/>
                <a:gd name="T112" fmla="*/ 388 w 1183"/>
                <a:gd name="T113" fmla="*/ 7 h 257"/>
                <a:gd name="T114" fmla="*/ 440 w 1183"/>
                <a:gd name="T115" fmla="*/ 5 h 257"/>
                <a:gd name="T116" fmla="*/ 498 w 1183"/>
                <a:gd name="T117" fmla="*/ 1 h 257"/>
                <a:gd name="T118" fmla="*/ 589 w 1183"/>
                <a:gd name="T119" fmla="*/ 0 h 2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83" h="257">
                  <a:moveTo>
                    <a:pt x="589" y="0"/>
                  </a:moveTo>
                  <a:lnTo>
                    <a:pt x="651" y="0"/>
                  </a:lnTo>
                  <a:lnTo>
                    <a:pt x="677" y="1"/>
                  </a:lnTo>
                  <a:lnTo>
                    <a:pt x="707" y="1"/>
                  </a:lnTo>
                  <a:lnTo>
                    <a:pt x="737" y="5"/>
                  </a:lnTo>
                  <a:lnTo>
                    <a:pt x="762" y="5"/>
                  </a:lnTo>
                  <a:lnTo>
                    <a:pt x="792" y="7"/>
                  </a:lnTo>
                  <a:lnTo>
                    <a:pt x="817" y="8"/>
                  </a:lnTo>
                  <a:lnTo>
                    <a:pt x="843" y="12"/>
                  </a:lnTo>
                  <a:lnTo>
                    <a:pt x="869" y="14"/>
                  </a:lnTo>
                  <a:lnTo>
                    <a:pt x="894" y="18"/>
                  </a:lnTo>
                  <a:lnTo>
                    <a:pt x="918" y="20"/>
                  </a:lnTo>
                  <a:lnTo>
                    <a:pt x="941" y="26"/>
                  </a:lnTo>
                  <a:lnTo>
                    <a:pt x="966" y="28"/>
                  </a:lnTo>
                  <a:lnTo>
                    <a:pt x="985" y="33"/>
                  </a:lnTo>
                  <a:lnTo>
                    <a:pt x="1006" y="35"/>
                  </a:lnTo>
                  <a:lnTo>
                    <a:pt x="1025" y="41"/>
                  </a:lnTo>
                  <a:lnTo>
                    <a:pt x="1044" y="43"/>
                  </a:lnTo>
                  <a:lnTo>
                    <a:pt x="1062" y="50"/>
                  </a:lnTo>
                  <a:lnTo>
                    <a:pt x="1077" y="54"/>
                  </a:lnTo>
                  <a:lnTo>
                    <a:pt x="1095" y="58"/>
                  </a:lnTo>
                  <a:lnTo>
                    <a:pt x="1111" y="68"/>
                  </a:lnTo>
                  <a:lnTo>
                    <a:pt x="1121" y="71"/>
                  </a:lnTo>
                  <a:lnTo>
                    <a:pt x="1133" y="77"/>
                  </a:lnTo>
                  <a:lnTo>
                    <a:pt x="1143" y="83"/>
                  </a:lnTo>
                  <a:lnTo>
                    <a:pt x="1155" y="90"/>
                  </a:lnTo>
                  <a:lnTo>
                    <a:pt x="1163" y="96"/>
                  </a:lnTo>
                  <a:lnTo>
                    <a:pt x="1173" y="109"/>
                  </a:lnTo>
                  <a:lnTo>
                    <a:pt x="1177" y="113"/>
                  </a:lnTo>
                  <a:lnTo>
                    <a:pt x="1177" y="119"/>
                  </a:lnTo>
                  <a:lnTo>
                    <a:pt x="1182" y="127"/>
                  </a:lnTo>
                  <a:lnTo>
                    <a:pt x="1177" y="132"/>
                  </a:lnTo>
                  <a:lnTo>
                    <a:pt x="1177" y="140"/>
                  </a:lnTo>
                  <a:lnTo>
                    <a:pt x="1173" y="148"/>
                  </a:lnTo>
                  <a:lnTo>
                    <a:pt x="1166" y="153"/>
                  </a:lnTo>
                  <a:lnTo>
                    <a:pt x="1163" y="159"/>
                  </a:lnTo>
                  <a:lnTo>
                    <a:pt x="1155" y="165"/>
                  </a:lnTo>
                  <a:lnTo>
                    <a:pt x="1143" y="172"/>
                  </a:lnTo>
                  <a:lnTo>
                    <a:pt x="1133" y="176"/>
                  </a:lnTo>
                  <a:lnTo>
                    <a:pt x="1121" y="182"/>
                  </a:lnTo>
                  <a:lnTo>
                    <a:pt x="1111" y="188"/>
                  </a:lnTo>
                  <a:lnTo>
                    <a:pt x="1095" y="193"/>
                  </a:lnTo>
                  <a:lnTo>
                    <a:pt x="1077" y="197"/>
                  </a:lnTo>
                  <a:lnTo>
                    <a:pt x="1062" y="203"/>
                  </a:lnTo>
                  <a:lnTo>
                    <a:pt x="1044" y="209"/>
                  </a:lnTo>
                  <a:lnTo>
                    <a:pt x="1025" y="212"/>
                  </a:lnTo>
                  <a:lnTo>
                    <a:pt x="1006" y="218"/>
                  </a:lnTo>
                  <a:lnTo>
                    <a:pt x="985" y="222"/>
                  </a:lnTo>
                  <a:lnTo>
                    <a:pt x="966" y="226"/>
                  </a:lnTo>
                  <a:lnTo>
                    <a:pt x="941" y="230"/>
                  </a:lnTo>
                  <a:lnTo>
                    <a:pt x="918" y="235"/>
                  </a:lnTo>
                  <a:lnTo>
                    <a:pt x="894" y="237"/>
                  </a:lnTo>
                  <a:lnTo>
                    <a:pt x="869" y="239"/>
                  </a:lnTo>
                  <a:lnTo>
                    <a:pt x="843" y="243"/>
                  </a:lnTo>
                  <a:lnTo>
                    <a:pt x="817" y="245"/>
                  </a:lnTo>
                  <a:lnTo>
                    <a:pt x="792" y="249"/>
                  </a:lnTo>
                  <a:lnTo>
                    <a:pt x="762" y="251"/>
                  </a:lnTo>
                  <a:lnTo>
                    <a:pt x="737" y="252"/>
                  </a:lnTo>
                  <a:lnTo>
                    <a:pt x="651" y="252"/>
                  </a:lnTo>
                  <a:lnTo>
                    <a:pt x="618" y="256"/>
                  </a:lnTo>
                  <a:lnTo>
                    <a:pt x="559" y="256"/>
                  </a:lnTo>
                  <a:lnTo>
                    <a:pt x="529" y="252"/>
                  </a:lnTo>
                  <a:lnTo>
                    <a:pt x="440" y="252"/>
                  </a:lnTo>
                  <a:lnTo>
                    <a:pt x="414" y="251"/>
                  </a:lnTo>
                  <a:lnTo>
                    <a:pt x="388" y="249"/>
                  </a:lnTo>
                  <a:lnTo>
                    <a:pt x="358" y="245"/>
                  </a:lnTo>
                  <a:lnTo>
                    <a:pt x="336" y="243"/>
                  </a:lnTo>
                  <a:lnTo>
                    <a:pt x="306" y="239"/>
                  </a:lnTo>
                  <a:lnTo>
                    <a:pt x="285" y="237"/>
                  </a:lnTo>
                  <a:lnTo>
                    <a:pt x="259" y="235"/>
                  </a:lnTo>
                  <a:lnTo>
                    <a:pt x="236" y="230"/>
                  </a:lnTo>
                  <a:lnTo>
                    <a:pt x="210" y="226"/>
                  </a:lnTo>
                  <a:lnTo>
                    <a:pt x="192" y="222"/>
                  </a:lnTo>
                  <a:lnTo>
                    <a:pt x="169" y="218"/>
                  </a:lnTo>
                  <a:lnTo>
                    <a:pt x="150" y="212"/>
                  </a:lnTo>
                  <a:lnTo>
                    <a:pt x="133" y="209"/>
                  </a:lnTo>
                  <a:lnTo>
                    <a:pt x="114" y="203"/>
                  </a:lnTo>
                  <a:lnTo>
                    <a:pt x="99" y="197"/>
                  </a:lnTo>
                  <a:lnTo>
                    <a:pt x="84" y="193"/>
                  </a:lnTo>
                  <a:lnTo>
                    <a:pt x="66" y="188"/>
                  </a:lnTo>
                  <a:lnTo>
                    <a:pt x="58" y="182"/>
                  </a:lnTo>
                  <a:lnTo>
                    <a:pt x="42" y="176"/>
                  </a:lnTo>
                  <a:lnTo>
                    <a:pt x="33" y="172"/>
                  </a:lnTo>
                  <a:lnTo>
                    <a:pt x="21" y="165"/>
                  </a:lnTo>
                  <a:lnTo>
                    <a:pt x="17" y="159"/>
                  </a:lnTo>
                  <a:lnTo>
                    <a:pt x="11" y="153"/>
                  </a:lnTo>
                  <a:lnTo>
                    <a:pt x="6" y="148"/>
                  </a:lnTo>
                  <a:lnTo>
                    <a:pt x="3" y="140"/>
                  </a:lnTo>
                  <a:lnTo>
                    <a:pt x="0" y="132"/>
                  </a:lnTo>
                  <a:lnTo>
                    <a:pt x="0" y="119"/>
                  </a:lnTo>
                  <a:lnTo>
                    <a:pt x="3" y="113"/>
                  </a:lnTo>
                  <a:lnTo>
                    <a:pt x="6" y="109"/>
                  </a:lnTo>
                  <a:lnTo>
                    <a:pt x="11" y="100"/>
                  </a:lnTo>
                  <a:lnTo>
                    <a:pt x="17" y="96"/>
                  </a:lnTo>
                  <a:lnTo>
                    <a:pt x="21" y="90"/>
                  </a:lnTo>
                  <a:lnTo>
                    <a:pt x="33" y="83"/>
                  </a:lnTo>
                  <a:lnTo>
                    <a:pt x="42" y="77"/>
                  </a:lnTo>
                  <a:lnTo>
                    <a:pt x="58" y="71"/>
                  </a:lnTo>
                  <a:lnTo>
                    <a:pt x="66" y="68"/>
                  </a:lnTo>
                  <a:lnTo>
                    <a:pt x="84" y="58"/>
                  </a:lnTo>
                  <a:lnTo>
                    <a:pt x="99" y="54"/>
                  </a:lnTo>
                  <a:lnTo>
                    <a:pt x="114" y="50"/>
                  </a:lnTo>
                  <a:lnTo>
                    <a:pt x="133" y="43"/>
                  </a:lnTo>
                  <a:lnTo>
                    <a:pt x="150" y="41"/>
                  </a:lnTo>
                  <a:lnTo>
                    <a:pt x="169" y="35"/>
                  </a:lnTo>
                  <a:lnTo>
                    <a:pt x="192" y="33"/>
                  </a:lnTo>
                  <a:lnTo>
                    <a:pt x="210" y="28"/>
                  </a:lnTo>
                  <a:lnTo>
                    <a:pt x="236" y="26"/>
                  </a:lnTo>
                  <a:lnTo>
                    <a:pt x="259" y="20"/>
                  </a:lnTo>
                  <a:lnTo>
                    <a:pt x="285" y="18"/>
                  </a:lnTo>
                  <a:lnTo>
                    <a:pt x="306" y="14"/>
                  </a:lnTo>
                  <a:lnTo>
                    <a:pt x="336" y="12"/>
                  </a:lnTo>
                  <a:lnTo>
                    <a:pt x="358" y="8"/>
                  </a:lnTo>
                  <a:lnTo>
                    <a:pt x="388" y="7"/>
                  </a:lnTo>
                  <a:lnTo>
                    <a:pt x="414" y="5"/>
                  </a:lnTo>
                  <a:lnTo>
                    <a:pt x="440" y="5"/>
                  </a:lnTo>
                  <a:lnTo>
                    <a:pt x="468" y="1"/>
                  </a:lnTo>
                  <a:lnTo>
                    <a:pt x="498" y="1"/>
                  </a:lnTo>
                  <a:lnTo>
                    <a:pt x="529" y="0"/>
                  </a:lnTo>
                  <a:lnTo>
                    <a:pt x="589" y="0"/>
                  </a:lnTo>
                </a:path>
              </a:pathLst>
            </a:custGeom>
            <a:solidFill>
              <a:srgbClr val="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59399" name="Group 23"/>
          <p:cNvGrpSpPr>
            <a:grpSpLocks/>
          </p:cNvGrpSpPr>
          <p:nvPr/>
        </p:nvGrpSpPr>
        <p:grpSpPr bwMode="auto">
          <a:xfrm>
            <a:off x="4539660" y="2804175"/>
            <a:ext cx="2732260" cy="1351276"/>
            <a:chOff x="2178" y="1802"/>
            <a:chExt cx="1291" cy="851"/>
          </a:xfrm>
        </p:grpSpPr>
        <p:sp>
          <p:nvSpPr>
            <p:cNvPr id="59439" name="Freeform 24"/>
            <p:cNvSpPr>
              <a:spLocks/>
            </p:cNvSpPr>
            <p:nvPr/>
          </p:nvSpPr>
          <p:spPr bwMode="auto">
            <a:xfrm>
              <a:off x="2252" y="1974"/>
              <a:ext cx="1217" cy="679"/>
            </a:xfrm>
            <a:custGeom>
              <a:avLst/>
              <a:gdLst>
                <a:gd name="T0" fmla="*/ 1213 w 1217"/>
                <a:gd name="T1" fmla="*/ 5 h 679"/>
                <a:gd name="T2" fmla="*/ 1209 w 1217"/>
                <a:gd name="T3" fmla="*/ 20 h 679"/>
                <a:gd name="T4" fmla="*/ 1198 w 1217"/>
                <a:gd name="T5" fmla="*/ 30 h 679"/>
                <a:gd name="T6" fmla="*/ 1178 w 1217"/>
                <a:gd name="T7" fmla="*/ 43 h 679"/>
                <a:gd name="T8" fmla="*/ 1155 w 1217"/>
                <a:gd name="T9" fmla="*/ 52 h 679"/>
                <a:gd name="T10" fmla="*/ 1129 w 1217"/>
                <a:gd name="T11" fmla="*/ 64 h 679"/>
                <a:gd name="T12" fmla="*/ 1095 w 1217"/>
                <a:gd name="T13" fmla="*/ 72 h 679"/>
                <a:gd name="T14" fmla="*/ 1057 w 1217"/>
                <a:gd name="T15" fmla="*/ 84 h 679"/>
                <a:gd name="T16" fmla="*/ 1015 w 1217"/>
                <a:gd name="T17" fmla="*/ 90 h 679"/>
                <a:gd name="T18" fmla="*/ 968 w 1217"/>
                <a:gd name="T19" fmla="*/ 98 h 679"/>
                <a:gd name="T20" fmla="*/ 922 w 1217"/>
                <a:gd name="T21" fmla="*/ 106 h 679"/>
                <a:gd name="T22" fmla="*/ 869 w 1217"/>
                <a:gd name="T23" fmla="*/ 110 h 679"/>
                <a:gd name="T24" fmla="*/ 816 w 1217"/>
                <a:gd name="T25" fmla="*/ 116 h 679"/>
                <a:gd name="T26" fmla="*/ 760 w 1217"/>
                <a:gd name="T27" fmla="*/ 120 h 679"/>
                <a:gd name="T28" fmla="*/ 636 w 1217"/>
                <a:gd name="T29" fmla="*/ 124 h 679"/>
                <a:gd name="T30" fmla="*/ 546 w 1217"/>
                <a:gd name="T31" fmla="*/ 120 h 679"/>
                <a:gd name="T32" fmla="*/ 428 w 1217"/>
                <a:gd name="T33" fmla="*/ 118 h 679"/>
                <a:gd name="T34" fmla="*/ 370 w 1217"/>
                <a:gd name="T35" fmla="*/ 112 h 679"/>
                <a:gd name="T36" fmla="*/ 317 w 1217"/>
                <a:gd name="T37" fmla="*/ 108 h 679"/>
                <a:gd name="T38" fmla="*/ 267 w 1217"/>
                <a:gd name="T39" fmla="*/ 104 h 679"/>
                <a:gd name="T40" fmla="*/ 219 w 1217"/>
                <a:gd name="T41" fmla="*/ 96 h 679"/>
                <a:gd name="T42" fmla="*/ 175 w 1217"/>
                <a:gd name="T43" fmla="*/ 88 h 679"/>
                <a:gd name="T44" fmla="*/ 137 w 1217"/>
                <a:gd name="T45" fmla="*/ 78 h 679"/>
                <a:gd name="T46" fmla="*/ 103 w 1217"/>
                <a:gd name="T47" fmla="*/ 69 h 679"/>
                <a:gd name="T48" fmla="*/ 69 w 1217"/>
                <a:gd name="T49" fmla="*/ 58 h 679"/>
                <a:gd name="T50" fmla="*/ 46 w 1217"/>
                <a:gd name="T51" fmla="*/ 47 h 679"/>
                <a:gd name="T52" fmla="*/ 23 w 1217"/>
                <a:gd name="T53" fmla="*/ 34 h 679"/>
                <a:gd name="T54" fmla="*/ 12 w 1217"/>
                <a:gd name="T55" fmla="*/ 25 h 679"/>
                <a:gd name="T56" fmla="*/ 4 w 1217"/>
                <a:gd name="T57" fmla="*/ 12 h 679"/>
                <a:gd name="T58" fmla="*/ 0 w 1217"/>
                <a:gd name="T59" fmla="*/ 0 h 679"/>
                <a:gd name="T60" fmla="*/ 4 w 1217"/>
                <a:gd name="T61" fmla="*/ 568 h 679"/>
                <a:gd name="T62" fmla="*/ 12 w 1217"/>
                <a:gd name="T63" fmla="*/ 579 h 679"/>
                <a:gd name="T64" fmla="*/ 23 w 1217"/>
                <a:gd name="T65" fmla="*/ 594 h 679"/>
                <a:gd name="T66" fmla="*/ 46 w 1217"/>
                <a:gd name="T67" fmla="*/ 605 h 679"/>
                <a:gd name="T68" fmla="*/ 69 w 1217"/>
                <a:gd name="T69" fmla="*/ 614 h 679"/>
                <a:gd name="T70" fmla="*/ 103 w 1217"/>
                <a:gd name="T71" fmla="*/ 625 h 679"/>
                <a:gd name="T72" fmla="*/ 137 w 1217"/>
                <a:gd name="T73" fmla="*/ 634 h 679"/>
                <a:gd name="T74" fmla="*/ 175 w 1217"/>
                <a:gd name="T75" fmla="*/ 641 h 679"/>
                <a:gd name="T76" fmla="*/ 219 w 1217"/>
                <a:gd name="T77" fmla="*/ 653 h 679"/>
                <a:gd name="T78" fmla="*/ 267 w 1217"/>
                <a:gd name="T79" fmla="*/ 657 h 679"/>
                <a:gd name="T80" fmla="*/ 317 w 1217"/>
                <a:gd name="T81" fmla="*/ 661 h 679"/>
                <a:gd name="T82" fmla="*/ 370 w 1217"/>
                <a:gd name="T83" fmla="*/ 671 h 679"/>
                <a:gd name="T84" fmla="*/ 428 w 1217"/>
                <a:gd name="T85" fmla="*/ 673 h 679"/>
                <a:gd name="T86" fmla="*/ 484 w 1217"/>
                <a:gd name="T87" fmla="*/ 678 h 679"/>
                <a:gd name="T88" fmla="*/ 760 w 1217"/>
                <a:gd name="T89" fmla="*/ 676 h 679"/>
                <a:gd name="T90" fmla="*/ 816 w 1217"/>
                <a:gd name="T91" fmla="*/ 671 h 679"/>
                <a:gd name="T92" fmla="*/ 869 w 1217"/>
                <a:gd name="T93" fmla="*/ 667 h 679"/>
                <a:gd name="T94" fmla="*/ 922 w 1217"/>
                <a:gd name="T95" fmla="*/ 661 h 679"/>
                <a:gd name="T96" fmla="*/ 968 w 1217"/>
                <a:gd name="T97" fmla="*/ 655 h 679"/>
                <a:gd name="T98" fmla="*/ 1015 w 1217"/>
                <a:gd name="T99" fmla="*/ 647 h 679"/>
                <a:gd name="T100" fmla="*/ 1057 w 1217"/>
                <a:gd name="T101" fmla="*/ 639 h 679"/>
                <a:gd name="T102" fmla="*/ 1095 w 1217"/>
                <a:gd name="T103" fmla="*/ 633 h 679"/>
                <a:gd name="T104" fmla="*/ 1129 w 1217"/>
                <a:gd name="T105" fmla="*/ 619 h 679"/>
                <a:gd name="T106" fmla="*/ 1155 w 1217"/>
                <a:gd name="T107" fmla="*/ 611 h 679"/>
                <a:gd name="T108" fmla="*/ 1178 w 1217"/>
                <a:gd name="T109" fmla="*/ 599 h 679"/>
                <a:gd name="T110" fmla="*/ 1198 w 1217"/>
                <a:gd name="T111" fmla="*/ 587 h 679"/>
                <a:gd name="T112" fmla="*/ 1209 w 1217"/>
                <a:gd name="T113" fmla="*/ 574 h 679"/>
                <a:gd name="T114" fmla="*/ 1213 w 1217"/>
                <a:gd name="T115" fmla="*/ 561 h 679"/>
                <a:gd name="T116" fmla="*/ 1216 w 1217"/>
                <a:gd name="T117" fmla="*/ 0 h 67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17" h="679">
                  <a:moveTo>
                    <a:pt x="1216" y="0"/>
                  </a:moveTo>
                  <a:lnTo>
                    <a:pt x="1213" y="5"/>
                  </a:lnTo>
                  <a:lnTo>
                    <a:pt x="1213" y="12"/>
                  </a:lnTo>
                  <a:lnTo>
                    <a:pt x="1209" y="20"/>
                  </a:lnTo>
                  <a:lnTo>
                    <a:pt x="1201" y="25"/>
                  </a:lnTo>
                  <a:lnTo>
                    <a:pt x="1198" y="30"/>
                  </a:lnTo>
                  <a:lnTo>
                    <a:pt x="1189" y="34"/>
                  </a:lnTo>
                  <a:lnTo>
                    <a:pt x="1178" y="43"/>
                  </a:lnTo>
                  <a:lnTo>
                    <a:pt x="1167" y="47"/>
                  </a:lnTo>
                  <a:lnTo>
                    <a:pt x="1155" y="52"/>
                  </a:lnTo>
                  <a:lnTo>
                    <a:pt x="1145" y="58"/>
                  </a:lnTo>
                  <a:lnTo>
                    <a:pt x="1129" y="64"/>
                  </a:lnTo>
                  <a:lnTo>
                    <a:pt x="1110" y="69"/>
                  </a:lnTo>
                  <a:lnTo>
                    <a:pt x="1095" y="72"/>
                  </a:lnTo>
                  <a:lnTo>
                    <a:pt x="1074" y="78"/>
                  </a:lnTo>
                  <a:lnTo>
                    <a:pt x="1057" y="84"/>
                  </a:lnTo>
                  <a:lnTo>
                    <a:pt x="1037" y="88"/>
                  </a:lnTo>
                  <a:lnTo>
                    <a:pt x="1015" y="90"/>
                  </a:lnTo>
                  <a:lnTo>
                    <a:pt x="994" y="96"/>
                  </a:lnTo>
                  <a:lnTo>
                    <a:pt x="968" y="98"/>
                  </a:lnTo>
                  <a:lnTo>
                    <a:pt x="945" y="104"/>
                  </a:lnTo>
                  <a:lnTo>
                    <a:pt x="922" y="106"/>
                  </a:lnTo>
                  <a:lnTo>
                    <a:pt x="895" y="108"/>
                  </a:lnTo>
                  <a:lnTo>
                    <a:pt x="869" y="110"/>
                  </a:lnTo>
                  <a:lnTo>
                    <a:pt x="842" y="112"/>
                  </a:lnTo>
                  <a:lnTo>
                    <a:pt x="816" y="116"/>
                  </a:lnTo>
                  <a:lnTo>
                    <a:pt x="787" y="118"/>
                  </a:lnTo>
                  <a:lnTo>
                    <a:pt x="760" y="120"/>
                  </a:lnTo>
                  <a:lnTo>
                    <a:pt x="672" y="120"/>
                  </a:lnTo>
                  <a:lnTo>
                    <a:pt x="636" y="124"/>
                  </a:lnTo>
                  <a:lnTo>
                    <a:pt x="577" y="124"/>
                  </a:lnTo>
                  <a:lnTo>
                    <a:pt x="546" y="120"/>
                  </a:lnTo>
                  <a:lnTo>
                    <a:pt x="455" y="120"/>
                  </a:lnTo>
                  <a:lnTo>
                    <a:pt x="428" y="118"/>
                  </a:lnTo>
                  <a:lnTo>
                    <a:pt x="401" y="116"/>
                  </a:lnTo>
                  <a:lnTo>
                    <a:pt x="370" y="112"/>
                  </a:lnTo>
                  <a:lnTo>
                    <a:pt x="348" y="110"/>
                  </a:lnTo>
                  <a:lnTo>
                    <a:pt x="317" y="108"/>
                  </a:lnTo>
                  <a:lnTo>
                    <a:pt x="293" y="106"/>
                  </a:lnTo>
                  <a:lnTo>
                    <a:pt x="267" y="104"/>
                  </a:lnTo>
                  <a:lnTo>
                    <a:pt x="245" y="98"/>
                  </a:lnTo>
                  <a:lnTo>
                    <a:pt x="219" y="96"/>
                  </a:lnTo>
                  <a:lnTo>
                    <a:pt x="199" y="90"/>
                  </a:lnTo>
                  <a:lnTo>
                    <a:pt x="175" y="88"/>
                  </a:lnTo>
                  <a:lnTo>
                    <a:pt x="156" y="84"/>
                  </a:lnTo>
                  <a:lnTo>
                    <a:pt x="137" y="78"/>
                  </a:lnTo>
                  <a:lnTo>
                    <a:pt x="119" y="72"/>
                  </a:lnTo>
                  <a:lnTo>
                    <a:pt x="103" y="69"/>
                  </a:lnTo>
                  <a:lnTo>
                    <a:pt x="88" y="64"/>
                  </a:lnTo>
                  <a:lnTo>
                    <a:pt x="69" y="58"/>
                  </a:lnTo>
                  <a:lnTo>
                    <a:pt x="62" y="52"/>
                  </a:lnTo>
                  <a:lnTo>
                    <a:pt x="46" y="47"/>
                  </a:lnTo>
                  <a:lnTo>
                    <a:pt x="35" y="43"/>
                  </a:lnTo>
                  <a:lnTo>
                    <a:pt x="23" y="34"/>
                  </a:lnTo>
                  <a:lnTo>
                    <a:pt x="19" y="30"/>
                  </a:lnTo>
                  <a:lnTo>
                    <a:pt x="12" y="25"/>
                  </a:lnTo>
                  <a:lnTo>
                    <a:pt x="9" y="20"/>
                  </a:lnTo>
                  <a:lnTo>
                    <a:pt x="4" y="12"/>
                  </a:lnTo>
                  <a:lnTo>
                    <a:pt x="0" y="5"/>
                  </a:lnTo>
                  <a:lnTo>
                    <a:pt x="0" y="0"/>
                  </a:lnTo>
                  <a:lnTo>
                    <a:pt x="0" y="561"/>
                  </a:lnTo>
                  <a:lnTo>
                    <a:pt x="4" y="568"/>
                  </a:lnTo>
                  <a:lnTo>
                    <a:pt x="9" y="574"/>
                  </a:lnTo>
                  <a:lnTo>
                    <a:pt x="12" y="579"/>
                  </a:lnTo>
                  <a:lnTo>
                    <a:pt x="19" y="587"/>
                  </a:lnTo>
                  <a:lnTo>
                    <a:pt x="23" y="594"/>
                  </a:lnTo>
                  <a:lnTo>
                    <a:pt x="35" y="599"/>
                  </a:lnTo>
                  <a:lnTo>
                    <a:pt x="46" y="605"/>
                  </a:lnTo>
                  <a:lnTo>
                    <a:pt x="62" y="611"/>
                  </a:lnTo>
                  <a:lnTo>
                    <a:pt x="69" y="614"/>
                  </a:lnTo>
                  <a:lnTo>
                    <a:pt x="88" y="619"/>
                  </a:lnTo>
                  <a:lnTo>
                    <a:pt x="103" y="625"/>
                  </a:lnTo>
                  <a:lnTo>
                    <a:pt x="119" y="633"/>
                  </a:lnTo>
                  <a:lnTo>
                    <a:pt x="137" y="634"/>
                  </a:lnTo>
                  <a:lnTo>
                    <a:pt x="156" y="639"/>
                  </a:lnTo>
                  <a:lnTo>
                    <a:pt x="175" y="641"/>
                  </a:lnTo>
                  <a:lnTo>
                    <a:pt x="199" y="647"/>
                  </a:lnTo>
                  <a:lnTo>
                    <a:pt x="219" y="653"/>
                  </a:lnTo>
                  <a:lnTo>
                    <a:pt x="245" y="655"/>
                  </a:lnTo>
                  <a:lnTo>
                    <a:pt x="267" y="657"/>
                  </a:lnTo>
                  <a:lnTo>
                    <a:pt x="293" y="661"/>
                  </a:lnTo>
                  <a:lnTo>
                    <a:pt x="317" y="661"/>
                  </a:lnTo>
                  <a:lnTo>
                    <a:pt x="348" y="667"/>
                  </a:lnTo>
                  <a:lnTo>
                    <a:pt x="370" y="671"/>
                  </a:lnTo>
                  <a:lnTo>
                    <a:pt x="401" y="671"/>
                  </a:lnTo>
                  <a:lnTo>
                    <a:pt x="428" y="673"/>
                  </a:lnTo>
                  <a:lnTo>
                    <a:pt x="455" y="676"/>
                  </a:lnTo>
                  <a:lnTo>
                    <a:pt x="484" y="678"/>
                  </a:lnTo>
                  <a:lnTo>
                    <a:pt x="729" y="678"/>
                  </a:lnTo>
                  <a:lnTo>
                    <a:pt x="760" y="676"/>
                  </a:lnTo>
                  <a:lnTo>
                    <a:pt x="787" y="673"/>
                  </a:lnTo>
                  <a:lnTo>
                    <a:pt x="816" y="671"/>
                  </a:lnTo>
                  <a:lnTo>
                    <a:pt x="842" y="671"/>
                  </a:lnTo>
                  <a:lnTo>
                    <a:pt x="869" y="667"/>
                  </a:lnTo>
                  <a:lnTo>
                    <a:pt x="895" y="661"/>
                  </a:lnTo>
                  <a:lnTo>
                    <a:pt x="922" y="661"/>
                  </a:lnTo>
                  <a:lnTo>
                    <a:pt x="945" y="657"/>
                  </a:lnTo>
                  <a:lnTo>
                    <a:pt x="968" y="655"/>
                  </a:lnTo>
                  <a:lnTo>
                    <a:pt x="994" y="653"/>
                  </a:lnTo>
                  <a:lnTo>
                    <a:pt x="1015" y="647"/>
                  </a:lnTo>
                  <a:lnTo>
                    <a:pt x="1037" y="641"/>
                  </a:lnTo>
                  <a:lnTo>
                    <a:pt x="1057" y="639"/>
                  </a:lnTo>
                  <a:lnTo>
                    <a:pt x="1074" y="634"/>
                  </a:lnTo>
                  <a:lnTo>
                    <a:pt x="1095" y="633"/>
                  </a:lnTo>
                  <a:lnTo>
                    <a:pt x="1110" y="625"/>
                  </a:lnTo>
                  <a:lnTo>
                    <a:pt x="1129" y="619"/>
                  </a:lnTo>
                  <a:lnTo>
                    <a:pt x="1145" y="614"/>
                  </a:lnTo>
                  <a:lnTo>
                    <a:pt x="1155" y="611"/>
                  </a:lnTo>
                  <a:lnTo>
                    <a:pt x="1167" y="605"/>
                  </a:lnTo>
                  <a:lnTo>
                    <a:pt x="1178" y="599"/>
                  </a:lnTo>
                  <a:lnTo>
                    <a:pt x="1189" y="594"/>
                  </a:lnTo>
                  <a:lnTo>
                    <a:pt x="1198" y="587"/>
                  </a:lnTo>
                  <a:lnTo>
                    <a:pt x="1201" y="579"/>
                  </a:lnTo>
                  <a:lnTo>
                    <a:pt x="1209" y="574"/>
                  </a:lnTo>
                  <a:lnTo>
                    <a:pt x="1213" y="568"/>
                  </a:lnTo>
                  <a:lnTo>
                    <a:pt x="1213" y="561"/>
                  </a:lnTo>
                  <a:lnTo>
                    <a:pt x="1216" y="554"/>
                  </a:lnTo>
                  <a:lnTo>
                    <a:pt x="1216"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40" name="Freeform 25"/>
            <p:cNvSpPr>
              <a:spLocks/>
            </p:cNvSpPr>
            <p:nvPr/>
          </p:nvSpPr>
          <p:spPr bwMode="auto">
            <a:xfrm>
              <a:off x="2252" y="1851"/>
              <a:ext cx="1217" cy="249"/>
            </a:xfrm>
            <a:custGeom>
              <a:avLst/>
              <a:gdLst>
                <a:gd name="T0" fmla="*/ 672 w 1217"/>
                <a:gd name="T1" fmla="*/ 0 h 249"/>
                <a:gd name="T2" fmla="*/ 729 w 1217"/>
                <a:gd name="T3" fmla="*/ 3 h 249"/>
                <a:gd name="T4" fmla="*/ 787 w 1217"/>
                <a:gd name="T5" fmla="*/ 5 h 249"/>
                <a:gd name="T6" fmla="*/ 842 w 1217"/>
                <a:gd name="T7" fmla="*/ 11 h 249"/>
                <a:gd name="T8" fmla="*/ 895 w 1217"/>
                <a:gd name="T9" fmla="*/ 17 h 249"/>
                <a:gd name="T10" fmla="*/ 945 w 1217"/>
                <a:gd name="T11" fmla="*/ 21 h 249"/>
                <a:gd name="T12" fmla="*/ 994 w 1217"/>
                <a:gd name="T13" fmla="*/ 29 h 249"/>
                <a:gd name="T14" fmla="*/ 1037 w 1217"/>
                <a:gd name="T15" fmla="*/ 37 h 249"/>
                <a:gd name="T16" fmla="*/ 1074 w 1217"/>
                <a:gd name="T17" fmla="*/ 43 h 249"/>
                <a:gd name="T18" fmla="*/ 1110 w 1217"/>
                <a:gd name="T19" fmla="*/ 53 h 249"/>
                <a:gd name="T20" fmla="*/ 1145 w 1217"/>
                <a:gd name="T21" fmla="*/ 65 h 249"/>
                <a:gd name="T22" fmla="*/ 1167 w 1217"/>
                <a:gd name="T23" fmla="*/ 76 h 249"/>
                <a:gd name="T24" fmla="*/ 1189 w 1217"/>
                <a:gd name="T25" fmla="*/ 89 h 249"/>
                <a:gd name="T26" fmla="*/ 1209 w 1217"/>
                <a:gd name="T27" fmla="*/ 107 h 249"/>
                <a:gd name="T28" fmla="*/ 1213 w 1217"/>
                <a:gd name="T29" fmla="*/ 116 h 249"/>
                <a:gd name="T30" fmla="*/ 1213 w 1217"/>
                <a:gd name="T31" fmla="*/ 129 h 249"/>
                <a:gd name="T32" fmla="*/ 1209 w 1217"/>
                <a:gd name="T33" fmla="*/ 144 h 249"/>
                <a:gd name="T34" fmla="*/ 1198 w 1217"/>
                <a:gd name="T35" fmla="*/ 154 h 249"/>
                <a:gd name="T36" fmla="*/ 1178 w 1217"/>
                <a:gd name="T37" fmla="*/ 167 h 249"/>
                <a:gd name="T38" fmla="*/ 1155 w 1217"/>
                <a:gd name="T39" fmla="*/ 176 h 249"/>
                <a:gd name="T40" fmla="*/ 1129 w 1217"/>
                <a:gd name="T41" fmla="*/ 187 h 249"/>
                <a:gd name="T42" fmla="*/ 1095 w 1217"/>
                <a:gd name="T43" fmla="*/ 196 h 249"/>
                <a:gd name="T44" fmla="*/ 1057 w 1217"/>
                <a:gd name="T45" fmla="*/ 207 h 249"/>
                <a:gd name="T46" fmla="*/ 1015 w 1217"/>
                <a:gd name="T47" fmla="*/ 214 h 249"/>
                <a:gd name="T48" fmla="*/ 968 w 1217"/>
                <a:gd name="T49" fmla="*/ 222 h 249"/>
                <a:gd name="T50" fmla="*/ 922 w 1217"/>
                <a:gd name="T51" fmla="*/ 229 h 249"/>
                <a:gd name="T52" fmla="*/ 869 w 1217"/>
                <a:gd name="T53" fmla="*/ 234 h 249"/>
                <a:gd name="T54" fmla="*/ 816 w 1217"/>
                <a:gd name="T55" fmla="*/ 240 h 249"/>
                <a:gd name="T56" fmla="*/ 760 w 1217"/>
                <a:gd name="T57" fmla="*/ 244 h 249"/>
                <a:gd name="T58" fmla="*/ 636 w 1217"/>
                <a:gd name="T59" fmla="*/ 248 h 249"/>
                <a:gd name="T60" fmla="*/ 546 w 1217"/>
                <a:gd name="T61" fmla="*/ 244 h 249"/>
                <a:gd name="T62" fmla="*/ 428 w 1217"/>
                <a:gd name="T63" fmla="*/ 242 h 249"/>
                <a:gd name="T64" fmla="*/ 370 w 1217"/>
                <a:gd name="T65" fmla="*/ 236 h 249"/>
                <a:gd name="T66" fmla="*/ 317 w 1217"/>
                <a:gd name="T67" fmla="*/ 231 h 249"/>
                <a:gd name="T68" fmla="*/ 267 w 1217"/>
                <a:gd name="T69" fmla="*/ 227 h 249"/>
                <a:gd name="T70" fmla="*/ 219 w 1217"/>
                <a:gd name="T71" fmla="*/ 220 h 249"/>
                <a:gd name="T72" fmla="*/ 175 w 1217"/>
                <a:gd name="T73" fmla="*/ 212 h 249"/>
                <a:gd name="T74" fmla="*/ 137 w 1217"/>
                <a:gd name="T75" fmla="*/ 202 h 249"/>
                <a:gd name="T76" fmla="*/ 103 w 1217"/>
                <a:gd name="T77" fmla="*/ 193 h 249"/>
                <a:gd name="T78" fmla="*/ 69 w 1217"/>
                <a:gd name="T79" fmla="*/ 182 h 249"/>
                <a:gd name="T80" fmla="*/ 46 w 1217"/>
                <a:gd name="T81" fmla="*/ 171 h 249"/>
                <a:gd name="T82" fmla="*/ 23 w 1217"/>
                <a:gd name="T83" fmla="*/ 158 h 249"/>
                <a:gd name="T84" fmla="*/ 12 w 1217"/>
                <a:gd name="T85" fmla="*/ 149 h 249"/>
                <a:gd name="T86" fmla="*/ 4 w 1217"/>
                <a:gd name="T87" fmla="*/ 136 h 249"/>
                <a:gd name="T88" fmla="*/ 0 w 1217"/>
                <a:gd name="T89" fmla="*/ 116 h 249"/>
                <a:gd name="T90" fmla="*/ 9 w 1217"/>
                <a:gd name="T91" fmla="*/ 107 h 249"/>
                <a:gd name="T92" fmla="*/ 19 w 1217"/>
                <a:gd name="T93" fmla="*/ 95 h 249"/>
                <a:gd name="T94" fmla="*/ 35 w 1217"/>
                <a:gd name="T95" fmla="*/ 82 h 249"/>
                <a:gd name="T96" fmla="*/ 62 w 1217"/>
                <a:gd name="T97" fmla="*/ 71 h 249"/>
                <a:gd name="T98" fmla="*/ 88 w 1217"/>
                <a:gd name="T99" fmla="*/ 58 h 249"/>
                <a:gd name="T100" fmla="*/ 119 w 1217"/>
                <a:gd name="T101" fmla="*/ 51 h 249"/>
                <a:gd name="T102" fmla="*/ 156 w 1217"/>
                <a:gd name="T103" fmla="*/ 41 h 249"/>
                <a:gd name="T104" fmla="*/ 199 w 1217"/>
                <a:gd name="T105" fmla="*/ 35 h 249"/>
                <a:gd name="T106" fmla="*/ 245 w 1217"/>
                <a:gd name="T107" fmla="*/ 25 h 249"/>
                <a:gd name="T108" fmla="*/ 293 w 1217"/>
                <a:gd name="T109" fmla="*/ 18 h 249"/>
                <a:gd name="T110" fmla="*/ 348 w 1217"/>
                <a:gd name="T111" fmla="*/ 13 h 249"/>
                <a:gd name="T112" fmla="*/ 401 w 1217"/>
                <a:gd name="T113" fmla="*/ 7 h 249"/>
                <a:gd name="T114" fmla="*/ 455 w 1217"/>
                <a:gd name="T115" fmla="*/ 5 h 249"/>
                <a:gd name="T116" fmla="*/ 515 w 1217"/>
                <a:gd name="T117" fmla="*/ 3 h 249"/>
                <a:gd name="T118" fmla="*/ 606 w 1217"/>
                <a:gd name="T119" fmla="*/ 0 h 2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17" h="249">
                  <a:moveTo>
                    <a:pt x="606" y="0"/>
                  </a:moveTo>
                  <a:lnTo>
                    <a:pt x="672" y="0"/>
                  </a:lnTo>
                  <a:lnTo>
                    <a:pt x="698" y="3"/>
                  </a:lnTo>
                  <a:lnTo>
                    <a:pt x="729" y="3"/>
                  </a:lnTo>
                  <a:lnTo>
                    <a:pt x="760" y="5"/>
                  </a:lnTo>
                  <a:lnTo>
                    <a:pt x="787" y="5"/>
                  </a:lnTo>
                  <a:lnTo>
                    <a:pt x="816" y="7"/>
                  </a:lnTo>
                  <a:lnTo>
                    <a:pt x="842" y="11"/>
                  </a:lnTo>
                  <a:lnTo>
                    <a:pt x="869" y="13"/>
                  </a:lnTo>
                  <a:lnTo>
                    <a:pt x="895" y="17"/>
                  </a:lnTo>
                  <a:lnTo>
                    <a:pt x="922" y="18"/>
                  </a:lnTo>
                  <a:lnTo>
                    <a:pt x="945" y="21"/>
                  </a:lnTo>
                  <a:lnTo>
                    <a:pt x="968" y="25"/>
                  </a:lnTo>
                  <a:lnTo>
                    <a:pt x="994" y="29"/>
                  </a:lnTo>
                  <a:lnTo>
                    <a:pt x="1015" y="35"/>
                  </a:lnTo>
                  <a:lnTo>
                    <a:pt x="1037" y="37"/>
                  </a:lnTo>
                  <a:lnTo>
                    <a:pt x="1057" y="41"/>
                  </a:lnTo>
                  <a:lnTo>
                    <a:pt x="1074" y="43"/>
                  </a:lnTo>
                  <a:lnTo>
                    <a:pt x="1095" y="51"/>
                  </a:lnTo>
                  <a:lnTo>
                    <a:pt x="1110" y="53"/>
                  </a:lnTo>
                  <a:lnTo>
                    <a:pt x="1129" y="58"/>
                  </a:lnTo>
                  <a:lnTo>
                    <a:pt x="1145" y="65"/>
                  </a:lnTo>
                  <a:lnTo>
                    <a:pt x="1155" y="71"/>
                  </a:lnTo>
                  <a:lnTo>
                    <a:pt x="1167" y="76"/>
                  </a:lnTo>
                  <a:lnTo>
                    <a:pt x="1178" y="82"/>
                  </a:lnTo>
                  <a:lnTo>
                    <a:pt x="1189" y="89"/>
                  </a:lnTo>
                  <a:lnTo>
                    <a:pt x="1198" y="95"/>
                  </a:lnTo>
                  <a:lnTo>
                    <a:pt x="1209" y="107"/>
                  </a:lnTo>
                  <a:lnTo>
                    <a:pt x="1213" y="111"/>
                  </a:lnTo>
                  <a:lnTo>
                    <a:pt x="1213" y="116"/>
                  </a:lnTo>
                  <a:lnTo>
                    <a:pt x="1216" y="124"/>
                  </a:lnTo>
                  <a:lnTo>
                    <a:pt x="1213" y="129"/>
                  </a:lnTo>
                  <a:lnTo>
                    <a:pt x="1213" y="136"/>
                  </a:lnTo>
                  <a:lnTo>
                    <a:pt x="1209" y="144"/>
                  </a:lnTo>
                  <a:lnTo>
                    <a:pt x="1201" y="149"/>
                  </a:lnTo>
                  <a:lnTo>
                    <a:pt x="1198" y="154"/>
                  </a:lnTo>
                  <a:lnTo>
                    <a:pt x="1189" y="158"/>
                  </a:lnTo>
                  <a:lnTo>
                    <a:pt x="1178" y="167"/>
                  </a:lnTo>
                  <a:lnTo>
                    <a:pt x="1167" y="171"/>
                  </a:lnTo>
                  <a:lnTo>
                    <a:pt x="1155" y="176"/>
                  </a:lnTo>
                  <a:lnTo>
                    <a:pt x="1145" y="182"/>
                  </a:lnTo>
                  <a:lnTo>
                    <a:pt x="1129" y="187"/>
                  </a:lnTo>
                  <a:lnTo>
                    <a:pt x="1110" y="193"/>
                  </a:lnTo>
                  <a:lnTo>
                    <a:pt x="1095" y="196"/>
                  </a:lnTo>
                  <a:lnTo>
                    <a:pt x="1074" y="202"/>
                  </a:lnTo>
                  <a:lnTo>
                    <a:pt x="1057" y="207"/>
                  </a:lnTo>
                  <a:lnTo>
                    <a:pt x="1037" y="212"/>
                  </a:lnTo>
                  <a:lnTo>
                    <a:pt x="1015" y="214"/>
                  </a:lnTo>
                  <a:lnTo>
                    <a:pt x="994" y="220"/>
                  </a:lnTo>
                  <a:lnTo>
                    <a:pt x="968" y="222"/>
                  </a:lnTo>
                  <a:lnTo>
                    <a:pt x="945" y="227"/>
                  </a:lnTo>
                  <a:lnTo>
                    <a:pt x="922" y="229"/>
                  </a:lnTo>
                  <a:lnTo>
                    <a:pt x="895" y="231"/>
                  </a:lnTo>
                  <a:lnTo>
                    <a:pt x="869" y="234"/>
                  </a:lnTo>
                  <a:lnTo>
                    <a:pt x="842" y="236"/>
                  </a:lnTo>
                  <a:lnTo>
                    <a:pt x="816" y="240"/>
                  </a:lnTo>
                  <a:lnTo>
                    <a:pt x="787" y="242"/>
                  </a:lnTo>
                  <a:lnTo>
                    <a:pt x="760" y="244"/>
                  </a:lnTo>
                  <a:lnTo>
                    <a:pt x="672" y="244"/>
                  </a:lnTo>
                  <a:lnTo>
                    <a:pt x="636" y="248"/>
                  </a:lnTo>
                  <a:lnTo>
                    <a:pt x="577" y="248"/>
                  </a:lnTo>
                  <a:lnTo>
                    <a:pt x="546" y="244"/>
                  </a:lnTo>
                  <a:lnTo>
                    <a:pt x="455" y="244"/>
                  </a:lnTo>
                  <a:lnTo>
                    <a:pt x="428" y="242"/>
                  </a:lnTo>
                  <a:lnTo>
                    <a:pt x="401" y="240"/>
                  </a:lnTo>
                  <a:lnTo>
                    <a:pt x="370" y="236"/>
                  </a:lnTo>
                  <a:lnTo>
                    <a:pt x="348" y="234"/>
                  </a:lnTo>
                  <a:lnTo>
                    <a:pt x="317" y="231"/>
                  </a:lnTo>
                  <a:lnTo>
                    <a:pt x="293" y="229"/>
                  </a:lnTo>
                  <a:lnTo>
                    <a:pt x="267" y="227"/>
                  </a:lnTo>
                  <a:lnTo>
                    <a:pt x="245" y="222"/>
                  </a:lnTo>
                  <a:lnTo>
                    <a:pt x="219" y="220"/>
                  </a:lnTo>
                  <a:lnTo>
                    <a:pt x="199" y="214"/>
                  </a:lnTo>
                  <a:lnTo>
                    <a:pt x="175" y="212"/>
                  </a:lnTo>
                  <a:lnTo>
                    <a:pt x="156" y="207"/>
                  </a:lnTo>
                  <a:lnTo>
                    <a:pt x="137" y="202"/>
                  </a:lnTo>
                  <a:lnTo>
                    <a:pt x="119" y="196"/>
                  </a:lnTo>
                  <a:lnTo>
                    <a:pt x="103" y="193"/>
                  </a:lnTo>
                  <a:lnTo>
                    <a:pt x="88" y="187"/>
                  </a:lnTo>
                  <a:lnTo>
                    <a:pt x="69" y="182"/>
                  </a:lnTo>
                  <a:lnTo>
                    <a:pt x="62" y="176"/>
                  </a:lnTo>
                  <a:lnTo>
                    <a:pt x="46" y="171"/>
                  </a:lnTo>
                  <a:lnTo>
                    <a:pt x="35" y="167"/>
                  </a:lnTo>
                  <a:lnTo>
                    <a:pt x="23" y="158"/>
                  </a:lnTo>
                  <a:lnTo>
                    <a:pt x="19" y="154"/>
                  </a:lnTo>
                  <a:lnTo>
                    <a:pt x="12" y="149"/>
                  </a:lnTo>
                  <a:lnTo>
                    <a:pt x="9" y="144"/>
                  </a:lnTo>
                  <a:lnTo>
                    <a:pt x="4" y="136"/>
                  </a:lnTo>
                  <a:lnTo>
                    <a:pt x="0" y="129"/>
                  </a:lnTo>
                  <a:lnTo>
                    <a:pt x="0" y="116"/>
                  </a:lnTo>
                  <a:lnTo>
                    <a:pt x="4" y="111"/>
                  </a:lnTo>
                  <a:lnTo>
                    <a:pt x="9" y="107"/>
                  </a:lnTo>
                  <a:lnTo>
                    <a:pt x="12" y="98"/>
                  </a:lnTo>
                  <a:lnTo>
                    <a:pt x="19" y="95"/>
                  </a:lnTo>
                  <a:lnTo>
                    <a:pt x="23" y="89"/>
                  </a:lnTo>
                  <a:lnTo>
                    <a:pt x="35" y="82"/>
                  </a:lnTo>
                  <a:lnTo>
                    <a:pt x="46" y="76"/>
                  </a:lnTo>
                  <a:lnTo>
                    <a:pt x="62" y="71"/>
                  </a:lnTo>
                  <a:lnTo>
                    <a:pt x="69" y="65"/>
                  </a:lnTo>
                  <a:lnTo>
                    <a:pt x="88" y="58"/>
                  </a:lnTo>
                  <a:lnTo>
                    <a:pt x="103" y="53"/>
                  </a:lnTo>
                  <a:lnTo>
                    <a:pt x="119" y="51"/>
                  </a:lnTo>
                  <a:lnTo>
                    <a:pt x="137" y="43"/>
                  </a:lnTo>
                  <a:lnTo>
                    <a:pt x="156" y="41"/>
                  </a:lnTo>
                  <a:lnTo>
                    <a:pt x="175" y="37"/>
                  </a:lnTo>
                  <a:lnTo>
                    <a:pt x="199" y="35"/>
                  </a:lnTo>
                  <a:lnTo>
                    <a:pt x="219" y="29"/>
                  </a:lnTo>
                  <a:lnTo>
                    <a:pt x="245" y="25"/>
                  </a:lnTo>
                  <a:lnTo>
                    <a:pt x="267" y="21"/>
                  </a:lnTo>
                  <a:lnTo>
                    <a:pt x="293" y="18"/>
                  </a:lnTo>
                  <a:lnTo>
                    <a:pt x="317" y="17"/>
                  </a:lnTo>
                  <a:lnTo>
                    <a:pt x="348" y="13"/>
                  </a:lnTo>
                  <a:lnTo>
                    <a:pt x="370" y="11"/>
                  </a:lnTo>
                  <a:lnTo>
                    <a:pt x="401" y="7"/>
                  </a:lnTo>
                  <a:lnTo>
                    <a:pt x="428" y="5"/>
                  </a:lnTo>
                  <a:lnTo>
                    <a:pt x="455" y="5"/>
                  </a:lnTo>
                  <a:lnTo>
                    <a:pt x="484" y="3"/>
                  </a:lnTo>
                  <a:lnTo>
                    <a:pt x="515" y="3"/>
                  </a:lnTo>
                  <a:lnTo>
                    <a:pt x="546" y="0"/>
                  </a:lnTo>
                  <a:lnTo>
                    <a:pt x="606"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41" name="Freeform 26"/>
            <p:cNvSpPr>
              <a:spLocks/>
            </p:cNvSpPr>
            <p:nvPr/>
          </p:nvSpPr>
          <p:spPr bwMode="auto">
            <a:xfrm>
              <a:off x="2178" y="1925"/>
              <a:ext cx="1217" cy="678"/>
            </a:xfrm>
            <a:custGeom>
              <a:avLst/>
              <a:gdLst>
                <a:gd name="T0" fmla="*/ 1211 w 1217"/>
                <a:gd name="T1" fmla="*/ 4 h 678"/>
                <a:gd name="T2" fmla="*/ 1206 w 1217"/>
                <a:gd name="T3" fmla="*/ 21 h 678"/>
                <a:gd name="T4" fmla="*/ 1196 w 1217"/>
                <a:gd name="T5" fmla="*/ 30 h 678"/>
                <a:gd name="T6" fmla="*/ 1175 w 1217"/>
                <a:gd name="T7" fmla="*/ 42 h 678"/>
                <a:gd name="T8" fmla="*/ 1153 w 1217"/>
                <a:gd name="T9" fmla="*/ 54 h 678"/>
                <a:gd name="T10" fmla="*/ 1127 w 1217"/>
                <a:gd name="T11" fmla="*/ 63 h 678"/>
                <a:gd name="T12" fmla="*/ 1093 w 1217"/>
                <a:gd name="T13" fmla="*/ 74 h 678"/>
                <a:gd name="T14" fmla="*/ 1054 w 1217"/>
                <a:gd name="T15" fmla="*/ 83 h 678"/>
                <a:gd name="T16" fmla="*/ 1013 w 1217"/>
                <a:gd name="T17" fmla="*/ 90 h 678"/>
                <a:gd name="T18" fmla="*/ 968 w 1217"/>
                <a:gd name="T19" fmla="*/ 98 h 678"/>
                <a:gd name="T20" fmla="*/ 920 w 1217"/>
                <a:gd name="T21" fmla="*/ 106 h 678"/>
                <a:gd name="T22" fmla="*/ 867 w 1217"/>
                <a:gd name="T23" fmla="*/ 112 h 678"/>
                <a:gd name="T24" fmla="*/ 814 w 1217"/>
                <a:gd name="T25" fmla="*/ 116 h 678"/>
                <a:gd name="T26" fmla="*/ 758 w 1217"/>
                <a:gd name="T27" fmla="*/ 121 h 678"/>
                <a:gd name="T28" fmla="*/ 635 w 1217"/>
                <a:gd name="T29" fmla="*/ 123 h 678"/>
                <a:gd name="T30" fmla="*/ 544 w 1217"/>
                <a:gd name="T31" fmla="*/ 121 h 678"/>
                <a:gd name="T32" fmla="*/ 426 w 1217"/>
                <a:gd name="T33" fmla="*/ 120 h 678"/>
                <a:gd name="T34" fmla="*/ 368 w 1217"/>
                <a:gd name="T35" fmla="*/ 114 h 678"/>
                <a:gd name="T36" fmla="*/ 315 w 1217"/>
                <a:gd name="T37" fmla="*/ 108 h 678"/>
                <a:gd name="T38" fmla="*/ 266 w 1217"/>
                <a:gd name="T39" fmla="*/ 103 h 678"/>
                <a:gd name="T40" fmla="*/ 216 w 1217"/>
                <a:gd name="T41" fmla="*/ 96 h 678"/>
                <a:gd name="T42" fmla="*/ 174 w 1217"/>
                <a:gd name="T43" fmla="*/ 88 h 678"/>
                <a:gd name="T44" fmla="*/ 137 w 1217"/>
                <a:gd name="T45" fmla="*/ 78 h 678"/>
                <a:gd name="T46" fmla="*/ 101 w 1217"/>
                <a:gd name="T47" fmla="*/ 68 h 678"/>
                <a:gd name="T48" fmla="*/ 67 w 1217"/>
                <a:gd name="T49" fmla="*/ 58 h 678"/>
                <a:gd name="T50" fmla="*/ 43 w 1217"/>
                <a:gd name="T51" fmla="*/ 48 h 678"/>
                <a:gd name="T52" fmla="*/ 22 w 1217"/>
                <a:gd name="T53" fmla="*/ 36 h 678"/>
                <a:gd name="T54" fmla="*/ 11 w 1217"/>
                <a:gd name="T55" fmla="*/ 24 h 678"/>
                <a:gd name="T56" fmla="*/ 3 w 1217"/>
                <a:gd name="T57" fmla="*/ 12 h 678"/>
                <a:gd name="T58" fmla="*/ 0 w 1217"/>
                <a:gd name="T59" fmla="*/ 0 h 678"/>
                <a:gd name="T60" fmla="*/ 3 w 1217"/>
                <a:gd name="T61" fmla="*/ 569 h 678"/>
                <a:gd name="T62" fmla="*/ 22 w 1217"/>
                <a:gd name="T63" fmla="*/ 594 h 678"/>
                <a:gd name="T64" fmla="*/ 43 w 1217"/>
                <a:gd name="T65" fmla="*/ 604 h 678"/>
                <a:gd name="T66" fmla="*/ 67 w 1217"/>
                <a:gd name="T67" fmla="*/ 614 h 678"/>
                <a:gd name="T68" fmla="*/ 101 w 1217"/>
                <a:gd name="T69" fmla="*/ 624 h 678"/>
                <a:gd name="T70" fmla="*/ 137 w 1217"/>
                <a:gd name="T71" fmla="*/ 634 h 678"/>
                <a:gd name="T72" fmla="*/ 174 w 1217"/>
                <a:gd name="T73" fmla="*/ 642 h 678"/>
                <a:gd name="T74" fmla="*/ 216 w 1217"/>
                <a:gd name="T75" fmla="*/ 653 h 678"/>
                <a:gd name="T76" fmla="*/ 266 w 1217"/>
                <a:gd name="T77" fmla="*/ 656 h 678"/>
                <a:gd name="T78" fmla="*/ 315 w 1217"/>
                <a:gd name="T79" fmla="*/ 662 h 678"/>
                <a:gd name="T80" fmla="*/ 368 w 1217"/>
                <a:gd name="T81" fmla="*/ 669 h 678"/>
                <a:gd name="T82" fmla="*/ 426 w 1217"/>
                <a:gd name="T83" fmla="*/ 673 h 678"/>
                <a:gd name="T84" fmla="*/ 482 w 1217"/>
                <a:gd name="T85" fmla="*/ 677 h 678"/>
                <a:gd name="T86" fmla="*/ 758 w 1217"/>
                <a:gd name="T87" fmla="*/ 675 h 678"/>
                <a:gd name="T88" fmla="*/ 814 w 1217"/>
                <a:gd name="T89" fmla="*/ 669 h 678"/>
                <a:gd name="T90" fmla="*/ 867 w 1217"/>
                <a:gd name="T91" fmla="*/ 667 h 678"/>
                <a:gd name="T92" fmla="*/ 920 w 1217"/>
                <a:gd name="T93" fmla="*/ 662 h 678"/>
                <a:gd name="T94" fmla="*/ 968 w 1217"/>
                <a:gd name="T95" fmla="*/ 655 h 678"/>
                <a:gd name="T96" fmla="*/ 1013 w 1217"/>
                <a:gd name="T97" fmla="*/ 647 h 678"/>
                <a:gd name="T98" fmla="*/ 1054 w 1217"/>
                <a:gd name="T99" fmla="*/ 638 h 678"/>
                <a:gd name="T100" fmla="*/ 1093 w 1217"/>
                <a:gd name="T101" fmla="*/ 631 h 678"/>
                <a:gd name="T102" fmla="*/ 1127 w 1217"/>
                <a:gd name="T103" fmla="*/ 618 h 678"/>
                <a:gd name="T104" fmla="*/ 1153 w 1217"/>
                <a:gd name="T105" fmla="*/ 609 h 678"/>
                <a:gd name="T106" fmla="*/ 1175 w 1217"/>
                <a:gd name="T107" fmla="*/ 598 h 678"/>
                <a:gd name="T108" fmla="*/ 1196 w 1217"/>
                <a:gd name="T109" fmla="*/ 588 h 678"/>
                <a:gd name="T110" fmla="*/ 1206 w 1217"/>
                <a:gd name="T111" fmla="*/ 574 h 678"/>
                <a:gd name="T112" fmla="*/ 1211 w 1217"/>
                <a:gd name="T113" fmla="*/ 562 h 678"/>
                <a:gd name="T114" fmla="*/ 1216 w 1217"/>
                <a:gd name="T115" fmla="*/ 0 h 6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17" h="678">
                  <a:moveTo>
                    <a:pt x="1216" y="0"/>
                  </a:moveTo>
                  <a:lnTo>
                    <a:pt x="1211" y="4"/>
                  </a:lnTo>
                  <a:lnTo>
                    <a:pt x="1211" y="12"/>
                  </a:lnTo>
                  <a:lnTo>
                    <a:pt x="1206" y="21"/>
                  </a:lnTo>
                  <a:lnTo>
                    <a:pt x="1199" y="24"/>
                  </a:lnTo>
                  <a:lnTo>
                    <a:pt x="1196" y="30"/>
                  </a:lnTo>
                  <a:lnTo>
                    <a:pt x="1188" y="36"/>
                  </a:lnTo>
                  <a:lnTo>
                    <a:pt x="1175" y="42"/>
                  </a:lnTo>
                  <a:lnTo>
                    <a:pt x="1165" y="48"/>
                  </a:lnTo>
                  <a:lnTo>
                    <a:pt x="1153" y="54"/>
                  </a:lnTo>
                  <a:lnTo>
                    <a:pt x="1143" y="58"/>
                  </a:lnTo>
                  <a:lnTo>
                    <a:pt x="1127" y="63"/>
                  </a:lnTo>
                  <a:lnTo>
                    <a:pt x="1107" y="68"/>
                  </a:lnTo>
                  <a:lnTo>
                    <a:pt x="1093" y="74"/>
                  </a:lnTo>
                  <a:lnTo>
                    <a:pt x="1074" y="78"/>
                  </a:lnTo>
                  <a:lnTo>
                    <a:pt x="1054" y="83"/>
                  </a:lnTo>
                  <a:lnTo>
                    <a:pt x="1035" y="88"/>
                  </a:lnTo>
                  <a:lnTo>
                    <a:pt x="1013" y="90"/>
                  </a:lnTo>
                  <a:lnTo>
                    <a:pt x="994" y="96"/>
                  </a:lnTo>
                  <a:lnTo>
                    <a:pt x="968" y="98"/>
                  </a:lnTo>
                  <a:lnTo>
                    <a:pt x="944" y="103"/>
                  </a:lnTo>
                  <a:lnTo>
                    <a:pt x="920" y="106"/>
                  </a:lnTo>
                  <a:lnTo>
                    <a:pt x="894" y="108"/>
                  </a:lnTo>
                  <a:lnTo>
                    <a:pt x="867" y="112"/>
                  </a:lnTo>
                  <a:lnTo>
                    <a:pt x="841" y="114"/>
                  </a:lnTo>
                  <a:lnTo>
                    <a:pt x="814" y="116"/>
                  </a:lnTo>
                  <a:lnTo>
                    <a:pt x="784" y="120"/>
                  </a:lnTo>
                  <a:lnTo>
                    <a:pt x="758" y="121"/>
                  </a:lnTo>
                  <a:lnTo>
                    <a:pt x="669" y="121"/>
                  </a:lnTo>
                  <a:lnTo>
                    <a:pt x="635" y="123"/>
                  </a:lnTo>
                  <a:lnTo>
                    <a:pt x="575" y="123"/>
                  </a:lnTo>
                  <a:lnTo>
                    <a:pt x="544" y="121"/>
                  </a:lnTo>
                  <a:lnTo>
                    <a:pt x="452" y="121"/>
                  </a:lnTo>
                  <a:lnTo>
                    <a:pt x="426" y="120"/>
                  </a:lnTo>
                  <a:lnTo>
                    <a:pt x="399" y="116"/>
                  </a:lnTo>
                  <a:lnTo>
                    <a:pt x="368" y="114"/>
                  </a:lnTo>
                  <a:lnTo>
                    <a:pt x="346" y="112"/>
                  </a:lnTo>
                  <a:lnTo>
                    <a:pt x="315" y="108"/>
                  </a:lnTo>
                  <a:lnTo>
                    <a:pt x="293" y="106"/>
                  </a:lnTo>
                  <a:lnTo>
                    <a:pt x="266" y="103"/>
                  </a:lnTo>
                  <a:lnTo>
                    <a:pt x="243" y="98"/>
                  </a:lnTo>
                  <a:lnTo>
                    <a:pt x="216" y="96"/>
                  </a:lnTo>
                  <a:lnTo>
                    <a:pt x="197" y="90"/>
                  </a:lnTo>
                  <a:lnTo>
                    <a:pt x="174" y="88"/>
                  </a:lnTo>
                  <a:lnTo>
                    <a:pt x="155" y="83"/>
                  </a:lnTo>
                  <a:lnTo>
                    <a:pt x="137" y="78"/>
                  </a:lnTo>
                  <a:lnTo>
                    <a:pt x="118" y="74"/>
                  </a:lnTo>
                  <a:lnTo>
                    <a:pt x="101" y="68"/>
                  </a:lnTo>
                  <a:lnTo>
                    <a:pt x="87" y="63"/>
                  </a:lnTo>
                  <a:lnTo>
                    <a:pt x="67" y="58"/>
                  </a:lnTo>
                  <a:lnTo>
                    <a:pt x="60" y="54"/>
                  </a:lnTo>
                  <a:lnTo>
                    <a:pt x="43" y="48"/>
                  </a:lnTo>
                  <a:lnTo>
                    <a:pt x="33" y="42"/>
                  </a:lnTo>
                  <a:lnTo>
                    <a:pt x="22" y="36"/>
                  </a:lnTo>
                  <a:lnTo>
                    <a:pt x="17" y="30"/>
                  </a:lnTo>
                  <a:lnTo>
                    <a:pt x="11" y="24"/>
                  </a:lnTo>
                  <a:lnTo>
                    <a:pt x="6" y="21"/>
                  </a:lnTo>
                  <a:lnTo>
                    <a:pt x="3" y="12"/>
                  </a:lnTo>
                  <a:lnTo>
                    <a:pt x="0" y="4"/>
                  </a:lnTo>
                  <a:lnTo>
                    <a:pt x="0" y="0"/>
                  </a:lnTo>
                  <a:lnTo>
                    <a:pt x="0" y="562"/>
                  </a:lnTo>
                  <a:lnTo>
                    <a:pt x="3" y="569"/>
                  </a:lnTo>
                  <a:lnTo>
                    <a:pt x="17" y="588"/>
                  </a:lnTo>
                  <a:lnTo>
                    <a:pt x="22" y="594"/>
                  </a:lnTo>
                  <a:lnTo>
                    <a:pt x="33" y="598"/>
                  </a:lnTo>
                  <a:lnTo>
                    <a:pt x="43" y="604"/>
                  </a:lnTo>
                  <a:lnTo>
                    <a:pt x="60" y="609"/>
                  </a:lnTo>
                  <a:lnTo>
                    <a:pt x="67" y="614"/>
                  </a:lnTo>
                  <a:lnTo>
                    <a:pt x="87" y="618"/>
                  </a:lnTo>
                  <a:lnTo>
                    <a:pt x="101" y="624"/>
                  </a:lnTo>
                  <a:lnTo>
                    <a:pt x="118" y="631"/>
                  </a:lnTo>
                  <a:lnTo>
                    <a:pt x="137" y="634"/>
                  </a:lnTo>
                  <a:lnTo>
                    <a:pt x="155" y="638"/>
                  </a:lnTo>
                  <a:lnTo>
                    <a:pt x="174" y="642"/>
                  </a:lnTo>
                  <a:lnTo>
                    <a:pt x="197" y="647"/>
                  </a:lnTo>
                  <a:lnTo>
                    <a:pt x="216" y="653"/>
                  </a:lnTo>
                  <a:lnTo>
                    <a:pt x="243" y="655"/>
                  </a:lnTo>
                  <a:lnTo>
                    <a:pt x="266" y="656"/>
                  </a:lnTo>
                  <a:lnTo>
                    <a:pt x="293" y="662"/>
                  </a:lnTo>
                  <a:lnTo>
                    <a:pt x="315" y="662"/>
                  </a:lnTo>
                  <a:lnTo>
                    <a:pt x="346" y="667"/>
                  </a:lnTo>
                  <a:lnTo>
                    <a:pt x="368" y="669"/>
                  </a:lnTo>
                  <a:lnTo>
                    <a:pt x="399" y="669"/>
                  </a:lnTo>
                  <a:lnTo>
                    <a:pt x="426" y="673"/>
                  </a:lnTo>
                  <a:lnTo>
                    <a:pt x="452" y="675"/>
                  </a:lnTo>
                  <a:lnTo>
                    <a:pt x="482" y="677"/>
                  </a:lnTo>
                  <a:lnTo>
                    <a:pt x="727" y="677"/>
                  </a:lnTo>
                  <a:lnTo>
                    <a:pt x="758" y="675"/>
                  </a:lnTo>
                  <a:lnTo>
                    <a:pt x="784" y="673"/>
                  </a:lnTo>
                  <a:lnTo>
                    <a:pt x="814" y="669"/>
                  </a:lnTo>
                  <a:lnTo>
                    <a:pt x="841" y="669"/>
                  </a:lnTo>
                  <a:lnTo>
                    <a:pt x="867" y="667"/>
                  </a:lnTo>
                  <a:lnTo>
                    <a:pt x="894" y="662"/>
                  </a:lnTo>
                  <a:lnTo>
                    <a:pt x="920" y="662"/>
                  </a:lnTo>
                  <a:lnTo>
                    <a:pt x="944" y="656"/>
                  </a:lnTo>
                  <a:lnTo>
                    <a:pt x="968" y="655"/>
                  </a:lnTo>
                  <a:lnTo>
                    <a:pt x="994" y="653"/>
                  </a:lnTo>
                  <a:lnTo>
                    <a:pt x="1013" y="647"/>
                  </a:lnTo>
                  <a:lnTo>
                    <a:pt x="1035" y="642"/>
                  </a:lnTo>
                  <a:lnTo>
                    <a:pt x="1054" y="638"/>
                  </a:lnTo>
                  <a:lnTo>
                    <a:pt x="1074" y="634"/>
                  </a:lnTo>
                  <a:lnTo>
                    <a:pt x="1093" y="631"/>
                  </a:lnTo>
                  <a:lnTo>
                    <a:pt x="1107" y="624"/>
                  </a:lnTo>
                  <a:lnTo>
                    <a:pt x="1127" y="618"/>
                  </a:lnTo>
                  <a:lnTo>
                    <a:pt x="1143" y="614"/>
                  </a:lnTo>
                  <a:lnTo>
                    <a:pt x="1153" y="609"/>
                  </a:lnTo>
                  <a:lnTo>
                    <a:pt x="1165" y="604"/>
                  </a:lnTo>
                  <a:lnTo>
                    <a:pt x="1175" y="598"/>
                  </a:lnTo>
                  <a:lnTo>
                    <a:pt x="1188" y="594"/>
                  </a:lnTo>
                  <a:lnTo>
                    <a:pt x="1196" y="588"/>
                  </a:lnTo>
                  <a:lnTo>
                    <a:pt x="1199" y="580"/>
                  </a:lnTo>
                  <a:lnTo>
                    <a:pt x="1206" y="574"/>
                  </a:lnTo>
                  <a:lnTo>
                    <a:pt x="1211" y="569"/>
                  </a:lnTo>
                  <a:lnTo>
                    <a:pt x="1211" y="562"/>
                  </a:lnTo>
                  <a:lnTo>
                    <a:pt x="1216" y="552"/>
                  </a:lnTo>
                  <a:lnTo>
                    <a:pt x="1216" y="0"/>
                  </a:lnTo>
                </a:path>
              </a:pathLst>
            </a:custGeom>
            <a:solidFill>
              <a:srgbClr val="FF00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42" name="Freeform 27"/>
            <p:cNvSpPr>
              <a:spLocks/>
            </p:cNvSpPr>
            <p:nvPr/>
          </p:nvSpPr>
          <p:spPr bwMode="auto">
            <a:xfrm>
              <a:off x="2178" y="1802"/>
              <a:ext cx="1217" cy="246"/>
            </a:xfrm>
            <a:custGeom>
              <a:avLst/>
              <a:gdLst>
                <a:gd name="T0" fmla="*/ 669 w 1217"/>
                <a:gd name="T1" fmla="*/ 0 h 246"/>
                <a:gd name="T2" fmla="*/ 727 w 1217"/>
                <a:gd name="T3" fmla="*/ 1 h 246"/>
                <a:gd name="T4" fmla="*/ 784 w 1217"/>
                <a:gd name="T5" fmla="*/ 5 h 246"/>
                <a:gd name="T6" fmla="*/ 841 w 1217"/>
                <a:gd name="T7" fmla="*/ 8 h 246"/>
                <a:gd name="T8" fmla="*/ 894 w 1217"/>
                <a:gd name="T9" fmla="*/ 14 h 246"/>
                <a:gd name="T10" fmla="*/ 944 w 1217"/>
                <a:gd name="T11" fmla="*/ 20 h 246"/>
                <a:gd name="T12" fmla="*/ 994 w 1217"/>
                <a:gd name="T13" fmla="*/ 27 h 246"/>
                <a:gd name="T14" fmla="*/ 1035 w 1217"/>
                <a:gd name="T15" fmla="*/ 34 h 246"/>
                <a:gd name="T16" fmla="*/ 1074 w 1217"/>
                <a:gd name="T17" fmla="*/ 41 h 246"/>
                <a:gd name="T18" fmla="*/ 1107 w 1217"/>
                <a:gd name="T19" fmla="*/ 52 h 246"/>
                <a:gd name="T20" fmla="*/ 1143 w 1217"/>
                <a:gd name="T21" fmla="*/ 65 h 246"/>
                <a:gd name="T22" fmla="*/ 1165 w 1217"/>
                <a:gd name="T23" fmla="*/ 74 h 246"/>
                <a:gd name="T24" fmla="*/ 1188 w 1217"/>
                <a:gd name="T25" fmla="*/ 86 h 246"/>
                <a:gd name="T26" fmla="*/ 1199 w 1217"/>
                <a:gd name="T27" fmla="*/ 98 h 246"/>
                <a:gd name="T28" fmla="*/ 1211 w 1217"/>
                <a:gd name="T29" fmla="*/ 110 h 246"/>
                <a:gd name="T30" fmla="*/ 1216 w 1217"/>
                <a:gd name="T31" fmla="*/ 122 h 246"/>
                <a:gd name="T32" fmla="*/ 1211 w 1217"/>
                <a:gd name="T33" fmla="*/ 134 h 246"/>
                <a:gd name="T34" fmla="*/ 1199 w 1217"/>
                <a:gd name="T35" fmla="*/ 146 h 246"/>
                <a:gd name="T36" fmla="*/ 1188 w 1217"/>
                <a:gd name="T37" fmla="*/ 158 h 246"/>
                <a:gd name="T38" fmla="*/ 1165 w 1217"/>
                <a:gd name="T39" fmla="*/ 170 h 246"/>
                <a:gd name="T40" fmla="*/ 1143 w 1217"/>
                <a:gd name="T41" fmla="*/ 180 h 246"/>
                <a:gd name="T42" fmla="*/ 1107 w 1217"/>
                <a:gd name="T43" fmla="*/ 190 h 246"/>
                <a:gd name="T44" fmla="*/ 1074 w 1217"/>
                <a:gd name="T45" fmla="*/ 200 h 246"/>
                <a:gd name="T46" fmla="*/ 1035 w 1217"/>
                <a:gd name="T47" fmla="*/ 210 h 246"/>
                <a:gd name="T48" fmla="*/ 994 w 1217"/>
                <a:gd name="T49" fmla="*/ 218 h 246"/>
                <a:gd name="T50" fmla="*/ 944 w 1217"/>
                <a:gd name="T51" fmla="*/ 224 h 246"/>
                <a:gd name="T52" fmla="*/ 894 w 1217"/>
                <a:gd name="T53" fmla="*/ 230 h 246"/>
                <a:gd name="T54" fmla="*/ 841 w 1217"/>
                <a:gd name="T55" fmla="*/ 236 h 246"/>
                <a:gd name="T56" fmla="*/ 784 w 1217"/>
                <a:gd name="T57" fmla="*/ 242 h 246"/>
                <a:gd name="T58" fmla="*/ 669 w 1217"/>
                <a:gd name="T59" fmla="*/ 243 h 246"/>
                <a:gd name="T60" fmla="*/ 575 w 1217"/>
                <a:gd name="T61" fmla="*/ 245 h 246"/>
                <a:gd name="T62" fmla="*/ 452 w 1217"/>
                <a:gd name="T63" fmla="*/ 243 h 246"/>
                <a:gd name="T64" fmla="*/ 399 w 1217"/>
                <a:gd name="T65" fmla="*/ 238 h 246"/>
                <a:gd name="T66" fmla="*/ 346 w 1217"/>
                <a:gd name="T67" fmla="*/ 234 h 246"/>
                <a:gd name="T68" fmla="*/ 293 w 1217"/>
                <a:gd name="T69" fmla="*/ 228 h 246"/>
                <a:gd name="T70" fmla="*/ 243 w 1217"/>
                <a:gd name="T71" fmla="*/ 220 h 246"/>
                <a:gd name="T72" fmla="*/ 197 w 1217"/>
                <a:gd name="T73" fmla="*/ 212 h 246"/>
                <a:gd name="T74" fmla="*/ 155 w 1217"/>
                <a:gd name="T75" fmla="*/ 204 h 246"/>
                <a:gd name="T76" fmla="*/ 118 w 1217"/>
                <a:gd name="T77" fmla="*/ 196 h 246"/>
                <a:gd name="T78" fmla="*/ 87 w 1217"/>
                <a:gd name="T79" fmla="*/ 184 h 246"/>
                <a:gd name="T80" fmla="*/ 60 w 1217"/>
                <a:gd name="T81" fmla="*/ 176 h 246"/>
                <a:gd name="T82" fmla="*/ 33 w 1217"/>
                <a:gd name="T83" fmla="*/ 164 h 246"/>
                <a:gd name="T84" fmla="*/ 17 w 1217"/>
                <a:gd name="T85" fmla="*/ 152 h 246"/>
                <a:gd name="T86" fmla="*/ 6 w 1217"/>
                <a:gd name="T87" fmla="*/ 143 h 246"/>
                <a:gd name="T88" fmla="*/ 0 w 1217"/>
                <a:gd name="T89" fmla="*/ 126 h 246"/>
                <a:gd name="T90" fmla="*/ 6 w 1217"/>
                <a:gd name="T91" fmla="*/ 105 h 246"/>
                <a:gd name="T92" fmla="*/ 17 w 1217"/>
                <a:gd name="T93" fmla="*/ 92 h 246"/>
                <a:gd name="T94" fmla="*/ 33 w 1217"/>
                <a:gd name="T95" fmla="*/ 80 h 246"/>
                <a:gd name="T96" fmla="*/ 60 w 1217"/>
                <a:gd name="T97" fmla="*/ 70 h 246"/>
                <a:gd name="T98" fmla="*/ 87 w 1217"/>
                <a:gd name="T99" fmla="*/ 56 h 246"/>
                <a:gd name="T100" fmla="*/ 118 w 1217"/>
                <a:gd name="T101" fmla="*/ 48 h 246"/>
                <a:gd name="T102" fmla="*/ 155 w 1217"/>
                <a:gd name="T103" fmla="*/ 40 h 246"/>
                <a:gd name="T104" fmla="*/ 197 w 1217"/>
                <a:gd name="T105" fmla="*/ 32 h 246"/>
                <a:gd name="T106" fmla="*/ 243 w 1217"/>
                <a:gd name="T107" fmla="*/ 25 h 246"/>
                <a:gd name="T108" fmla="*/ 293 w 1217"/>
                <a:gd name="T109" fmla="*/ 18 h 246"/>
                <a:gd name="T110" fmla="*/ 346 w 1217"/>
                <a:gd name="T111" fmla="*/ 12 h 246"/>
                <a:gd name="T112" fmla="*/ 399 w 1217"/>
                <a:gd name="T113" fmla="*/ 7 h 246"/>
                <a:gd name="T114" fmla="*/ 452 w 1217"/>
                <a:gd name="T115" fmla="*/ 5 h 246"/>
                <a:gd name="T116" fmla="*/ 513 w 1217"/>
                <a:gd name="T117" fmla="*/ 1 h 246"/>
                <a:gd name="T118" fmla="*/ 606 w 1217"/>
                <a:gd name="T119" fmla="*/ 0 h 2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17" h="246">
                  <a:moveTo>
                    <a:pt x="606" y="0"/>
                  </a:moveTo>
                  <a:lnTo>
                    <a:pt x="669" y="0"/>
                  </a:lnTo>
                  <a:lnTo>
                    <a:pt x="696" y="1"/>
                  </a:lnTo>
                  <a:lnTo>
                    <a:pt x="727" y="1"/>
                  </a:lnTo>
                  <a:lnTo>
                    <a:pt x="758" y="5"/>
                  </a:lnTo>
                  <a:lnTo>
                    <a:pt x="784" y="5"/>
                  </a:lnTo>
                  <a:lnTo>
                    <a:pt x="814" y="7"/>
                  </a:lnTo>
                  <a:lnTo>
                    <a:pt x="841" y="8"/>
                  </a:lnTo>
                  <a:lnTo>
                    <a:pt x="867" y="12"/>
                  </a:lnTo>
                  <a:lnTo>
                    <a:pt x="894" y="14"/>
                  </a:lnTo>
                  <a:lnTo>
                    <a:pt x="920" y="18"/>
                  </a:lnTo>
                  <a:lnTo>
                    <a:pt x="944" y="20"/>
                  </a:lnTo>
                  <a:lnTo>
                    <a:pt x="968" y="25"/>
                  </a:lnTo>
                  <a:lnTo>
                    <a:pt x="994" y="27"/>
                  </a:lnTo>
                  <a:lnTo>
                    <a:pt x="1013" y="32"/>
                  </a:lnTo>
                  <a:lnTo>
                    <a:pt x="1035" y="34"/>
                  </a:lnTo>
                  <a:lnTo>
                    <a:pt x="1054" y="40"/>
                  </a:lnTo>
                  <a:lnTo>
                    <a:pt x="1074" y="41"/>
                  </a:lnTo>
                  <a:lnTo>
                    <a:pt x="1093" y="48"/>
                  </a:lnTo>
                  <a:lnTo>
                    <a:pt x="1107" y="52"/>
                  </a:lnTo>
                  <a:lnTo>
                    <a:pt x="1127" y="56"/>
                  </a:lnTo>
                  <a:lnTo>
                    <a:pt x="1143" y="65"/>
                  </a:lnTo>
                  <a:lnTo>
                    <a:pt x="1153" y="70"/>
                  </a:lnTo>
                  <a:lnTo>
                    <a:pt x="1165" y="74"/>
                  </a:lnTo>
                  <a:lnTo>
                    <a:pt x="1175" y="80"/>
                  </a:lnTo>
                  <a:lnTo>
                    <a:pt x="1188" y="86"/>
                  </a:lnTo>
                  <a:lnTo>
                    <a:pt x="1196" y="92"/>
                  </a:lnTo>
                  <a:lnTo>
                    <a:pt x="1199" y="98"/>
                  </a:lnTo>
                  <a:lnTo>
                    <a:pt x="1206" y="105"/>
                  </a:lnTo>
                  <a:lnTo>
                    <a:pt x="1211" y="110"/>
                  </a:lnTo>
                  <a:lnTo>
                    <a:pt x="1211" y="114"/>
                  </a:lnTo>
                  <a:lnTo>
                    <a:pt x="1216" y="122"/>
                  </a:lnTo>
                  <a:lnTo>
                    <a:pt x="1211" y="126"/>
                  </a:lnTo>
                  <a:lnTo>
                    <a:pt x="1211" y="134"/>
                  </a:lnTo>
                  <a:lnTo>
                    <a:pt x="1206" y="143"/>
                  </a:lnTo>
                  <a:lnTo>
                    <a:pt x="1199" y="146"/>
                  </a:lnTo>
                  <a:lnTo>
                    <a:pt x="1196" y="152"/>
                  </a:lnTo>
                  <a:lnTo>
                    <a:pt x="1188" y="158"/>
                  </a:lnTo>
                  <a:lnTo>
                    <a:pt x="1175" y="164"/>
                  </a:lnTo>
                  <a:lnTo>
                    <a:pt x="1165" y="170"/>
                  </a:lnTo>
                  <a:lnTo>
                    <a:pt x="1153" y="176"/>
                  </a:lnTo>
                  <a:lnTo>
                    <a:pt x="1143" y="180"/>
                  </a:lnTo>
                  <a:lnTo>
                    <a:pt x="1127" y="184"/>
                  </a:lnTo>
                  <a:lnTo>
                    <a:pt x="1107" y="190"/>
                  </a:lnTo>
                  <a:lnTo>
                    <a:pt x="1093" y="196"/>
                  </a:lnTo>
                  <a:lnTo>
                    <a:pt x="1074" y="200"/>
                  </a:lnTo>
                  <a:lnTo>
                    <a:pt x="1054" y="204"/>
                  </a:lnTo>
                  <a:lnTo>
                    <a:pt x="1035" y="210"/>
                  </a:lnTo>
                  <a:lnTo>
                    <a:pt x="1013" y="212"/>
                  </a:lnTo>
                  <a:lnTo>
                    <a:pt x="994" y="218"/>
                  </a:lnTo>
                  <a:lnTo>
                    <a:pt x="968" y="220"/>
                  </a:lnTo>
                  <a:lnTo>
                    <a:pt x="944" y="224"/>
                  </a:lnTo>
                  <a:lnTo>
                    <a:pt x="920" y="228"/>
                  </a:lnTo>
                  <a:lnTo>
                    <a:pt x="894" y="230"/>
                  </a:lnTo>
                  <a:lnTo>
                    <a:pt x="867" y="234"/>
                  </a:lnTo>
                  <a:lnTo>
                    <a:pt x="841" y="236"/>
                  </a:lnTo>
                  <a:lnTo>
                    <a:pt x="814" y="238"/>
                  </a:lnTo>
                  <a:lnTo>
                    <a:pt x="784" y="242"/>
                  </a:lnTo>
                  <a:lnTo>
                    <a:pt x="758" y="243"/>
                  </a:lnTo>
                  <a:lnTo>
                    <a:pt x="669" y="243"/>
                  </a:lnTo>
                  <a:lnTo>
                    <a:pt x="635" y="245"/>
                  </a:lnTo>
                  <a:lnTo>
                    <a:pt x="575" y="245"/>
                  </a:lnTo>
                  <a:lnTo>
                    <a:pt x="544" y="243"/>
                  </a:lnTo>
                  <a:lnTo>
                    <a:pt x="452" y="243"/>
                  </a:lnTo>
                  <a:lnTo>
                    <a:pt x="426" y="242"/>
                  </a:lnTo>
                  <a:lnTo>
                    <a:pt x="399" y="238"/>
                  </a:lnTo>
                  <a:lnTo>
                    <a:pt x="368" y="236"/>
                  </a:lnTo>
                  <a:lnTo>
                    <a:pt x="346" y="234"/>
                  </a:lnTo>
                  <a:lnTo>
                    <a:pt x="315" y="230"/>
                  </a:lnTo>
                  <a:lnTo>
                    <a:pt x="293" y="228"/>
                  </a:lnTo>
                  <a:lnTo>
                    <a:pt x="266" y="224"/>
                  </a:lnTo>
                  <a:lnTo>
                    <a:pt x="243" y="220"/>
                  </a:lnTo>
                  <a:lnTo>
                    <a:pt x="216" y="218"/>
                  </a:lnTo>
                  <a:lnTo>
                    <a:pt x="197" y="212"/>
                  </a:lnTo>
                  <a:lnTo>
                    <a:pt x="174" y="210"/>
                  </a:lnTo>
                  <a:lnTo>
                    <a:pt x="155" y="204"/>
                  </a:lnTo>
                  <a:lnTo>
                    <a:pt x="137" y="200"/>
                  </a:lnTo>
                  <a:lnTo>
                    <a:pt x="118" y="196"/>
                  </a:lnTo>
                  <a:lnTo>
                    <a:pt x="101" y="190"/>
                  </a:lnTo>
                  <a:lnTo>
                    <a:pt x="87" y="184"/>
                  </a:lnTo>
                  <a:lnTo>
                    <a:pt x="67" y="180"/>
                  </a:lnTo>
                  <a:lnTo>
                    <a:pt x="60" y="176"/>
                  </a:lnTo>
                  <a:lnTo>
                    <a:pt x="43" y="170"/>
                  </a:lnTo>
                  <a:lnTo>
                    <a:pt x="33" y="164"/>
                  </a:lnTo>
                  <a:lnTo>
                    <a:pt x="22" y="158"/>
                  </a:lnTo>
                  <a:lnTo>
                    <a:pt x="17" y="152"/>
                  </a:lnTo>
                  <a:lnTo>
                    <a:pt x="11" y="146"/>
                  </a:lnTo>
                  <a:lnTo>
                    <a:pt x="6" y="143"/>
                  </a:lnTo>
                  <a:lnTo>
                    <a:pt x="3" y="134"/>
                  </a:lnTo>
                  <a:lnTo>
                    <a:pt x="0" y="126"/>
                  </a:lnTo>
                  <a:lnTo>
                    <a:pt x="0" y="114"/>
                  </a:lnTo>
                  <a:lnTo>
                    <a:pt x="6" y="105"/>
                  </a:lnTo>
                  <a:lnTo>
                    <a:pt x="11" y="98"/>
                  </a:lnTo>
                  <a:lnTo>
                    <a:pt x="17" y="92"/>
                  </a:lnTo>
                  <a:lnTo>
                    <a:pt x="22" y="86"/>
                  </a:lnTo>
                  <a:lnTo>
                    <a:pt x="33" y="80"/>
                  </a:lnTo>
                  <a:lnTo>
                    <a:pt x="43" y="74"/>
                  </a:lnTo>
                  <a:lnTo>
                    <a:pt x="60" y="70"/>
                  </a:lnTo>
                  <a:lnTo>
                    <a:pt x="67" y="65"/>
                  </a:lnTo>
                  <a:lnTo>
                    <a:pt x="87" y="56"/>
                  </a:lnTo>
                  <a:lnTo>
                    <a:pt x="101" y="52"/>
                  </a:lnTo>
                  <a:lnTo>
                    <a:pt x="118" y="48"/>
                  </a:lnTo>
                  <a:lnTo>
                    <a:pt x="137" y="41"/>
                  </a:lnTo>
                  <a:lnTo>
                    <a:pt x="155" y="40"/>
                  </a:lnTo>
                  <a:lnTo>
                    <a:pt x="174" y="34"/>
                  </a:lnTo>
                  <a:lnTo>
                    <a:pt x="197" y="32"/>
                  </a:lnTo>
                  <a:lnTo>
                    <a:pt x="216" y="27"/>
                  </a:lnTo>
                  <a:lnTo>
                    <a:pt x="243" y="25"/>
                  </a:lnTo>
                  <a:lnTo>
                    <a:pt x="266" y="20"/>
                  </a:lnTo>
                  <a:lnTo>
                    <a:pt x="293" y="18"/>
                  </a:lnTo>
                  <a:lnTo>
                    <a:pt x="315" y="14"/>
                  </a:lnTo>
                  <a:lnTo>
                    <a:pt x="346" y="12"/>
                  </a:lnTo>
                  <a:lnTo>
                    <a:pt x="368" y="8"/>
                  </a:lnTo>
                  <a:lnTo>
                    <a:pt x="399" y="7"/>
                  </a:lnTo>
                  <a:lnTo>
                    <a:pt x="426" y="5"/>
                  </a:lnTo>
                  <a:lnTo>
                    <a:pt x="452" y="5"/>
                  </a:lnTo>
                  <a:lnTo>
                    <a:pt x="482" y="1"/>
                  </a:lnTo>
                  <a:lnTo>
                    <a:pt x="513" y="1"/>
                  </a:lnTo>
                  <a:lnTo>
                    <a:pt x="544" y="0"/>
                  </a:lnTo>
                  <a:lnTo>
                    <a:pt x="606" y="0"/>
                  </a:lnTo>
                </a:path>
              </a:pathLst>
            </a:custGeom>
            <a:solidFill>
              <a:srgbClr val="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44" name="Freeform 29"/>
            <p:cNvSpPr>
              <a:spLocks/>
            </p:cNvSpPr>
            <p:nvPr/>
          </p:nvSpPr>
          <p:spPr bwMode="auto">
            <a:xfrm>
              <a:off x="2649" y="1898"/>
              <a:ext cx="296" cy="47"/>
            </a:xfrm>
            <a:custGeom>
              <a:avLst/>
              <a:gdLst>
                <a:gd name="T0" fmla="*/ 0 w 296"/>
                <a:gd name="T1" fmla="*/ 46 h 47"/>
                <a:gd name="T2" fmla="*/ 295 w 296"/>
                <a:gd name="T3" fmla="*/ 46 h 47"/>
                <a:gd name="T4" fmla="*/ 295 w 296"/>
                <a:gd name="T5" fmla="*/ 0 h 47"/>
                <a:gd name="T6" fmla="*/ 0 w 296"/>
                <a:gd name="T7" fmla="*/ 0 h 47"/>
                <a:gd name="T8" fmla="*/ 0 w 296"/>
                <a:gd name="T9" fmla="*/ 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 h="47">
                  <a:moveTo>
                    <a:pt x="0" y="46"/>
                  </a:moveTo>
                  <a:lnTo>
                    <a:pt x="295" y="46"/>
                  </a:lnTo>
                  <a:lnTo>
                    <a:pt x="295" y="0"/>
                  </a:lnTo>
                  <a:lnTo>
                    <a:pt x="0" y="0"/>
                  </a:lnTo>
                  <a:lnTo>
                    <a:pt x="0" y="46"/>
                  </a:lnTo>
                </a:path>
              </a:pathLst>
            </a:custGeom>
            <a:solidFill>
              <a:srgbClr val="FFFFFF"/>
            </a:solidFill>
            <a:ln w="12700" cap="rnd" cmpd="sng">
              <a:solidFill>
                <a:srgbClr val="FFFF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59400" name="Group 32"/>
          <p:cNvGrpSpPr>
            <a:grpSpLocks/>
          </p:cNvGrpSpPr>
          <p:nvPr/>
        </p:nvGrpSpPr>
        <p:grpSpPr bwMode="auto">
          <a:xfrm>
            <a:off x="6626422" y="3563176"/>
            <a:ext cx="2808450" cy="1525941"/>
            <a:chOff x="3186" y="2352"/>
            <a:chExt cx="1327" cy="961"/>
          </a:xfrm>
        </p:grpSpPr>
        <p:sp>
          <p:nvSpPr>
            <p:cNvPr id="59416" name="Freeform 33"/>
            <p:cNvSpPr>
              <a:spLocks/>
            </p:cNvSpPr>
            <p:nvPr/>
          </p:nvSpPr>
          <p:spPr bwMode="auto">
            <a:xfrm>
              <a:off x="3263" y="2556"/>
              <a:ext cx="1250" cy="757"/>
            </a:xfrm>
            <a:custGeom>
              <a:avLst/>
              <a:gdLst>
                <a:gd name="T0" fmla="*/ 1246 w 1250"/>
                <a:gd name="T1" fmla="*/ 4 h 757"/>
                <a:gd name="T2" fmla="*/ 1241 w 1250"/>
                <a:gd name="T3" fmla="*/ 22 h 757"/>
                <a:gd name="T4" fmla="*/ 1230 w 1250"/>
                <a:gd name="T5" fmla="*/ 32 h 757"/>
                <a:gd name="T6" fmla="*/ 1210 w 1250"/>
                <a:gd name="T7" fmla="*/ 47 h 757"/>
                <a:gd name="T8" fmla="*/ 1187 w 1250"/>
                <a:gd name="T9" fmla="*/ 58 h 757"/>
                <a:gd name="T10" fmla="*/ 1160 w 1250"/>
                <a:gd name="T11" fmla="*/ 69 h 757"/>
                <a:gd name="T12" fmla="*/ 1125 w 1250"/>
                <a:gd name="T13" fmla="*/ 81 h 757"/>
                <a:gd name="T14" fmla="*/ 1085 w 1250"/>
                <a:gd name="T15" fmla="*/ 92 h 757"/>
                <a:gd name="T16" fmla="*/ 1042 w 1250"/>
                <a:gd name="T17" fmla="*/ 99 h 757"/>
                <a:gd name="T18" fmla="*/ 994 w 1250"/>
                <a:gd name="T19" fmla="*/ 108 h 757"/>
                <a:gd name="T20" fmla="*/ 947 w 1250"/>
                <a:gd name="T21" fmla="*/ 117 h 757"/>
                <a:gd name="T22" fmla="*/ 893 w 1250"/>
                <a:gd name="T23" fmla="*/ 122 h 757"/>
                <a:gd name="T24" fmla="*/ 838 w 1250"/>
                <a:gd name="T25" fmla="*/ 128 h 757"/>
                <a:gd name="T26" fmla="*/ 780 w 1250"/>
                <a:gd name="T27" fmla="*/ 135 h 757"/>
                <a:gd name="T28" fmla="*/ 653 w 1250"/>
                <a:gd name="T29" fmla="*/ 136 h 757"/>
                <a:gd name="T30" fmla="*/ 561 w 1250"/>
                <a:gd name="T31" fmla="*/ 135 h 757"/>
                <a:gd name="T32" fmla="*/ 439 w 1250"/>
                <a:gd name="T33" fmla="*/ 130 h 757"/>
                <a:gd name="T34" fmla="*/ 380 w 1250"/>
                <a:gd name="T35" fmla="*/ 126 h 757"/>
                <a:gd name="T36" fmla="*/ 326 w 1250"/>
                <a:gd name="T37" fmla="*/ 120 h 757"/>
                <a:gd name="T38" fmla="*/ 275 w 1250"/>
                <a:gd name="T39" fmla="*/ 114 h 757"/>
                <a:gd name="T40" fmla="*/ 225 w 1250"/>
                <a:gd name="T41" fmla="*/ 106 h 757"/>
                <a:gd name="T42" fmla="*/ 180 w 1250"/>
                <a:gd name="T43" fmla="*/ 97 h 757"/>
                <a:gd name="T44" fmla="*/ 141 w 1250"/>
                <a:gd name="T45" fmla="*/ 87 h 757"/>
                <a:gd name="T46" fmla="*/ 106 w 1250"/>
                <a:gd name="T47" fmla="*/ 75 h 757"/>
                <a:gd name="T48" fmla="*/ 71 w 1250"/>
                <a:gd name="T49" fmla="*/ 63 h 757"/>
                <a:gd name="T50" fmla="*/ 47 w 1250"/>
                <a:gd name="T51" fmla="*/ 52 h 757"/>
                <a:gd name="T52" fmla="*/ 24 w 1250"/>
                <a:gd name="T53" fmla="*/ 38 h 757"/>
                <a:gd name="T54" fmla="*/ 12 w 1250"/>
                <a:gd name="T55" fmla="*/ 26 h 757"/>
                <a:gd name="T56" fmla="*/ 4 w 1250"/>
                <a:gd name="T57" fmla="*/ 13 h 757"/>
                <a:gd name="T58" fmla="*/ 0 w 1250"/>
                <a:gd name="T59" fmla="*/ 0 h 757"/>
                <a:gd name="T60" fmla="*/ 4 w 1250"/>
                <a:gd name="T61" fmla="*/ 635 h 757"/>
                <a:gd name="T62" fmla="*/ 19 w 1250"/>
                <a:gd name="T63" fmla="*/ 654 h 757"/>
                <a:gd name="T64" fmla="*/ 36 w 1250"/>
                <a:gd name="T65" fmla="*/ 668 h 757"/>
                <a:gd name="T66" fmla="*/ 64 w 1250"/>
                <a:gd name="T67" fmla="*/ 680 h 757"/>
                <a:gd name="T68" fmla="*/ 91 w 1250"/>
                <a:gd name="T69" fmla="*/ 690 h 757"/>
                <a:gd name="T70" fmla="*/ 122 w 1250"/>
                <a:gd name="T71" fmla="*/ 705 h 757"/>
                <a:gd name="T72" fmla="*/ 160 w 1250"/>
                <a:gd name="T73" fmla="*/ 713 h 757"/>
                <a:gd name="T74" fmla="*/ 205 w 1250"/>
                <a:gd name="T75" fmla="*/ 721 h 757"/>
                <a:gd name="T76" fmla="*/ 252 w 1250"/>
                <a:gd name="T77" fmla="*/ 730 h 757"/>
                <a:gd name="T78" fmla="*/ 301 w 1250"/>
                <a:gd name="T79" fmla="*/ 739 h 757"/>
                <a:gd name="T80" fmla="*/ 358 w 1250"/>
                <a:gd name="T81" fmla="*/ 744 h 757"/>
                <a:gd name="T82" fmla="*/ 412 w 1250"/>
                <a:gd name="T83" fmla="*/ 748 h 757"/>
                <a:gd name="T84" fmla="*/ 467 w 1250"/>
                <a:gd name="T85" fmla="*/ 753 h 757"/>
                <a:gd name="T86" fmla="*/ 748 w 1250"/>
                <a:gd name="T87" fmla="*/ 756 h 757"/>
                <a:gd name="T88" fmla="*/ 808 w 1250"/>
                <a:gd name="T89" fmla="*/ 750 h 757"/>
                <a:gd name="T90" fmla="*/ 865 w 1250"/>
                <a:gd name="T91" fmla="*/ 748 h 757"/>
                <a:gd name="T92" fmla="*/ 920 w 1250"/>
                <a:gd name="T93" fmla="*/ 739 h 757"/>
                <a:gd name="T94" fmla="*/ 971 w 1250"/>
                <a:gd name="T95" fmla="*/ 733 h 757"/>
                <a:gd name="T96" fmla="*/ 1021 w 1250"/>
                <a:gd name="T97" fmla="*/ 728 h 757"/>
                <a:gd name="T98" fmla="*/ 1065 w 1250"/>
                <a:gd name="T99" fmla="*/ 715 h 757"/>
                <a:gd name="T100" fmla="*/ 1103 w 1250"/>
                <a:gd name="T101" fmla="*/ 707 h 757"/>
                <a:gd name="T102" fmla="*/ 1140 w 1250"/>
                <a:gd name="T103" fmla="*/ 697 h 757"/>
                <a:gd name="T104" fmla="*/ 1176 w 1250"/>
                <a:gd name="T105" fmla="*/ 685 h 757"/>
                <a:gd name="T106" fmla="*/ 1199 w 1250"/>
                <a:gd name="T107" fmla="*/ 674 h 757"/>
                <a:gd name="T108" fmla="*/ 1222 w 1250"/>
                <a:gd name="T109" fmla="*/ 664 h 757"/>
                <a:gd name="T110" fmla="*/ 1233 w 1250"/>
                <a:gd name="T111" fmla="*/ 645 h 757"/>
                <a:gd name="T112" fmla="*/ 1246 w 1250"/>
                <a:gd name="T113" fmla="*/ 635 h 757"/>
                <a:gd name="T114" fmla="*/ 1249 w 1250"/>
                <a:gd name="T115" fmla="*/ 619 h 7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50" h="757">
                  <a:moveTo>
                    <a:pt x="1249" y="0"/>
                  </a:moveTo>
                  <a:lnTo>
                    <a:pt x="1246" y="4"/>
                  </a:lnTo>
                  <a:lnTo>
                    <a:pt x="1246" y="13"/>
                  </a:lnTo>
                  <a:lnTo>
                    <a:pt x="1241" y="22"/>
                  </a:lnTo>
                  <a:lnTo>
                    <a:pt x="1233" y="26"/>
                  </a:lnTo>
                  <a:lnTo>
                    <a:pt x="1230" y="32"/>
                  </a:lnTo>
                  <a:lnTo>
                    <a:pt x="1222" y="38"/>
                  </a:lnTo>
                  <a:lnTo>
                    <a:pt x="1210" y="47"/>
                  </a:lnTo>
                  <a:lnTo>
                    <a:pt x="1199" y="52"/>
                  </a:lnTo>
                  <a:lnTo>
                    <a:pt x="1187" y="58"/>
                  </a:lnTo>
                  <a:lnTo>
                    <a:pt x="1176" y="63"/>
                  </a:lnTo>
                  <a:lnTo>
                    <a:pt x="1160" y="69"/>
                  </a:lnTo>
                  <a:lnTo>
                    <a:pt x="1140" y="75"/>
                  </a:lnTo>
                  <a:lnTo>
                    <a:pt x="1125" y="81"/>
                  </a:lnTo>
                  <a:lnTo>
                    <a:pt x="1103" y="87"/>
                  </a:lnTo>
                  <a:lnTo>
                    <a:pt x="1085" y="92"/>
                  </a:lnTo>
                  <a:lnTo>
                    <a:pt x="1065" y="97"/>
                  </a:lnTo>
                  <a:lnTo>
                    <a:pt x="1042" y="99"/>
                  </a:lnTo>
                  <a:lnTo>
                    <a:pt x="1021" y="106"/>
                  </a:lnTo>
                  <a:lnTo>
                    <a:pt x="994" y="108"/>
                  </a:lnTo>
                  <a:lnTo>
                    <a:pt x="971" y="114"/>
                  </a:lnTo>
                  <a:lnTo>
                    <a:pt x="947" y="117"/>
                  </a:lnTo>
                  <a:lnTo>
                    <a:pt x="920" y="120"/>
                  </a:lnTo>
                  <a:lnTo>
                    <a:pt x="893" y="122"/>
                  </a:lnTo>
                  <a:lnTo>
                    <a:pt x="865" y="126"/>
                  </a:lnTo>
                  <a:lnTo>
                    <a:pt x="838" y="128"/>
                  </a:lnTo>
                  <a:lnTo>
                    <a:pt x="808" y="130"/>
                  </a:lnTo>
                  <a:lnTo>
                    <a:pt x="780" y="135"/>
                  </a:lnTo>
                  <a:lnTo>
                    <a:pt x="690" y="135"/>
                  </a:lnTo>
                  <a:lnTo>
                    <a:pt x="653" y="136"/>
                  </a:lnTo>
                  <a:lnTo>
                    <a:pt x="592" y="136"/>
                  </a:lnTo>
                  <a:lnTo>
                    <a:pt x="561" y="135"/>
                  </a:lnTo>
                  <a:lnTo>
                    <a:pt x="467" y="135"/>
                  </a:lnTo>
                  <a:lnTo>
                    <a:pt x="439" y="130"/>
                  </a:lnTo>
                  <a:lnTo>
                    <a:pt x="412" y="128"/>
                  </a:lnTo>
                  <a:lnTo>
                    <a:pt x="380" y="126"/>
                  </a:lnTo>
                  <a:lnTo>
                    <a:pt x="358" y="122"/>
                  </a:lnTo>
                  <a:lnTo>
                    <a:pt x="326" y="120"/>
                  </a:lnTo>
                  <a:lnTo>
                    <a:pt x="301" y="117"/>
                  </a:lnTo>
                  <a:lnTo>
                    <a:pt x="275" y="114"/>
                  </a:lnTo>
                  <a:lnTo>
                    <a:pt x="252" y="108"/>
                  </a:lnTo>
                  <a:lnTo>
                    <a:pt x="225" y="106"/>
                  </a:lnTo>
                  <a:lnTo>
                    <a:pt x="205" y="99"/>
                  </a:lnTo>
                  <a:lnTo>
                    <a:pt x="180" y="97"/>
                  </a:lnTo>
                  <a:lnTo>
                    <a:pt x="160" y="92"/>
                  </a:lnTo>
                  <a:lnTo>
                    <a:pt x="141" y="87"/>
                  </a:lnTo>
                  <a:lnTo>
                    <a:pt x="122" y="81"/>
                  </a:lnTo>
                  <a:lnTo>
                    <a:pt x="106" y="75"/>
                  </a:lnTo>
                  <a:lnTo>
                    <a:pt x="91" y="69"/>
                  </a:lnTo>
                  <a:lnTo>
                    <a:pt x="71" y="63"/>
                  </a:lnTo>
                  <a:lnTo>
                    <a:pt x="64" y="58"/>
                  </a:lnTo>
                  <a:lnTo>
                    <a:pt x="47" y="52"/>
                  </a:lnTo>
                  <a:lnTo>
                    <a:pt x="36" y="47"/>
                  </a:lnTo>
                  <a:lnTo>
                    <a:pt x="24" y="38"/>
                  </a:lnTo>
                  <a:lnTo>
                    <a:pt x="19" y="32"/>
                  </a:lnTo>
                  <a:lnTo>
                    <a:pt x="12" y="26"/>
                  </a:lnTo>
                  <a:lnTo>
                    <a:pt x="9" y="22"/>
                  </a:lnTo>
                  <a:lnTo>
                    <a:pt x="4" y="13"/>
                  </a:lnTo>
                  <a:lnTo>
                    <a:pt x="0" y="4"/>
                  </a:lnTo>
                  <a:lnTo>
                    <a:pt x="0" y="0"/>
                  </a:lnTo>
                  <a:lnTo>
                    <a:pt x="0" y="627"/>
                  </a:lnTo>
                  <a:lnTo>
                    <a:pt x="4" y="635"/>
                  </a:lnTo>
                  <a:lnTo>
                    <a:pt x="12" y="645"/>
                  </a:lnTo>
                  <a:lnTo>
                    <a:pt x="19" y="654"/>
                  </a:lnTo>
                  <a:lnTo>
                    <a:pt x="24" y="664"/>
                  </a:lnTo>
                  <a:lnTo>
                    <a:pt x="36" y="668"/>
                  </a:lnTo>
                  <a:lnTo>
                    <a:pt x="47" y="674"/>
                  </a:lnTo>
                  <a:lnTo>
                    <a:pt x="64" y="680"/>
                  </a:lnTo>
                  <a:lnTo>
                    <a:pt x="71" y="685"/>
                  </a:lnTo>
                  <a:lnTo>
                    <a:pt x="91" y="690"/>
                  </a:lnTo>
                  <a:lnTo>
                    <a:pt x="106" y="697"/>
                  </a:lnTo>
                  <a:lnTo>
                    <a:pt x="122" y="705"/>
                  </a:lnTo>
                  <a:lnTo>
                    <a:pt x="141" y="707"/>
                  </a:lnTo>
                  <a:lnTo>
                    <a:pt x="160" y="713"/>
                  </a:lnTo>
                  <a:lnTo>
                    <a:pt x="180" y="715"/>
                  </a:lnTo>
                  <a:lnTo>
                    <a:pt x="205" y="721"/>
                  </a:lnTo>
                  <a:lnTo>
                    <a:pt x="225" y="728"/>
                  </a:lnTo>
                  <a:lnTo>
                    <a:pt x="252" y="730"/>
                  </a:lnTo>
                  <a:lnTo>
                    <a:pt x="275" y="733"/>
                  </a:lnTo>
                  <a:lnTo>
                    <a:pt x="301" y="739"/>
                  </a:lnTo>
                  <a:lnTo>
                    <a:pt x="326" y="739"/>
                  </a:lnTo>
                  <a:lnTo>
                    <a:pt x="358" y="744"/>
                  </a:lnTo>
                  <a:lnTo>
                    <a:pt x="380" y="748"/>
                  </a:lnTo>
                  <a:lnTo>
                    <a:pt x="412" y="748"/>
                  </a:lnTo>
                  <a:lnTo>
                    <a:pt x="439" y="750"/>
                  </a:lnTo>
                  <a:lnTo>
                    <a:pt x="467" y="753"/>
                  </a:lnTo>
                  <a:lnTo>
                    <a:pt x="497" y="756"/>
                  </a:lnTo>
                  <a:lnTo>
                    <a:pt x="748" y="756"/>
                  </a:lnTo>
                  <a:lnTo>
                    <a:pt x="780" y="753"/>
                  </a:lnTo>
                  <a:lnTo>
                    <a:pt x="808" y="750"/>
                  </a:lnTo>
                  <a:lnTo>
                    <a:pt x="838" y="748"/>
                  </a:lnTo>
                  <a:lnTo>
                    <a:pt x="865" y="748"/>
                  </a:lnTo>
                  <a:lnTo>
                    <a:pt x="893" y="744"/>
                  </a:lnTo>
                  <a:lnTo>
                    <a:pt x="920" y="739"/>
                  </a:lnTo>
                  <a:lnTo>
                    <a:pt x="947" y="739"/>
                  </a:lnTo>
                  <a:lnTo>
                    <a:pt x="971" y="733"/>
                  </a:lnTo>
                  <a:lnTo>
                    <a:pt x="994" y="730"/>
                  </a:lnTo>
                  <a:lnTo>
                    <a:pt x="1021" y="728"/>
                  </a:lnTo>
                  <a:lnTo>
                    <a:pt x="1042" y="721"/>
                  </a:lnTo>
                  <a:lnTo>
                    <a:pt x="1065" y="715"/>
                  </a:lnTo>
                  <a:lnTo>
                    <a:pt x="1085" y="713"/>
                  </a:lnTo>
                  <a:lnTo>
                    <a:pt x="1103" y="707"/>
                  </a:lnTo>
                  <a:lnTo>
                    <a:pt x="1125" y="705"/>
                  </a:lnTo>
                  <a:lnTo>
                    <a:pt x="1140" y="697"/>
                  </a:lnTo>
                  <a:lnTo>
                    <a:pt x="1160" y="690"/>
                  </a:lnTo>
                  <a:lnTo>
                    <a:pt x="1176" y="685"/>
                  </a:lnTo>
                  <a:lnTo>
                    <a:pt x="1187" y="680"/>
                  </a:lnTo>
                  <a:lnTo>
                    <a:pt x="1199" y="674"/>
                  </a:lnTo>
                  <a:lnTo>
                    <a:pt x="1210" y="668"/>
                  </a:lnTo>
                  <a:lnTo>
                    <a:pt x="1222" y="664"/>
                  </a:lnTo>
                  <a:lnTo>
                    <a:pt x="1230" y="654"/>
                  </a:lnTo>
                  <a:lnTo>
                    <a:pt x="1233" y="645"/>
                  </a:lnTo>
                  <a:lnTo>
                    <a:pt x="1241" y="642"/>
                  </a:lnTo>
                  <a:lnTo>
                    <a:pt x="1246" y="635"/>
                  </a:lnTo>
                  <a:lnTo>
                    <a:pt x="1246" y="627"/>
                  </a:lnTo>
                  <a:lnTo>
                    <a:pt x="1249" y="619"/>
                  </a:lnTo>
                  <a:lnTo>
                    <a:pt x="1249"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17" name="Freeform 34"/>
            <p:cNvSpPr>
              <a:spLocks/>
            </p:cNvSpPr>
            <p:nvPr/>
          </p:nvSpPr>
          <p:spPr bwMode="auto">
            <a:xfrm>
              <a:off x="3263" y="2415"/>
              <a:ext cx="1250" cy="279"/>
            </a:xfrm>
            <a:custGeom>
              <a:avLst/>
              <a:gdLst>
                <a:gd name="T0" fmla="*/ 690 w 1250"/>
                <a:gd name="T1" fmla="*/ 0 h 279"/>
                <a:gd name="T2" fmla="*/ 748 w 1250"/>
                <a:gd name="T3" fmla="*/ 4 h 279"/>
                <a:gd name="T4" fmla="*/ 808 w 1250"/>
                <a:gd name="T5" fmla="*/ 6 h 279"/>
                <a:gd name="T6" fmla="*/ 865 w 1250"/>
                <a:gd name="T7" fmla="*/ 11 h 279"/>
                <a:gd name="T8" fmla="*/ 920 w 1250"/>
                <a:gd name="T9" fmla="*/ 18 h 279"/>
                <a:gd name="T10" fmla="*/ 971 w 1250"/>
                <a:gd name="T11" fmla="*/ 22 h 279"/>
                <a:gd name="T12" fmla="*/ 1021 w 1250"/>
                <a:gd name="T13" fmla="*/ 31 h 279"/>
                <a:gd name="T14" fmla="*/ 1065 w 1250"/>
                <a:gd name="T15" fmla="*/ 38 h 279"/>
                <a:gd name="T16" fmla="*/ 1103 w 1250"/>
                <a:gd name="T17" fmla="*/ 49 h 279"/>
                <a:gd name="T18" fmla="*/ 1140 w 1250"/>
                <a:gd name="T19" fmla="*/ 59 h 279"/>
                <a:gd name="T20" fmla="*/ 1176 w 1250"/>
                <a:gd name="T21" fmla="*/ 74 h 279"/>
                <a:gd name="T22" fmla="*/ 1199 w 1250"/>
                <a:gd name="T23" fmla="*/ 86 h 279"/>
                <a:gd name="T24" fmla="*/ 1222 w 1250"/>
                <a:gd name="T25" fmla="*/ 100 h 279"/>
                <a:gd name="T26" fmla="*/ 1233 w 1250"/>
                <a:gd name="T27" fmla="*/ 111 h 279"/>
                <a:gd name="T28" fmla="*/ 1246 w 1250"/>
                <a:gd name="T29" fmla="*/ 125 h 279"/>
                <a:gd name="T30" fmla="*/ 1249 w 1250"/>
                <a:gd name="T31" fmla="*/ 140 h 279"/>
                <a:gd name="T32" fmla="*/ 1246 w 1250"/>
                <a:gd name="T33" fmla="*/ 154 h 279"/>
                <a:gd name="T34" fmla="*/ 1233 w 1250"/>
                <a:gd name="T35" fmla="*/ 167 h 279"/>
                <a:gd name="T36" fmla="*/ 1222 w 1250"/>
                <a:gd name="T37" fmla="*/ 179 h 279"/>
                <a:gd name="T38" fmla="*/ 1199 w 1250"/>
                <a:gd name="T39" fmla="*/ 193 h 279"/>
                <a:gd name="T40" fmla="*/ 1176 w 1250"/>
                <a:gd name="T41" fmla="*/ 204 h 279"/>
                <a:gd name="T42" fmla="*/ 1140 w 1250"/>
                <a:gd name="T43" fmla="*/ 216 h 279"/>
                <a:gd name="T44" fmla="*/ 1103 w 1250"/>
                <a:gd name="T45" fmla="*/ 229 h 279"/>
                <a:gd name="T46" fmla="*/ 1065 w 1250"/>
                <a:gd name="T47" fmla="*/ 239 h 279"/>
                <a:gd name="T48" fmla="*/ 1021 w 1250"/>
                <a:gd name="T49" fmla="*/ 247 h 279"/>
                <a:gd name="T50" fmla="*/ 971 w 1250"/>
                <a:gd name="T51" fmla="*/ 256 h 279"/>
                <a:gd name="T52" fmla="*/ 920 w 1250"/>
                <a:gd name="T53" fmla="*/ 261 h 279"/>
                <a:gd name="T54" fmla="*/ 865 w 1250"/>
                <a:gd name="T55" fmla="*/ 268 h 279"/>
                <a:gd name="T56" fmla="*/ 808 w 1250"/>
                <a:gd name="T57" fmla="*/ 272 h 279"/>
                <a:gd name="T58" fmla="*/ 690 w 1250"/>
                <a:gd name="T59" fmla="*/ 276 h 279"/>
                <a:gd name="T60" fmla="*/ 592 w 1250"/>
                <a:gd name="T61" fmla="*/ 278 h 279"/>
                <a:gd name="T62" fmla="*/ 467 w 1250"/>
                <a:gd name="T63" fmla="*/ 276 h 279"/>
                <a:gd name="T64" fmla="*/ 412 w 1250"/>
                <a:gd name="T65" fmla="*/ 270 h 279"/>
                <a:gd name="T66" fmla="*/ 358 w 1250"/>
                <a:gd name="T67" fmla="*/ 263 h 279"/>
                <a:gd name="T68" fmla="*/ 301 w 1250"/>
                <a:gd name="T69" fmla="*/ 259 h 279"/>
                <a:gd name="T70" fmla="*/ 252 w 1250"/>
                <a:gd name="T71" fmla="*/ 249 h 279"/>
                <a:gd name="T72" fmla="*/ 205 w 1250"/>
                <a:gd name="T73" fmla="*/ 241 h 279"/>
                <a:gd name="T74" fmla="*/ 160 w 1250"/>
                <a:gd name="T75" fmla="*/ 233 h 279"/>
                <a:gd name="T76" fmla="*/ 122 w 1250"/>
                <a:gd name="T77" fmla="*/ 222 h 279"/>
                <a:gd name="T78" fmla="*/ 91 w 1250"/>
                <a:gd name="T79" fmla="*/ 210 h 279"/>
                <a:gd name="T80" fmla="*/ 64 w 1250"/>
                <a:gd name="T81" fmla="*/ 200 h 279"/>
                <a:gd name="T82" fmla="*/ 36 w 1250"/>
                <a:gd name="T83" fmla="*/ 188 h 279"/>
                <a:gd name="T84" fmla="*/ 19 w 1250"/>
                <a:gd name="T85" fmla="*/ 173 h 279"/>
                <a:gd name="T86" fmla="*/ 9 w 1250"/>
                <a:gd name="T87" fmla="*/ 163 h 279"/>
                <a:gd name="T88" fmla="*/ 0 w 1250"/>
                <a:gd name="T89" fmla="*/ 144 h 279"/>
                <a:gd name="T90" fmla="*/ 9 w 1250"/>
                <a:gd name="T91" fmla="*/ 120 h 279"/>
                <a:gd name="T92" fmla="*/ 19 w 1250"/>
                <a:gd name="T93" fmla="*/ 104 h 279"/>
                <a:gd name="T94" fmla="*/ 36 w 1250"/>
                <a:gd name="T95" fmla="*/ 93 h 279"/>
                <a:gd name="T96" fmla="*/ 64 w 1250"/>
                <a:gd name="T97" fmla="*/ 80 h 279"/>
                <a:gd name="T98" fmla="*/ 91 w 1250"/>
                <a:gd name="T99" fmla="*/ 65 h 279"/>
                <a:gd name="T100" fmla="*/ 122 w 1250"/>
                <a:gd name="T101" fmla="*/ 57 h 279"/>
                <a:gd name="T102" fmla="*/ 160 w 1250"/>
                <a:gd name="T103" fmla="*/ 45 h 279"/>
                <a:gd name="T104" fmla="*/ 205 w 1250"/>
                <a:gd name="T105" fmla="*/ 36 h 279"/>
                <a:gd name="T106" fmla="*/ 252 w 1250"/>
                <a:gd name="T107" fmla="*/ 29 h 279"/>
                <a:gd name="T108" fmla="*/ 301 w 1250"/>
                <a:gd name="T109" fmla="*/ 20 h 279"/>
                <a:gd name="T110" fmla="*/ 358 w 1250"/>
                <a:gd name="T111" fmla="*/ 14 h 279"/>
                <a:gd name="T112" fmla="*/ 412 w 1250"/>
                <a:gd name="T113" fmla="*/ 8 h 279"/>
                <a:gd name="T114" fmla="*/ 467 w 1250"/>
                <a:gd name="T115" fmla="*/ 6 h 279"/>
                <a:gd name="T116" fmla="*/ 529 w 1250"/>
                <a:gd name="T117" fmla="*/ 4 h 279"/>
                <a:gd name="T118" fmla="*/ 622 w 1250"/>
                <a:gd name="T119" fmla="*/ 0 h 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50" h="279">
                  <a:moveTo>
                    <a:pt x="622" y="0"/>
                  </a:moveTo>
                  <a:lnTo>
                    <a:pt x="690" y="0"/>
                  </a:lnTo>
                  <a:lnTo>
                    <a:pt x="717" y="4"/>
                  </a:lnTo>
                  <a:lnTo>
                    <a:pt x="748" y="4"/>
                  </a:lnTo>
                  <a:lnTo>
                    <a:pt x="780" y="6"/>
                  </a:lnTo>
                  <a:lnTo>
                    <a:pt x="808" y="6"/>
                  </a:lnTo>
                  <a:lnTo>
                    <a:pt x="838" y="8"/>
                  </a:lnTo>
                  <a:lnTo>
                    <a:pt x="865" y="11"/>
                  </a:lnTo>
                  <a:lnTo>
                    <a:pt x="893" y="14"/>
                  </a:lnTo>
                  <a:lnTo>
                    <a:pt x="920" y="18"/>
                  </a:lnTo>
                  <a:lnTo>
                    <a:pt x="947" y="20"/>
                  </a:lnTo>
                  <a:lnTo>
                    <a:pt x="971" y="22"/>
                  </a:lnTo>
                  <a:lnTo>
                    <a:pt x="994" y="29"/>
                  </a:lnTo>
                  <a:lnTo>
                    <a:pt x="1021" y="31"/>
                  </a:lnTo>
                  <a:lnTo>
                    <a:pt x="1042" y="36"/>
                  </a:lnTo>
                  <a:lnTo>
                    <a:pt x="1065" y="38"/>
                  </a:lnTo>
                  <a:lnTo>
                    <a:pt x="1085" y="45"/>
                  </a:lnTo>
                  <a:lnTo>
                    <a:pt x="1103" y="49"/>
                  </a:lnTo>
                  <a:lnTo>
                    <a:pt x="1125" y="57"/>
                  </a:lnTo>
                  <a:lnTo>
                    <a:pt x="1140" y="59"/>
                  </a:lnTo>
                  <a:lnTo>
                    <a:pt x="1160" y="65"/>
                  </a:lnTo>
                  <a:lnTo>
                    <a:pt x="1176" y="74"/>
                  </a:lnTo>
                  <a:lnTo>
                    <a:pt x="1187" y="80"/>
                  </a:lnTo>
                  <a:lnTo>
                    <a:pt x="1199" y="86"/>
                  </a:lnTo>
                  <a:lnTo>
                    <a:pt x="1210" y="93"/>
                  </a:lnTo>
                  <a:lnTo>
                    <a:pt x="1222" y="100"/>
                  </a:lnTo>
                  <a:lnTo>
                    <a:pt x="1230" y="104"/>
                  </a:lnTo>
                  <a:lnTo>
                    <a:pt x="1233" y="111"/>
                  </a:lnTo>
                  <a:lnTo>
                    <a:pt x="1241" y="120"/>
                  </a:lnTo>
                  <a:lnTo>
                    <a:pt x="1246" y="125"/>
                  </a:lnTo>
                  <a:lnTo>
                    <a:pt x="1246" y="131"/>
                  </a:lnTo>
                  <a:lnTo>
                    <a:pt x="1249" y="140"/>
                  </a:lnTo>
                  <a:lnTo>
                    <a:pt x="1246" y="144"/>
                  </a:lnTo>
                  <a:lnTo>
                    <a:pt x="1246" y="154"/>
                  </a:lnTo>
                  <a:lnTo>
                    <a:pt x="1241" y="163"/>
                  </a:lnTo>
                  <a:lnTo>
                    <a:pt x="1233" y="167"/>
                  </a:lnTo>
                  <a:lnTo>
                    <a:pt x="1230" y="173"/>
                  </a:lnTo>
                  <a:lnTo>
                    <a:pt x="1222" y="179"/>
                  </a:lnTo>
                  <a:lnTo>
                    <a:pt x="1210" y="188"/>
                  </a:lnTo>
                  <a:lnTo>
                    <a:pt x="1199" y="193"/>
                  </a:lnTo>
                  <a:lnTo>
                    <a:pt x="1187" y="200"/>
                  </a:lnTo>
                  <a:lnTo>
                    <a:pt x="1176" y="204"/>
                  </a:lnTo>
                  <a:lnTo>
                    <a:pt x="1160" y="210"/>
                  </a:lnTo>
                  <a:lnTo>
                    <a:pt x="1140" y="216"/>
                  </a:lnTo>
                  <a:lnTo>
                    <a:pt x="1125" y="222"/>
                  </a:lnTo>
                  <a:lnTo>
                    <a:pt x="1103" y="229"/>
                  </a:lnTo>
                  <a:lnTo>
                    <a:pt x="1085" y="233"/>
                  </a:lnTo>
                  <a:lnTo>
                    <a:pt x="1065" y="239"/>
                  </a:lnTo>
                  <a:lnTo>
                    <a:pt x="1042" y="241"/>
                  </a:lnTo>
                  <a:lnTo>
                    <a:pt x="1021" y="247"/>
                  </a:lnTo>
                  <a:lnTo>
                    <a:pt x="994" y="249"/>
                  </a:lnTo>
                  <a:lnTo>
                    <a:pt x="971" y="256"/>
                  </a:lnTo>
                  <a:lnTo>
                    <a:pt x="947" y="259"/>
                  </a:lnTo>
                  <a:lnTo>
                    <a:pt x="920" y="261"/>
                  </a:lnTo>
                  <a:lnTo>
                    <a:pt x="893" y="263"/>
                  </a:lnTo>
                  <a:lnTo>
                    <a:pt x="865" y="268"/>
                  </a:lnTo>
                  <a:lnTo>
                    <a:pt x="838" y="270"/>
                  </a:lnTo>
                  <a:lnTo>
                    <a:pt x="808" y="272"/>
                  </a:lnTo>
                  <a:lnTo>
                    <a:pt x="780" y="276"/>
                  </a:lnTo>
                  <a:lnTo>
                    <a:pt x="690" y="276"/>
                  </a:lnTo>
                  <a:lnTo>
                    <a:pt x="653" y="278"/>
                  </a:lnTo>
                  <a:lnTo>
                    <a:pt x="592" y="278"/>
                  </a:lnTo>
                  <a:lnTo>
                    <a:pt x="561" y="276"/>
                  </a:lnTo>
                  <a:lnTo>
                    <a:pt x="467" y="276"/>
                  </a:lnTo>
                  <a:lnTo>
                    <a:pt x="439" y="272"/>
                  </a:lnTo>
                  <a:lnTo>
                    <a:pt x="412" y="270"/>
                  </a:lnTo>
                  <a:lnTo>
                    <a:pt x="380" y="268"/>
                  </a:lnTo>
                  <a:lnTo>
                    <a:pt x="358" y="263"/>
                  </a:lnTo>
                  <a:lnTo>
                    <a:pt x="326" y="261"/>
                  </a:lnTo>
                  <a:lnTo>
                    <a:pt x="301" y="259"/>
                  </a:lnTo>
                  <a:lnTo>
                    <a:pt x="275" y="256"/>
                  </a:lnTo>
                  <a:lnTo>
                    <a:pt x="252" y="249"/>
                  </a:lnTo>
                  <a:lnTo>
                    <a:pt x="225" y="247"/>
                  </a:lnTo>
                  <a:lnTo>
                    <a:pt x="205" y="241"/>
                  </a:lnTo>
                  <a:lnTo>
                    <a:pt x="180" y="239"/>
                  </a:lnTo>
                  <a:lnTo>
                    <a:pt x="160" y="233"/>
                  </a:lnTo>
                  <a:lnTo>
                    <a:pt x="141" y="229"/>
                  </a:lnTo>
                  <a:lnTo>
                    <a:pt x="122" y="222"/>
                  </a:lnTo>
                  <a:lnTo>
                    <a:pt x="106" y="216"/>
                  </a:lnTo>
                  <a:lnTo>
                    <a:pt x="91" y="210"/>
                  </a:lnTo>
                  <a:lnTo>
                    <a:pt x="71" y="204"/>
                  </a:lnTo>
                  <a:lnTo>
                    <a:pt x="64" y="200"/>
                  </a:lnTo>
                  <a:lnTo>
                    <a:pt x="47" y="193"/>
                  </a:lnTo>
                  <a:lnTo>
                    <a:pt x="36" y="188"/>
                  </a:lnTo>
                  <a:lnTo>
                    <a:pt x="24" y="179"/>
                  </a:lnTo>
                  <a:lnTo>
                    <a:pt x="19" y="173"/>
                  </a:lnTo>
                  <a:lnTo>
                    <a:pt x="12" y="167"/>
                  </a:lnTo>
                  <a:lnTo>
                    <a:pt x="9" y="163"/>
                  </a:lnTo>
                  <a:lnTo>
                    <a:pt x="4" y="154"/>
                  </a:lnTo>
                  <a:lnTo>
                    <a:pt x="0" y="144"/>
                  </a:lnTo>
                  <a:lnTo>
                    <a:pt x="0" y="131"/>
                  </a:lnTo>
                  <a:lnTo>
                    <a:pt x="9" y="120"/>
                  </a:lnTo>
                  <a:lnTo>
                    <a:pt x="12" y="111"/>
                  </a:lnTo>
                  <a:lnTo>
                    <a:pt x="19" y="104"/>
                  </a:lnTo>
                  <a:lnTo>
                    <a:pt x="24" y="100"/>
                  </a:lnTo>
                  <a:lnTo>
                    <a:pt x="36" y="93"/>
                  </a:lnTo>
                  <a:lnTo>
                    <a:pt x="47" y="86"/>
                  </a:lnTo>
                  <a:lnTo>
                    <a:pt x="64" y="80"/>
                  </a:lnTo>
                  <a:lnTo>
                    <a:pt x="71" y="74"/>
                  </a:lnTo>
                  <a:lnTo>
                    <a:pt x="91" y="65"/>
                  </a:lnTo>
                  <a:lnTo>
                    <a:pt x="106" y="59"/>
                  </a:lnTo>
                  <a:lnTo>
                    <a:pt x="122" y="57"/>
                  </a:lnTo>
                  <a:lnTo>
                    <a:pt x="141" y="49"/>
                  </a:lnTo>
                  <a:lnTo>
                    <a:pt x="160" y="45"/>
                  </a:lnTo>
                  <a:lnTo>
                    <a:pt x="180" y="38"/>
                  </a:lnTo>
                  <a:lnTo>
                    <a:pt x="205" y="36"/>
                  </a:lnTo>
                  <a:lnTo>
                    <a:pt x="225" y="31"/>
                  </a:lnTo>
                  <a:lnTo>
                    <a:pt x="252" y="29"/>
                  </a:lnTo>
                  <a:lnTo>
                    <a:pt x="275" y="22"/>
                  </a:lnTo>
                  <a:lnTo>
                    <a:pt x="301" y="20"/>
                  </a:lnTo>
                  <a:lnTo>
                    <a:pt x="326" y="18"/>
                  </a:lnTo>
                  <a:lnTo>
                    <a:pt x="358" y="14"/>
                  </a:lnTo>
                  <a:lnTo>
                    <a:pt x="380" y="11"/>
                  </a:lnTo>
                  <a:lnTo>
                    <a:pt x="412" y="8"/>
                  </a:lnTo>
                  <a:lnTo>
                    <a:pt x="439" y="6"/>
                  </a:lnTo>
                  <a:lnTo>
                    <a:pt x="467" y="6"/>
                  </a:lnTo>
                  <a:lnTo>
                    <a:pt x="497" y="4"/>
                  </a:lnTo>
                  <a:lnTo>
                    <a:pt x="529" y="4"/>
                  </a:lnTo>
                  <a:lnTo>
                    <a:pt x="561" y="0"/>
                  </a:lnTo>
                  <a:lnTo>
                    <a:pt x="622"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18" name="Freeform 35"/>
            <p:cNvSpPr>
              <a:spLocks/>
            </p:cNvSpPr>
            <p:nvPr/>
          </p:nvSpPr>
          <p:spPr bwMode="auto">
            <a:xfrm>
              <a:off x="3186" y="2496"/>
              <a:ext cx="1250" cy="760"/>
            </a:xfrm>
            <a:custGeom>
              <a:avLst/>
              <a:gdLst>
                <a:gd name="T0" fmla="*/ 1244 w 1250"/>
                <a:gd name="T1" fmla="*/ 6 h 760"/>
                <a:gd name="T2" fmla="*/ 1239 w 1250"/>
                <a:gd name="T3" fmla="*/ 22 h 760"/>
                <a:gd name="T4" fmla="*/ 1229 w 1250"/>
                <a:gd name="T5" fmla="*/ 35 h 760"/>
                <a:gd name="T6" fmla="*/ 1207 w 1250"/>
                <a:gd name="T7" fmla="*/ 49 h 760"/>
                <a:gd name="T8" fmla="*/ 1184 w 1250"/>
                <a:gd name="T9" fmla="*/ 60 h 760"/>
                <a:gd name="T10" fmla="*/ 1157 w 1250"/>
                <a:gd name="T11" fmla="*/ 72 h 760"/>
                <a:gd name="T12" fmla="*/ 1122 w 1250"/>
                <a:gd name="T13" fmla="*/ 82 h 760"/>
                <a:gd name="T14" fmla="*/ 1083 w 1250"/>
                <a:gd name="T15" fmla="*/ 92 h 760"/>
                <a:gd name="T16" fmla="*/ 1041 w 1250"/>
                <a:gd name="T17" fmla="*/ 103 h 760"/>
                <a:gd name="T18" fmla="*/ 994 w 1250"/>
                <a:gd name="T19" fmla="*/ 110 h 760"/>
                <a:gd name="T20" fmla="*/ 945 w 1250"/>
                <a:gd name="T21" fmla="*/ 119 h 760"/>
                <a:gd name="T22" fmla="*/ 890 w 1250"/>
                <a:gd name="T23" fmla="*/ 125 h 760"/>
                <a:gd name="T24" fmla="*/ 836 w 1250"/>
                <a:gd name="T25" fmla="*/ 131 h 760"/>
                <a:gd name="T26" fmla="*/ 779 w 1250"/>
                <a:gd name="T27" fmla="*/ 135 h 760"/>
                <a:gd name="T28" fmla="*/ 653 w 1250"/>
                <a:gd name="T29" fmla="*/ 139 h 760"/>
                <a:gd name="T30" fmla="*/ 559 w 1250"/>
                <a:gd name="T31" fmla="*/ 135 h 760"/>
                <a:gd name="T32" fmla="*/ 438 w 1250"/>
                <a:gd name="T33" fmla="*/ 133 h 760"/>
                <a:gd name="T34" fmla="*/ 378 w 1250"/>
                <a:gd name="T35" fmla="*/ 127 h 760"/>
                <a:gd name="T36" fmla="*/ 324 w 1250"/>
                <a:gd name="T37" fmla="*/ 121 h 760"/>
                <a:gd name="T38" fmla="*/ 274 w 1250"/>
                <a:gd name="T39" fmla="*/ 117 h 760"/>
                <a:gd name="T40" fmla="*/ 222 w 1250"/>
                <a:gd name="T41" fmla="*/ 106 h 760"/>
                <a:gd name="T42" fmla="*/ 179 w 1250"/>
                <a:gd name="T43" fmla="*/ 98 h 760"/>
                <a:gd name="T44" fmla="*/ 141 w 1250"/>
                <a:gd name="T45" fmla="*/ 88 h 760"/>
                <a:gd name="T46" fmla="*/ 104 w 1250"/>
                <a:gd name="T47" fmla="*/ 76 h 760"/>
                <a:gd name="T48" fmla="*/ 69 w 1250"/>
                <a:gd name="T49" fmla="*/ 65 h 760"/>
                <a:gd name="T50" fmla="*/ 45 w 1250"/>
                <a:gd name="T51" fmla="*/ 53 h 760"/>
                <a:gd name="T52" fmla="*/ 22 w 1250"/>
                <a:gd name="T53" fmla="*/ 40 h 760"/>
                <a:gd name="T54" fmla="*/ 11 w 1250"/>
                <a:gd name="T55" fmla="*/ 29 h 760"/>
                <a:gd name="T56" fmla="*/ 3 w 1250"/>
                <a:gd name="T57" fmla="*/ 15 h 760"/>
                <a:gd name="T58" fmla="*/ 0 w 1250"/>
                <a:gd name="T59" fmla="*/ 0 h 760"/>
                <a:gd name="T60" fmla="*/ 3 w 1250"/>
                <a:gd name="T61" fmla="*/ 637 h 760"/>
                <a:gd name="T62" fmla="*/ 22 w 1250"/>
                <a:gd name="T63" fmla="*/ 666 h 760"/>
                <a:gd name="T64" fmla="*/ 45 w 1250"/>
                <a:gd name="T65" fmla="*/ 679 h 760"/>
                <a:gd name="T66" fmla="*/ 69 w 1250"/>
                <a:gd name="T67" fmla="*/ 689 h 760"/>
                <a:gd name="T68" fmla="*/ 104 w 1250"/>
                <a:gd name="T69" fmla="*/ 702 h 760"/>
                <a:gd name="T70" fmla="*/ 141 w 1250"/>
                <a:gd name="T71" fmla="*/ 711 h 760"/>
                <a:gd name="T72" fmla="*/ 179 w 1250"/>
                <a:gd name="T73" fmla="*/ 720 h 760"/>
                <a:gd name="T74" fmla="*/ 222 w 1250"/>
                <a:gd name="T75" fmla="*/ 732 h 760"/>
                <a:gd name="T76" fmla="*/ 274 w 1250"/>
                <a:gd name="T77" fmla="*/ 736 h 760"/>
                <a:gd name="T78" fmla="*/ 324 w 1250"/>
                <a:gd name="T79" fmla="*/ 742 h 760"/>
                <a:gd name="T80" fmla="*/ 378 w 1250"/>
                <a:gd name="T81" fmla="*/ 750 h 760"/>
                <a:gd name="T82" fmla="*/ 438 w 1250"/>
                <a:gd name="T83" fmla="*/ 754 h 760"/>
                <a:gd name="T84" fmla="*/ 495 w 1250"/>
                <a:gd name="T85" fmla="*/ 759 h 760"/>
                <a:gd name="T86" fmla="*/ 779 w 1250"/>
                <a:gd name="T87" fmla="*/ 756 h 760"/>
                <a:gd name="T88" fmla="*/ 836 w 1250"/>
                <a:gd name="T89" fmla="*/ 750 h 760"/>
                <a:gd name="T90" fmla="*/ 890 w 1250"/>
                <a:gd name="T91" fmla="*/ 748 h 760"/>
                <a:gd name="T92" fmla="*/ 945 w 1250"/>
                <a:gd name="T93" fmla="*/ 742 h 760"/>
                <a:gd name="T94" fmla="*/ 994 w 1250"/>
                <a:gd name="T95" fmla="*/ 734 h 760"/>
                <a:gd name="T96" fmla="*/ 1041 w 1250"/>
                <a:gd name="T97" fmla="*/ 725 h 760"/>
                <a:gd name="T98" fmla="*/ 1083 w 1250"/>
                <a:gd name="T99" fmla="*/ 718 h 760"/>
                <a:gd name="T100" fmla="*/ 1122 w 1250"/>
                <a:gd name="T101" fmla="*/ 709 h 760"/>
                <a:gd name="T102" fmla="*/ 1157 w 1250"/>
                <a:gd name="T103" fmla="*/ 695 h 760"/>
                <a:gd name="T104" fmla="*/ 1184 w 1250"/>
                <a:gd name="T105" fmla="*/ 682 h 760"/>
                <a:gd name="T106" fmla="*/ 1207 w 1250"/>
                <a:gd name="T107" fmla="*/ 672 h 760"/>
                <a:gd name="T108" fmla="*/ 1229 w 1250"/>
                <a:gd name="T109" fmla="*/ 659 h 760"/>
                <a:gd name="T110" fmla="*/ 1239 w 1250"/>
                <a:gd name="T111" fmla="*/ 643 h 760"/>
                <a:gd name="T112" fmla="*/ 1244 w 1250"/>
                <a:gd name="T113" fmla="*/ 629 h 760"/>
                <a:gd name="T114" fmla="*/ 1249 w 1250"/>
                <a:gd name="T115" fmla="*/ 0 h 7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50" h="760">
                  <a:moveTo>
                    <a:pt x="1249" y="0"/>
                  </a:moveTo>
                  <a:lnTo>
                    <a:pt x="1244" y="6"/>
                  </a:lnTo>
                  <a:lnTo>
                    <a:pt x="1244" y="15"/>
                  </a:lnTo>
                  <a:lnTo>
                    <a:pt x="1239" y="22"/>
                  </a:lnTo>
                  <a:lnTo>
                    <a:pt x="1232" y="29"/>
                  </a:lnTo>
                  <a:lnTo>
                    <a:pt x="1229" y="35"/>
                  </a:lnTo>
                  <a:lnTo>
                    <a:pt x="1221" y="40"/>
                  </a:lnTo>
                  <a:lnTo>
                    <a:pt x="1207" y="49"/>
                  </a:lnTo>
                  <a:lnTo>
                    <a:pt x="1197" y="53"/>
                  </a:lnTo>
                  <a:lnTo>
                    <a:pt x="1184" y="60"/>
                  </a:lnTo>
                  <a:lnTo>
                    <a:pt x="1174" y="65"/>
                  </a:lnTo>
                  <a:lnTo>
                    <a:pt x="1157" y="72"/>
                  </a:lnTo>
                  <a:lnTo>
                    <a:pt x="1138" y="76"/>
                  </a:lnTo>
                  <a:lnTo>
                    <a:pt x="1122" y="82"/>
                  </a:lnTo>
                  <a:lnTo>
                    <a:pt x="1103" y="88"/>
                  </a:lnTo>
                  <a:lnTo>
                    <a:pt x="1083" y="92"/>
                  </a:lnTo>
                  <a:lnTo>
                    <a:pt x="1063" y="98"/>
                  </a:lnTo>
                  <a:lnTo>
                    <a:pt x="1041" y="103"/>
                  </a:lnTo>
                  <a:lnTo>
                    <a:pt x="1021" y="106"/>
                  </a:lnTo>
                  <a:lnTo>
                    <a:pt x="994" y="110"/>
                  </a:lnTo>
                  <a:lnTo>
                    <a:pt x="970" y="117"/>
                  </a:lnTo>
                  <a:lnTo>
                    <a:pt x="945" y="119"/>
                  </a:lnTo>
                  <a:lnTo>
                    <a:pt x="918" y="121"/>
                  </a:lnTo>
                  <a:lnTo>
                    <a:pt x="890" y="125"/>
                  </a:lnTo>
                  <a:lnTo>
                    <a:pt x="863" y="127"/>
                  </a:lnTo>
                  <a:lnTo>
                    <a:pt x="836" y="131"/>
                  </a:lnTo>
                  <a:lnTo>
                    <a:pt x="805" y="133"/>
                  </a:lnTo>
                  <a:lnTo>
                    <a:pt x="779" y="135"/>
                  </a:lnTo>
                  <a:lnTo>
                    <a:pt x="687" y="135"/>
                  </a:lnTo>
                  <a:lnTo>
                    <a:pt x="653" y="139"/>
                  </a:lnTo>
                  <a:lnTo>
                    <a:pt x="591" y="139"/>
                  </a:lnTo>
                  <a:lnTo>
                    <a:pt x="559" y="135"/>
                  </a:lnTo>
                  <a:lnTo>
                    <a:pt x="465" y="135"/>
                  </a:lnTo>
                  <a:lnTo>
                    <a:pt x="438" y="133"/>
                  </a:lnTo>
                  <a:lnTo>
                    <a:pt x="410" y="131"/>
                  </a:lnTo>
                  <a:lnTo>
                    <a:pt x="378" y="127"/>
                  </a:lnTo>
                  <a:lnTo>
                    <a:pt x="355" y="125"/>
                  </a:lnTo>
                  <a:lnTo>
                    <a:pt x="324" y="121"/>
                  </a:lnTo>
                  <a:lnTo>
                    <a:pt x="301" y="119"/>
                  </a:lnTo>
                  <a:lnTo>
                    <a:pt x="274" y="117"/>
                  </a:lnTo>
                  <a:lnTo>
                    <a:pt x="249" y="110"/>
                  </a:lnTo>
                  <a:lnTo>
                    <a:pt x="222" y="106"/>
                  </a:lnTo>
                  <a:lnTo>
                    <a:pt x="202" y="103"/>
                  </a:lnTo>
                  <a:lnTo>
                    <a:pt x="179" y="98"/>
                  </a:lnTo>
                  <a:lnTo>
                    <a:pt x="159" y="92"/>
                  </a:lnTo>
                  <a:lnTo>
                    <a:pt x="141" y="88"/>
                  </a:lnTo>
                  <a:lnTo>
                    <a:pt x="121" y="82"/>
                  </a:lnTo>
                  <a:lnTo>
                    <a:pt x="104" y="76"/>
                  </a:lnTo>
                  <a:lnTo>
                    <a:pt x="89" y="72"/>
                  </a:lnTo>
                  <a:lnTo>
                    <a:pt x="69" y="65"/>
                  </a:lnTo>
                  <a:lnTo>
                    <a:pt x="61" y="60"/>
                  </a:lnTo>
                  <a:lnTo>
                    <a:pt x="45" y="53"/>
                  </a:lnTo>
                  <a:lnTo>
                    <a:pt x="34" y="49"/>
                  </a:lnTo>
                  <a:lnTo>
                    <a:pt x="22" y="40"/>
                  </a:lnTo>
                  <a:lnTo>
                    <a:pt x="18" y="35"/>
                  </a:lnTo>
                  <a:lnTo>
                    <a:pt x="11" y="29"/>
                  </a:lnTo>
                  <a:lnTo>
                    <a:pt x="7" y="22"/>
                  </a:lnTo>
                  <a:lnTo>
                    <a:pt x="3" y="15"/>
                  </a:lnTo>
                  <a:lnTo>
                    <a:pt x="0" y="6"/>
                  </a:lnTo>
                  <a:lnTo>
                    <a:pt x="0" y="0"/>
                  </a:lnTo>
                  <a:lnTo>
                    <a:pt x="0" y="629"/>
                  </a:lnTo>
                  <a:lnTo>
                    <a:pt x="3" y="637"/>
                  </a:lnTo>
                  <a:lnTo>
                    <a:pt x="18" y="659"/>
                  </a:lnTo>
                  <a:lnTo>
                    <a:pt x="22" y="666"/>
                  </a:lnTo>
                  <a:lnTo>
                    <a:pt x="34" y="672"/>
                  </a:lnTo>
                  <a:lnTo>
                    <a:pt x="45" y="679"/>
                  </a:lnTo>
                  <a:lnTo>
                    <a:pt x="61" y="682"/>
                  </a:lnTo>
                  <a:lnTo>
                    <a:pt x="69" y="689"/>
                  </a:lnTo>
                  <a:lnTo>
                    <a:pt x="89" y="695"/>
                  </a:lnTo>
                  <a:lnTo>
                    <a:pt x="104" y="702"/>
                  </a:lnTo>
                  <a:lnTo>
                    <a:pt x="121" y="709"/>
                  </a:lnTo>
                  <a:lnTo>
                    <a:pt x="141" y="711"/>
                  </a:lnTo>
                  <a:lnTo>
                    <a:pt x="159" y="718"/>
                  </a:lnTo>
                  <a:lnTo>
                    <a:pt x="179" y="720"/>
                  </a:lnTo>
                  <a:lnTo>
                    <a:pt x="202" y="725"/>
                  </a:lnTo>
                  <a:lnTo>
                    <a:pt x="222" y="732"/>
                  </a:lnTo>
                  <a:lnTo>
                    <a:pt x="249" y="734"/>
                  </a:lnTo>
                  <a:lnTo>
                    <a:pt x="274" y="736"/>
                  </a:lnTo>
                  <a:lnTo>
                    <a:pt x="301" y="742"/>
                  </a:lnTo>
                  <a:lnTo>
                    <a:pt x="324" y="742"/>
                  </a:lnTo>
                  <a:lnTo>
                    <a:pt x="355" y="748"/>
                  </a:lnTo>
                  <a:lnTo>
                    <a:pt x="378" y="750"/>
                  </a:lnTo>
                  <a:lnTo>
                    <a:pt x="410" y="750"/>
                  </a:lnTo>
                  <a:lnTo>
                    <a:pt x="438" y="754"/>
                  </a:lnTo>
                  <a:lnTo>
                    <a:pt x="465" y="756"/>
                  </a:lnTo>
                  <a:lnTo>
                    <a:pt x="495" y="759"/>
                  </a:lnTo>
                  <a:lnTo>
                    <a:pt x="747" y="759"/>
                  </a:lnTo>
                  <a:lnTo>
                    <a:pt x="779" y="756"/>
                  </a:lnTo>
                  <a:lnTo>
                    <a:pt x="805" y="754"/>
                  </a:lnTo>
                  <a:lnTo>
                    <a:pt x="836" y="750"/>
                  </a:lnTo>
                  <a:lnTo>
                    <a:pt x="863" y="750"/>
                  </a:lnTo>
                  <a:lnTo>
                    <a:pt x="890" y="748"/>
                  </a:lnTo>
                  <a:lnTo>
                    <a:pt x="918" y="742"/>
                  </a:lnTo>
                  <a:lnTo>
                    <a:pt x="945" y="742"/>
                  </a:lnTo>
                  <a:lnTo>
                    <a:pt x="970" y="736"/>
                  </a:lnTo>
                  <a:lnTo>
                    <a:pt x="994" y="734"/>
                  </a:lnTo>
                  <a:lnTo>
                    <a:pt x="1021" y="732"/>
                  </a:lnTo>
                  <a:lnTo>
                    <a:pt x="1041" y="725"/>
                  </a:lnTo>
                  <a:lnTo>
                    <a:pt x="1063" y="720"/>
                  </a:lnTo>
                  <a:lnTo>
                    <a:pt x="1083" y="718"/>
                  </a:lnTo>
                  <a:lnTo>
                    <a:pt x="1103" y="711"/>
                  </a:lnTo>
                  <a:lnTo>
                    <a:pt x="1122" y="709"/>
                  </a:lnTo>
                  <a:lnTo>
                    <a:pt x="1138" y="702"/>
                  </a:lnTo>
                  <a:lnTo>
                    <a:pt x="1157" y="695"/>
                  </a:lnTo>
                  <a:lnTo>
                    <a:pt x="1174" y="689"/>
                  </a:lnTo>
                  <a:lnTo>
                    <a:pt x="1184" y="682"/>
                  </a:lnTo>
                  <a:lnTo>
                    <a:pt x="1197" y="679"/>
                  </a:lnTo>
                  <a:lnTo>
                    <a:pt x="1207" y="672"/>
                  </a:lnTo>
                  <a:lnTo>
                    <a:pt x="1221" y="666"/>
                  </a:lnTo>
                  <a:lnTo>
                    <a:pt x="1229" y="659"/>
                  </a:lnTo>
                  <a:lnTo>
                    <a:pt x="1232" y="650"/>
                  </a:lnTo>
                  <a:lnTo>
                    <a:pt x="1239" y="643"/>
                  </a:lnTo>
                  <a:lnTo>
                    <a:pt x="1244" y="637"/>
                  </a:lnTo>
                  <a:lnTo>
                    <a:pt x="1244" y="629"/>
                  </a:lnTo>
                  <a:lnTo>
                    <a:pt x="1249" y="621"/>
                  </a:lnTo>
                  <a:lnTo>
                    <a:pt x="1249" y="0"/>
                  </a:lnTo>
                </a:path>
              </a:pathLst>
            </a:custGeom>
            <a:solidFill>
              <a:srgbClr val="FF00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19" name="Freeform 36"/>
            <p:cNvSpPr>
              <a:spLocks/>
            </p:cNvSpPr>
            <p:nvPr/>
          </p:nvSpPr>
          <p:spPr bwMode="auto">
            <a:xfrm>
              <a:off x="3186" y="2359"/>
              <a:ext cx="1250" cy="279"/>
            </a:xfrm>
            <a:custGeom>
              <a:avLst/>
              <a:gdLst>
                <a:gd name="T0" fmla="*/ 687 w 1250"/>
                <a:gd name="T1" fmla="*/ 0 h 279"/>
                <a:gd name="T2" fmla="*/ 747 w 1250"/>
                <a:gd name="T3" fmla="*/ 1 h 279"/>
                <a:gd name="T4" fmla="*/ 805 w 1250"/>
                <a:gd name="T5" fmla="*/ 5 h 279"/>
                <a:gd name="T6" fmla="*/ 863 w 1250"/>
                <a:gd name="T7" fmla="*/ 9 h 279"/>
                <a:gd name="T8" fmla="*/ 918 w 1250"/>
                <a:gd name="T9" fmla="*/ 16 h 279"/>
                <a:gd name="T10" fmla="*/ 970 w 1250"/>
                <a:gd name="T11" fmla="*/ 22 h 279"/>
                <a:gd name="T12" fmla="*/ 1021 w 1250"/>
                <a:gd name="T13" fmla="*/ 30 h 279"/>
                <a:gd name="T14" fmla="*/ 1063 w 1250"/>
                <a:gd name="T15" fmla="*/ 38 h 279"/>
                <a:gd name="T16" fmla="*/ 1103 w 1250"/>
                <a:gd name="T17" fmla="*/ 46 h 279"/>
                <a:gd name="T18" fmla="*/ 1138 w 1250"/>
                <a:gd name="T19" fmla="*/ 59 h 279"/>
                <a:gd name="T20" fmla="*/ 1174 w 1250"/>
                <a:gd name="T21" fmla="*/ 73 h 279"/>
                <a:gd name="T22" fmla="*/ 1197 w 1250"/>
                <a:gd name="T23" fmla="*/ 84 h 279"/>
                <a:gd name="T24" fmla="*/ 1221 w 1250"/>
                <a:gd name="T25" fmla="*/ 98 h 279"/>
                <a:gd name="T26" fmla="*/ 1239 w 1250"/>
                <a:gd name="T27" fmla="*/ 118 h 279"/>
                <a:gd name="T28" fmla="*/ 1244 w 1250"/>
                <a:gd name="T29" fmla="*/ 129 h 279"/>
                <a:gd name="T30" fmla="*/ 1244 w 1250"/>
                <a:gd name="T31" fmla="*/ 143 h 279"/>
                <a:gd name="T32" fmla="*/ 1239 w 1250"/>
                <a:gd name="T33" fmla="*/ 160 h 279"/>
                <a:gd name="T34" fmla="*/ 1229 w 1250"/>
                <a:gd name="T35" fmla="*/ 173 h 279"/>
                <a:gd name="T36" fmla="*/ 1207 w 1250"/>
                <a:gd name="T37" fmla="*/ 187 h 279"/>
                <a:gd name="T38" fmla="*/ 1184 w 1250"/>
                <a:gd name="T39" fmla="*/ 197 h 279"/>
                <a:gd name="T40" fmla="*/ 1157 w 1250"/>
                <a:gd name="T41" fmla="*/ 209 h 279"/>
                <a:gd name="T42" fmla="*/ 1122 w 1250"/>
                <a:gd name="T43" fmla="*/ 220 h 279"/>
                <a:gd name="T44" fmla="*/ 1083 w 1250"/>
                <a:gd name="T45" fmla="*/ 230 h 279"/>
                <a:gd name="T46" fmla="*/ 1041 w 1250"/>
                <a:gd name="T47" fmla="*/ 241 h 279"/>
                <a:gd name="T48" fmla="*/ 994 w 1250"/>
                <a:gd name="T49" fmla="*/ 248 h 279"/>
                <a:gd name="T50" fmla="*/ 945 w 1250"/>
                <a:gd name="T51" fmla="*/ 257 h 279"/>
                <a:gd name="T52" fmla="*/ 890 w 1250"/>
                <a:gd name="T53" fmla="*/ 263 h 279"/>
                <a:gd name="T54" fmla="*/ 836 w 1250"/>
                <a:gd name="T55" fmla="*/ 269 h 279"/>
                <a:gd name="T56" fmla="*/ 779 w 1250"/>
                <a:gd name="T57" fmla="*/ 273 h 279"/>
                <a:gd name="T58" fmla="*/ 653 w 1250"/>
                <a:gd name="T59" fmla="*/ 278 h 279"/>
                <a:gd name="T60" fmla="*/ 559 w 1250"/>
                <a:gd name="T61" fmla="*/ 273 h 279"/>
                <a:gd name="T62" fmla="*/ 438 w 1250"/>
                <a:gd name="T63" fmla="*/ 271 h 279"/>
                <a:gd name="T64" fmla="*/ 378 w 1250"/>
                <a:gd name="T65" fmla="*/ 266 h 279"/>
                <a:gd name="T66" fmla="*/ 324 w 1250"/>
                <a:gd name="T67" fmla="*/ 259 h 279"/>
                <a:gd name="T68" fmla="*/ 274 w 1250"/>
                <a:gd name="T69" fmla="*/ 255 h 279"/>
                <a:gd name="T70" fmla="*/ 222 w 1250"/>
                <a:gd name="T71" fmla="*/ 244 h 279"/>
                <a:gd name="T72" fmla="*/ 179 w 1250"/>
                <a:gd name="T73" fmla="*/ 236 h 279"/>
                <a:gd name="T74" fmla="*/ 141 w 1250"/>
                <a:gd name="T75" fmla="*/ 226 h 279"/>
                <a:gd name="T76" fmla="*/ 104 w 1250"/>
                <a:gd name="T77" fmla="*/ 214 h 279"/>
                <a:gd name="T78" fmla="*/ 69 w 1250"/>
                <a:gd name="T79" fmla="*/ 203 h 279"/>
                <a:gd name="T80" fmla="*/ 45 w 1250"/>
                <a:gd name="T81" fmla="*/ 191 h 279"/>
                <a:gd name="T82" fmla="*/ 22 w 1250"/>
                <a:gd name="T83" fmla="*/ 178 h 279"/>
                <a:gd name="T84" fmla="*/ 11 w 1250"/>
                <a:gd name="T85" fmla="*/ 166 h 279"/>
                <a:gd name="T86" fmla="*/ 3 w 1250"/>
                <a:gd name="T87" fmla="*/ 152 h 279"/>
                <a:gd name="T88" fmla="*/ 0 w 1250"/>
                <a:gd name="T89" fmla="*/ 129 h 279"/>
                <a:gd name="T90" fmla="*/ 7 w 1250"/>
                <a:gd name="T91" fmla="*/ 118 h 279"/>
                <a:gd name="T92" fmla="*/ 18 w 1250"/>
                <a:gd name="T93" fmla="*/ 104 h 279"/>
                <a:gd name="T94" fmla="*/ 34 w 1250"/>
                <a:gd name="T95" fmla="*/ 89 h 279"/>
                <a:gd name="T96" fmla="*/ 61 w 1250"/>
                <a:gd name="T97" fmla="*/ 77 h 279"/>
                <a:gd name="T98" fmla="*/ 89 w 1250"/>
                <a:gd name="T99" fmla="*/ 63 h 279"/>
                <a:gd name="T100" fmla="*/ 121 w 1250"/>
                <a:gd name="T101" fmla="*/ 55 h 279"/>
                <a:gd name="T102" fmla="*/ 159 w 1250"/>
                <a:gd name="T103" fmla="*/ 44 h 279"/>
                <a:gd name="T104" fmla="*/ 202 w 1250"/>
                <a:gd name="T105" fmla="*/ 36 h 279"/>
                <a:gd name="T106" fmla="*/ 249 w 1250"/>
                <a:gd name="T107" fmla="*/ 28 h 279"/>
                <a:gd name="T108" fmla="*/ 301 w 1250"/>
                <a:gd name="T109" fmla="*/ 20 h 279"/>
                <a:gd name="T110" fmla="*/ 355 w 1250"/>
                <a:gd name="T111" fmla="*/ 14 h 279"/>
                <a:gd name="T112" fmla="*/ 410 w 1250"/>
                <a:gd name="T113" fmla="*/ 7 h 279"/>
                <a:gd name="T114" fmla="*/ 465 w 1250"/>
                <a:gd name="T115" fmla="*/ 5 h 279"/>
                <a:gd name="T116" fmla="*/ 527 w 1250"/>
                <a:gd name="T117" fmla="*/ 1 h 279"/>
                <a:gd name="T118" fmla="*/ 622 w 1250"/>
                <a:gd name="T119" fmla="*/ 0 h 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50" h="279">
                  <a:moveTo>
                    <a:pt x="622" y="0"/>
                  </a:moveTo>
                  <a:lnTo>
                    <a:pt x="687" y="0"/>
                  </a:lnTo>
                  <a:lnTo>
                    <a:pt x="715" y="1"/>
                  </a:lnTo>
                  <a:lnTo>
                    <a:pt x="747" y="1"/>
                  </a:lnTo>
                  <a:lnTo>
                    <a:pt x="779" y="5"/>
                  </a:lnTo>
                  <a:lnTo>
                    <a:pt x="805" y="5"/>
                  </a:lnTo>
                  <a:lnTo>
                    <a:pt x="836" y="7"/>
                  </a:lnTo>
                  <a:lnTo>
                    <a:pt x="863" y="9"/>
                  </a:lnTo>
                  <a:lnTo>
                    <a:pt x="890" y="14"/>
                  </a:lnTo>
                  <a:lnTo>
                    <a:pt x="918" y="16"/>
                  </a:lnTo>
                  <a:lnTo>
                    <a:pt x="945" y="20"/>
                  </a:lnTo>
                  <a:lnTo>
                    <a:pt x="970" y="22"/>
                  </a:lnTo>
                  <a:lnTo>
                    <a:pt x="994" y="28"/>
                  </a:lnTo>
                  <a:lnTo>
                    <a:pt x="1021" y="30"/>
                  </a:lnTo>
                  <a:lnTo>
                    <a:pt x="1041" y="36"/>
                  </a:lnTo>
                  <a:lnTo>
                    <a:pt x="1063" y="38"/>
                  </a:lnTo>
                  <a:lnTo>
                    <a:pt x="1083" y="44"/>
                  </a:lnTo>
                  <a:lnTo>
                    <a:pt x="1103" y="46"/>
                  </a:lnTo>
                  <a:lnTo>
                    <a:pt x="1122" y="55"/>
                  </a:lnTo>
                  <a:lnTo>
                    <a:pt x="1138" y="59"/>
                  </a:lnTo>
                  <a:lnTo>
                    <a:pt x="1157" y="63"/>
                  </a:lnTo>
                  <a:lnTo>
                    <a:pt x="1174" y="73"/>
                  </a:lnTo>
                  <a:lnTo>
                    <a:pt x="1184" y="77"/>
                  </a:lnTo>
                  <a:lnTo>
                    <a:pt x="1197" y="84"/>
                  </a:lnTo>
                  <a:lnTo>
                    <a:pt x="1207" y="89"/>
                  </a:lnTo>
                  <a:lnTo>
                    <a:pt x="1221" y="98"/>
                  </a:lnTo>
                  <a:lnTo>
                    <a:pt x="1229" y="104"/>
                  </a:lnTo>
                  <a:lnTo>
                    <a:pt x="1239" y="118"/>
                  </a:lnTo>
                  <a:lnTo>
                    <a:pt x="1244" y="123"/>
                  </a:lnTo>
                  <a:lnTo>
                    <a:pt x="1244" y="129"/>
                  </a:lnTo>
                  <a:lnTo>
                    <a:pt x="1249" y="137"/>
                  </a:lnTo>
                  <a:lnTo>
                    <a:pt x="1244" y="143"/>
                  </a:lnTo>
                  <a:lnTo>
                    <a:pt x="1244" y="152"/>
                  </a:lnTo>
                  <a:lnTo>
                    <a:pt x="1239" y="160"/>
                  </a:lnTo>
                  <a:lnTo>
                    <a:pt x="1232" y="166"/>
                  </a:lnTo>
                  <a:lnTo>
                    <a:pt x="1229" y="173"/>
                  </a:lnTo>
                  <a:lnTo>
                    <a:pt x="1221" y="178"/>
                  </a:lnTo>
                  <a:lnTo>
                    <a:pt x="1207" y="187"/>
                  </a:lnTo>
                  <a:lnTo>
                    <a:pt x="1197" y="191"/>
                  </a:lnTo>
                  <a:lnTo>
                    <a:pt x="1184" y="197"/>
                  </a:lnTo>
                  <a:lnTo>
                    <a:pt x="1174" y="203"/>
                  </a:lnTo>
                  <a:lnTo>
                    <a:pt x="1157" y="209"/>
                  </a:lnTo>
                  <a:lnTo>
                    <a:pt x="1138" y="214"/>
                  </a:lnTo>
                  <a:lnTo>
                    <a:pt x="1122" y="220"/>
                  </a:lnTo>
                  <a:lnTo>
                    <a:pt x="1103" y="226"/>
                  </a:lnTo>
                  <a:lnTo>
                    <a:pt x="1083" y="230"/>
                  </a:lnTo>
                  <a:lnTo>
                    <a:pt x="1063" y="236"/>
                  </a:lnTo>
                  <a:lnTo>
                    <a:pt x="1041" y="241"/>
                  </a:lnTo>
                  <a:lnTo>
                    <a:pt x="1021" y="244"/>
                  </a:lnTo>
                  <a:lnTo>
                    <a:pt x="994" y="248"/>
                  </a:lnTo>
                  <a:lnTo>
                    <a:pt x="970" y="255"/>
                  </a:lnTo>
                  <a:lnTo>
                    <a:pt x="945" y="257"/>
                  </a:lnTo>
                  <a:lnTo>
                    <a:pt x="918" y="259"/>
                  </a:lnTo>
                  <a:lnTo>
                    <a:pt x="890" y="263"/>
                  </a:lnTo>
                  <a:lnTo>
                    <a:pt x="863" y="266"/>
                  </a:lnTo>
                  <a:lnTo>
                    <a:pt x="836" y="269"/>
                  </a:lnTo>
                  <a:lnTo>
                    <a:pt x="805" y="271"/>
                  </a:lnTo>
                  <a:lnTo>
                    <a:pt x="779" y="273"/>
                  </a:lnTo>
                  <a:lnTo>
                    <a:pt x="687" y="273"/>
                  </a:lnTo>
                  <a:lnTo>
                    <a:pt x="653" y="278"/>
                  </a:lnTo>
                  <a:lnTo>
                    <a:pt x="591" y="278"/>
                  </a:lnTo>
                  <a:lnTo>
                    <a:pt x="559" y="273"/>
                  </a:lnTo>
                  <a:lnTo>
                    <a:pt x="465" y="273"/>
                  </a:lnTo>
                  <a:lnTo>
                    <a:pt x="438" y="271"/>
                  </a:lnTo>
                  <a:lnTo>
                    <a:pt x="410" y="269"/>
                  </a:lnTo>
                  <a:lnTo>
                    <a:pt x="378" y="266"/>
                  </a:lnTo>
                  <a:lnTo>
                    <a:pt x="355" y="263"/>
                  </a:lnTo>
                  <a:lnTo>
                    <a:pt x="324" y="259"/>
                  </a:lnTo>
                  <a:lnTo>
                    <a:pt x="301" y="257"/>
                  </a:lnTo>
                  <a:lnTo>
                    <a:pt x="274" y="255"/>
                  </a:lnTo>
                  <a:lnTo>
                    <a:pt x="249" y="248"/>
                  </a:lnTo>
                  <a:lnTo>
                    <a:pt x="222" y="244"/>
                  </a:lnTo>
                  <a:lnTo>
                    <a:pt x="202" y="241"/>
                  </a:lnTo>
                  <a:lnTo>
                    <a:pt x="179" y="236"/>
                  </a:lnTo>
                  <a:lnTo>
                    <a:pt x="159" y="230"/>
                  </a:lnTo>
                  <a:lnTo>
                    <a:pt x="141" y="226"/>
                  </a:lnTo>
                  <a:lnTo>
                    <a:pt x="121" y="220"/>
                  </a:lnTo>
                  <a:lnTo>
                    <a:pt x="104" y="214"/>
                  </a:lnTo>
                  <a:lnTo>
                    <a:pt x="89" y="209"/>
                  </a:lnTo>
                  <a:lnTo>
                    <a:pt x="69" y="203"/>
                  </a:lnTo>
                  <a:lnTo>
                    <a:pt x="61" y="197"/>
                  </a:lnTo>
                  <a:lnTo>
                    <a:pt x="45" y="191"/>
                  </a:lnTo>
                  <a:lnTo>
                    <a:pt x="34" y="187"/>
                  </a:lnTo>
                  <a:lnTo>
                    <a:pt x="22" y="178"/>
                  </a:lnTo>
                  <a:lnTo>
                    <a:pt x="18" y="173"/>
                  </a:lnTo>
                  <a:lnTo>
                    <a:pt x="11" y="166"/>
                  </a:lnTo>
                  <a:lnTo>
                    <a:pt x="7" y="160"/>
                  </a:lnTo>
                  <a:lnTo>
                    <a:pt x="3" y="152"/>
                  </a:lnTo>
                  <a:lnTo>
                    <a:pt x="0" y="143"/>
                  </a:lnTo>
                  <a:lnTo>
                    <a:pt x="0" y="129"/>
                  </a:lnTo>
                  <a:lnTo>
                    <a:pt x="3" y="123"/>
                  </a:lnTo>
                  <a:lnTo>
                    <a:pt x="7" y="118"/>
                  </a:lnTo>
                  <a:lnTo>
                    <a:pt x="11" y="109"/>
                  </a:lnTo>
                  <a:lnTo>
                    <a:pt x="18" y="104"/>
                  </a:lnTo>
                  <a:lnTo>
                    <a:pt x="22" y="98"/>
                  </a:lnTo>
                  <a:lnTo>
                    <a:pt x="34" y="89"/>
                  </a:lnTo>
                  <a:lnTo>
                    <a:pt x="45" y="84"/>
                  </a:lnTo>
                  <a:lnTo>
                    <a:pt x="61" y="77"/>
                  </a:lnTo>
                  <a:lnTo>
                    <a:pt x="69" y="73"/>
                  </a:lnTo>
                  <a:lnTo>
                    <a:pt x="89" y="63"/>
                  </a:lnTo>
                  <a:lnTo>
                    <a:pt x="104" y="59"/>
                  </a:lnTo>
                  <a:lnTo>
                    <a:pt x="121" y="55"/>
                  </a:lnTo>
                  <a:lnTo>
                    <a:pt x="141" y="46"/>
                  </a:lnTo>
                  <a:lnTo>
                    <a:pt x="159" y="44"/>
                  </a:lnTo>
                  <a:lnTo>
                    <a:pt x="179" y="38"/>
                  </a:lnTo>
                  <a:lnTo>
                    <a:pt x="202" y="36"/>
                  </a:lnTo>
                  <a:lnTo>
                    <a:pt x="222" y="30"/>
                  </a:lnTo>
                  <a:lnTo>
                    <a:pt x="249" y="28"/>
                  </a:lnTo>
                  <a:lnTo>
                    <a:pt x="274" y="22"/>
                  </a:lnTo>
                  <a:lnTo>
                    <a:pt x="301" y="20"/>
                  </a:lnTo>
                  <a:lnTo>
                    <a:pt x="324" y="16"/>
                  </a:lnTo>
                  <a:lnTo>
                    <a:pt x="355" y="14"/>
                  </a:lnTo>
                  <a:lnTo>
                    <a:pt x="378" y="9"/>
                  </a:lnTo>
                  <a:lnTo>
                    <a:pt x="410" y="7"/>
                  </a:lnTo>
                  <a:lnTo>
                    <a:pt x="438" y="5"/>
                  </a:lnTo>
                  <a:lnTo>
                    <a:pt x="465" y="5"/>
                  </a:lnTo>
                  <a:lnTo>
                    <a:pt x="495" y="1"/>
                  </a:lnTo>
                  <a:lnTo>
                    <a:pt x="527" y="1"/>
                  </a:lnTo>
                  <a:lnTo>
                    <a:pt x="559" y="0"/>
                  </a:lnTo>
                  <a:lnTo>
                    <a:pt x="622" y="0"/>
                  </a:lnTo>
                </a:path>
              </a:pathLst>
            </a:custGeom>
            <a:solidFill>
              <a:srgbClr val="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20" name="Freeform 37"/>
            <p:cNvSpPr>
              <a:spLocks/>
            </p:cNvSpPr>
            <p:nvPr/>
          </p:nvSpPr>
          <p:spPr bwMode="auto">
            <a:xfrm>
              <a:off x="3714" y="2381"/>
              <a:ext cx="61" cy="32"/>
            </a:xfrm>
            <a:custGeom>
              <a:avLst/>
              <a:gdLst>
                <a:gd name="T0" fmla="*/ 24 w 61"/>
                <a:gd name="T1" fmla="*/ 0 h 32"/>
                <a:gd name="T2" fmla="*/ 24 w 61"/>
                <a:gd name="T3" fmla="*/ 3 h 32"/>
                <a:gd name="T4" fmla="*/ 18 w 61"/>
                <a:gd name="T5" fmla="*/ 3 h 32"/>
                <a:gd name="T6" fmla="*/ 18 w 61"/>
                <a:gd name="T7" fmla="*/ 5 h 32"/>
                <a:gd name="T8" fmla="*/ 14 w 61"/>
                <a:gd name="T9" fmla="*/ 5 h 32"/>
                <a:gd name="T10" fmla="*/ 14 w 61"/>
                <a:gd name="T11" fmla="*/ 9 h 32"/>
                <a:gd name="T12" fmla="*/ 9 w 61"/>
                <a:gd name="T13" fmla="*/ 9 h 32"/>
                <a:gd name="T14" fmla="*/ 9 w 61"/>
                <a:gd name="T15" fmla="*/ 12 h 32"/>
                <a:gd name="T16" fmla="*/ 4 w 61"/>
                <a:gd name="T17" fmla="*/ 12 h 32"/>
                <a:gd name="T18" fmla="*/ 4 w 61"/>
                <a:gd name="T19" fmla="*/ 16 h 32"/>
                <a:gd name="T20" fmla="*/ 1 w 61"/>
                <a:gd name="T21" fmla="*/ 20 h 32"/>
                <a:gd name="T22" fmla="*/ 1 w 61"/>
                <a:gd name="T23" fmla="*/ 23 h 32"/>
                <a:gd name="T24" fmla="*/ 0 w 61"/>
                <a:gd name="T25" fmla="*/ 23 h 32"/>
                <a:gd name="T26" fmla="*/ 0 w 61"/>
                <a:gd name="T27" fmla="*/ 27 h 32"/>
                <a:gd name="T28" fmla="*/ 6 w 61"/>
                <a:gd name="T29" fmla="*/ 27 h 32"/>
                <a:gd name="T30" fmla="*/ 6 w 61"/>
                <a:gd name="T31" fmla="*/ 31 h 32"/>
                <a:gd name="T32" fmla="*/ 16 w 61"/>
                <a:gd name="T33" fmla="*/ 31 h 32"/>
                <a:gd name="T34" fmla="*/ 16 w 61"/>
                <a:gd name="T35" fmla="*/ 27 h 32"/>
                <a:gd name="T36" fmla="*/ 20 w 61"/>
                <a:gd name="T37" fmla="*/ 27 h 32"/>
                <a:gd name="T38" fmla="*/ 20 w 61"/>
                <a:gd name="T39" fmla="*/ 23 h 32"/>
                <a:gd name="T40" fmla="*/ 26 w 61"/>
                <a:gd name="T41" fmla="*/ 23 h 32"/>
                <a:gd name="T42" fmla="*/ 26 w 61"/>
                <a:gd name="T43" fmla="*/ 20 h 32"/>
                <a:gd name="T44" fmla="*/ 60 w 61"/>
                <a:gd name="T45" fmla="*/ 20 h 32"/>
                <a:gd name="T46" fmla="*/ 58 w 61"/>
                <a:gd name="T47" fmla="*/ 12 h 32"/>
                <a:gd name="T48" fmla="*/ 55 w 61"/>
                <a:gd name="T49" fmla="*/ 12 h 32"/>
                <a:gd name="T50" fmla="*/ 55 w 61"/>
                <a:gd name="T51" fmla="*/ 9 h 32"/>
                <a:gd name="T52" fmla="*/ 52 w 61"/>
                <a:gd name="T53" fmla="*/ 9 h 32"/>
                <a:gd name="T54" fmla="*/ 52 w 61"/>
                <a:gd name="T55" fmla="*/ 5 h 32"/>
                <a:gd name="T56" fmla="*/ 48 w 61"/>
                <a:gd name="T57" fmla="*/ 5 h 32"/>
                <a:gd name="T58" fmla="*/ 48 w 61"/>
                <a:gd name="T59" fmla="*/ 3 h 32"/>
                <a:gd name="T60" fmla="*/ 43 w 61"/>
                <a:gd name="T61" fmla="*/ 3 h 32"/>
                <a:gd name="T62" fmla="*/ 43 w 61"/>
                <a:gd name="T63" fmla="*/ 0 h 32"/>
                <a:gd name="T64" fmla="*/ 24 w 61"/>
                <a:gd name="T65" fmla="*/ 0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1" h="32">
                  <a:moveTo>
                    <a:pt x="24" y="0"/>
                  </a:moveTo>
                  <a:lnTo>
                    <a:pt x="24" y="3"/>
                  </a:lnTo>
                  <a:lnTo>
                    <a:pt x="18" y="3"/>
                  </a:lnTo>
                  <a:lnTo>
                    <a:pt x="18" y="5"/>
                  </a:lnTo>
                  <a:lnTo>
                    <a:pt x="14" y="5"/>
                  </a:lnTo>
                  <a:lnTo>
                    <a:pt x="14" y="9"/>
                  </a:lnTo>
                  <a:lnTo>
                    <a:pt x="9" y="9"/>
                  </a:lnTo>
                  <a:lnTo>
                    <a:pt x="9" y="12"/>
                  </a:lnTo>
                  <a:lnTo>
                    <a:pt x="4" y="12"/>
                  </a:lnTo>
                  <a:lnTo>
                    <a:pt x="4" y="16"/>
                  </a:lnTo>
                  <a:lnTo>
                    <a:pt x="1" y="20"/>
                  </a:lnTo>
                  <a:lnTo>
                    <a:pt x="1" y="23"/>
                  </a:lnTo>
                  <a:lnTo>
                    <a:pt x="0" y="23"/>
                  </a:lnTo>
                  <a:lnTo>
                    <a:pt x="0" y="27"/>
                  </a:lnTo>
                  <a:lnTo>
                    <a:pt x="6" y="27"/>
                  </a:lnTo>
                  <a:lnTo>
                    <a:pt x="6" y="31"/>
                  </a:lnTo>
                  <a:lnTo>
                    <a:pt x="16" y="31"/>
                  </a:lnTo>
                  <a:lnTo>
                    <a:pt x="16" y="27"/>
                  </a:lnTo>
                  <a:lnTo>
                    <a:pt x="20" y="27"/>
                  </a:lnTo>
                  <a:lnTo>
                    <a:pt x="20" y="23"/>
                  </a:lnTo>
                  <a:lnTo>
                    <a:pt x="26" y="23"/>
                  </a:lnTo>
                  <a:lnTo>
                    <a:pt x="26" y="20"/>
                  </a:lnTo>
                  <a:lnTo>
                    <a:pt x="60" y="20"/>
                  </a:lnTo>
                  <a:lnTo>
                    <a:pt x="58" y="12"/>
                  </a:lnTo>
                  <a:lnTo>
                    <a:pt x="55" y="12"/>
                  </a:lnTo>
                  <a:lnTo>
                    <a:pt x="55" y="9"/>
                  </a:lnTo>
                  <a:lnTo>
                    <a:pt x="52" y="9"/>
                  </a:lnTo>
                  <a:lnTo>
                    <a:pt x="52" y="5"/>
                  </a:lnTo>
                  <a:lnTo>
                    <a:pt x="48" y="5"/>
                  </a:lnTo>
                  <a:lnTo>
                    <a:pt x="48" y="3"/>
                  </a:lnTo>
                  <a:lnTo>
                    <a:pt x="43" y="3"/>
                  </a:lnTo>
                  <a:lnTo>
                    <a:pt x="43" y="0"/>
                  </a:lnTo>
                  <a:lnTo>
                    <a:pt x="24" y="0"/>
                  </a:lnTo>
                </a:path>
              </a:pathLst>
            </a:custGeom>
            <a:solidFill>
              <a:srgbClr val="FF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21" name="Freeform 38"/>
            <p:cNvSpPr>
              <a:spLocks/>
            </p:cNvSpPr>
            <p:nvPr/>
          </p:nvSpPr>
          <p:spPr bwMode="auto">
            <a:xfrm>
              <a:off x="3757" y="2395"/>
              <a:ext cx="18" cy="31"/>
            </a:xfrm>
            <a:custGeom>
              <a:avLst/>
              <a:gdLst>
                <a:gd name="T0" fmla="*/ 0 w 18"/>
                <a:gd name="T1" fmla="*/ 0 h 31"/>
                <a:gd name="T2" fmla="*/ 0 w 18"/>
                <a:gd name="T3" fmla="*/ 10 h 31"/>
                <a:gd name="T4" fmla="*/ 4 w 18"/>
                <a:gd name="T5" fmla="*/ 10 h 31"/>
                <a:gd name="T6" fmla="*/ 4 w 18"/>
                <a:gd name="T7" fmla="*/ 20 h 31"/>
                <a:gd name="T8" fmla="*/ 7 w 18"/>
                <a:gd name="T9" fmla="*/ 20 h 31"/>
                <a:gd name="T10" fmla="*/ 7 w 18"/>
                <a:gd name="T11" fmla="*/ 30 h 31"/>
                <a:gd name="T12" fmla="*/ 12 w 18"/>
                <a:gd name="T13" fmla="*/ 30 h 31"/>
                <a:gd name="T14" fmla="*/ 12 w 18"/>
                <a:gd name="T15" fmla="*/ 20 h 31"/>
                <a:gd name="T16" fmla="*/ 15 w 18"/>
                <a:gd name="T17" fmla="*/ 20 h 31"/>
                <a:gd name="T18" fmla="*/ 15 w 18"/>
                <a:gd name="T19" fmla="*/ 10 h 31"/>
                <a:gd name="T20" fmla="*/ 17 w 18"/>
                <a:gd name="T21" fmla="*/ 10 h 31"/>
                <a:gd name="T22" fmla="*/ 17 w 18"/>
                <a:gd name="T23" fmla="*/ 0 h 31"/>
                <a:gd name="T24" fmla="*/ 0 w 18"/>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31">
                  <a:moveTo>
                    <a:pt x="0" y="0"/>
                  </a:moveTo>
                  <a:lnTo>
                    <a:pt x="0" y="10"/>
                  </a:lnTo>
                  <a:lnTo>
                    <a:pt x="4" y="10"/>
                  </a:lnTo>
                  <a:lnTo>
                    <a:pt x="4" y="20"/>
                  </a:lnTo>
                  <a:lnTo>
                    <a:pt x="7" y="20"/>
                  </a:lnTo>
                  <a:lnTo>
                    <a:pt x="7" y="30"/>
                  </a:lnTo>
                  <a:lnTo>
                    <a:pt x="12" y="30"/>
                  </a:lnTo>
                  <a:lnTo>
                    <a:pt x="12" y="20"/>
                  </a:lnTo>
                  <a:lnTo>
                    <a:pt x="15" y="20"/>
                  </a:lnTo>
                  <a:lnTo>
                    <a:pt x="15" y="10"/>
                  </a:lnTo>
                  <a:lnTo>
                    <a:pt x="17" y="10"/>
                  </a:lnTo>
                  <a:lnTo>
                    <a:pt x="17" y="0"/>
                  </a:lnTo>
                  <a:lnTo>
                    <a:pt x="0" y="0"/>
                  </a:lnTo>
                </a:path>
              </a:pathLst>
            </a:custGeom>
            <a:solidFill>
              <a:srgbClr val="FF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22" name="Freeform 39"/>
            <p:cNvSpPr>
              <a:spLocks/>
            </p:cNvSpPr>
            <p:nvPr/>
          </p:nvSpPr>
          <p:spPr bwMode="auto">
            <a:xfrm>
              <a:off x="3712" y="2396"/>
              <a:ext cx="19" cy="58"/>
            </a:xfrm>
            <a:custGeom>
              <a:avLst/>
              <a:gdLst>
                <a:gd name="T0" fmla="*/ 5 w 19"/>
                <a:gd name="T1" fmla="*/ 0 h 58"/>
                <a:gd name="T2" fmla="*/ 5 w 19"/>
                <a:gd name="T3" fmla="*/ 2 h 58"/>
                <a:gd name="T4" fmla="*/ 1 w 19"/>
                <a:gd name="T5" fmla="*/ 4 h 58"/>
                <a:gd name="T6" fmla="*/ 0 w 19"/>
                <a:gd name="T7" fmla="*/ 4 h 58"/>
                <a:gd name="T8" fmla="*/ 0 w 19"/>
                <a:gd name="T9" fmla="*/ 57 h 58"/>
                <a:gd name="T10" fmla="*/ 15 w 19"/>
                <a:gd name="T11" fmla="*/ 57 h 58"/>
                <a:gd name="T12" fmla="*/ 15 w 19"/>
                <a:gd name="T13" fmla="*/ 31 h 58"/>
                <a:gd name="T14" fmla="*/ 18 w 19"/>
                <a:gd name="T15" fmla="*/ 31 h 58"/>
                <a:gd name="T16" fmla="*/ 18 w 19"/>
                <a:gd name="T17" fmla="*/ 4 h 58"/>
                <a:gd name="T18" fmla="*/ 13 w 19"/>
                <a:gd name="T19" fmla="*/ 4 h 58"/>
                <a:gd name="T20" fmla="*/ 13 w 19"/>
                <a:gd name="T21" fmla="*/ 2 h 58"/>
                <a:gd name="T22" fmla="*/ 9 w 19"/>
                <a:gd name="T23" fmla="*/ 2 h 58"/>
                <a:gd name="T24" fmla="*/ 9 w 19"/>
                <a:gd name="T25" fmla="*/ 0 h 58"/>
                <a:gd name="T26" fmla="*/ 5 w 19"/>
                <a:gd name="T27" fmla="*/ 0 h 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58">
                  <a:moveTo>
                    <a:pt x="5" y="0"/>
                  </a:moveTo>
                  <a:lnTo>
                    <a:pt x="5" y="2"/>
                  </a:lnTo>
                  <a:lnTo>
                    <a:pt x="1" y="4"/>
                  </a:lnTo>
                  <a:lnTo>
                    <a:pt x="0" y="4"/>
                  </a:lnTo>
                  <a:lnTo>
                    <a:pt x="0" y="57"/>
                  </a:lnTo>
                  <a:lnTo>
                    <a:pt x="15" y="57"/>
                  </a:lnTo>
                  <a:lnTo>
                    <a:pt x="15" y="31"/>
                  </a:lnTo>
                  <a:lnTo>
                    <a:pt x="18" y="31"/>
                  </a:lnTo>
                  <a:lnTo>
                    <a:pt x="18" y="4"/>
                  </a:lnTo>
                  <a:lnTo>
                    <a:pt x="13" y="4"/>
                  </a:lnTo>
                  <a:lnTo>
                    <a:pt x="13" y="2"/>
                  </a:lnTo>
                  <a:lnTo>
                    <a:pt x="9" y="2"/>
                  </a:lnTo>
                  <a:lnTo>
                    <a:pt x="9" y="0"/>
                  </a:lnTo>
                  <a:lnTo>
                    <a:pt x="5" y="0"/>
                  </a:lnTo>
                </a:path>
              </a:pathLst>
            </a:custGeom>
            <a:solidFill>
              <a:srgbClr val="FF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23" name="Freeform 40"/>
            <p:cNvSpPr>
              <a:spLocks/>
            </p:cNvSpPr>
            <p:nvPr/>
          </p:nvSpPr>
          <p:spPr bwMode="auto">
            <a:xfrm>
              <a:off x="3767" y="2395"/>
              <a:ext cx="19" cy="61"/>
            </a:xfrm>
            <a:custGeom>
              <a:avLst/>
              <a:gdLst>
                <a:gd name="T0" fmla="*/ 6 w 19"/>
                <a:gd name="T1" fmla="*/ 0 h 61"/>
                <a:gd name="T2" fmla="*/ 6 w 19"/>
                <a:gd name="T3" fmla="*/ 2 h 61"/>
                <a:gd name="T4" fmla="*/ 2 w 19"/>
                <a:gd name="T5" fmla="*/ 4 h 61"/>
                <a:gd name="T6" fmla="*/ 2 w 19"/>
                <a:gd name="T7" fmla="*/ 6 h 61"/>
                <a:gd name="T8" fmla="*/ 0 w 19"/>
                <a:gd name="T9" fmla="*/ 6 h 61"/>
                <a:gd name="T10" fmla="*/ 0 w 19"/>
                <a:gd name="T11" fmla="*/ 8 h 61"/>
                <a:gd name="T12" fmla="*/ 2 w 19"/>
                <a:gd name="T13" fmla="*/ 8 h 61"/>
                <a:gd name="T14" fmla="*/ 2 w 19"/>
                <a:gd name="T15" fmla="*/ 57 h 61"/>
                <a:gd name="T16" fmla="*/ 0 w 19"/>
                <a:gd name="T17" fmla="*/ 57 h 61"/>
                <a:gd name="T18" fmla="*/ 0 w 19"/>
                <a:gd name="T19" fmla="*/ 60 h 61"/>
                <a:gd name="T20" fmla="*/ 18 w 19"/>
                <a:gd name="T21" fmla="*/ 60 h 61"/>
                <a:gd name="T22" fmla="*/ 18 w 19"/>
                <a:gd name="T23" fmla="*/ 6 h 61"/>
                <a:gd name="T24" fmla="*/ 15 w 19"/>
                <a:gd name="T25" fmla="*/ 6 h 61"/>
                <a:gd name="T26" fmla="*/ 13 w 19"/>
                <a:gd name="T27" fmla="*/ 2 h 61"/>
                <a:gd name="T28" fmla="*/ 11 w 19"/>
                <a:gd name="T29" fmla="*/ 2 h 61"/>
                <a:gd name="T30" fmla="*/ 11 w 19"/>
                <a:gd name="T31" fmla="*/ 0 h 61"/>
                <a:gd name="T32" fmla="*/ 6 w 19"/>
                <a:gd name="T33" fmla="*/ 0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61">
                  <a:moveTo>
                    <a:pt x="6" y="0"/>
                  </a:moveTo>
                  <a:lnTo>
                    <a:pt x="6" y="2"/>
                  </a:lnTo>
                  <a:lnTo>
                    <a:pt x="2" y="4"/>
                  </a:lnTo>
                  <a:lnTo>
                    <a:pt x="2" y="6"/>
                  </a:lnTo>
                  <a:lnTo>
                    <a:pt x="0" y="6"/>
                  </a:lnTo>
                  <a:lnTo>
                    <a:pt x="0" y="8"/>
                  </a:lnTo>
                  <a:lnTo>
                    <a:pt x="2" y="8"/>
                  </a:lnTo>
                  <a:lnTo>
                    <a:pt x="2" y="57"/>
                  </a:lnTo>
                  <a:lnTo>
                    <a:pt x="0" y="57"/>
                  </a:lnTo>
                  <a:lnTo>
                    <a:pt x="0" y="60"/>
                  </a:lnTo>
                  <a:lnTo>
                    <a:pt x="18" y="60"/>
                  </a:lnTo>
                  <a:lnTo>
                    <a:pt x="18" y="6"/>
                  </a:lnTo>
                  <a:lnTo>
                    <a:pt x="15" y="6"/>
                  </a:lnTo>
                  <a:lnTo>
                    <a:pt x="13" y="2"/>
                  </a:lnTo>
                  <a:lnTo>
                    <a:pt x="11" y="2"/>
                  </a:lnTo>
                  <a:lnTo>
                    <a:pt x="11" y="0"/>
                  </a:lnTo>
                  <a:lnTo>
                    <a:pt x="6" y="0"/>
                  </a:lnTo>
                </a:path>
              </a:pathLst>
            </a:custGeom>
            <a:solidFill>
              <a:srgbClr val="FF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24" name="Line 41"/>
            <p:cNvSpPr>
              <a:spLocks noChangeShapeType="1"/>
            </p:cNvSpPr>
            <p:nvPr/>
          </p:nvSpPr>
          <p:spPr bwMode="auto">
            <a:xfrm>
              <a:off x="3643" y="2403"/>
              <a:ext cx="38"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425" name="Line 42"/>
            <p:cNvSpPr>
              <a:spLocks noChangeShapeType="1"/>
            </p:cNvSpPr>
            <p:nvPr/>
          </p:nvSpPr>
          <p:spPr bwMode="auto">
            <a:xfrm>
              <a:off x="3811" y="2403"/>
              <a:ext cx="3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426" name="Line 43"/>
            <p:cNvSpPr>
              <a:spLocks noChangeShapeType="1"/>
            </p:cNvSpPr>
            <p:nvPr/>
          </p:nvSpPr>
          <p:spPr bwMode="auto">
            <a:xfrm flipH="1" flipV="1">
              <a:off x="3677" y="2352"/>
              <a:ext cx="27" cy="17"/>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427" name="Line 44"/>
            <p:cNvSpPr>
              <a:spLocks noChangeShapeType="1"/>
            </p:cNvSpPr>
            <p:nvPr/>
          </p:nvSpPr>
          <p:spPr bwMode="auto">
            <a:xfrm flipV="1">
              <a:off x="3796" y="2359"/>
              <a:ext cx="22" cy="8"/>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428" name="Freeform 45"/>
            <p:cNvSpPr>
              <a:spLocks/>
            </p:cNvSpPr>
            <p:nvPr/>
          </p:nvSpPr>
          <p:spPr bwMode="auto">
            <a:xfrm>
              <a:off x="3591" y="2437"/>
              <a:ext cx="440" cy="120"/>
            </a:xfrm>
            <a:custGeom>
              <a:avLst/>
              <a:gdLst>
                <a:gd name="T0" fmla="*/ 91 w 440"/>
                <a:gd name="T1" fmla="*/ 0 h 120"/>
                <a:gd name="T2" fmla="*/ 91 w 440"/>
                <a:gd name="T3" fmla="*/ 4 h 120"/>
                <a:gd name="T4" fmla="*/ 88 w 440"/>
                <a:gd name="T5" fmla="*/ 6 h 120"/>
                <a:gd name="T6" fmla="*/ 88 w 440"/>
                <a:gd name="T7" fmla="*/ 10 h 120"/>
                <a:gd name="T8" fmla="*/ 86 w 440"/>
                <a:gd name="T9" fmla="*/ 12 h 120"/>
                <a:gd name="T10" fmla="*/ 86 w 440"/>
                <a:gd name="T11" fmla="*/ 14 h 120"/>
                <a:gd name="T12" fmla="*/ 83 w 440"/>
                <a:gd name="T13" fmla="*/ 16 h 120"/>
                <a:gd name="T14" fmla="*/ 83 w 440"/>
                <a:gd name="T15" fmla="*/ 20 h 120"/>
                <a:gd name="T16" fmla="*/ 80 w 440"/>
                <a:gd name="T17" fmla="*/ 22 h 120"/>
                <a:gd name="T18" fmla="*/ 80 w 440"/>
                <a:gd name="T19" fmla="*/ 25 h 120"/>
                <a:gd name="T20" fmla="*/ 76 w 440"/>
                <a:gd name="T21" fmla="*/ 27 h 120"/>
                <a:gd name="T22" fmla="*/ 76 w 440"/>
                <a:gd name="T23" fmla="*/ 31 h 120"/>
                <a:gd name="T24" fmla="*/ 73 w 440"/>
                <a:gd name="T25" fmla="*/ 33 h 120"/>
                <a:gd name="T26" fmla="*/ 73 w 440"/>
                <a:gd name="T27" fmla="*/ 34 h 120"/>
                <a:gd name="T28" fmla="*/ 70 w 440"/>
                <a:gd name="T29" fmla="*/ 37 h 120"/>
                <a:gd name="T30" fmla="*/ 70 w 440"/>
                <a:gd name="T31" fmla="*/ 41 h 120"/>
                <a:gd name="T32" fmla="*/ 68 w 440"/>
                <a:gd name="T33" fmla="*/ 43 h 120"/>
                <a:gd name="T34" fmla="*/ 68 w 440"/>
                <a:gd name="T35" fmla="*/ 45 h 120"/>
                <a:gd name="T36" fmla="*/ 64 w 440"/>
                <a:gd name="T37" fmla="*/ 48 h 120"/>
                <a:gd name="T38" fmla="*/ 64 w 440"/>
                <a:gd name="T39" fmla="*/ 52 h 120"/>
                <a:gd name="T40" fmla="*/ 61 w 440"/>
                <a:gd name="T41" fmla="*/ 54 h 120"/>
                <a:gd name="T42" fmla="*/ 61 w 440"/>
                <a:gd name="T43" fmla="*/ 56 h 120"/>
                <a:gd name="T44" fmla="*/ 57 w 440"/>
                <a:gd name="T45" fmla="*/ 56 h 120"/>
                <a:gd name="T46" fmla="*/ 57 w 440"/>
                <a:gd name="T47" fmla="*/ 57 h 120"/>
                <a:gd name="T48" fmla="*/ 52 w 440"/>
                <a:gd name="T49" fmla="*/ 57 h 120"/>
                <a:gd name="T50" fmla="*/ 52 w 440"/>
                <a:gd name="T51" fmla="*/ 60 h 120"/>
                <a:gd name="T52" fmla="*/ 48 w 440"/>
                <a:gd name="T53" fmla="*/ 60 h 120"/>
                <a:gd name="T54" fmla="*/ 48 w 440"/>
                <a:gd name="T55" fmla="*/ 62 h 120"/>
                <a:gd name="T56" fmla="*/ 41 w 440"/>
                <a:gd name="T57" fmla="*/ 62 h 120"/>
                <a:gd name="T58" fmla="*/ 41 w 440"/>
                <a:gd name="T59" fmla="*/ 64 h 120"/>
                <a:gd name="T60" fmla="*/ 37 w 440"/>
                <a:gd name="T61" fmla="*/ 64 h 120"/>
                <a:gd name="T62" fmla="*/ 37 w 440"/>
                <a:gd name="T63" fmla="*/ 66 h 120"/>
                <a:gd name="T64" fmla="*/ 33 w 440"/>
                <a:gd name="T65" fmla="*/ 66 h 120"/>
                <a:gd name="T66" fmla="*/ 33 w 440"/>
                <a:gd name="T67" fmla="*/ 68 h 120"/>
                <a:gd name="T68" fmla="*/ 28 w 440"/>
                <a:gd name="T69" fmla="*/ 68 h 120"/>
                <a:gd name="T70" fmla="*/ 28 w 440"/>
                <a:gd name="T71" fmla="*/ 70 h 120"/>
                <a:gd name="T72" fmla="*/ 23 w 440"/>
                <a:gd name="T73" fmla="*/ 70 h 120"/>
                <a:gd name="T74" fmla="*/ 23 w 440"/>
                <a:gd name="T75" fmla="*/ 73 h 120"/>
                <a:gd name="T76" fmla="*/ 19 w 440"/>
                <a:gd name="T77" fmla="*/ 73 h 120"/>
                <a:gd name="T78" fmla="*/ 19 w 440"/>
                <a:gd name="T79" fmla="*/ 75 h 120"/>
                <a:gd name="T80" fmla="*/ 13 w 440"/>
                <a:gd name="T81" fmla="*/ 75 h 120"/>
                <a:gd name="T82" fmla="*/ 13 w 440"/>
                <a:gd name="T83" fmla="*/ 77 h 120"/>
                <a:gd name="T84" fmla="*/ 8 w 440"/>
                <a:gd name="T85" fmla="*/ 77 h 120"/>
                <a:gd name="T86" fmla="*/ 8 w 440"/>
                <a:gd name="T87" fmla="*/ 78 h 120"/>
                <a:gd name="T88" fmla="*/ 3 w 440"/>
                <a:gd name="T89" fmla="*/ 78 h 120"/>
                <a:gd name="T90" fmla="*/ 3 w 440"/>
                <a:gd name="T91" fmla="*/ 80 h 120"/>
                <a:gd name="T92" fmla="*/ 0 w 440"/>
                <a:gd name="T93" fmla="*/ 80 h 120"/>
                <a:gd name="T94" fmla="*/ 0 w 440"/>
                <a:gd name="T95" fmla="*/ 119 h 120"/>
                <a:gd name="T96" fmla="*/ 439 w 440"/>
                <a:gd name="T97" fmla="*/ 119 h 120"/>
                <a:gd name="T98" fmla="*/ 439 w 440"/>
                <a:gd name="T99" fmla="*/ 0 h 120"/>
                <a:gd name="T100" fmla="*/ 91 w 440"/>
                <a:gd name="T101" fmla="*/ 0 h 1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40" h="120">
                  <a:moveTo>
                    <a:pt x="91" y="0"/>
                  </a:moveTo>
                  <a:lnTo>
                    <a:pt x="91" y="4"/>
                  </a:lnTo>
                  <a:lnTo>
                    <a:pt x="88" y="6"/>
                  </a:lnTo>
                  <a:lnTo>
                    <a:pt x="88" y="10"/>
                  </a:lnTo>
                  <a:lnTo>
                    <a:pt x="86" y="12"/>
                  </a:lnTo>
                  <a:lnTo>
                    <a:pt x="86" y="14"/>
                  </a:lnTo>
                  <a:lnTo>
                    <a:pt x="83" y="16"/>
                  </a:lnTo>
                  <a:lnTo>
                    <a:pt x="83" y="20"/>
                  </a:lnTo>
                  <a:lnTo>
                    <a:pt x="80" y="22"/>
                  </a:lnTo>
                  <a:lnTo>
                    <a:pt x="80" y="25"/>
                  </a:lnTo>
                  <a:lnTo>
                    <a:pt x="76" y="27"/>
                  </a:lnTo>
                  <a:lnTo>
                    <a:pt x="76" y="31"/>
                  </a:lnTo>
                  <a:lnTo>
                    <a:pt x="73" y="33"/>
                  </a:lnTo>
                  <a:lnTo>
                    <a:pt x="73" y="34"/>
                  </a:lnTo>
                  <a:lnTo>
                    <a:pt x="70" y="37"/>
                  </a:lnTo>
                  <a:lnTo>
                    <a:pt x="70" y="41"/>
                  </a:lnTo>
                  <a:lnTo>
                    <a:pt x="68" y="43"/>
                  </a:lnTo>
                  <a:lnTo>
                    <a:pt x="68" y="45"/>
                  </a:lnTo>
                  <a:lnTo>
                    <a:pt x="64" y="48"/>
                  </a:lnTo>
                  <a:lnTo>
                    <a:pt x="64" y="52"/>
                  </a:lnTo>
                  <a:lnTo>
                    <a:pt x="61" y="54"/>
                  </a:lnTo>
                  <a:lnTo>
                    <a:pt x="61" y="56"/>
                  </a:lnTo>
                  <a:lnTo>
                    <a:pt x="57" y="56"/>
                  </a:lnTo>
                  <a:lnTo>
                    <a:pt x="57" y="57"/>
                  </a:lnTo>
                  <a:lnTo>
                    <a:pt x="52" y="57"/>
                  </a:lnTo>
                  <a:lnTo>
                    <a:pt x="52" y="60"/>
                  </a:lnTo>
                  <a:lnTo>
                    <a:pt x="48" y="60"/>
                  </a:lnTo>
                  <a:lnTo>
                    <a:pt x="48" y="62"/>
                  </a:lnTo>
                  <a:lnTo>
                    <a:pt x="41" y="62"/>
                  </a:lnTo>
                  <a:lnTo>
                    <a:pt x="41" y="64"/>
                  </a:lnTo>
                  <a:lnTo>
                    <a:pt x="37" y="64"/>
                  </a:lnTo>
                  <a:lnTo>
                    <a:pt x="37" y="66"/>
                  </a:lnTo>
                  <a:lnTo>
                    <a:pt x="33" y="66"/>
                  </a:lnTo>
                  <a:lnTo>
                    <a:pt x="33" y="68"/>
                  </a:lnTo>
                  <a:lnTo>
                    <a:pt x="28" y="68"/>
                  </a:lnTo>
                  <a:lnTo>
                    <a:pt x="28" y="70"/>
                  </a:lnTo>
                  <a:lnTo>
                    <a:pt x="23" y="70"/>
                  </a:lnTo>
                  <a:lnTo>
                    <a:pt x="23" y="73"/>
                  </a:lnTo>
                  <a:lnTo>
                    <a:pt x="19" y="73"/>
                  </a:lnTo>
                  <a:lnTo>
                    <a:pt x="19" y="75"/>
                  </a:lnTo>
                  <a:lnTo>
                    <a:pt x="13" y="75"/>
                  </a:lnTo>
                  <a:lnTo>
                    <a:pt x="13" y="77"/>
                  </a:lnTo>
                  <a:lnTo>
                    <a:pt x="8" y="77"/>
                  </a:lnTo>
                  <a:lnTo>
                    <a:pt x="8" y="78"/>
                  </a:lnTo>
                  <a:lnTo>
                    <a:pt x="3" y="78"/>
                  </a:lnTo>
                  <a:lnTo>
                    <a:pt x="3" y="80"/>
                  </a:lnTo>
                  <a:lnTo>
                    <a:pt x="0" y="80"/>
                  </a:lnTo>
                  <a:lnTo>
                    <a:pt x="0" y="119"/>
                  </a:lnTo>
                  <a:lnTo>
                    <a:pt x="439" y="119"/>
                  </a:lnTo>
                  <a:lnTo>
                    <a:pt x="439" y="0"/>
                  </a:lnTo>
                  <a:lnTo>
                    <a:pt x="91" y="0"/>
                  </a:lnTo>
                </a:path>
              </a:pathLst>
            </a:custGeom>
            <a:solidFill>
              <a:srgbClr val="FF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29" name="Freeform 46"/>
            <p:cNvSpPr>
              <a:spLocks/>
            </p:cNvSpPr>
            <p:nvPr/>
          </p:nvSpPr>
          <p:spPr bwMode="auto">
            <a:xfrm>
              <a:off x="3584" y="2431"/>
              <a:ext cx="453" cy="133"/>
            </a:xfrm>
            <a:custGeom>
              <a:avLst/>
              <a:gdLst>
                <a:gd name="T0" fmla="*/ 104 w 453"/>
                <a:gd name="T1" fmla="*/ 8 h 133"/>
                <a:gd name="T2" fmla="*/ 98 w 453"/>
                <a:gd name="T3" fmla="*/ 17 h 133"/>
                <a:gd name="T4" fmla="*/ 445 w 453"/>
                <a:gd name="T5" fmla="*/ 17 h 133"/>
                <a:gd name="T6" fmla="*/ 440 w 453"/>
                <a:gd name="T7" fmla="*/ 8 h 133"/>
                <a:gd name="T8" fmla="*/ 440 w 453"/>
                <a:gd name="T9" fmla="*/ 124 h 133"/>
                <a:gd name="T10" fmla="*/ 445 w 453"/>
                <a:gd name="T11" fmla="*/ 116 h 133"/>
                <a:gd name="T12" fmla="*/ 6 w 453"/>
                <a:gd name="T13" fmla="*/ 116 h 133"/>
                <a:gd name="T14" fmla="*/ 11 w 453"/>
                <a:gd name="T15" fmla="*/ 124 h 133"/>
                <a:gd name="T16" fmla="*/ 11 w 453"/>
                <a:gd name="T17" fmla="*/ 87 h 133"/>
                <a:gd name="T18" fmla="*/ 7 w 453"/>
                <a:gd name="T19" fmla="*/ 93 h 133"/>
                <a:gd name="T20" fmla="*/ 69 w 453"/>
                <a:gd name="T21" fmla="*/ 67 h 133"/>
                <a:gd name="T22" fmla="*/ 71 w 453"/>
                <a:gd name="T23" fmla="*/ 67 h 133"/>
                <a:gd name="T24" fmla="*/ 72 w 453"/>
                <a:gd name="T25" fmla="*/ 64 h 133"/>
                <a:gd name="T26" fmla="*/ 103 w 453"/>
                <a:gd name="T27" fmla="*/ 14 h 133"/>
                <a:gd name="T28" fmla="*/ 103 w 453"/>
                <a:gd name="T29" fmla="*/ 12 h 133"/>
                <a:gd name="T30" fmla="*/ 104 w 453"/>
                <a:gd name="T31" fmla="*/ 10 h 133"/>
                <a:gd name="T32" fmla="*/ 104 w 453"/>
                <a:gd name="T33" fmla="*/ 8 h 133"/>
                <a:gd name="T34" fmla="*/ 92 w 453"/>
                <a:gd name="T35" fmla="*/ 8 h 133"/>
                <a:gd name="T36" fmla="*/ 92 w 453"/>
                <a:gd name="T37" fmla="*/ 10 h 133"/>
                <a:gd name="T38" fmla="*/ 93 w 453"/>
                <a:gd name="T39" fmla="*/ 4 h 133"/>
                <a:gd name="T40" fmla="*/ 63 w 453"/>
                <a:gd name="T41" fmla="*/ 55 h 133"/>
                <a:gd name="T42" fmla="*/ 65 w 453"/>
                <a:gd name="T43" fmla="*/ 53 h 133"/>
                <a:gd name="T44" fmla="*/ 3 w 453"/>
                <a:gd name="T45" fmla="*/ 79 h 133"/>
                <a:gd name="T46" fmla="*/ 0 w 453"/>
                <a:gd name="T47" fmla="*/ 84 h 133"/>
                <a:gd name="T48" fmla="*/ 0 w 453"/>
                <a:gd name="T49" fmla="*/ 128 h 133"/>
                <a:gd name="T50" fmla="*/ 1 w 453"/>
                <a:gd name="T51" fmla="*/ 128 h 133"/>
                <a:gd name="T52" fmla="*/ 3 w 453"/>
                <a:gd name="T53" fmla="*/ 129 h 133"/>
                <a:gd name="T54" fmla="*/ 4 w 453"/>
                <a:gd name="T55" fmla="*/ 129 h 133"/>
                <a:gd name="T56" fmla="*/ 6 w 453"/>
                <a:gd name="T57" fmla="*/ 132 h 133"/>
                <a:gd name="T58" fmla="*/ 445 w 453"/>
                <a:gd name="T59" fmla="*/ 132 h 133"/>
                <a:gd name="T60" fmla="*/ 447 w 453"/>
                <a:gd name="T61" fmla="*/ 129 h 133"/>
                <a:gd name="T62" fmla="*/ 448 w 453"/>
                <a:gd name="T63" fmla="*/ 129 h 133"/>
                <a:gd name="T64" fmla="*/ 448 w 453"/>
                <a:gd name="T65" fmla="*/ 128 h 133"/>
                <a:gd name="T66" fmla="*/ 450 w 453"/>
                <a:gd name="T67" fmla="*/ 128 h 133"/>
                <a:gd name="T68" fmla="*/ 450 w 453"/>
                <a:gd name="T69" fmla="*/ 126 h 133"/>
                <a:gd name="T70" fmla="*/ 452 w 453"/>
                <a:gd name="T71" fmla="*/ 124 h 133"/>
                <a:gd name="T72" fmla="*/ 452 w 453"/>
                <a:gd name="T73" fmla="*/ 8 h 133"/>
                <a:gd name="T74" fmla="*/ 450 w 453"/>
                <a:gd name="T75" fmla="*/ 6 h 133"/>
                <a:gd name="T76" fmla="*/ 450 w 453"/>
                <a:gd name="T77" fmla="*/ 4 h 133"/>
                <a:gd name="T78" fmla="*/ 448 w 453"/>
                <a:gd name="T79" fmla="*/ 2 h 133"/>
                <a:gd name="T80" fmla="*/ 448 w 453"/>
                <a:gd name="T81" fmla="*/ 0 h 133"/>
                <a:gd name="T82" fmla="*/ 95 w 453"/>
                <a:gd name="T83" fmla="*/ 0 h 133"/>
                <a:gd name="T84" fmla="*/ 92 w 453"/>
                <a:gd name="T85" fmla="*/ 4 h 133"/>
                <a:gd name="T86" fmla="*/ 92 w 453"/>
                <a:gd name="T87" fmla="*/ 8 h 133"/>
                <a:gd name="T88" fmla="*/ 104 w 453"/>
                <a:gd name="T89" fmla="*/ 8 h 1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53" h="133">
                  <a:moveTo>
                    <a:pt x="104" y="8"/>
                  </a:moveTo>
                  <a:lnTo>
                    <a:pt x="98" y="17"/>
                  </a:lnTo>
                  <a:lnTo>
                    <a:pt x="445" y="17"/>
                  </a:lnTo>
                  <a:lnTo>
                    <a:pt x="440" y="8"/>
                  </a:lnTo>
                  <a:lnTo>
                    <a:pt x="440" y="124"/>
                  </a:lnTo>
                  <a:lnTo>
                    <a:pt x="445" y="116"/>
                  </a:lnTo>
                  <a:lnTo>
                    <a:pt x="6" y="116"/>
                  </a:lnTo>
                  <a:lnTo>
                    <a:pt x="11" y="124"/>
                  </a:lnTo>
                  <a:lnTo>
                    <a:pt x="11" y="87"/>
                  </a:lnTo>
                  <a:lnTo>
                    <a:pt x="7" y="93"/>
                  </a:lnTo>
                  <a:lnTo>
                    <a:pt x="69" y="67"/>
                  </a:lnTo>
                  <a:lnTo>
                    <a:pt x="71" y="67"/>
                  </a:lnTo>
                  <a:lnTo>
                    <a:pt x="72" y="64"/>
                  </a:lnTo>
                  <a:lnTo>
                    <a:pt x="103" y="14"/>
                  </a:lnTo>
                  <a:lnTo>
                    <a:pt x="103" y="12"/>
                  </a:lnTo>
                  <a:lnTo>
                    <a:pt x="104" y="10"/>
                  </a:lnTo>
                  <a:lnTo>
                    <a:pt x="104" y="8"/>
                  </a:lnTo>
                  <a:lnTo>
                    <a:pt x="92" y="8"/>
                  </a:lnTo>
                  <a:lnTo>
                    <a:pt x="92" y="10"/>
                  </a:lnTo>
                  <a:lnTo>
                    <a:pt x="93" y="4"/>
                  </a:lnTo>
                  <a:lnTo>
                    <a:pt x="63" y="55"/>
                  </a:lnTo>
                  <a:lnTo>
                    <a:pt x="65" y="53"/>
                  </a:lnTo>
                  <a:lnTo>
                    <a:pt x="3" y="79"/>
                  </a:lnTo>
                  <a:lnTo>
                    <a:pt x="0" y="84"/>
                  </a:lnTo>
                  <a:lnTo>
                    <a:pt x="0" y="128"/>
                  </a:lnTo>
                  <a:lnTo>
                    <a:pt x="1" y="128"/>
                  </a:lnTo>
                  <a:lnTo>
                    <a:pt x="3" y="129"/>
                  </a:lnTo>
                  <a:lnTo>
                    <a:pt x="4" y="129"/>
                  </a:lnTo>
                  <a:lnTo>
                    <a:pt x="6" y="132"/>
                  </a:lnTo>
                  <a:lnTo>
                    <a:pt x="445" y="132"/>
                  </a:lnTo>
                  <a:lnTo>
                    <a:pt x="447" y="129"/>
                  </a:lnTo>
                  <a:lnTo>
                    <a:pt x="448" y="129"/>
                  </a:lnTo>
                  <a:lnTo>
                    <a:pt x="448" y="128"/>
                  </a:lnTo>
                  <a:lnTo>
                    <a:pt x="450" y="128"/>
                  </a:lnTo>
                  <a:lnTo>
                    <a:pt x="450" y="126"/>
                  </a:lnTo>
                  <a:lnTo>
                    <a:pt x="452" y="124"/>
                  </a:lnTo>
                  <a:lnTo>
                    <a:pt x="452" y="8"/>
                  </a:lnTo>
                  <a:lnTo>
                    <a:pt x="450" y="6"/>
                  </a:lnTo>
                  <a:lnTo>
                    <a:pt x="450" y="4"/>
                  </a:lnTo>
                  <a:lnTo>
                    <a:pt x="448" y="2"/>
                  </a:lnTo>
                  <a:lnTo>
                    <a:pt x="448" y="0"/>
                  </a:lnTo>
                  <a:lnTo>
                    <a:pt x="95" y="0"/>
                  </a:lnTo>
                  <a:lnTo>
                    <a:pt x="92" y="4"/>
                  </a:lnTo>
                  <a:lnTo>
                    <a:pt x="92" y="8"/>
                  </a:lnTo>
                  <a:lnTo>
                    <a:pt x="104" y="8"/>
                  </a:lnTo>
                </a:path>
              </a:pathLst>
            </a:custGeom>
            <a:solidFill>
              <a:srgbClr val="FF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30" name="Rectangle 47"/>
            <p:cNvSpPr>
              <a:spLocks noChangeArrowheads="1"/>
            </p:cNvSpPr>
            <p:nvPr/>
          </p:nvSpPr>
          <p:spPr bwMode="auto">
            <a:xfrm>
              <a:off x="3687" y="2407"/>
              <a:ext cx="121"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r>
                <a:rPr lang="en-US" sz="1000" b="1">
                  <a:solidFill>
                    <a:srgbClr val="FFFFFF"/>
                  </a:solidFill>
                </a:rPr>
                <a:t>1</a:t>
              </a:r>
            </a:p>
          </p:txBody>
        </p:sp>
        <p:sp>
          <p:nvSpPr>
            <p:cNvPr id="59431" name="Rectangle 48"/>
            <p:cNvSpPr>
              <a:spLocks noChangeArrowheads="1"/>
            </p:cNvSpPr>
            <p:nvPr/>
          </p:nvSpPr>
          <p:spPr bwMode="auto">
            <a:xfrm>
              <a:off x="3747" y="2407"/>
              <a:ext cx="121"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r>
                <a:rPr lang="en-US" sz="1000" b="1">
                  <a:solidFill>
                    <a:srgbClr val="FFFFFF"/>
                  </a:solidFill>
                </a:rPr>
                <a:t>1</a:t>
              </a:r>
            </a:p>
          </p:txBody>
        </p:sp>
        <p:sp>
          <p:nvSpPr>
            <p:cNvPr id="59432" name="Rectangle 49"/>
            <p:cNvSpPr>
              <a:spLocks noChangeArrowheads="1"/>
            </p:cNvSpPr>
            <p:nvPr/>
          </p:nvSpPr>
          <p:spPr bwMode="auto">
            <a:xfrm>
              <a:off x="3806" y="2407"/>
              <a:ext cx="121"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r>
                <a:rPr lang="en-US" sz="1000" b="1">
                  <a:solidFill>
                    <a:srgbClr val="FFFFFF"/>
                  </a:solidFill>
                </a:rPr>
                <a:t>2</a:t>
              </a:r>
            </a:p>
          </p:txBody>
        </p:sp>
        <p:sp>
          <p:nvSpPr>
            <p:cNvPr id="59433" name="Freeform 50"/>
            <p:cNvSpPr>
              <a:spLocks/>
            </p:cNvSpPr>
            <p:nvPr/>
          </p:nvSpPr>
          <p:spPr bwMode="auto">
            <a:xfrm>
              <a:off x="3664" y="2535"/>
              <a:ext cx="84" cy="63"/>
            </a:xfrm>
            <a:custGeom>
              <a:avLst/>
              <a:gdLst>
                <a:gd name="T0" fmla="*/ 31 w 84"/>
                <a:gd name="T1" fmla="*/ 0 h 63"/>
                <a:gd name="T2" fmla="*/ 24 w 84"/>
                <a:gd name="T3" fmla="*/ 2 h 63"/>
                <a:gd name="T4" fmla="*/ 18 w 84"/>
                <a:gd name="T5" fmla="*/ 3 h 63"/>
                <a:gd name="T6" fmla="*/ 15 w 84"/>
                <a:gd name="T7" fmla="*/ 5 h 63"/>
                <a:gd name="T8" fmla="*/ 12 w 84"/>
                <a:gd name="T9" fmla="*/ 7 h 63"/>
                <a:gd name="T10" fmla="*/ 9 w 84"/>
                <a:gd name="T11" fmla="*/ 9 h 63"/>
                <a:gd name="T12" fmla="*/ 7 w 84"/>
                <a:gd name="T13" fmla="*/ 11 h 63"/>
                <a:gd name="T14" fmla="*/ 6 w 84"/>
                <a:gd name="T15" fmla="*/ 13 h 63"/>
                <a:gd name="T16" fmla="*/ 4 w 84"/>
                <a:gd name="T17" fmla="*/ 15 h 63"/>
                <a:gd name="T18" fmla="*/ 3 w 84"/>
                <a:gd name="T19" fmla="*/ 17 h 63"/>
                <a:gd name="T20" fmla="*/ 1 w 84"/>
                <a:gd name="T21" fmla="*/ 19 h 63"/>
                <a:gd name="T22" fmla="*/ 0 w 84"/>
                <a:gd name="T23" fmla="*/ 24 h 63"/>
                <a:gd name="T24" fmla="*/ 0 w 84"/>
                <a:gd name="T25" fmla="*/ 37 h 63"/>
                <a:gd name="T26" fmla="*/ 1 w 84"/>
                <a:gd name="T27" fmla="*/ 42 h 63"/>
                <a:gd name="T28" fmla="*/ 3 w 84"/>
                <a:gd name="T29" fmla="*/ 44 h 63"/>
                <a:gd name="T30" fmla="*/ 4 w 84"/>
                <a:gd name="T31" fmla="*/ 46 h 63"/>
                <a:gd name="T32" fmla="*/ 6 w 84"/>
                <a:gd name="T33" fmla="*/ 47 h 63"/>
                <a:gd name="T34" fmla="*/ 7 w 84"/>
                <a:gd name="T35" fmla="*/ 49 h 63"/>
                <a:gd name="T36" fmla="*/ 9 w 84"/>
                <a:gd name="T37" fmla="*/ 51 h 63"/>
                <a:gd name="T38" fmla="*/ 12 w 84"/>
                <a:gd name="T39" fmla="*/ 53 h 63"/>
                <a:gd name="T40" fmla="*/ 15 w 84"/>
                <a:gd name="T41" fmla="*/ 55 h 63"/>
                <a:gd name="T42" fmla="*/ 18 w 84"/>
                <a:gd name="T43" fmla="*/ 57 h 63"/>
                <a:gd name="T44" fmla="*/ 24 w 84"/>
                <a:gd name="T45" fmla="*/ 59 h 63"/>
                <a:gd name="T46" fmla="*/ 31 w 84"/>
                <a:gd name="T47" fmla="*/ 62 h 63"/>
                <a:gd name="T48" fmla="*/ 51 w 84"/>
                <a:gd name="T49" fmla="*/ 62 h 63"/>
                <a:gd name="T50" fmla="*/ 58 w 84"/>
                <a:gd name="T51" fmla="*/ 59 h 63"/>
                <a:gd name="T52" fmla="*/ 64 w 84"/>
                <a:gd name="T53" fmla="*/ 57 h 63"/>
                <a:gd name="T54" fmla="*/ 67 w 84"/>
                <a:gd name="T55" fmla="*/ 55 h 63"/>
                <a:gd name="T56" fmla="*/ 70 w 84"/>
                <a:gd name="T57" fmla="*/ 53 h 63"/>
                <a:gd name="T58" fmla="*/ 73 w 84"/>
                <a:gd name="T59" fmla="*/ 51 h 63"/>
                <a:gd name="T60" fmla="*/ 75 w 84"/>
                <a:gd name="T61" fmla="*/ 49 h 63"/>
                <a:gd name="T62" fmla="*/ 76 w 84"/>
                <a:gd name="T63" fmla="*/ 47 h 63"/>
                <a:gd name="T64" fmla="*/ 78 w 84"/>
                <a:gd name="T65" fmla="*/ 46 h 63"/>
                <a:gd name="T66" fmla="*/ 79 w 84"/>
                <a:gd name="T67" fmla="*/ 44 h 63"/>
                <a:gd name="T68" fmla="*/ 81 w 84"/>
                <a:gd name="T69" fmla="*/ 42 h 63"/>
                <a:gd name="T70" fmla="*/ 83 w 84"/>
                <a:gd name="T71" fmla="*/ 37 h 63"/>
                <a:gd name="T72" fmla="*/ 83 w 84"/>
                <a:gd name="T73" fmla="*/ 24 h 63"/>
                <a:gd name="T74" fmla="*/ 81 w 84"/>
                <a:gd name="T75" fmla="*/ 19 h 63"/>
                <a:gd name="T76" fmla="*/ 79 w 84"/>
                <a:gd name="T77" fmla="*/ 17 h 63"/>
                <a:gd name="T78" fmla="*/ 78 w 84"/>
                <a:gd name="T79" fmla="*/ 15 h 63"/>
                <a:gd name="T80" fmla="*/ 76 w 84"/>
                <a:gd name="T81" fmla="*/ 13 h 63"/>
                <a:gd name="T82" fmla="*/ 75 w 84"/>
                <a:gd name="T83" fmla="*/ 11 h 63"/>
                <a:gd name="T84" fmla="*/ 73 w 84"/>
                <a:gd name="T85" fmla="*/ 9 h 63"/>
                <a:gd name="T86" fmla="*/ 70 w 84"/>
                <a:gd name="T87" fmla="*/ 7 h 63"/>
                <a:gd name="T88" fmla="*/ 67 w 84"/>
                <a:gd name="T89" fmla="*/ 5 h 63"/>
                <a:gd name="T90" fmla="*/ 64 w 84"/>
                <a:gd name="T91" fmla="*/ 3 h 63"/>
                <a:gd name="T92" fmla="*/ 58 w 84"/>
                <a:gd name="T93" fmla="*/ 2 h 63"/>
                <a:gd name="T94" fmla="*/ 51 w 84"/>
                <a:gd name="T95" fmla="*/ 0 h 6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4" h="63">
                  <a:moveTo>
                    <a:pt x="41" y="0"/>
                  </a:moveTo>
                  <a:lnTo>
                    <a:pt x="31" y="0"/>
                  </a:lnTo>
                  <a:lnTo>
                    <a:pt x="31" y="2"/>
                  </a:lnTo>
                  <a:lnTo>
                    <a:pt x="24" y="2"/>
                  </a:lnTo>
                  <a:lnTo>
                    <a:pt x="23" y="3"/>
                  </a:lnTo>
                  <a:lnTo>
                    <a:pt x="18" y="3"/>
                  </a:lnTo>
                  <a:lnTo>
                    <a:pt x="18" y="5"/>
                  </a:lnTo>
                  <a:lnTo>
                    <a:pt x="15" y="5"/>
                  </a:lnTo>
                  <a:lnTo>
                    <a:pt x="15" y="7"/>
                  </a:lnTo>
                  <a:lnTo>
                    <a:pt x="12" y="7"/>
                  </a:lnTo>
                  <a:lnTo>
                    <a:pt x="12" y="9"/>
                  </a:lnTo>
                  <a:lnTo>
                    <a:pt x="9" y="9"/>
                  </a:lnTo>
                  <a:lnTo>
                    <a:pt x="9" y="11"/>
                  </a:lnTo>
                  <a:lnTo>
                    <a:pt x="7" y="11"/>
                  </a:lnTo>
                  <a:lnTo>
                    <a:pt x="7" y="13"/>
                  </a:lnTo>
                  <a:lnTo>
                    <a:pt x="6" y="13"/>
                  </a:lnTo>
                  <a:lnTo>
                    <a:pt x="6" y="15"/>
                  </a:lnTo>
                  <a:lnTo>
                    <a:pt x="4" y="15"/>
                  </a:lnTo>
                  <a:lnTo>
                    <a:pt x="4" y="17"/>
                  </a:lnTo>
                  <a:lnTo>
                    <a:pt x="3" y="17"/>
                  </a:lnTo>
                  <a:lnTo>
                    <a:pt x="3" y="19"/>
                  </a:lnTo>
                  <a:lnTo>
                    <a:pt x="1" y="19"/>
                  </a:lnTo>
                  <a:lnTo>
                    <a:pt x="1" y="24"/>
                  </a:lnTo>
                  <a:lnTo>
                    <a:pt x="0" y="24"/>
                  </a:lnTo>
                  <a:lnTo>
                    <a:pt x="0" y="29"/>
                  </a:lnTo>
                  <a:lnTo>
                    <a:pt x="0" y="37"/>
                  </a:lnTo>
                  <a:lnTo>
                    <a:pt x="1" y="37"/>
                  </a:lnTo>
                  <a:lnTo>
                    <a:pt x="1" y="42"/>
                  </a:lnTo>
                  <a:lnTo>
                    <a:pt x="3" y="42"/>
                  </a:lnTo>
                  <a:lnTo>
                    <a:pt x="3" y="44"/>
                  </a:lnTo>
                  <a:lnTo>
                    <a:pt x="4" y="44"/>
                  </a:lnTo>
                  <a:lnTo>
                    <a:pt x="4" y="46"/>
                  </a:lnTo>
                  <a:lnTo>
                    <a:pt x="6" y="46"/>
                  </a:lnTo>
                  <a:lnTo>
                    <a:pt x="6" y="47"/>
                  </a:lnTo>
                  <a:lnTo>
                    <a:pt x="7" y="47"/>
                  </a:lnTo>
                  <a:lnTo>
                    <a:pt x="7" y="49"/>
                  </a:lnTo>
                  <a:lnTo>
                    <a:pt x="9" y="49"/>
                  </a:lnTo>
                  <a:lnTo>
                    <a:pt x="9" y="51"/>
                  </a:lnTo>
                  <a:lnTo>
                    <a:pt x="12" y="51"/>
                  </a:lnTo>
                  <a:lnTo>
                    <a:pt x="12" y="53"/>
                  </a:lnTo>
                  <a:lnTo>
                    <a:pt x="15" y="53"/>
                  </a:lnTo>
                  <a:lnTo>
                    <a:pt x="15" y="55"/>
                  </a:lnTo>
                  <a:lnTo>
                    <a:pt x="18" y="55"/>
                  </a:lnTo>
                  <a:lnTo>
                    <a:pt x="18" y="57"/>
                  </a:lnTo>
                  <a:lnTo>
                    <a:pt x="23" y="57"/>
                  </a:lnTo>
                  <a:lnTo>
                    <a:pt x="24" y="59"/>
                  </a:lnTo>
                  <a:lnTo>
                    <a:pt x="31" y="59"/>
                  </a:lnTo>
                  <a:lnTo>
                    <a:pt x="31" y="62"/>
                  </a:lnTo>
                  <a:lnTo>
                    <a:pt x="41" y="62"/>
                  </a:lnTo>
                  <a:lnTo>
                    <a:pt x="51" y="62"/>
                  </a:lnTo>
                  <a:lnTo>
                    <a:pt x="51" y="59"/>
                  </a:lnTo>
                  <a:lnTo>
                    <a:pt x="58" y="59"/>
                  </a:lnTo>
                  <a:lnTo>
                    <a:pt x="59" y="57"/>
                  </a:lnTo>
                  <a:lnTo>
                    <a:pt x="64" y="57"/>
                  </a:lnTo>
                  <a:lnTo>
                    <a:pt x="64" y="55"/>
                  </a:lnTo>
                  <a:lnTo>
                    <a:pt x="67" y="55"/>
                  </a:lnTo>
                  <a:lnTo>
                    <a:pt x="67" y="53"/>
                  </a:lnTo>
                  <a:lnTo>
                    <a:pt x="70" y="53"/>
                  </a:lnTo>
                  <a:lnTo>
                    <a:pt x="70" y="51"/>
                  </a:lnTo>
                  <a:lnTo>
                    <a:pt x="73" y="51"/>
                  </a:lnTo>
                  <a:lnTo>
                    <a:pt x="73" y="49"/>
                  </a:lnTo>
                  <a:lnTo>
                    <a:pt x="75" y="49"/>
                  </a:lnTo>
                  <a:lnTo>
                    <a:pt x="75" y="47"/>
                  </a:lnTo>
                  <a:lnTo>
                    <a:pt x="76" y="47"/>
                  </a:lnTo>
                  <a:lnTo>
                    <a:pt x="76" y="46"/>
                  </a:lnTo>
                  <a:lnTo>
                    <a:pt x="78" y="46"/>
                  </a:lnTo>
                  <a:lnTo>
                    <a:pt x="78" y="44"/>
                  </a:lnTo>
                  <a:lnTo>
                    <a:pt x="79" y="44"/>
                  </a:lnTo>
                  <a:lnTo>
                    <a:pt x="79" y="42"/>
                  </a:lnTo>
                  <a:lnTo>
                    <a:pt x="81" y="42"/>
                  </a:lnTo>
                  <a:lnTo>
                    <a:pt x="81" y="37"/>
                  </a:lnTo>
                  <a:lnTo>
                    <a:pt x="83" y="37"/>
                  </a:lnTo>
                  <a:lnTo>
                    <a:pt x="83" y="31"/>
                  </a:lnTo>
                  <a:lnTo>
                    <a:pt x="83" y="24"/>
                  </a:lnTo>
                  <a:lnTo>
                    <a:pt x="81" y="24"/>
                  </a:lnTo>
                  <a:lnTo>
                    <a:pt x="81" y="19"/>
                  </a:lnTo>
                  <a:lnTo>
                    <a:pt x="79" y="19"/>
                  </a:lnTo>
                  <a:lnTo>
                    <a:pt x="79" y="17"/>
                  </a:lnTo>
                  <a:lnTo>
                    <a:pt x="78" y="17"/>
                  </a:lnTo>
                  <a:lnTo>
                    <a:pt x="78" y="15"/>
                  </a:lnTo>
                  <a:lnTo>
                    <a:pt x="76" y="15"/>
                  </a:lnTo>
                  <a:lnTo>
                    <a:pt x="76" y="13"/>
                  </a:lnTo>
                  <a:lnTo>
                    <a:pt x="75" y="13"/>
                  </a:lnTo>
                  <a:lnTo>
                    <a:pt x="75" y="11"/>
                  </a:lnTo>
                  <a:lnTo>
                    <a:pt x="73" y="11"/>
                  </a:lnTo>
                  <a:lnTo>
                    <a:pt x="73" y="9"/>
                  </a:lnTo>
                  <a:lnTo>
                    <a:pt x="70" y="9"/>
                  </a:lnTo>
                  <a:lnTo>
                    <a:pt x="70" y="7"/>
                  </a:lnTo>
                  <a:lnTo>
                    <a:pt x="67" y="7"/>
                  </a:lnTo>
                  <a:lnTo>
                    <a:pt x="67" y="5"/>
                  </a:lnTo>
                  <a:lnTo>
                    <a:pt x="64" y="5"/>
                  </a:lnTo>
                  <a:lnTo>
                    <a:pt x="64" y="3"/>
                  </a:lnTo>
                  <a:lnTo>
                    <a:pt x="59" y="3"/>
                  </a:lnTo>
                  <a:lnTo>
                    <a:pt x="58" y="2"/>
                  </a:lnTo>
                  <a:lnTo>
                    <a:pt x="51" y="2"/>
                  </a:lnTo>
                  <a:lnTo>
                    <a:pt x="51" y="0"/>
                  </a:lnTo>
                  <a:lnTo>
                    <a:pt x="41" y="0"/>
                  </a:lnTo>
                </a:path>
              </a:pathLst>
            </a:custGeom>
            <a:solidFill>
              <a:srgbClr val="FF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34" name="Freeform 51"/>
            <p:cNvSpPr>
              <a:spLocks/>
            </p:cNvSpPr>
            <p:nvPr/>
          </p:nvSpPr>
          <p:spPr bwMode="auto">
            <a:xfrm>
              <a:off x="3659" y="2527"/>
              <a:ext cx="95" cy="81"/>
            </a:xfrm>
            <a:custGeom>
              <a:avLst/>
              <a:gdLst>
                <a:gd name="T0" fmla="*/ 0 w 95"/>
                <a:gd name="T1" fmla="*/ 45 h 81"/>
                <a:gd name="T2" fmla="*/ 1 w 95"/>
                <a:gd name="T3" fmla="*/ 51 h 81"/>
                <a:gd name="T4" fmla="*/ 3 w 95"/>
                <a:gd name="T5" fmla="*/ 57 h 81"/>
                <a:gd name="T6" fmla="*/ 13 w 95"/>
                <a:gd name="T7" fmla="*/ 68 h 81"/>
                <a:gd name="T8" fmla="*/ 23 w 95"/>
                <a:gd name="T9" fmla="*/ 74 h 81"/>
                <a:gd name="T10" fmla="*/ 28 w 95"/>
                <a:gd name="T11" fmla="*/ 76 h 81"/>
                <a:gd name="T12" fmla="*/ 40 w 95"/>
                <a:gd name="T13" fmla="*/ 77 h 81"/>
                <a:gd name="T14" fmla="*/ 48 w 95"/>
                <a:gd name="T15" fmla="*/ 80 h 81"/>
                <a:gd name="T16" fmla="*/ 57 w 95"/>
                <a:gd name="T17" fmla="*/ 77 h 81"/>
                <a:gd name="T18" fmla="*/ 68 w 95"/>
                <a:gd name="T19" fmla="*/ 74 h 81"/>
                <a:gd name="T20" fmla="*/ 74 w 95"/>
                <a:gd name="T21" fmla="*/ 72 h 81"/>
                <a:gd name="T22" fmla="*/ 78 w 95"/>
                <a:gd name="T23" fmla="*/ 68 h 81"/>
                <a:gd name="T24" fmla="*/ 86 w 95"/>
                <a:gd name="T25" fmla="*/ 59 h 81"/>
                <a:gd name="T26" fmla="*/ 90 w 95"/>
                <a:gd name="T27" fmla="*/ 49 h 81"/>
                <a:gd name="T28" fmla="*/ 92 w 95"/>
                <a:gd name="T29" fmla="*/ 43 h 81"/>
                <a:gd name="T30" fmla="*/ 94 w 95"/>
                <a:gd name="T31" fmla="*/ 34 h 81"/>
                <a:gd name="T32" fmla="*/ 92 w 95"/>
                <a:gd name="T33" fmla="*/ 29 h 81"/>
                <a:gd name="T34" fmla="*/ 90 w 95"/>
                <a:gd name="T35" fmla="*/ 24 h 81"/>
                <a:gd name="T36" fmla="*/ 78 w 95"/>
                <a:gd name="T37" fmla="*/ 10 h 81"/>
                <a:gd name="T38" fmla="*/ 74 w 95"/>
                <a:gd name="T39" fmla="*/ 6 h 81"/>
                <a:gd name="T40" fmla="*/ 68 w 95"/>
                <a:gd name="T41" fmla="*/ 4 h 81"/>
                <a:gd name="T42" fmla="*/ 55 w 95"/>
                <a:gd name="T43" fmla="*/ 0 h 81"/>
                <a:gd name="T44" fmla="*/ 30 w 95"/>
                <a:gd name="T45" fmla="*/ 2 h 81"/>
                <a:gd name="T46" fmla="*/ 23 w 95"/>
                <a:gd name="T47" fmla="*/ 4 h 81"/>
                <a:gd name="T48" fmla="*/ 13 w 95"/>
                <a:gd name="T49" fmla="*/ 10 h 81"/>
                <a:gd name="T50" fmla="*/ 8 w 95"/>
                <a:gd name="T51" fmla="*/ 14 h 81"/>
                <a:gd name="T52" fmla="*/ 3 w 95"/>
                <a:gd name="T53" fmla="*/ 18 h 81"/>
                <a:gd name="T54" fmla="*/ 1 w 95"/>
                <a:gd name="T55" fmla="*/ 24 h 81"/>
                <a:gd name="T56" fmla="*/ 0 w 95"/>
                <a:gd name="T57" fmla="*/ 33 h 81"/>
                <a:gd name="T58" fmla="*/ 0 w 95"/>
                <a:gd name="T59" fmla="*/ 38 h 81"/>
                <a:gd name="T60" fmla="*/ 11 w 95"/>
                <a:gd name="T61" fmla="*/ 38 h 81"/>
                <a:gd name="T62" fmla="*/ 13 w 95"/>
                <a:gd name="T63" fmla="*/ 33 h 81"/>
                <a:gd name="T64" fmla="*/ 16 w 95"/>
                <a:gd name="T65" fmla="*/ 27 h 81"/>
                <a:gd name="T66" fmla="*/ 19 w 95"/>
                <a:gd name="T67" fmla="*/ 24 h 81"/>
                <a:gd name="T68" fmla="*/ 27 w 95"/>
                <a:gd name="T69" fmla="*/ 20 h 81"/>
                <a:gd name="T70" fmla="*/ 33 w 95"/>
                <a:gd name="T71" fmla="*/ 18 h 81"/>
                <a:gd name="T72" fmla="*/ 53 w 95"/>
                <a:gd name="T73" fmla="*/ 16 h 81"/>
                <a:gd name="T74" fmla="*/ 63 w 95"/>
                <a:gd name="T75" fmla="*/ 18 h 81"/>
                <a:gd name="T76" fmla="*/ 68 w 95"/>
                <a:gd name="T77" fmla="*/ 20 h 81"/>
                <a:gd name="T78" fmla="*/ 72 w 95"/>
                <a:gd name="T79" fmla="*/ 24 h 81"/>
                <a:gd name="T80" fmla="*/ 80 w 95"/>
                <a:gd name="T81" fmla="*/ 33 h 81"/>
                <a:gd name="T82" fmla="*/ 82 w 95"/>
                <a:gd name="T83" fmla="*/ 34 h 81"/>
                <a:gd name="T84" fmla="*/ 80 w 95"/>
                <a:gd name="T85" fmla="*/ 36 h 81"/>
                <a:gd name="T86" fmla="*/ 80 w 95"/>
                <a:gd name="T87" fmla="*/ 38 h 81"/>
                <a:gd name="T88" fmla="*/ 82 w 95"/>
                <a:gd name="T89" fmla="*/ 41 h 81"/>
                <a:gd name="T90" fmla="*/ 80 w 95"/>
                <a:gd name="T91" fmla="*/ 45 h 81"/>
                <a:gd name="T92" fmla="*/ 77 w 95"/>
                <a:gd name="T93" fmla="*/ 49 h 81"/>
                <a:gd name="T94" fmla="*/ 72 w 95"/>
                <a:gd name="T95" fmla="*/ 54 h 81"/>
                <a:gd name="T96" fmla="*/ 68 w 95"/>
                <a:gd name="T97" fmla="*/ 57 h 81"/>
                <a:gd name="T98" fmla="*/ 65 w 95"/>
                <a:gd name="T99" fmla="*/ 59 h 81"/>
                <a:gd name="T100" fmla="*/ 55 w 95"/>
                <a:gd name="T101" fmla="*/ 61 h 81"/>
                <a:gd name="T102" fmla="*/ 48 w 95"/>
                <a:gd name="T103" fmla="*/ 63 h 81"/>
                <a:gd name="T104" fmla="*/ 42 w 95"/>
                <a:gd name="T105" fmla="*/ 61 h 81"/>
                <a:gd name="T106" fmla="*/ 31 w 95"/>
                <a:gd name="T107" fmla="*/ 59 h 81"/>
                <a:gd name="T108" fmla="*/ 25 w 95"/>
                <a:gd name="T109" fmla="*/ 57 h 81"/>
                <a:gd name="T110" fmla="*/ 18 w 95"/>
                <a:gd name="T111" fmla="*/ 54 h 81"/>
                <a:gd name="T112" fmla="*/ 13 w 95"/>
                <a:gd name="T113" fmla="*/ 45 h 81"/>
                <a:gd name="T114" fmla="*/ 11 w 95"/>
                <a:gd name="T115" fmla="*/ 38 h 8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5" h="81">
                  <a:moveTo>
                    <a:pt x="0" y="38"/>
                  </a:moveTo>
                  <a:lnTo>
                    <a:pt x="0" y="45"/>
                  </a:lnTo>
                  <a:lnTo>
                    <a:pt x="1" y="49"/>
                  </a:lnTo>
                  <a:lnTo>
                    <a:pt x="1" y="51"/>
                  </a:lnTo>
                  <a:lnTo>
                    <a:pt x="2" y="54"/>
                  </a:lnTo>
                  <a:lnTo>
                    <a:pt x="3" y="57"/>
                  </a:lnTo>
                  <a:lnTo>
                    <a:pt x="10" y="65"/>
                  </a:lnTo>
                  <a:lnTo>
                    <a:pt x="13" y="68"/>
                  </a:lnTo>
                  <a:lnTo>
                    <a:pt x="20" y="74"/>
                  </a:lnTo>
                  <a:lnTo>
                    <a:pt x="23" y="74"/>
                  </a:lnTo>
                  <a:lnTo>
                    <a:pt x="27" y="76"/>
                  </a:lnTo>
                  <a:lnTo>
                    <a:pt x="28" y="76"/>
                  </a:lnTo>
                  <a:lnTo>
                    <a:pt x="30" y="77"/>
                  </a:lnTo>
                  <a:lnTo>
                    <a:pt x="40" y="77"/>
                  </a:lnTo>
                  <a:lnTo>
                    <a:pt x="43" y="80"/>
                  </a:lnTo>
                  <a:lnTo>
                    <a:pt x="48" y="80"/>
                  </a:lnTo>
                  <a:lnTo>
                    <a:pt x="51" y="77"/>
                  </a:lnTo>
                  <a:lnTo>
                    <a:pt x="57" y="77"/>
                  </a:lnTo>
                  <a:lnTo>
                    <a:pt x="66" y="76"/>
                  </a:lnTo>
                  <a:lnTo>
                    <a:pt x="68" y="74"/>
                  </a:lnTo>
                  <a:lnTo>
                    <a:pt x="71" y="74"/>
                  </a:lnTo>
                  <a:lnTo>
                    <a:pt x="74" y="72"/>
                  </a:lnTo>
                  <a:lnTo>
                    <a:pt x="77" y="70"/>
                  </a:lnTo>
                  <a:lnTo>
                    <a:pt x="78" y="68"/>
                  </a:lnTo>
                  <a:lnTo>
                    <a:pt x="80" y="68"/>
                  </a:lnTo>
                  <a:lnTo>
                    <a:pt x="86" y="59"/>
                  </a:lnTo>
                  <a:lnTo>
                    <a:pt x="90" y="51"/>
                  </a:lnTo>
                  <a:lnTo>
                    <a:pt x="90" y="49"/>
                  </a:lnTo>
                  <a:lnTo>
                    <a:pt x="92" y="49"/>
                  </a:lnTo>
                  <a:lnTo>
                    <a:pt x="92" y="43"/>
                  </a:lnTo>
                  <a:lnTo>
                    <a:pt x="94" y="41"/>
                  </a:lnTo>
                  <a:lnTo>
                    <a:pt x="94" y="34"/>
                  </a:lnTo>
                  <a:lnTo>
                    <a:pt x="92" y="33"/>
                  </a:lnTo>
                  <a:lnTo>
                    <a:pt x="92" y="29"/>
                  </a:lnTo>
                  <a:lnTo>
                    <a:pt x="90" y="27"/>
                  </a:lnTo>
                  <a:lnTo>
                    <a:pt x="90" y="24"/>
                  </a:lnTo>
                  <a:lnTo>
                    <a:pt x="80" y="10"/>
                  </a:lnTo>
                  <a:lnTo>
                    <a:pt x="78" y="10"/>
                  </a:lnTo>
                  <a:lnTo>
                    <a:pt x="77" y="8"/>
                  </a:lnTo>
                  <a:lnTo>
                    <a:pt x="74" y="6"/>
                  </a:lnTo>
                  <a:lnTo>
                    <a:pt x="71" y="4"/>
                  </a:lnTo>
                  <a:lnTo>
                    <a:pt x="68" y="4"/>
                  </a:lnTo>
                  <a:lnTo>
                    <a:pt x="65" y="2"/>
                  </a:lnTo>
                  <a:lnTo>
                    <a:pt x="55" y="0"/>
                  </a:lnTo>
                  <a:lnTo>
                    <a:pt x="33" y="0"/>
                  </a:lnTo>
                  <a:lnTo>
                    <a:pt x="30" y="2"/>
                  </a:lnTo>
                  <a:lnTo>
                    <a:pt x="28" y="2"/>
                  </a:lnTo>
                  <a:lnTo>
                    <a:pt x="23" y="4"/>
                  </a:lnTo>
                  <a:lnTo>
                    <a:pt x="20" y="4"/>
                  </a:lnTo>
                  <a:lnTo>
                    <a:pt x="13" y="10"/>
                  </a:lnTo>
                  <a:lnTo>
                    <a:pt x="11" y="11"/>
                  </a:lnTo>
                  <a:lnTo>
                    <a:pt x="8" y="14"/>
                  </a:lnTo>
                  <a:lnTo>
                    <a:pt x="5" y="18"/>
                  </a:lnTo>
                  <a:lnTo>
                    <a:pt x="3" y="18"/>
                  </a:lnTo>
                  <a:lnTo>
                    <a:pt x="2" y="24"/>
                  </a:lnTo>
                  <a:lnTo>
                    <a:pt x="1" y="24"/>
                  </a:lnTo>
                  <a:lnTo>
                    <a:pt x="1" y="27"/>
                  </a:lnTo>
                  <a:lnTo>
                    <a:pt x="0" y="33"/>
                  </a:lnTo>
                  <a:lnTo>
                    <a:pt x="0" y="38"/>
                  </a:lnTo>
                  <a:lnTo>
                    <a:pt x="11" y="38"/>
                  </a:lnTo>
                  <a:lnTo>
                    <a:pt x="11" y="33"/>
                  </a:lnTo>
                  <a:lnTo>
                    <a:pt x="13" y="33"/>
                  </a:lnTo>
                  <a:lnTo>
                    <a:pt x="13" y="31"/>
                  </a:lnTo>
                  <a:lnTo>
                    <a:pt x="16" y="27"/>
                  </a:lnTo>
                  <a:lnTo>
                    <a:pt x="18" y="27"/>
                  </a:lnTo>
                  <a:lnTo>
                    <a:pt x="19" y="24"/>
                  </a:lnTo>
                  <a:lnTo>
                    <a:pt x="25" y="20"/>
                  </a:lnTo>
                  <a:lnTo>
                    <a:pt x="27" y="20"/>
                  </a:lnTo>
                  <a:lnTo>
                    <a:pt x="28" y="18"/>
                  </a:lnTo>
                  <a:lnTo>
                    <a:pt x="33" y="18"/>
                  </a:lnTo>
                  <a:lnTo>
                    <a:pt x="35" y="16"/>
                  </a:lnTo>
                  <a:lnTo>
                    <a:pt x="53" y="16"/>
                  </a:lnTo>
                  <a:lnTo>
                    <a:pt x="62" y="18"/>
                  </a:lnTo>
                  <a:lnTo>
                    <a:pt x="63" y="18"/>
                  </a:lnTo>
                  <a:lnTo>
                    <a:pt x="65" y="20"/>
                  </a:lnTo>
                  <a:lnTo>
                    <a:pt x="68" y="20"/>
                  </a:lnTo>
                  <a:lnTo>
                    <a:pt x="71" y="22"/>
                  </a:lnTo>
                  <a:lnTo>
                    <a:pt x="72" y="24"/>
                  </a:lnTo>
                  <a:lnTo>
                    <a:pt x="74" y="24"/>
                  </a:lnTo>
                  <a:lnTo>
                    <a:pt x="80" y="33"/>
                  </a:lnTo>
                  <a:lnTo>
                    <a:pt x="80" y="34"/>
                  </a:lnTo>
                  <a:lnTo>
                    <a:pt x="82" y="34"/>
                  </a:lnTo>
                  <a:lnTo>
                    <a:pt x="80" y="34"/>
                  </a:lnTo>
                  <a:lnTo>
                    <a:pt x="80" y="36"/>
                  </a:lnTo>
                  <a:lnTo>
                    <a:pt x="82" y="38"/>
                  </a:lnTo>
                  <a:lnTo>
                    <a:pt x="80" y="38"/>
                  </a:lnTo>
                  <a:lnTo>
                    <a:pt x="80" y="41"/>
                  </a:lnTo>
                  <a:lnTo>
                    <a:pt x="82" y="41"/>
                  </a:lnTo>
                  <a:lnTo>
                    <a:pt x="80" y="43"/>
                  </a:lnTo>
                  <a:lnTo>
                    <a:pt x="80" y="45"/>
                  </a:lnTo>
                  <a:lnTo>
                    <a:pt x="78" y="49"/>
                  </a:lnTo>
                  <a:lnTo>
                    <a:pt x="77" y="49"/>
                  </a:lnTo>
                  <a:lnTo>
                    <a:pt x="74" y="54"/>
                  </a:lnTo>
                  <a:lnTo>
                    <a:pt x="72" y="54"/>
                  </a:lnTo>
                  <a:lnTo>
                    <a:pt x="71" y="56"/>
                  </a:lnTo>
                  <a:lnTo>
                    <a:pt x="68" y="57"/>
                  </a:lnTo>
                  <a:lnTo>
                    <a:pt x="66" y="57"/>
                  </a:lnTo>
                  <a:lnTo>
                    <a:pt x="65" y="59"/>
                  </a:lnTo>
                  <a:lnTo>
                    <a:pt x="62" y="59"/>
                  </a:lnTo>
                  <a:lnTo>
                    <a:pt x="55" y="61"/>
                  </a:lnTo>
                  <a:lnTo>
                    <a:pt x="50" y="61"/>
                  </a:lnTo>
                  <a:lnTo>
                    <a:pt x="48" y="63"/>
                  </a:lnTo>
                  <a:lnTo>
                    <a:pt x="45" y="63"/>
                  </a:lnTo>
                  <a:lnTo>
                    <a:pt x="42" y="61"/>
                  </a:lnTo>
                  <a:lnTo>
                    <a:pt x="33" y="61"/>
                  </a:lnTo>
                  <a:lnTo>
                    <a:pt x="31" y="59"/>
                  </a:lnTo>
                  <a:lnTo>
                    <a:pt x="27" y="59"/>
                  </a:lnTo>
                  <a:lnTo>
                    <a:pt x="25" y="57"/>
                  </a:lnTo>
                  <a:lnTo>
                    <a:pt x="19" y="54"/>
                  </a:lnTo>
                  <a:lnTo>
                    <a:pt x="18" y="54"/>
                  </a:lnTo>
                  <a:lnTo>
                    <a:pt x="13" y="47"/>
                  </a:lnTo>
                  <a:lnTo>
                    <a:pt x="13" y="45"/>
                  </a:lnTo>
                  <a:lnTo>
                    <a:pt x="11" y="45"/>
                  </a:lnTo>
                  <a:lnTo>
                    <a:pt x="11" y="38"/>
                  </a:lnTo>
                  <a:lnTo>
                    <a:pt x="0" y="38"/>
                  </a:lnTo>
                </a:path>
              </a:pathLst>
            </a:custGeom>
            <a:solidFill>
              <a:srgbClr val="FF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35" name="Oval 52"/>
            <p:cNvSpPr>
              <a:spLocks noChangeArrowheads="1"/>
            </p:cNvSpPr>
            <p:nvPr/>
          </p:nvSpPr>
          <p:spPr bwMode="auto">
            <a:xfrm>
              <a:off x="3685" y="2553"/>
              <a:ext cx="35" cy="26"/>
            </a:xfrm>
            <a:prstGeom prst="ellipse">
              <a:avLst/>
            </a:prstGeom>
            <a:solidFill>
              <a:srgbClr val="FFFFFF"/>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436" name="Freeform 53"/>
            <p:cNvSpPr>
              <a:spLocks/>
            </p:cNvSpPr>
            <p:nvPr/>
          </p:nvSpPr>
          <p:spPr bwMode="auto">
            <a:xfrm>
              <a:off x="3893" y="2537"/>
              <a:ext cx="82" cy="63"/>
            </a:xfrm>
            <a:custGeom>
              <a:avLst/>
              <a:gdLst>
                <a:gd name="T0" fmla="*/ 29 w 82"/>
                <a:gd name="T1" fmla="*/ 0 h 63"/>
                <a:gd name="T2" fmla="*/ 24 w 82"/>
                <a:gd name="T3" fmla="*/ 2 h 63"/>
                <a:gd name="T4" fmla="*/ 18 w 82"/>
                <a:gd name="T5" fmla="*/ 4 h 63"/>
                <a:gd name="T6" fmla="*/ 14 w 82"/>
                <a:gd name="T7" fmla="*/ 6 h 63"/>
                <a:gd name="T8" fmla="*/ 11 w 82"/>
                <a:gd name="T9" fmla="*/ 8 h 63"/>
                <a:gd name="T10" fmla="*/ 9 w 82"/>
                <a:gd name="T11" fmla="*/ 10 h 63"/>
                <a:gd name="T12" fmla="*/ 7 w 82"/>
                <a:gd name="T13" fmla="*/ 12 h 63"/>
                <a:gd name="T14" fmla="*/ 6 w 82"/>
                <a:gd name="T15" fmla="*/ 14 h 63"/>
                <a:gd name="T16" fmla="*/ 4 w 82"/>
                <a:gd name="T17" fmla="*/ 17 h 63"/>
                <a:gd name="T18" fmla="*/ 3 w 82"/>
                <a:gd name="T19" fmla="*/ 19 h 63"/>
                <a:gd name="T20" fmla="*/ 1 w 82"/>
                <a:gd name="T21" fmla="*/ 21 h 63"/>
                <a:gd name="T22" fmla="*/ 0 w 82"/>
                <a:gd name="T23" fmla="*/ 24 h 63"/>
                <a:gd name="T24" fmla="*/ 0 w 82"/>
                <a:gd name="T25" fmla="*/ 37 h 63"/>
                <a:gd name="T26" fmla="*/ 1 w 82"/>
                <a:gd name="T27" fmla="*/ 41 h 63"/>
                <a:gd name="T28" fmla="*/ 3 w 82"/>
                <a:gd name="T29" fmla="*/ 43 h 63"/>
                <a:gd name="T30" fmla="*/ 4 w 82"/>
                <a:gd name="T31" fmla="*/ 44 h 63"/>
                <a:gd name="T32" fmla="*/ 6 w 82"/>
                <a:gd name="T33" fmla="*/ 47 h 63"/>
                <a:gd name="T34" fmla="*/ 7 w 82"/>
                <a:gd name="T35" fmla="*/ 49 h 63"/>
                <a:gd name="T36" fmla="*/ 9 w 82"/>
                <a:gd name="T37" fmla="*/ 51 h 63"/>
                <a:gd name="T38" fmla="*/ 11 w 82"/>
                <a:gd name="T39" fmla="*/ 53 h 63"/>
                <a:gd name="T40" fmla="*/ 14 w 82"/>
                <a:gd name="T41" fmla="*/ 55 h 63"/>
                <a:gd name="T42" fmla="*/ 18 w 82"/>
                <a:gd name="T43" fmla="*/ 57 h 63"/>
                <a:gd name="T44" fmla="*/ 24 w 82"/>
                <a:gd name="T45" fmla="*/ 59 h 63"/>
                <a:gd name="T46" fmla="*/ 29 w 82"/>
                <a:gd name="T47" fmla="*/ 62 h 63"/>
                <a:gd name="T48" fmla="*/ 51 w 82"/>
                <a:gd name="T49" fmla="*/ 62 h 63"/>
                <a:gd name="T50" fmla="*/ 57 w 82"/>
                <a:gd name="T51" fmla="*/ 59 h 63"/>
                <a:gd name="T52" fmla="*/ 62 w 82"/>
                <a:gd name="T53" fmla="*/ 57 h 63"/>
                <a:gd name="T54" fmla="*/ 66 w 82"/>
                <a:gd name="T55" fmla="*/ 55 h 63"/>
                <a:gd name="T56" fmla="*/ 69 w 82"/>
                <a:gd name="T57" fmla="*/ 53 h 63"/>
                <a:gd name="T58" fmla="*/ 72 w 82"/>
                <a:gd name="T59" fmla="*/ 51 h 63"/>
                <a:gd name="T60" fmla="*/ 73 w 82"/>
                <a:gd name="T61" fmla="*/ 49 h 63"/>
                <a:gd name="T62" fmla="*/ 75 w 82"/>
                <a:gd name="T63" fmla="*/ 47 h 63"/>
                <a:gd name="T64" fmla="*/ 77 w 82"/>
                <a:gd name="T65" fmla="*/ 44 h 63"/>
                <a:gd name="T66" fmla="*/ 78 w 82"/>
                <a:gd name="T67" fmla="*/ 43 h 63"/>
                <a:gd name="T68" fmla="*/ 80 w 82"/>
                <a:gd name="T69" fmla="*/ 41 h 63"/>
                <a:gd name="T70" fmla="*/ 81 w 82"/>
                <a:gd name="T71" fmla="*/ 37 h 63"/>
                <a:gd name="T72" fmla="*/ 81 w 82"/>
                <a:gd name="T73" fmla="*/ 24 h 63"/>
                <a:gd name="T74" fmla="*/ 80 w 82"/>
                <a:gd name="T75" fmla="*/ 21 h 63"/>
                <a:gd name="T76" fmla="*/ 78 w 82"/>
                <a:gd name="T77" fmla="*/ 19 h 63"/>
                <a:gd name="T78" fmla="*/ 77 w 82"/>
                <a:gd name="T79" fmla="*/ 17 h 63"/>
                <a:gd name="T80" fmla="*/ 75 w 82"/>
                <a:gd name="T81" fmla="*/ 14 h 63"/>
                <a:gd name="T82" fmla="*/ 73 w 82"/>
                <a:gd name="T83" fmla="*/ 12 h 63"/>
                <a:gd name="T84" fmla="*/ 72 w 82"/>
                <a:gd name="T85" fmla="*/ 10 h 63"/>
                <a:gd name="T86" fmla="*/ 69 w 82"/>
                <a:gd name="T87" fmla="*/ 8 h 63"/>
                <a:gd name="T88" fmla="*/ 66 w 82"/>
                <a:gd name="T89" fmla="*/ 6 h 63"/>
                <a:gd name="T90" fmla="*/ 62 w 82"/>
                <a:gd name="T91" fmla="*/ 4 h 63"/>
                <a:gd name="T92" fmla="*/ 57 w 82"/>
                <a:gd name="T93" fmla="*/ 2 h 63"/>
                <a:gd name="T94" fmla="*/ 51 w 82"/>
                <a:gd name="T95" fmla="*/ 0 h 6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2" h="63">
                  <a:moveTo>
                    <a:pt x="40" y="0"/>
                  </a:moveTo>
                  <a:lnTo>
                    <a:pt x="29" y="0"/>
                  </a:lnTo>
                  <a:lnTo>
                    <a:pt x="29" y="2"/>
                  </a:lnTo>
                  <a:lnTo>
                    <a:pt x="24" y="2"/>
                  </a:lnTo>
                  <a:lnTo>
                    <a:pt x="22" y="4"/>
                  </a:lnTo>
                  <a:lnTo>
                    <a:pt x="18" y="4"/>
                  </a:lnTo>
                  <a:lnTo>
                    <a:pt x="18" y="6"/>
                  </a:lnTo>
                  <a:lnTo>
                    <a:pt x="14" y="6"/>
                  </a:lnTo>
                  <a:lnTo>
                    <a:pt x="14" y="8"/>
                  </a:lnTo>
                  <a:lnTo>
                    <a:pt x="11" y="8"/>
                  </a:lnTo>
                  <a:lnTo>
                    <a:pt x="11" y="10"/>
                  </a:lnTo>
                  <a:lnTo>
                    <a:pt x="9" y="10"/>
                  </a:lnTo>
                  <a:lnTo>
                    <a:pt x="9" y="12"/>
                  </a:lnTo>
                  <a:lnTo>
                    <a:pt x="7" y="12"/>
                  </a:lnTo>
                  <a:lnTo>
                    <a:pt x="7" y="14"/>
                  </a:lnTo>
                  <a:lnTo>
                    <a:pt x="6" y="14"/>
                  </a:lnTo>
                  <a:lnTo>
                    <a:pt x="6" y="17"/>
                  </a:lnTo>
                  <a:lnTo>
                    <a:pt x="4" y="17"/>
                  </a:lnTo>
                  <a:lnTo>
                    <a:pt x="4" y="19"/>
                  </a:lnTo>
                  <a:lnTo>
                    <a:pt x="3" y="19"/>
                  </a:lnTo>
                  <a:lnTo>
                    <a:pt x="3" y="21"/>
                  </a:lnTo>
                  <a:lnTo>
                    <a:pt x="1" y="21"/>
                  </a:lnTo>
                  <a:lnTo>
                    <a:pt x="1" y="24"/>
                  </a:lnTo>
                  <a:lnTo>
                    <a:pt x="0" y="24"/>
                  </a:lnTo>
                  <a:lnTo>
                    <a:pt x="0" y="31"/>
                  </a:lnTo>
                  <a:lnTo>
                    <a:pt x="0" y="37"/>
                  </a:lnTo>
                  <a:lnTo>
                    <a:pt x="1" y="37"/>
                  </a:lnTo>
                  <a:lnTo>
                    <a:pt x="1" y="41"/>
                  </a:lnTo>
                  <a:lnTo>
                    <a:pt x="3" y="41"/>
                  </a:lnTo>
                  <a:lnTo>
                    <a:pt x="3" y="43"/>
                  </a:lnTo>
                  <a:lnTo>
                    <a:pt x="4" y="43"/>
                  </a:lnTo>
                  <a:lnTo>
                    <a:pt x="4" y="44"/>
                  </a:lnTo>
                  <a:lnTo>
                    <a:pt x="6" y="44"/>
                  </a:lnTo>
                  <a:lnTo>
                    <a:pt x="6" y="47"/>
                  </a:lnTo>
                  <a:lnTo>
                    <a:pt x="7" y="47"/>
                  </a:lnTo>
                  <a:lnTo>
                    <a:pt x="7" y="49"/>
                  </a:lnTo>
                  <a:lnTo>
                    <a:pt x="9" y="49"/>
                  </a:lnTo>
                  <a:lnTo>
                    <a:pt x="9" y="51"/>
                  </a:lnTo>
                  <a:lnTo>
                    <a:pt x="11" y="51"/>
                  </a:lnTo>
                  <a:lnTo>
                    <a:pt x="11" y="53"/>
                  </a:lnTo>
                  <a:lnTo>
                    <a:pt x="14" y="53"/>
                  </a:lnTo>
                  <a:lnTo>
                    <a:pt x="14" y="55"/>
                  </a:lnTo>
                  <a:lnTo>
                    <a:pt x="18" y="55"/>
                  </a:lnTo>
                  <a:lnTo>
                    <a:pt x="18" y="57"/>
                  </a:lnTo>
                  <a:lnTo>
                    <a:pt x="22" y="57"/>
                  </a:lnTo>
                  <a:lnTo>
                    <a:pt x="24" y="59"/>
                  </a:lnTo>
                  <a:lnTo>
                    <a:pt x="29" y="59"/>
                  </a:lnTo>
                  <a:lnTo>
                    <a:pt x="29" y="62"/>
                  </a:lnTo>
                  <a:lnTo>
                    <a:pt x="40" y="62"/>
                  </a:lnTo>
                  <a:lnTo>
                    <a:pt x="51" y="62"/>
                  </a:lnTo>
                  <a:lnTo>
                    <a:pt x="51" y="59"/>
                  </a:lnTo>
                  <a:lnTo>
                    <a:pt x="57" y="59"/>
                  </a:lnTo>
                  <a:lnTo>
                    <a:pt x="58" y="57"/>
                  </a:lnTo>
                  <a:lnTo>
                    <a:pt x="62" y="57"/>
                  </a:lnTo>
                  <a:lnTo>
                    <a:pt x="62" y="55"/>
                  </a:lnTo>
                  <a:lnTo>
                    <a:pt x="66" y="55"/>
                  </a:lnTo>
                  <a:lnTo>
                    <a:pt x="66" y="53"/>
                  </a:lnTo>
                  <a:lnTo>
                    <a:pt x="69" y="53"/>
                  </a:lnTo>
                  <a:lnTo>
                    <a:pt x="69" y="51"/>
                  </a:lnTo>
                  <a:lnTo>
                    <a:pt x="72" y="51"/>
                  </a:lnTo>
                  <a:lnTo>
                    <a:pt x="72" y="49"/>
                  </a:lnTo>
                  <a:lnTo>
                    <a:pt x="73" y="49"/>
                  </a:lnTo>
                  <a:lnTo>
                    <a:pt x="73" y="47"/>
                  </a:lnTo>
                  <a:lnTo>
                    <a:pt x="75" y="47"/>
                  </a:lnTo>
                  <a:lnTo>
                    <a:pt x="75" y="44"/>
                  </a:lnTo>
                  <a:lnTo>
                    <a:pt x="77" y="44"/>
                  </a:lnTo>
                  <a:lnTo>
                    <a:pt x="77" y="43"/>
                  </a:lnTo>
                  <a:lnTo>
                    <a:pt x="78" y="43"/>
                  </a:lnTo>
                  <a:lnTo>
                    <a:pt x="78" y="41"/>
                  </a:lnTo>
                  <a:lnTo>
                    <a:pt x="80" y="41"/>
                  </a:lnTo>
                  <a:lnTo>
                    <a:pt x="80" y="37"/>
                  </a:lnTo>
                  <a:lnTo>
                    <a:pt x="81" y="37"/>
                  </a:lnTo>
                  <a:lnTo>
                    <a:pt x="81" y="31"/>
                  </a:lnTo>
                  <a:lnTo>
                    <a:pt x="81" y="24"/>
                  </a:lnTo>
                  <a:lnTo>
                    <a:pt x="80" y="24"/>
                  </a:lnTo>
                  <a:lnTo>
                    <a:pt x="80" y="21"/>
                  </a:lnTo>
                  <a:lnTo>
                    <a:pt x="78" y="21"/>
                  </a:lnTo>
                  <a:lnTo>
                    <a:pt x="78" y="19"/>
                  </a:lnTo>
                  <a:lnTo>
                    <a:pt x="77" y="19"/>
                  </a:lnTo>
                  <a:lnTo>
                    <a:pt x="77" y="17"/>
                  </a:lnTo>
                  <a:lnTo>
                    <a:pt x="75" y="17"/>
                  </a:lnTo>
                  <a:lnTo>
                    <a:pt x="75" y="14"/>
                  </a:lnTo>
                  <a:lnTo>
                    <a:pt x="73" y="14"/>
                  </a:lnTo>
                  <a:lnTo>
                    <a:pt x="73" y="12"/>
                  </a:lnTo>
                  <a:lnTo>
                    <a:pt x="72" y="12"/>
                  </a:lnTo>
                  <a:lnTo>
                    <a:pt x="72" y="10"/>
                  </a:lnTo>
                  <a:lnTo>
                    <a:pt x="69" y="10"/>
                  </a:lnTo>
                  <a:lnTo>
                    <a:pt x="69" y="8"/>
                  </a:lnTo>
                  <a:lnTo>
                    <a:pt x="66" y="8"/>
                  </a:lnTo>
                  <a:lnTo>
                    <a:pt x="66" y="6"/>
                  </a:lnTo>
                  <a:lnTo>
                    <a:pt x="62" y="6"/>
                  </a:lnTo>
                  <a:lnTo>
                    <a:pt x="62" y="4"/>
                  </a:lnTo>
                  <a:lnTo>
                    <a:pt x="58" y="4"/>
                  </a:lnTo>
                  <a:lnTo>
                    <a:pt x="57" y="2"/>
                  </a:lnTo>
                  <a:lnTo>
                    <a:pt x="51" y="2"/>
                  </a:lnTo>
                  <a:lnTo>
                    <a:pt x="51" y="0"/>
                  </a:lnTo>
                  <a:lnTo>
                    <a:pt x="40" y="0"/>
                  </a:lnTo>
                </a:path>
              </a:pathLst>
            </a:custGeom>
            <a:solidFill>
              <a:srgbClr val="FF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37" name="Freeform 54"/>
            <p:cNvSpPr>
              <a:spLocks/>
            </p:cNvSpPr>
            <p:nvPr/>
          </p:nvSpPr>
          <p:spPr bwMode="auto">
            <a:xfrm>
              <a:off x="3886" y="2529"/>
              <a:ext cx="96" cy="80"/>
            </a:xfrm>
            <a:custGeom>
              <a:avLst/>
              <a:gdLst>
                <a:gd name="T0" fmla="*/ 0 w 96"/>
                <a:gd name="T1" fmla="*/ 48 h 80"/>
                <a:gd name="T2" fmla="*/ 1 w 96"/>
                <a:gd name="T3" fmla="*/ 52 h 80"/>
                <a:gd name="T4" fmla="*/ 4 w 96"/>
                <a:gd name="T5" fmla="*/ 55 h 80"/>
                <a:gd name="T6" fmla="*/ 18 w 96"/>
                <a:gd name="T7" fmla="*/ 71 h 80"/>
                <a:gd name="T8" fmla="*/ 21 w 96"/>
                <a:gd name="T9" fmla="*/ 73 h 80"/>
                <a:gd name="T10" fmla="*/ 27 w 96"/>
                <a:gd name="T11" fmla="*/ 74 h 80"/>
                <a:gd name="T12" fmla="*/ 31 w 96"/>
                <a:gd name="T13" fmla="*/ 76 h 80"/>
                <a:gd name="T14" fmla="*/ 44 w 96"/>
                <a:gd name="T15" fmla="*/ 79 h 80"/>
                <a:gd name="T16" fmla="*/ 52 w 96"/>
                <a:gd name="T17" fmla="*/ 76 h 80"/>
                <a:gd name="T18" fmla="*/ 67 w 96"/>
                <a:gd name="T19" fmla="*/ 74 h 80"/>
                <a:gd name="T20" fmla="*/ 71 w 96"/>
                <a:gd name="T21" fmla="*/ 73 h 80"/>
                <a:gd name="T22" fmla="*/ 75 w 96"/>
                <a:gd name="T23" fmla="*/ 71 h 80"/>
                <a:gd name="T24" fmla="*/ 79 w 96"/>
                <a:gd name="T25" fmla="*/ 69 h 80"/>
                <a:gd name="T26" fmla="*/ 91 w 96"/>
                <a:gd name="T27" fmla="*/ 50 h 80"/>
                <a:gd name="T28" fmla="*/ 93 w 96"/>
                <a:gd name="T29" fmla="*/ 43 h 80"/>
                <a:gd name="T30" fmla="*/ 95 w 96"/>
                <a:gd name="T31" fmla="*/ 35 h 80"/>
                <a:gd name="T32" fmla="*/ 93 w 96"/>
                <a:gd name="T33" fmla="*/ 29 h 80"/>
                <a:gd name="T34" fmla="*/ 91 w 96"/>
                <a:gd name="T35" fmla="*/ 25 h 80"/>
                <a:gd name="T36" fmla="*/ 79 w 96"/>
                <a:gd name="T37" fmla="*/ 9 h 80"/>
                <a:gd name="T38" fmla="*/ 75 w 96"/>
                <a:gd name="T39" fmla="*/ 6 h 80"/>
                <a:gd name="T40" fmla="*/ 69 w 96"/>
                <a:gd name="T41" fmla="*/ 4 h 80"/>
                <a:gd name="T42" fmla="*/ 56 w 96"/>
                <a:gd name="T43" fmla="*/ 0 h 80"/>
                <a:gd name="T44" fmla="*/ 31 w 96"/>
                <a:gd name="T45" fmla="*/ 2 h 80"/>
                <a:gd name="T46" fmla="*/ 24 w 96"/>
                <a:gd name="T47" fmla="*/ 4 h 80"/>
                <a:gd name="T48" fmla="*/ 14 w 96"/>
                <a:gd name="T49" fmla="*/ 9 h 80"/>
                <a:gd name="T50" fmla="*/ 9 w 96"/>
                <a:gd name="T51" fmla="*/ 14 h 80"/>
                <a:gd name="T52" fmla="*/ 4 w 96"/>
                <a:gd name="T53" fmla="*/ 18 h 80"/>
                <a:gd name="T54" fmla="*/ 1 w 96"/>
                <a:gd name="T55" fmla="*/ 25 h 80"/>
                <a:gd name="T56" fmla="*/ 0 w 96"/>
                <a:gd name="T57" fmla="*/ 32 h 80"/>
                <a:gd name="T58" fmla="*/ 0 w 96"/>
                <a:gd name="T59" fmla="*/ 39 h 80"/>
                <a:gd name="T60" fmla="*/ 12 w 96"/>
                <a:gd name="T61" fmla="*/ 39 h 80"/>
                <a:gd name="T62" fmla="*/ 14 w 96"/>
                <a:gd name="T63" fmla="*/ 32 h 80"/>
                <a:gd name="T64" fmla="*/ 17 w 96"/>
                <a:gd name="T65" fmla="*/ 27 h 80"/>
                <a:gd name="T66" fmla="*/ 19 w 96"/>
                <a:gd name="T67" fmla="*/ 25 h 80"/>
                <a:gd name="T68" fmla="*/ 27 w 96"/>
                <a:gd name="T69" fmla="*/ 20 h 80"/>
                <a:gd name="T70" fmla="*/ 34 w 96"/>
                <a:gd name="T71" fmla="*/ 18 h 80"/>
                <a:gd name="T72" fmla="*/ 53 w 96"/>
                <a:gd name="T73" fmla="*/ 16 h 80"/>
                <a:gd name="T74" fmla="*/ 64 w 96"/>
                <a:gd name="T75" fmla="*/ 18 h 80"/>
                <a:gd name="T76" fmla="*/ 69 w 96"/>
                <a:gd name="T77" fmla="*/ 20 h 80"/>
                <a:gd name="T78" fmla="*/ 73 w 96"/>
                <a:gd name="T79" fmla="*/ 25 h 80"/>
                <a:gd name="T80" fmla="*/ 81 w 96"/>
                <a:gd name="T81" fmla="*/ 32 h 80"/>
                <a:gd name="T82" fmla="*/ 83 w 96"/>
                <a:gd name="T83" fmla="*/ 35 h 80"/>
                <a:gd name="T84" fmla="*/ 81 w 96"/>
                <a:gd name="T85" fmla="*/ 37 h 80"/>
                <a:gd name="T86" fmla="*/ 81 w 96"/>
                <a:gd name="T87" fmla="*/ 39 h 80"/>
                <a:gd name="T88" fmla="*/ 83 w 96"/>
                <a:gd name="T89" fmla="*/ 41 h 80"/>
                <a:gd name="T90" fmla="*/ 81 w 96"/>
                <a:gd name="T91" fmla="*/ 43 h 80"/>
                <a:gd name="T92" fmla="*/ 79 w 96"/>
                <a:gd name="T93" fmla="*/ 48 h 80"/>
                <a:gd name="T94" fmla="*/ 75 w 96"/>
                <a:gd name="T95" fmla="*/ 52 h 80"/>
                <a:gd name="T96" fmla="*/ 73 w 96"/>
                <a:gd name="T97" fmla="*/ 53 h 80"/>
                <a:gd name="T98" fmla="*/ 70 w 96"/>
                <a:gd name="T99" fmla="*/ 55 h 80"/>
                <a:gd name="T100" fmla="*/ 66 w 96"/>
                <a:gd name="T101" fmla="*/ 58 h 80"/>
                <a:gd name="T102" fmla="*/ 56 w 96"/>
                <a:gd name="T103" fmla="*/ 60 h 80"/>
                <a:gd name="T104" fmla="*/ 49 w 96"/>
                <a:gd name="T105" fmla="*/ 62 h 80"/>
                <a:gd name="T106" fmla="*/ 43 w 96"/>
                <a:gd name="T107" fmla="*/ 60 h 80"/>
                <a:gd name="T108" fmla="*/ 32 w 96"/>
                <a:gd name="T109" fmla="*/ 58 h 80"/>
                <a:gd name="T110" fmla="*/ 26 w 96"/>
                <a:gd name="T111" fmla="*/ 55 h 80"/>
                <a:gd name="T112" fmla="*/ 23 w 96"/>
                <a:gd name="T113" fmla="*/ 53 h 80"/>
                <a:gd name="T114" fmla="*/ 19 w 96"/>
                <a:gd name="T115" fmla="*/ 52 h 80"/>
                <a:gd name="T116" fmla="*/ 12 w 96"/>
                <a:gd name="T117" fmla="*/ 43 h 80"/>
                <a:gd name="T118" fmla="*/ 0 w 96"/>
                <a:gd name="T119" fmla="*/ 39 h 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6" h="80">
                  <a:moveTo>
                    <a:pt x="0" y="39"/>
                  </a:moveTo>
                  <a:lnTo>
                    <a:pt x="0" y="48"/>
                  </a:lnTo>
                  <a:lnTo>
                    <a:pt x="1" y="50"/>
                  </a:lnTo>
                  <a:lnTo>
                    <a:pt x="1" y="52"/>
                  </a:lnTo>
                  <a:lnTo>
                    <a:pt x="3" y="52"/>
                  </a:lnTo>
                  <a:lnTo>
                    <a:pt x="4" y="55"/>
                  </a:lnTo>
                  <a:lnTo>
                    <a:pt x="14" y="69"/>
                  </a:lnTo>
                  <a:lnTo>
                    <a:pt x="18" y="71"/>
                  </a:lnTo>
                  <a:lnTo>
                    <a:pt x="19" y="71"/>
                  </a:lnTo>
                  <a:lnTo>
                    <a:pt x="21" y="73"/>
                  </a:lnTo>
                  <a:lnTo>
                    <a:pt x="24" y="73"/>
                  </a:lnTo>
                  <a:lnTo>
                    <a:pt x="27" y="74"/>
                  </a:lnTo>
                  <a:lnTo>
                    <a:pt x="29" y="74"/>
                  </a:lnTo>
                  <a:lnTo>
                    <a:pt x="31" y="76"/>
                  </a:lnTo>
                  <a:lnTo>
                    <a:pt x="41" y="76"/>
                  </a:lnTo>
                  <a:lnTo>
                    <a:pt x="44" y="79"/>
                  </a:lnTo>
                  <a:lnTo>
                    <a:pt x="49" y="79"/>
                  </a:lnTo>
                  <a:lnTo>
                    <a:pt x="52" y="76"/>
                  </a:lnTo>
                  <a:lnTo>
                    <a:pt x="58" y="76"/>
                  </a:lnTo>
                  <a:lnTo>
                    <a:pt x="67" y="74"/>
                  </a:lnTo>
                  <a:lnTo>
                    <a:pt x="69" y="73"/>
                  </a:lnTo>
                  <a:lnTo>
                    <a:pt x="71" y="73"/>
                  </a:lnTo>
                  <a:lnTo>
                    <a:pt x="73" y="71"/>
                  </a:lnTo>
                  <a:lnTo>
                    <a:pt x="75" y="71"/>
                  </a:lnTo>
                  <a:lnTo>
                    <a:pt x="78" y="69"/>
                  </a:lnTo>
                  <a:lnTo>
                    <a:pt x="79" y="69"/>
                  </a:lnTo>
                  <a:lnTo>
                    <a:pt x="91" y="52"/>
                  </a:lnTo>
                  <a:lnTo>
                    <a:pt x="91" y="50"/>
                  </a:lnTo>
                  <a:lnTo>
                    <a:pt x="93" y="50"/>
                  </a:lnTo>
                  <a:lnTo>
                    <a:pt x="93" y="43"/>
                  </a:lnTo>
                  <a:lnTo>
                    <a:pt x="95" y="41"/>
                  </a:lnTo>
                  <a:lnTo>
                    <a:pt x="95" y="35"/>
                  </a:lnTo>
                  <a:lnTo>
                    <a:pt x="93" y="32"/>
                  </a:lnTo>
                  <a:lnTo>
                    <a:pt x="93" y="29"/>
                  </a:lnTo>
                  <a:lnTo>
                    <a:pt x="91" y="27"/>
                  </a:lnTo>
                  <a:lnTo>
                    <a:pt x="91" y="25"/>
                  </a:lnTo>
                  <a:lnTo>
                    <a:pt x="81" y="9"/>
                  </a:lnTo>
                  <a:lnTo>
                    <a:pt x="79" y="9"/>
                  </a:lnTo>
                  <a:lnTo>
                    <a:pt x="78" y="7"/>
                  </a:lnTo>
                  <a:lnTo>
                    <a:pt x="75" y="6"/>
                  </a:lnTo>
                  <a:lnTo>
                    <a:pt x="71" y="4"/>
                  </a:lnTo>
                  <a:lnTo>
                    <a:pt x="69" y="4"/>
                  </a:lnTo>
                  <a:lnTo>
                    <a:pt x="66" y="2"/>
                  </a:lnTo>
                  <a:lnTo>
                    <a:pt x="56" y="0"/>
                  </a:lnTo>
                  <a:lnTo>
                    <a:pt x="34" y="0"/>
                  </a:lnTo>
                  <a:lnTo>
                    <a:pt x="31" y="2"/>
                  </a:lnTo>
                  <a:lnTo>
                    <a:pt x="29" y="2"/>
                  </a:lnTo>
                  <a:lnTo>
                    <a:pt x="24" y="4"/>
                  </a:lnTo>
                  <a:lnTo>
                    <a:pt x="21" y="4"/>
                  </a:lnTo>
                  <a:lnTo>
                    <a:pt x="14" y="9"/>
                  </a:lnTo>
                  <a:lnTo>
                    <a:pt x="12" y="12"/>
                  </a:lnTo>
                  <a:lnTo>
                    <a:pt x="9" y="14"/>
                  </a:lnTo>
                  <a:lnTo>
                    <a:pt x="6" y="18"/>
                  </a:lnTo>
                  <a:lnTo>
                    <a:pt x="4" y="18"/>
                  </a:lnTo>
                  <a:lnTo>
                    <a:pt x="3" y="25"/>
                  </a:lnTo>
                  <a:lnTo>
                    <a:pt x="1" y="25"/>
                  </a:lnTo>
                  <a:lnTo>
                    <a:pt x="1" y="27"/>
                  </a:lnTo>
                  <a:lnTo>
                    <a:pt x="0" y="32"/>
                  </a:lnTo>
                  <a:lnTo>
                    <a:pt x="0" y="39"/>
                  </a:lnTo>
                  <a:lnTo>
                    <a:pt x="12" y="39"/>
                  </a:lnTo>
                  <a:lnTo>
                    <a:pt x="12" y="32"/>
                  </a:lnTo>
                  <a:lnTo>
                    <a:pt x="14" y="32"/>
                  </a:lnTo>
                  <a:lnTo>
                    <a:pt x="14" y="30"/>
                  </a:lnTo>
                  <a:lnTo>
                    <a:pt x="17" y="27"/>
                  </a:lnTo>
                  <a:lnTo>
                    <a:pt x="18" y="27"/>
                  </a:lnTo>
                  <a:lnTo>
                    <a:pt x="19" y="25"/>
                  </a:lnTo>
                  <a:lnTo>
                    <a:pt x="26" y="20"/>
                  </a:lnTo>
                  <a:lnTo>
                    <a:pt x="27" y="20"/>
                  </a:lnTo>
                  <a:lnTo>
                    <a:pt x="29" y="18"/>
                  </a:lnTo>
                  <a:lnTo>
                    <a:pt x="34" y="18"/>
                  </a:lnTo>
                  <a:lnTo>
                    <a:pt x="35" y="16"/>
                  </a:lnTo>
                  <a:lnTo>
                    <a:pt x="53" y="16"/>
                  </a:lnTo>
                  <a:lnTo>
                    <a:pt x="63" y="18"/>
                  </a:lnTo>
                  <a:lnTo>
                    <a:pt x="64" y="18"/>
                  </a:lnTo>
                  <a:lnTo>
                    <a:pt x="66" y="20"/>
                  </a:lnTo>
                  <a:lnTo>
                    <a:pt x="69" y="20"/>
                  </a:lnTo>
                  <a:lnTo>
                    <a:pt x="71" y="23"/>
                  </a:lnTo>
                  <a:lnTo>
                    <a:pt x="73" y="25"/>
                  </a:lnTo>
                  <a:lnTo>
                    <a:pt x="75" y="25"/>
                  </a:lnTo>
                  <a:lnTo>
                    <a:pt x="81" y="32"/>
                  </a:lnTo>
                  <a:lnTo>
                    <a:pt x="81" y="35"/>
                  </a:lnTo>
                  <a:lnTo>
                    <a:pt x="83" y="35"/>
                  </a:lnTo>
                  <a:lnTo>
                    <a:pt x="81" y="35"/>
                  </a:lnTo>
                  <a:lnTo>
                    <a:pt x="81" y="37"/>
                  </a:lnTo>
                  <a:lnTo>
                    <a:pt x="83" y="39"/>
                  </a:lnTo>
                  <a:lnTo>
                    <a:pt x="81" y="39"/>
                  </a:lnTo>
                  <a:lnTo>
                    <a:pt x="81" y="41"/>
                  </a:lnTo>
                  <a:lnTo>
                    <a:pt x="83" y="41"/>
                  </a:lnTo>
                  <a:lnTo>
                    <a:pt x="81" y="41"/>
                  </a:lnTo>
                  <a:lnTo>
                    <a:pt x="81" y="43"/>
                  </a:lnTo>
                  <a:lnTo>
                    <a:pt x="79" y="46"/>
                  </a:lnTo>
                  <a:lnTo>
                    <a:pt x="79" y="48"/>
                  </a:lnTo>
                  <a:lnTo>
                    <a:pt x="78" y="48"/>
                  </a:lnTo>
                  <a:lnTo>
                    <a:pt x="75" y="52"/>
                  </a:lnTo>
                  <a:lnTo>
                    <a:pt x="73" y="52"/>
                  </a:lnTo>
                  <a:lnTo>
                    <a:pt x="73" y="53"/>
                  </a:lnTo>
                  <a:lnTo>
                    <a:pt x="70" y="53"/>
                  </a:lnTo>
                  <a:lnTo>
                    <a:pt x="70" y="55"/>
                  </a:lnTo>
                  <a:lnTo>
                    <a:pt x="67" y="55"/>
                  </a:lnTo>
                  <a:lnTo>
                    <a:pt x="66" y="58"/>
                  </a:lnTo>
                  <a:lnTo>
                    <a:pt x="63" y="58"/>
                  </a:lnTo>
                  <a:lnTo>
                    <a:pt x="56" y="60"/>
                  </a:lnTo>
                  <a:lnTo>
                    <a:pt x="51" y="60"/>
                  </a:lnTo>
                  <a:lnTo>
                    <a:pt x="49" y="62"/>
                  </a:lnTo>
                  <a:lnTo>
                    <a:pt x="46" y="62"/>
                  </a:lnTo>
                  <a:lnTo>
                    <a:pt x="43" y="60"/>
                  </a:lnTo>
                  <a:lnTo>
                    <a:pt x="34" y="60"/>
                  </a:lnTo>
                  <a:lnTo>
                    <a:pt x="32" y="58"/>
                  </a:lnTo>
                  <a:lnTo>
                    <a:pt x="27" y="58"/>
                  </a:lnTo>
                  <a:lnTo>
                    <a:pt x="26" y="55"/>
                  </a:lnTo>
                  <a:lnTo>
                    <a:pt x="24" y="55"/>
                  </a:lnTo>
                  <a:lnTo>
                    <a:pt x="23" y="53"/>
                  </a:lnTo>
                  <a:lnTo>
                    <a:pt x="19" y="53"/>
                  </a:lnTo>
                  <a:lnTo>
                    <a:pt x="19" y="52"/>
                  </a:lnTo>
                  <a:lnTo>
                    <a:pt x="18" y="52"/>
                  </a:lnTo>
                  <a:lnTo>
                    <a:pt x="12" y="43"/>
                  </a:lnTo>
                  <a:lnTo>
                    <a:pt x="12" y="39"/>
                  </a:lnTo>
                  <a:lnTo>
                    <a:pt x="0" y="39"/>
                  </a:lnTo>
                </a:path>
              </a:pathLst>
            </a:custGeom>
            <a:solidFill>
              <a:srgbClr val="FF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38" name="Oval 55"/>
            <p:cNvSpPr>
              <a:spLocks noChangeArrowheads="1"/>
            </p:cNvSpPr>
            <p:nvPr/>
          </p:nvSpPr>
          <p:spPr bwMode="auto">
            <a:xfrm>
              <a:off x="3913" y="2559"/>
              <a:ext cx="35" cy="22"/>
            </a:xfrm>
            <a:prstGeom prst="ellipse">
              <a:avLst/>
            </a:prstGeom>
            <a:solidFill>
              <a:srgbClr val="FFFFFF"/>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59401" name="Group 56"/>
          <p:cNvGrpSpPr>
            <a:grpSpLocks/>
          </p:cNvGrpSpPr>
          <p:nvPr/>
        </p:nvGrpSpPr>
        <p:grpSpPr bwMode="auto">
          <a:xfrm>
            <a:off x="8802074" y="4515897"/>
            <a:ext cx="2770355" cy="1430669"/>
            <a:chOff x="4248" y="2952"/>
            <a:chExt cx="1309" cy="901"/>
          </a:xfrm>
        </p:grpSpPr>
        <p:sp>
          <p:nvSpPr>
            <p:cNvPr id="59409" name="Freeform 57"/>
            <p:cNvSpPr>
              <a:spLocks/>
            </p:cNvSpPr>
            <p:nvPr/>
          </p:nvSpPr>
          <p:spPr bwMode="auto">
            <a:xfrm>
              <a:off x="4322" y="3136"/>
              <a:ext cx="1235" cy="717"/>
            </a:xfrm>
            <a:custGeom>
              <a:avLst/>
              <a:gdLst>
                <a:gd name="T0" fmla="*/ 1231 w 1235"/>
                <a:gd name="T1" fmla="*/ 6 h 717"/>
                <a:gd name="T2" fmla="*/ 1226 w 1235"/>
                <a:gd name="T3" fmla="*/ 21 h 717"/>
                <a:gd name="T4" fmla="*/ 1215 w 1235"/>
                <a:gd name="T5" fmla="*/ 32 h 717"/>
                <a:gd name="T6" fmla="*/ 1195 w 1235"/>
                <a:gd name="T7" fmla="*/ 44 h 717"/>
                <a:gd name="T8" fmla="*/ 1172 w 1235"/>
                <a:gd name="T9" fmla="*/ 55 h 717"/>
                <a:gd name="T10" fmla="*/ 1146 w 1235"/>
                <a:gd name="T11" fmla="*/ 65 h 717"/>
                <a:gd name="T12" fmla="*/ 1111 w 1235"/>
                <a:gd name="T13" fmla="*/ 76 h 717"/>
                <a:gd name="T14" fmla="*/ 1072 w 1235"/>
                <a:gd name="T15" fmla="*/ 87 h 717"/>
                <a:gd name="T16" fmla="*/ 1030 w 1235"/>
                <a:gd name="T17" fmla="*/ 94 h 717"/>
                <a:gd name="T18" fmla="*/ 982 w 1235"/>
                <a:gd name="T19" fmla="*/ 104 h 717"/>
                <a:gd name="T20" fmla="*/ 936 w 1235"/>
                <a:gd name="T21" fmla="*/ 112 h 717"/>
                <a:gd name="T22" fmla="*/ 882 w 1235"/>
                <a:gd name="T23" fmla="*/ 117 h 717"/>
                <a:gd name="T24" fmla="*/ 828 w 1235"/>
                <a:gd name="T25" fmla="*/ 123 h 717"/>
                <a:gd name="T26" fmla="*/ 771 w 1235"/>
                <a:gd name="T27" fmla="*/ 127 h 717"/>
                <a:gd name="T28" fmla="*/ 645 w 1235"/>
                <a:gd name="T29" fmla="*/ 131 h 717"/>
                <a:gd name="T30" fmla="*/ 554 w 1235"/>
                <a:gd name="T31" fmla="*/ 127 h 717"/>
                <a:gd name="T32" fmla="*/ 434 w 1235"/>
                <a:gd name="T33" fmla="*/ 125 h 717"/>
                <a:gd name="T34" fmla="*/ 375 w 1235"/>
                <a:gd name="T35" fmla="*/ 119 h 717"/>
                <a:gd name="T36" fmla="*/ 322 w 1235"/>
                <a:gd name="T37" fmla="*/ 114 h 717"/>
                <a:gd name="T38" fmla="*/ 271 w 1235"/>
                <a:gd name="T39" fmla="*/ 110 h 717"/>
                <a:gd name="T40" fmla="*/ 222 w 1235"/>
                <a:gd name="T41" fmla="*/ 100 h 717"/>
                <a:gd name="T42" fmla="*/ 178 w 1235"/>
                <a:gd name="T43" fmla="*/ 93 h 717"/>
                <a:gd name="T44" fmla="*/ 139 w 1235"/>
                <a:gd name="T45" fmla="*/ 83 h 717"/>
                <a:gd name="T46" fmla="*/ 104 w 1235"/>
                <a:gd name="T47" fmla="*/ 71 h 717"/>
                <a:gd name="T48" fmla="*/ 70 w 1235"/>
                <a:gd name="T49" fmla="*/ 61 h 717"/>
                <a:gd name="T50" fmla="*/ 46 w 1235"/>
                <a:gd name="T51" fmla="*/ 50 h 717"/>
                <a:gd name="T52" fmla="*/ 24 w 1235"/>
                <a:gd name="T53" fmla="*/ 36 h 717"/>
                <a:gd name="T54" fmla="*/ 12 w 1235"/>
                <a:gd name="T55" fmla="*/ 27 h 717"/>
                <a:gd name="T56" fmla="*/ 4 w 1235"/>
                <a:gd name="T57" fmla="*/ 13 h 717"/>
                <a:gd name="T58" fmla="*/ 0 w 1235"/>
                <a:gd name="T59" fmla="*/ 0 h 717"/>
                <a:gd name="T60" fmla="*/ 4 w 1235"/>
                <a:gd name="T61" fmla="*/ 602 h 717"/>
                <a:gd name="T62" fmla="*/ 12 w 1235"/>
                <a:gd name="T63" fmla="*/ 611 h 717"/>
                <a:gd name="T64" fmla="*/ 24 w 1235"/>
                <a:gd name="T65" fmla="*/ 629 h 717"/>
                <a:gd name="T66" fmla="*/ 46 w 1235"/>
                <a:gd name="T67" fmla="*/ 639 h 717"/>
                <a:gd name="T68" fmla="*/ 70 w 1235"/>
                <a:gd name="T69" fmla="*/ 649 h 717"/>
                <a:gd name="T70" fmla="*/ 104 w 1235"/>
                <a:gd name="T71" fmla="*/ 660 h 717"/>
                <a:gd name="T72" fmla="*/ 139 w 1235"/>
                <a:gd name="T73" fmla="*/ 670 h 717"/>
                <a:gd name="T74" fmla="*/ 178 w 1235"/>
                <a:gd name="T75" fmla="*/ 677 h 717"/>
                <a:gd name="T76" fmla="*/ 222 w 1235"/>
                <a:gd name="T77" fmla="*/ 689 h 717"/>
                <a:gd name="T78" fmla="*/ 271 w 1235"/>
                <a:gd name="T79" fmla="*/ 694 h 717"/>
                <a:gd name="T80" fmla="*/ 322 w 1235"/>
                <a:gd name="T81" fmla="*/ 700 h 717"/>
                <a:gd name="T82" fmla="*/ 375 w 1235"/>
                <a:gd name="T83" fmla="*/ 708 h 717"/>
                <a:gd name="T84" fmla="*/ 434 w 1235"/>
                <a:gd name="T85" fmla="*/ 710 h 717"/>
                <a:gd name="T86" fmla="*/ 491 w 1235"/>
                <a:gd name="T87" fmla="*/ 716 h 717"/>
                <a:gd name="T88" fmla="*/ 771 w 1235"/>
                <a:gd name="T89" fmla="*/ 713 h 717"/>
                <a:gd name="T90" fmla="*/ 828 w 1235"/>
                <a:gd name="T91" fmla="*/ 708 h 717"/>
                <a:gd name="T92" fmla="*/ 882 w 1235"/>
                <a:gd name="T93" fmla="*/ 704 h 717"/>
                <a:gd name="T94" fmla="*/ 936 w 1235"/>
                <a:gd name="T95" fmla="*/ 700 h 717"/>
                <a:gd name="T96" fmla="*/ 982 w 1235"/>
                <a:gd name="T97" fmla="*/ 691 h 717"/>
                <a:gd name="T98" fmla="*/ 1030 w 1235"/>
                <a:gd name="T99" fmla="*/ 683 h 717"/>
                <a:gd name="T100" fmla="*/ 1072 w 1235"/>
                <a:gd name="T101" fmla="*/ 675 h 717"/>
                <a:gd name="T102" fmla="*/ 1111 w 1235"/>
                <a:gd name="T103" fmla="*/ 668 h 717"/>
                <a:gd name="T104" fmla="*/ 1146 w 1235"/>
                <a:gd name="T105" fmla="*/ 654 h 717"/>
                <a:gd name="T106" fmla="*/ 1172 w 1235"/>
                <a:gd name="T107" fmla="*/ 645 h 717"/>
                <a:gd name="T108" fmla="*/ 1195 w 1235"/>
                <a:gd name="T109" fmla="*/ 632 h 717"/>
                <a:gd name="T110" fmla="*/ 1215 w 1235"/>
                <a:gd name="T111" fmla="*/ 619 h 717"/>
                <a:gd name="T112" fmla="*/ 1226 w 1235"/>
                <a:gd name="T113" fmla="*/ 606 h 717"/>
                <a:gd name="T114" fmla="*/ 1231 w 1235"/>
                <a:gd name="T115" fmla="*/ 592 h 717"/>
                <a:gd name="T116" fmla="*/ 1234 w 1235"/>
                <a:gd name="T117" fmla="*/ 0 h 71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35" h="717">
                  <a:moveTo>
                    <a:pt x="1234" y="0"/>
                  </a:moveTo>
                  <a:lnTo>
                    <a:pt x="1231" y="6"/>
                  </a:lnTo>
                  <a:lnTo>
                    <a:pt x="1231" y="13"/>
                  </a:lnTo>
                  <a:lnTo>
                    <a:pt x="1226" y="21"/>
                  </a:lnTo>
                  <a:lnTo>
                    <a:pt x="1219" y="27"/>
                  </a:lnTo>
                  <a:lnTo>
                    <a:pt x="1215" y="32"/>
                  </a:lnTo>
                  <a:lnTo>
                    <a:pt x="1207" y="36"/>
                  </a:lnTo>
                  <a:lnTo>
                    <a:pt x="1195" y="44"/>
                  </a:lnTo>
                  <a:lnTo>
                    <a:pt x="1184" y="50"/>
                  </a:lnTo>
                  <a:lnTo>
                    <a:pt x="1172" y="55"/>
                  </a:lnTo>
                  <a:lnTo>
                    <a:pt x="1162" y="61"/>
                  </a:lnTo>
                  <a:lnTo>
                    <a:pt x="1146" y="65"/>
                  </a:lnTo>
                  <a:lnTo>
                    <a:pt x="1126" y="71"/>
                  </a:lnTo>
                  <a:lnTo>
                    <a:pt x="1111" y="76"/>
                  </a:lnTo>
                  <a:lnTo>
                    <a:pt x="1090" y="83"/>
                  </a:lnTo>
                  <a:lnTo>
                    <a:pt x="1072" y="87"/>
                  </a:lnTo>
                  <a:lnTo>
                    <a:pt x="1053" y="93"/>
                  </a:lnTo>
                  <a:lnTo>
                    <a:pt x="1030" y="94"/>
                  </a:lnTo>
                  <a:lnTo>
                    <a:pt x="1009" y="100"/>
                  </a:lnTo>
                  <a:lnTo>
                    <a:pt x="982" y="104"/>
                  </a:lnTo>
                  <a:lnTo>
                    <a:pt x="959" y="110"/>
                  </a:lnTo>
                  <a:lnTo>
                    <a:pt x="936" y="112"/>
                  </a:lnTo>
                  <a:lnTo>
                    <a:pt x="909" y="114"/>
                  </a:lnTo>
                  <a:lnTo>
                    <a:pt x="882" y="117"/>
                  </a:lnTo>
                  <a:lnTo>
                    <a:pt x="855" y="119"/>
                  </a:lnTo>
                  <a:lnTo>
                    <a:pt x="828" y="123"/>
                  </a:lnTo>
                  <a:lnTo>
                    <a:pt x="798" y="125"/>
                  </a:lnTo>
                  <a:lnTo>
                    <a:pt x="771" y="127"/>
                  </a:lnTo>
                  <a:lnTo>
                    <a:pt x="681" y="127"/>
                  </a:lnTo>
                  <a:lnTo>
                    <a:pt x="645" y="131"/>
                  </a:lnTo>
                  <a:lnTo>
                    <a:pt x="585" y="131"/>
                  </a:lnTo>
                  <a:lnTo>
                    <a:pt x="554" y="127"/>
                  </a:lnTo>
                  <a:lnTo>
                    <a:pt x="461" y="127"/>
                  </a:lnTo>
                  <a:lnTo>
                    <a:pt x="434" y="125"/>
                  </a:lnTo>
                  <a:lnTo>
                    <a:pt x="407" y="123"/>
                  </a:lnTo>
                  <a:lnTo>
                    <a:pt x="375" y="119"/>
                  </a:lnTo>
                  <a:lnTo>
                    <a:pt x="353" y="117"/>
                  </a:lnTo>
                  <a:lnTo>
                    <a:pt x="322" y="114"/>
                  </a:lnTo>
                  <a:lnTo>
                    <a:pt x="298" y="112"/>
                  </a:lnTo>
                  <a:lnTo>
                    <a:pt x="271" y="110"/>
                  </a:lnTo>
                  <a:lnTo>
                    <a:pt x="248" y="104"/>
                  </a:lnTo>
                  <a:lnTo>
                    <a:pt x="222" y="100"/>
                  </a:lnTo>
                  <a:lnTo>
                    <a:pt x="202" y="94"/>
                  </a:lnTo>
                  <a:lnTo>
                    <a:pt x="178" y="93"/>
                  </a:lnTo>
                  <a:lnTo>
                    <a:pt x="158" y="87"/>
                  </a:lnTo>
                  <a:lnTo>
                    <a:pt x="139" y="83"/>
                  </a:lnTo>
                  <a:lnTo>
                    <a:pt x="121" y="76"/>
                  </a:lnTo>
                  <a:lnTo>
                    <a:pt x="104" y="71"/>
                  </a:lnTo>
                  <a:lnTo>
                    <a:pt x="90" y="65"/>
                  </a:lnTo>
                  <a:lnTo>
                    <a:pt x="70" y="61"/>
                  </a:lnTo>
                  <a:lnTo>
                    <a:pt x="63" y="55"/>
                  </a:lnTo>
                  <a:lnTo>
                    <a:pt x="46" y="50"/>
                  </a:lnTo>
                  <a:lnTo>
                    <a:pt x="36" y="44"/>
                  </a:lnTo>
                  <a:lnTo>
                    <a:pt x="24" y="36"/>
                  </a:lnTo>
                  <a:lnTo>
                    <a:pt x="19" y="32"/>
                  </a:lnTo>
                  <a:lnTo>
                    <a:pt x="12" y="27"/>
                  </a:lnTo>
                  <a:lnTo>
                    <a:pt x="9" y="21"/>
                  </a:lnTo>
                  <a:lnTo>
                    <a:pt x="4" y="13"/>
                  </a:lnTo>
                  <a:lnTo>
                    <a:pt x="0" y="6"/>
                  </a:lnTo>
                  <a:lnTo>
                    <a:pt x="0" y="0"/>
                  </a:lnTo>
                  <a:lnTo>
                    <a:pt x="0" y="592"/>
                  </a:lnTo>
                  <a:lnTo>
                    <a:pt x="4" y="602"/>
                  </a:lnTo>
                  <a:lnTo>
                    <a:pt x="9" y="606"/>
                  </a:lnTo>
                  <a:lnTo>
                    <a:pt x="12" y="611"/>
                  </a:lnTo>
                  <a:lnTo>
                    <a:pt x="19" y="619"/>
                  </a:lnTo>
                  <a:lnTo>
                    <a:pt x="24" y="629"/>
                  </a:lnTo>
                  <a:lnTo>
                    <a:pt x="36" y="632"/>
                  </a:lnTo>
                  <a:lnTo>
                    <a:pt x="46" y="639"/>
                  </a:lnTo>
                  <a:lnTo>
                    <a:pt x="63" y="645"/>
                  </a:lnTo>
                  <a:lnTo>
                    <a:pt x="70" y="649"/>
                  </a:lnTo>
                  <a:lnTo>
                    <a:pt x="90" y="654"/>
                  </a:lnTo>
                  <a:lnTo>
                    <a:pt x="104" y="660"/>
                  </a:lnTo>
                  <a:lnTo>
                    <a:pt x="121" y="668"/>
                  </a:lnTo>
                  <a:lnTo>
                    <a:pt x="139" y="670"/>
                  </a:lnTo>
                  <a:lnTo>
                    <a:pt x="158" y="675"/>
                  </a:lnTo>
                  <a:lnTo>
                    <a:pt x="178" y="677"/>
                  </a:lnTo>
                  <a:lnTo>
                    <a:pt x="202" y="683"/>
                  </a:lnTo>
                  <a:lnTo>
                    <a:pt x="222" y="689"/>
                  </a:lnTo>
                  <a:lnTo>
                    <a:pt x="248" y="691"/>
                  </a:lnTo>
                  <a:lnTo>
                    <a:pt x="271" y="694"/>
                  </a:lnTo>
                  <a:lnTo>
                    <a:pt x="298" y="700"/>
                  </a:lnTo>
                  <a:lnTo>
                    <a:pt x="322" y="700"/>
                  </a:lnTo>
                  <a:lnTo>
                    <a:pt x="353" y="704"/>
                  </a:lnTo>
                  <a:lnTo>
                    <a:pt x="375" y="708"/>
                  </a:lnTo>
                  <a:lnTo>
                    <a:pt x="407" y="708"/>
                  </a:lnTo>
                  <a:lnTo>
                    <a:pt x="434" y="710"/>
                  </a:lnTo>
                  <a:lnTo>
                    <a:pt x="461" y="713"/>
                  </a:lnTo>
                  <a:lnTo>
                    <a:pt x="491" y="716"/>
                  </a:lnTo>
                  <a:lnTo>
                    <a:pt x="739" y="716"/>
                  </a:lnTo>
                  <a:lnTo>
                    <a:pt x="771" y="713"/>
                  </a:lnTo>
                  <a:lnTo>
                    <a:pt x="798" y="710"/>
                  </a:lnTo>
                  <a:lnTo>
                    <a:pt x="828" y="708"/>
                  </a:lnTo>
                  <a:lnTo>
                    <a:pt x="855" y="708"/>
                  </a:lnTo>
                  <a:lnTo>
                    <a:pt x="882" y="704"/>
                  </a:lnTo>
                  <a:lnTo>
                    <a:pt x="909" y="700"/>
                  </a:lnTo>
                  <a:lnTo>
                    <a:pt x="936" y="700"/>
                  </a:lnTo>
                  <a:lnTo>
                    <a:pt x="959" y="694"/>
                  </a:lnTo>
                  <a:lnTo>
                    <a:pt x="982" y="691"/>
                  </a:lnTo>
                  <a:lnTo>
                    <a:pt x="1009" y="689"/>
                  </a:lnTo>
                  <a:lnTo>
                    <a:pt x="1030" y="683"/>
                  </a:lnTo>
                  <a:lnTo>
                    <a:pt x="1053" y="677"/>
                  </a:lnTo>
                  <a:lnTo>
                    <a:pt x="1072" y="675"/>
                  </a:lnTo>
                  <a:lnTo>
                    <a:pt x="1090" y="670"/>
                  </a:lnTo>
                  <a:lnTo>
                    <a:pt x="1111" y="668"/>
                  </a:lnTo>
                  <a:lnTo>
                    <a:pt x="1126" y="660"/>
                  </a:lnTo>
                  <a:lnTo>
                    <a:pt x="1146" y="654"/>
                  </a:lnTo>
                  <a:lnTo>
                    <a:pt x="1162" y="649"/>
                  </a:lnTo>
                  <a:lnTo>
                    <a:pt x="1172" y="645"/>
                  </a:lnTo>
                  <a:lnTo>
                    <a:pt x="1184" y="639"/>
                  </a:lnTo>
                  <a:lnTo>
                    <a:pt x="1195" y="632"/>
                  </a:lnTo>
                  <a:lnTo>
                    <a:pt x="1207" y="629"/>
                  </a:lnTo>
                  <a:lnTo>
                    <a:pt x="1215" y="619"/>
                  </a:lnTo>
                  <a:lnTo>
                    <a:pt x="1219" y="611"/>
                  </a:lnTo>
                  <a:lnTo>
                    <a:pt x="1226" y="606"/>
                  </a:lnTo>
                  <a:lnTo>
                    <a:pt x="1231" y="602"/>
                  </a:lnTo>
                  <a:lnTo>
                    <a:pt x="1231" y="592"/>
                  </a:lnTo>
                  <a:lnTo>
                    <a:pt x="1234" y="585"/>
                  </a:lnTo>
                  <a:lnTo>
                    <a:pt x="1234"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10" name="Freeform 58"/>
            <p:cNvSpPr>
              <a:spLocks/>
            </p:cNvSpPr>
            <p:nvPr/>
          </p:nvSpPr>
          <p:spPr bwMode="auto">
            <a:xfrm>
              <a:off x="4322" y="3005"/>
              <a:ext cx="1235" cy="264"/>
            </a:xfrm>
            <a:custGeom>
              <a:avLst/>
              <a:gdLst>
                <a:gd name="T0" fmla="*/ 681 w 1235"/>
                <a:gd name="T1" fmla="*/ 0 h 264"/>
                <a:gd name="T2" fmla="*/ 739 w 1235"/>
                <a:gd name="T3" fmla="*/ 4 h 264"/>
                <a:gd name="T4" fmla="*/ 798 w 1235"/>
                <a:gd name="T5" fmla="*/ 6 h 264"/>
                <a:gd name="T6" fmla="*/ 855 w 1235"/>
                <a:gd name="T7" fmla="*/ 12 h 264"/>
                <a:gd name="T8" fmla="*/ 909 w 1235"/>
                <a:gd name="T9" fmla="*/ 18 h 264"/>
                <a:gd name="T10" fmla="*/ 959 w 1235"/>
                <a:gd name="T11" fmla="*/ 21 h 264"/>
                <a:gd name="T12" fmla="*/ 1009 w 1235"/>
                <a:gd name="T13" fmla="*/ 29 h 264"/>
                <a:gd name="T14" fmla="*/ 1053 w 1235"/>
                <a:gd name="T15" fmla="*/ 39 h 264"/>
                <a:gd name="T16" fmla="*/ 1090 w 1235"/>
                <a:gd name="T17" fmla="*/ 46 h 264"/>
                <a:gd name="T18" fmla="*/ 1126 w 1235"/>
                <a:gd name="T19" fmla="*/ 56 h 264"/>
                <a:gd name="T20" fmla="*/ 1162 w 1235"/>
                <a:gd name="T21" fmla="*/ 69 h 264"/>
                <a:gd name="T22" fmla="*/ 1184 w 1235"/>
                <a:gd name="T23" fmla="*/ 80 h 264"/>
                <a:gd name="T24" fmla="*/ 1207 w 1235"/>
                <a:gd name="T25" fmla="*/ 95 h 264"/>
                <a:gd name="T26" fmla="*/ 1219 w 1235"/>
                <a:gd name="T27" fmla="*/ 104 h 264"/>
                <a:gd name="T28" fmla="*/ 1231 w 1235"/>
                <a:gd name="T29" fmla="*/ 118 h 264"/>
                <a:gd name="T30" fmla="*/ 1234 w 1235"/>
                <a:gd name="T31" fmla="*/ 131 h 264"/>
                <a:gd name="T32" fmla="*/ 1231 w 1235"/>
                <a:gd name="T33" fmla="*/ 144 h 264"/>
                <a:gd name="T34" fmla="*/ 1219 w 1235"/>
                <a:gd name="T35" fmla="*/ 158 h 264"/>
                <a:gd name="T36" fmla="*/ 1207 w 1235"/>
                <a:gd name="T37" fmla="*/ 167 h 264"/>
                <a:gd name="T38" fmla="*/ 1184 w 1235"/>
                <a:gd name="T39" fmla="*/ 182 h 264"/>
                <a:gd name="T40" fmla="*/ 1162 w 1235"/>
                <a:gd name="T41" fmla="*/ 193 h 264"/>
                <a:gd name="T42" fmla="*/ 1126 w 1235"/>
                <a:gd name="T43" fmla="*/ 203 h 264"/>
                <a:gd name="T44" fmla="*/ 1090 w 1235"/>
                <a:gd name="T45" fmla="*/ 214 h 264"/>
                <a:gd name="T46" fmla="*/ 1053 w 1235"/>
                <a:gd name="T47" fmla="*/ 224 h 264"/>
                <a:gd name="T48" fmla="*/ 1009 w 1235"/>
                <a:gd name="T49" fmla="*/ 231 h 264"/>
                <a:gd name="T50" fmla="*/ 959 w 1235"/>
                <a:gd name="T51" fmla="*/ 241 h 264"/>
                <a:gd name="T52" fmla="*/ 909 w 1235"/>
                <a:gd name="T53" fmla="*/ 245 h 264"/>
                <a:gd name="T54" fmla="*/ 855 w 1235"/>
                <a:gd name="T55" fmla="*/ 250 h 264"/>
                <a:gd name="T56" fmla="*/ 798 w 1235"/>
                <a:gd name="T57" fmla="*/ 256 h 264"/>
                <a:gd name="T58" fmla="*/ 681 w 1235"/>
                <a:gd name="T59" fmla="*/ 258 h 264"/>
                <a:gd name="T60" fmla="*/ 585 w 1235"/>
                <a:gd name="T61" fmla="*/ 263 h 264"/>
                <a:gd name="T62" fmla="*/ 461 w 1235"/>
                <a:gd name="T63" fmla="*/ 258 h 264"/>
                <a:gd name="T64" fmla="*/ 407 w 1235"/>
                <a:gd name="T65" fmla="*/ 254 h 264"/>
                <a:gd name="T66" fmla="*/ 353 w 1235"/>
                <a:gd name="T67" fmla="*/ 248 h 264"/>
                <a:gd name="T68" fmla="*/ 298 w 1235"/>
                <a:gd name="T69" fmla="*/ 243 h 264"/>
                <a:gd name="T70" fmla="*/ 248 w 1235"/>
                <a:gd name="T71" fmla="*/ 235 h 264"/>
                <a:gd name="T72" fmla="*/ 202 w 1235"/>
                <a:gd name="T73" fmla="*/ 225 h 264"/>
                <a:gd name="T74" fmla="*/ 158 w 1235"/>
                <a:gd name="T75" fmla="*/ 218 h 264"/>
                <a:gd name="T76" fmla="*/ 121 w 1235"/>
                <a:gd name="T77" fmla="*/ 208 h 264"/>
                <a:gd name="T78" fmla="*/ 90 w 1235"/>
                <a:gd name="T79" fmla="*/ 197 h 264"/>
                <a:gd name="T80" fmla="*/ 63 w 1235"/>
                <a:gd name="T81" fmla="*/ 187 h 264"/>
                <a:gd name="T82" fmla="*/ 36 w 1235"/>
                <a:gd name="T83" fmla="*/ 176 h 264"/>
                <a:gd name="T84" fmla="*/ 19 w 1235"/>
                <a:gd name="T85" fmla="*/ 163 h 264"/>
                <a:gd name="T86" fmla="*/ 9 w 1235"/>
                <a:gd name="T87" fmla="*/ 152 h 264"/>
                <a:gd name="T88" fmla="*/ 0 w 1235"/>
                <a:gd name="T89" fmla="*/ 137 h 264"/>
                <a:gd name="T90" fmla="*/ 9 w 1235"/>
                <a:gd name="T91" fmla="*/ 112 h 264"/>
                <a:gd name="T92" fmla="*/ 19 w 1235"/>
                <a:gd name="T93" fmla="*/ 99 h 264"/>
                <a:gd name="T94" fmla="*/ 36 w 1235"/>
                <a:gd name="T95" fmla="*/ 86 h 264"/>
                <a:gd name="T96" fmla="*/ 63 w 1235"/>
                <a:gd name="T97" fmla="*/ 75 h 264"/>
                <a:gd name="T98" fmla="*/ 90 w 1235"/>
                <a:gd name="T99" fmla="*/ 61 h 264"/>
                <a:gd name="T100" fmla="*/ 121 w 1235"/>
                <a:gd name="T101" fmla="*/ 54 h 264"/>
                <a:gd name="T102" fmla="*/ 158 w 1235"/>
                <a:gd name="T103" fmla="*/ 44 h 264"/>
                <a:gd name="T104" fmla="*/ 202 w 1235"/>
                <a:gd name="T105" fmla="*/ 35 h 264"/>
                <a:gd name="T106" fmla="*/ 248 w 1235"/>
                <a:gd name="T107" fmla="*/ 27 h 264"/>
                <a:gd name="T108" fmla="*/ 298 w 1235"/>
                <a:gd name="T109" fmla="*/ 19 h 264"/>
                <a:gd name="T110" fmla="*/ 353 w 1235"/>
                <a:gd name="T111" fmla="*/ 14 h 264"/>
                <a:gd name="T112" fmla="*/ 407 w 1235"/>
                <a:gd name="T113" fmla="*/ 8 h 264"/>
                <a:gd name="T114" fmla="*/ 461 w 1235"/>
                <a:gd name="T115" fmla="*/ 6 h 264"/>
                <a:gd name="T116" fmla="*/ 523 w 1235"/>
                <a:gd name="T117" fmla="*/ 4 h 264"/>
                <a:gd name="T118" fmla="*/ 615 w 1235"/>
                <a:gd name="T119" fmla="*/ 0 h 2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35" h="264">
                  <a:moveTo>
                    <a:pt x="615" y="0"/>
                  </a:moveTo>
                  <a:lnTo>
                    <a:pt x="681" y="0"/>
                  </a:lnTo>
                  <a:lnTo>
                    <a:pt x="708" y="4"/>
                  </a:lnTo>
                  <a:lnTo>
                    <a:pt x="739" y="4"/>
                  </a:lnTo>
                  <a:lnTo>
                    <a:pt x="771" y="6"/>
                  </a:lnTo>
                  <a:lnTo>
                    <a:pt x="798" y="6"/>
                  </a:lnTo>
                  <a:lnTo>
                    <a:pt x="828" y="8"/>
                  </a:lnTo>
                  <a:lnTo>
                    <a:pt x="855" y="12"/>
                  </a:lnTo>
                  <a:lnTo>
                    <a:pt x="882" y="14"/>
                  </a:lnTo>
                  <a:lnTo>
                    <a:pt x="909" y="18"/>
                  </a:lnTo>
                  <a:lnTo>
                    <a:pt x="936" y="19"/>
                  </a:lnTo>
                  <a:lnTo>
                    <a:pt x="959" y="21"/>
                  </a:lnTo>
                  <a:lnTo>
                    <a:pt x="982" y="27"/>
                  </a:lnTo>
                  <a:lnTo>
                    <a:pt x="1009" y="29"/>
                  </a:lnTo>
                  <a:lnTo>
                    <a:pt x="1030" y="35"/>
                  </a:lnTo>
                  <a:lnTo>
                    <a:pt x="1053" y="39"/>
                  </a:lnTo>
                  <a:lnTo>
                    <a:pt x="1072" y="44"/>
                  </a:lnTo>
                  <a:lnTo>
                    <a:pt x="1090" y="46"/>
                  </a:lnTo>
                  <a:lnTo>
                    <a:pt x="1111" y="54"/>
                  </a:lnTo>
                  <a:lnTo>
                    <a:pt x="1126" y="56"/>
                  </a:lnTo>
                  <a:lnTo>
                    <a:pt x="1146" y="61"/>
                  </a:lnTo>
                  <a:lnTo>
                    <a:pt x="1162" y="69"/>
                  </a:lnTo>
                  <a:lnTo>
                    <a:pt x="1172" y="75"/>
                  </a:lnTo>
                  <a:lnTo>
                    <a:pt x="1184" y="80"/>
                  </a:lnTo>
                  <a:lnTo>
                    <a:pt x="1195" y="86"/>
                  </a:lnTo>
                  <a:lnTo>
                    <a:pt x="1207" y="95"/>
                  </a:lnTo>
                  <a:lnTo>
                    <a:pt x="1215" y="99"/>
                  </a:lnTo>
                  <a:lnTo>
                    <a:pt x="1219" y="104"/>
                  </a:lnTo>
                  <a:lnTo>
                    <a:pt x="1226" y="112"/>
                  </a:lnTo>
                  <a:lnTo>
                    <a:pt x="1231" y="118"/>
                  </a:lnTo>
                  <a:lnTo>
                    <a:pt x="1231" y="123"/>
                  </a:lnTo>
                  <a:lnTo>
                    <a:pt x="1234" y="131"/>
                  </a:lnTo>
                  <a:lnTo>
                    <a:pt x="1231" y="137"/>
                  </a:lnTo>
                  <a:lnTo>
                    <a:pt x="1231" y="144"/>
                  </a:lnTo>
                  <a:lnTo>
                    <a:pt x="1226" y="152"/>
                  </a:lnTo>
                  <a:lnTo>
                    <a:pt x="1219" y="158"/>
                  </a:lnTo>
                  <a:lnTo>
                    <a:pt x="1215" y="163"/>
                  </a:lnTo>
                  <a:lnTo>
                    <a:pt x="1207" y="167"/>
                  </a:lnTo>
                  <a:lnTo>
                    <a:pt x="1195" y="176"/>
                  </a:lnTo>
                  <a:lnTo>
                    <a:pt x="1184" y="182"/>
                  </a:lnTo>
                  <a:lnTo>
                    <a:pt x="1172" y="187"/>
                  </a:lnTo>
                  <a:lnTo>
                    <a:pt x="1162" y="193"/>
                  </a:lnTo>
                  <a:lnTo>
                    <a:pt x="1146" y="197"/>
                  </a:lnTo>
                  <a:lnTo>
                    <a:pt x="1126" y="203"/>
                  </a:lnTo>
                  <a:lnTo>
                    <a:pt x="1111" y="208"/>
                  </a:lnTo>
                  <a:lnTo>
                    <a:pt x="1090" y="214"/>
                  </a:lnTo>
                  <a:lnTo>
                    <a:pt x="1072" y="218"/>
                  </a:lnTo>
                  <a:lnTo>
                    <a:pt x="1053" y="224"/>
                  </a:lnTo>
                  <a:lnTo>
                    <a:pt x="1030" y="225"/>
                  </a:lnTo>
                  <a:lnTo>
                    <a:pt x="1009" y="231"/>
                  </a:lnTo>
                  <a:lnTo>
                    <a:pt x="982" y="235"/>
                  </a:lnTo>
                  <a:lnTo>
                    <a:pt x="959" y="241"/>
                  </a:lnTo>
                  <a:lnTo>
                    <a:pt x="936" y="243"/>
                  </a:lnTo>
                  <a:lnTo>
                    <a:pt x="909" y="245"/>
                  </a:lnTo>
                  <a:lnTo>
                    <a:pt x="882" y="248"/>
                  </a:lnTo>
                  <a:lnTo>
                    <a:pt x="855" y="250"/>
                  </a:lnTo>
                  <a:lnTo>
                    <a:pt x="828" y="254"/>
                  </a:lnTo>
                  <a:lnTo>
                    <a:pt x="798" y="256"/>
                  </a:lnTo>
                  <a:lnTo>
                    <a:pt x="771" y="258"/>
                  </a:lnTo>
                  <a:lnTo>
                    <a:pt x="681" y="258"/>
                  </a:lnTo>
                  <a:lnTo>
                    <a:pt x="645" y="263"/>
                  </a:lnTo>
                  <a:lnTo>
                    <a:pt x="585" y="263"/>
                  </a:lnTo>
                  <a:lnTo>
                    <a:pt x="554" y="258"/>
                  </a:lnTo>
                  <a:lnTo>
                    <a:pt x="461" y="258"/>
                  </a:lnTo>
                  <a:lnTo>
                    <a:pt x="434" y="256"/>
                  </a:lnTo>
                  <a:lnTo>
                    <a:pt x="407" y="254"/>
                  </a:lnTo>
                  <a:lnTo>
                    <a:pt x="375" y="250"/>
                  </a:lnTo>
                  <a:lnTo>
                    <a:pt x="353" y="248"/>
                  </a:lnTo>
                  <a:lnTo>
                    <a:pt x="322" y="245"/>
                  </a:lnTo>
                  <a:lnTo>
                    <a:pt x="298" y="243"/>
                  </a:lnTo>
                  <a:lnTo>
                    <a:pt x="271" y="241"/>
                  </a:lnTo>
                  <a:lnTo>
                    <a:pt x="248" y="235"/>
                  </a:lnTo>
                  <a:lnTo>
                    <a:pt x="222" y="231"/>
                  </a:lnTo>
                  <a:lnTo>
                    <a:pt x="202" y="225"/>
                  </a:lnTo>
                  <a:lnTo>
                    <a:pt x="178" y="224"/>
                  </a:lnTo>
                  <a:lnTo>
                    <a:pt x="158" y="218"/>
                  </a:lnTo>
                  <a:lnTo>
                    <a:pt x="139" y="214"/>
                  </a:lnTo>
                  <a:lnTo>
                    <a:pt x="121" y="208"/>
                  </a:lnTo>
                  <a:lnTo>
                    <a:pt x="104" y="203"/>
                  </a:lnTo>
                  <a:lnTo>
                    <a:pt x="90" y="197"/>
                  </a:lnTo>
                  <a:lnTo>
                    <a:pt x="70" y="193"/>
                  </a:lnTo>
                  <a:lnTo>
                    <a:pt x="63" y="187"/>
                  </a:lnTo>
                  <a:lnTo>
                    <a:pt x="46" y="182"/>
                  </a:lnTo>
                  <a:lnTo>
                    <a:pt x="36" y="176"/>
                  </a:lnTo>
                  <a:lnTo>
                    <a:pt x="24" y="167"/>
                  </a:lnTo>
                  <a:lnTo>
                    <a:pt x="19" y="163"/>
                  </a:lnTo>
                  <a:lnTo>
                    <a:pt x="12" y="158"/>
                  </a:lnTo>
                  <a:lnTo>
                    <a:pt x="9" y="152"/>
                  </a:lnTo>
                  <a:lnTo>
                    <a:pt x="4" y="144"/>
                  </a:lnTo>
                  <a:lnTo>
                    <a:pt x="0" y="137"/>
                  </a:lnTo>
                  <a:lnTo>
                    <a:pt x="0" y="123"/>
                  </a:lnTo>
                  <a:lnTo>
                    <a:pt x="9" y="112"/>
                  </a:lnTo>
                  <a:lnTo>
                    <a:pt x="12" y="104"/>
                  </a:lnTo>
                  <a:lnTo>
                    <a:pt x="19" y="99"/>
                  </a:lnTo>
                  <a:lnTo>
                    <a:pt x="24" y="95"/>
                  </a:lnTo>
                  <a:lnTo>
                    <a:pt x="36" y="86"/>
                  </a:lnTo>
                  <a:lnTo>
                    <a:pt x="46" y="80"/>
                  </a:lnTo>
                  <a:lnTo>
                    <a:pt x="63" y="75"/>
                  </a:lnTo>
                  <a:lnTo>
                    <a:pt x="70" y="69"/>
                  </a:lnTo>
                  <a:lnTo>
                    <a:pt x="90" y="61"/>
                  </a:lnTo>
                  <a:lnTo>
                    <a:pt x="104" y="56"/>
                  </a:lnTo>
                  <a:lnTo>
                    <a:pt x="121" y="54"/>
                  </a:lnTo>
                  <a:lnTo>
                    <a:pt x="139" y="46"/>
                  </a:lnTo>
                  <a:lnTo>
                    <a:pt x="158" y="44"/>
                  </a:lnTo>
                  <a:lnTo>
                    <a:pt x="178" y="39"/>
                  </a:lnTo>
                  <a:lnTo>
                    <a:pt x="202" y="35"/>
                  </a:lnTo>
                  <a:lnTo>
                    <a:pt x="222" y="29"/>
                  </a:lnTo>
                  <a:lnTo>
                    <a:pt x="248" y="27"/>
                  </a:lnTo>
                  <a:lnTo>
                    <a:pt x="271" y="21"/>
                  </a:lnTo>
                  <a:lnTo>
                    <a:pt x="298" y="19"/>
                  </a:lnTo>
                  <a:lnTo>
                    <a:pt x="322" y="18"/>
                  </a:lnTo>
                  <a:lnTo>
                    <a:pt x="353" y="14"/>
                  </a:lnTo>
                  <a:lnTo>
                    <a:pt x="375" y="12"/>
                  </a:lnTo>
                  <a:lnTo>
                    <a:pt x="407" y="8"/>
                  </a:lnTo>
                  <a:lnTo>
                    <a:pt x="434" y="6"/>
                  </a:lnTo>
                  <a:lnTo>
                    <a:pt x="461" y="6"/>
                  </a:lnTo>
                  <a:lnTo>
                    <a:pt x="491" y="4"/>
                  </a:lnTo>
                  <a:lnTo>
                    <a:pt x="523" y="4"/>
                  </a:lnTo>
                  <a:lnTo>
                    <a:pt x="554" y="0"/>
                  </a:lnTo>
                  <a:lnTo>
                    <a:pt x="615" y="0"/>
                  </a:lnTo>
                </a:path>
              </a:pathLst>
            </a:custGeom>
            <a:solidFill>
              <a:srgbClr val="80808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11" name="Freeform 59"/>
            <p:cNvSpPr>
              <a:spLocks/>
            </p:cNvSpPr>
            <p:nvPr/>
          </p:nvSpPr>
          <p:spPr bwMode="auto">
            <a:xfrm>
              <a:off x="4248" y="3082"/>
              <a:ext cx="1235" cy="716"/>
            </a:xfrm>
            <a:custGeom>
              <a:avLst/>
              <a:gdLst>
                <a:gd name="T0" fmla="*/ 1229 w 1235"/>
                <a:gd name="T1" fmla="*/ 5 h 716"/>
                <a:gd name="T2" fmla="*/ 1224 w 1235"/>
                <a:gd name="T3" fmla="*/ 21 h 716"/>
                <a:gd name="T4" fmla="*/ 1214 w 1235"/>
                <a:gd name="T5" fmla="*/ 32 h 716"/>
                <a:gd name="T6" fmla="*/ 1193 w 1235"/>
                <a:gd name="T7" fmla="*/ 45 h 716"/>
                <a:gd name="T8" fmla="*/ 1170 w 1235"/>
                <a:gd name="T9" fmla="*/ 55 h 716"/>
                <a:gd name="T10" fmla="*/ 1143 w 1235"/>
                <a:gd name="T11" fmla="*/ 66 h 716"/>
                <a:gd name="T12" fmla="*/ 1109 w 1235"/>
                <a:gd name="T13" fmla="*/ 78 h 716"/>
                <a:gd name="T14" fmla="*/ 1070 w 1235"/>
                <a:gd name="T15" fmla="*/ 87 h 716"/>
                <a:gd name="T16" fmla="*/ 1028 w 1235"/>
                <a:gd name="T17" fmla="*/ 96 h 716"/>
                <a:gd name="T18" fmla="*/ 982 w 1235"/>
                <a:gd name="T19" fmla="*/ 104 h 716"/>
                <a:gd name="T20" fmla="*/ 934 w 1235"/>
                <a:gd name="T21" fmla="*/ 111 h 716"/>
                <a:gd name="T22" fmla="*/ 880 w 1235"/>
                <a:gd name="T23" fmla="*/ 117 h 716"/>
                <a:gd name="T24" fmla="*/ 826 w 1235"/>
                <a:gd name="T25" fmla="*/ 123 h 716"/>
                <a:gd name="T26" fmla="*/ 769 w 1235"/>
                <a:gd name="T27" fmla="*/ 126 h 716"/>
                <a:gd name="T28" fmla="*/ 645 w 1235"/>
                <a:gd name="T29" fmla="*/ 130 h 716"/>
                <a:gd name="T30" fmla="*/ 552 w 1235"/>
                <a:gd name="T31" fmla="*/ 126 h 716"/>
                <a:gd name="T32" fmla="*/ 432 w 1235"/>
                <a:gd name="T33" fmla="*/ 125 h 716"/>
                <a:gd name="T34" fmla="*/ 374 w 1235"/>
                <a:gd name="T35" fmla="*/ 119 h 716"/>
                <a:gd name="T36" fmla="*/ 320 w 1235"/>
                <a:gd name="T37" fmla="*/ 115 h 716"/>
                <a:gd name="T38" fmla="*/ 270 w 1235"/>
                <a:gd name="T39" fmla="*/ 109 h 716"/>
                <a:gd name="T40" fmla="*/ 220 w 1235"/>
                <a:gd name="T41" fmla="*/ 102 h 716"/>
                <a:gd name="T42" fmla="*/ 176 w 1235"/>
                <a:gd name="T43" fmla="*/ 94 h 716"/>
                <a:gd name="T44" fmla="*/ 139 w 1235"/>
                <a:gd name="T45" fmla="*/ 82 h 716"/>
                <a:gd name="T46" fmla="*/ 103 w 1235"/>
                <a:gd name="T47" fmla="*/ 72 h 716"/>
                <a:gd name="T48" fmla="*/ 68 w 1235"/>
                <a:gd name="T49" fmla="*/ 61 h 716"/>
                <a:gd name="T50" fmla="*/ 44 w 1235"/>
                <a:gd name="T51" fmla="*/ 49 h 716"/>
                <a:gd name="T52" fmla="*/ 22 w 1235"/>
                <a:gd name="T53" fmla="*/ 38 h 716"/>
                <a:gd name="T54" fmla="*/ 11 w 1235"/>
                <a:gd name="T55" fmla="*/ 26 h 716"/>
                <a:gd name="T56" fmla="*/ 3 w 1235"/>
                <a:gd name="T57" fmla="*/ 13 h 716"/>
                <a:gd name="T58" fmla="*/ 0 w 1235"/>
                <a:gd name="T59" fmla="*/ 0 h 716"/>
                <a:gd name="T60" fmla="*/ 3 w 1235"/>
                <a:gd name="T61" fmla="*/ 601 h 716"/>
                <a:gd name="T62" fmla="*/ 22 w 1235"/>
                <a:gd name="T63" fmla="*/ 628 h 716"/>
                <a:gd name="T64" fmla="*/ 44 w 1235"/>
                <a:gd name="T65" fmla="*/ 638 h 716"/>
                <a:gd name="T66" fmla="*/ 68 w 1235"/>
                <a:gd name="T67" fmla="*/ 649 h 716"/>
                <a:gd name="T68" fmla="*/ 103 w 1235"/>
                <a:gd name="T69" fmla="*/ 659 h 716"/>
                <a:gd name="T70" fmla="*/ 139 w 1235"/>
                <a:gd name="T71" fmla="*/ 670 h 716"/>
                <a:gd name="T72" fmla="*/ 176 w 1235"/>
                <a:gd name="T73" fmla="*/ 678 h 716"/>
                <a:gd name="T74" fmla="*/ 220 w 1235"/>
                <a:gd name="T75" fmla="*/ 689 h 716"/>
                <a:gd name="T76" fmla="*/ 270 w 1235"/>
                <a:gd name="T77" fmla="*/ 693 h 716"/>
                <a:gd name="T78" fmla="*/ 320 w 1235"/>
                <a:gd name="T79" fmla="*/ 699 h 716"/>
                <a:gd name="T80" fmla="*/ 374 w 1235"/>
                <a:gd name="T81" fmla="*/ 706 h 716"/>
                <a:gd name="T82" fmla="*/ 432 w 1235"/>
                <a:gd name="T83" fmla="*/ 710 h 716"/>
                <a:gd name="T84" fmla="*/ 489 w 1235"/>
                <a:gd name="T85" fmla="*/ 715 h 716"/>
                <a:gd name="T86" fmla="*/ 769 w 1235"/>
                <a:gd name="T87" fmla="*/ 712 h 716"/>
                <a:gd name="T88" fmla="*/ 826 w 1235"/>
                <a:gd name="T89" fmla="*/ 706 h 716"/>
                <a:gd name="T90" fmla="*/ 880 w 1235"/>
                <a:gd name="T91" fmla="*/ 704 h 716"/>
                <a:gd name="T92" fmla="*/ 934 w 1235"/>
                <a:gd name="T93" fmla="*/ 699 h 716"/>
                <a:gd name="T94" fmla="*/ 982 w 1235"/>
                <a:gd name="T95" fmla="*/ 691 h 716"/>
                <a:gd name="T96" fmla="*/ 1028 w 1235"/>
                <a:gd name="T97" fmla="*/ 683 h 716"/>
                <a:gd name="T98" fmla="*/ 1070 w 1235"/>
                <a:gd name="T99" fmla="*/ 676 h 716"/>
                <a:gd name="T100" fmla="*/ 1109 w 1235"/>
                <a:gd name="T101" fmla="*/ 668 h 716"/>
                <a:gd name="T102" fmla="*/ 1143 w 1235"/>
                <a:gd name="T103" fmla="*/ 655 h 716"/>
                <a:gd name="T104" fmla="*/ 1170 w 1235"/>
                <a:gd name="T105" fmla="*/ 643 h 716"/>
                <a:gd name="T106" fmla="*/ 1193 w 1235"/>
                <a:gd name="T107" fmla="*/ 632 h 716"/>
                <a:gd name="T108" fmla="*/ 1214 w 1235"/>
                <a:gd name="T109" fmla="*/ 620 h 716"/>
                <a:gd name="T110" fmla="*/ 1224 w 1235"/>
                <a:gd name="T111" fmla="*/ 606 h 716"/>
                <a:gd name="T112" fmla="*/ 1229 w 1235"/>
                <a:gd name="T113" fmla="*/ 593 h 716"/>
                <a:gd name="T114" fmla="*/ 1234 w 1235"/>
                <a:gd name="T115" fmla="*/ 0 h 7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35" h="716">
                  <a:moveTo>
                    <a:pt x="1234" y="0"/>
                  </a:moveTo>
                  <a:lnTo>
                    <a:pt x="1229" y="5"/>
                  </a:lnTo>
                  <a:lnTo>
                    <a:pt x="1229" y="13"/>
                  </a:lnTo>
                  <a:lnTo>
                    <a:pt x="1224" y="21"/>
                  </a:lnTo>
                  <a:lnTo>
                    <a:pt x="1217" y="26"/>
                  </a:lnTo>
                  <a:lnTo>
                    <a:pt x="1214" y="32"/>
                  </a:lnTo>
                  <a:lnTo>
                    <a:pt x="1206" y="38"/>
                  </a:lnTo>
                  <a:lnTo>
                    <a:pt x="1193" y="45"/>
                  </a:lnTo>
                  <a:lnTo>
                    <a:pt x="1183" y="49"/>
                  </a:lnTo>
                  <a:lnTo>
                    <a:pt x="1170" y="55"/>
                  </a:lnTo>
                  <a:lnTo>
                    <a:pt x="1160" y="61"/>
                  </a:lnTo>
                  <a:lnTo>
                    <a:pt x="1143" y="66"/>
                  </a:lnTo>
                  <a:lnTo>
                    <a:pt x="1124" y="72"/>
                  </a:lnTo>
                  <a:lnTo>
                    <a:pt x="1109" y="78"/>
                  </a:lnTo>
                  <a:lnTo>
                    <a:pt x="1089" y="82"/>
                  </a:lnTo>
                  <a:lnTo>
                    <a:pt x="1070" y="87"/>
                  </a:lnTo>
                  <a:lnTo>
                    <a:pt x="1050" y="94"/>
                  </a:lnTo>
                  <a:lnTo>
                    <a:pt x="1028" y="96"/>
                  </a:lnTo>
                  <a:lnTo>
                    <a:pt x="1009" y="102"/>
                  </a:lnTo>
                  <a:lnTo>
                    <a:pt x="982" y="104"/>
                  </a:lnTo>
                  <a:lnTo>
                    <a:pt x="958" y="109"/>
                  </a:lnTo>
                  <a:lnTo>
                    <a:pt x="934" y="111"/>
                  </a:lnTo>
                  <a:lnTo>
                    <a:pt x="907" y="115"/>
                  </a:lnTo>
                  <a:lnTo>
                    <a:pt x="880" y="117"/>
                  </a:lnTo>
                  <a:lnTo>
                    <a:pt x="853" y="119"/>
                  </a:lnTo>
                  <a:lnTo>
                    <a:pt x="826" y="123"/>
                  </a:lnTo>
                  <a:lnTo>
                    <a:pt x="796" y="125"/>
                  </a:lnTo>
                  <a:lnTo>
                    <a:pt x="769" y="126"/>
                  </a:lnTo>
                  <a:lnTo>
                    <a:pt x="679" y="126"/>
                  </a:lnTo>
                  <a:lnTo>
                    <a:pt x="645" y="130"/>
                  </a:lnTo>
                  <a:lnTo>
                    <a:pt x="584" y="130"/>
                  </a:lnTo>
                  <a:lnTo>
                    <a:pt x="552" y="126"/>
                  </a:lnTo>
                  <a:lnTo>
                    <a:pt x="459" y="126"/>
                  </a:lnTo>
                  <a:lnTo>
                    <a:pt x="432" y="125"/>
                  </a:lnTo>
                  <a:lnTo>
                    <a:pt x="405" y="123"/>
                  </a:lnTo>
                  <a:lnTo>
                    <a:pt x="374" y="119"/>
                  </a:lnTo>
                  <a:lnTo>
                    <a:pt x="351" y="117"/>
                  </a:lnTo>
                  <a:lnTo>
                    <a:pt x="320" y="115"/>
                  </a:lnTo>
                  <a:lnTo>
                    <a:pt x="298" y="111"/>
                  </a:lnTo>
                  <a:lnTo>
                    <a:pt x="270" y="109"/>
                  </a:lnTo>
                  <a:lnTo>
                    <a:pt x="246" y="104"/>
                  </a:lnTo>
                  <a:lnTo>
                    <a:pt x="220" y="102"/>
                  </a:lnTo>
                  <a:lnTo>
                    <a:pt x="200" y="96"/>
                  </a:lnTo>
                  <a:lnTo>
                    <a:pt x="176" y="94"/>
                  </a:lnTo>
                  <a:lnTo>
                    <a:pt x="157" y="87"/>
                  </a:lnTo>
                  <a:lnTo>
                    <a:pt x="139" y="82"/>
                  </a:lnTo>
                  <a:lnTo>
                    <a:pt x="119" y="78"/>
                  </a:lnTo>
                  <a:lnTo>
                    <a:pt x="103" y="72"/>
                  </a:lnTo>
                  <a:lnTo>
                    <a:pt x="88" y="66"/>
                  </a:lnTo>
                  <a:lnTo>
                    <a:pt x="68" y="61"/>
                  </a:lnTo>
                  <a:lnTo>
                    <a:pt x="61" y="55"/>
                  </a:lnTo>
                  <a:lnTo>
                    <a:pt x="44" y="49"/>
                  </a:lnTo>
                  <a:lnTo>
                    <a:pt x="34" y="45"/>
                  </a:lnTo>
                  <a:lnTo>
                    <a:pt x="22" y="38"/>
                  </a:lnTo>
                  <a:lnTo>
                    <a:pt x="18" y="32"/>
                  </a:lnTo>
                  <a:lnTo>
                    <a:pt x="11" y="26"/>
                  </a:lnTo>
                  <a:lnTo>
                    <a:pt x="7" y="21"/>
                  </a:lnTo>
                  <a:lnTo>
                    <a:pt x="3" y="13"/>
                  </a:lnTo>
                  <a:lnTo>
                    <a:pt x="0" y="5"/>
                  </a:lnTo>
                  <a:lnTo>
                    <a:pt x="0" y="0"/>
                  </a:lnTo>
                  <a:lnTo>
                    <a:pt x="0" y="593"/>
                  </a:lnTo>
                  <a:lnTo>
                    <a:pt x="3" y="601"/>
                  </a:lnTo>
                  <a:lnTo>
                    <a:pt x="18" y="620"/>
                  </a:lnTo>
                  <a:lnTo>
                    <a:pt x="22" y="628"/>
                  </a:lnTo>
                  <a:lnTo>
                    <a:pt x="34" y="632"/>
                  </a:lnTo>
                  <a:lnTo>
                    <a:pt x="44" y="638"/>
                  </a:lnTo>
                  <a:lnTo>
                    <a:pt x="61" y="643"/>
                  </a:lnTo>
                  <a:lnTo>
                    <a:pt x="68" y="649"/>
                  </a:lnTo>
                  <a:lnTo>
                    <a:pt x="88" y="655"/>
                  </a:lnTo>
                  <a:lnTo>
                    <a:pt x="103" y="659"/>
                  </a:lnTo>
                  <a:lnTo>
                    <a:pt x="119" y="668"/>
                  </a:lnTo>
                  <a:lnTo>
                    <a:pt x="139" y="670"/>
                  </a:lnTo>
                  <a:lnTo>
                    <a:pt x="157" y="676"/>
                  </a:lnTo>
                  <a:lnTo>
                    <a:pt x="176" y="678"/>
                  </a:lnTo>
                  <a:lnTo>
                    <a:pt x="200" y="683"/>
                  </a:lnTo>
                  <a:lnTo>
                    <a:pt x="220" y="689"/>
                  </a:lnTo>
                  <a:lnTo>
                    <a:pt x="246" y="691"/>
                  </a:lnTo>
                  <a:lnTo>
                    <a:pt x="270" y="693"/>
                  </a:lnTo>
                  <a:lnTo>
                    <a:pt x="298" y="699"/>
                  </a:lnTo>
                  <a:lnTo>
                    <a:pt x="320" y="699"/>
                  </a:lnTo>
                  <a:lnTo>
                    <a:pt x="351" y="704"/>
                  </a:lnTo>
                  <a:lnTo>
                    <a:pt x="374" y="706"/>
                  </a:lnTo>
                  <a:lnTo>
                    <a:pt x="405" y="706"/>
                  </a:lnTo>
                  <a:lnTo>
                    <a:pt x="432" y="710"/>
                  </a:lnTo>
                  <a:lnTo>
                    <a:pt x="459" y="712"/>
                  </a:lnTo>
                  <a:lnTo>
                    <a:pt x="489" y="715"/>
                  </a:lnTo>
                  <a:lnTo>
                    <a:pt x="738" y="715"/>
                  </a:lnTo>
                  <a:lnTo>
                    <a:pt x="769" y="712"/>
                  </a:lnTo>
                  <a:lnTo>
                    <a:pt x="796" y="710"/>
                  </a:lnTo>
                  <a:lnTo>
                    <a:pt x="826" y="706"/>
                  </a:lnTo>
                  <a:lnTo>
                    <a:pt x="853" y="706"/>
                  </a:lnTo>
                  <a:lnTo>
                    <a:pt x="880" y="704"/>
                  </a:lnTo>
                  <a:lnTo>
                    <a:pt x="907" y="699"/>
                  </a:lnTo>
                  <a:lnTo>
                    <a:pt x="934" y="699"/>
                  </a:lnTo>
                  <a:lnTo>
                    <a:pt x="958" y="693"/>
                  </a:lnTo>
                  <a:lnTo>
                    <a:pt x="982" y="691"/>
                  </a:lnTo>
                  <a:lnTo>
                    <a:pt x="1009" y="689"/>
                  </a:lnTo>
                  <a:lnTo>
                    <a:pt x="1028" y="683"/>
                  </a:lnTo>
                  <a:lnTo>
                    <a:pt x="1050" y="678"/>
                  </a:lnTo>
                  <a:lnTo>
                    <a:pt x="1070" y="676"/>
                  </a:lnTo>
                  <a:lnTo>
                    <a:pt x="1089" y="670"/>
                  </a:lnTo>
                  <a:lnTo>
                    <a:pt x="1109" y="668"/>
                  </a:lnTo>
                  <a:lnTo>
                    <a:pt x="1124" y="659"/>
                  </a:lnTo>
                  <a:lnTo>
                    <a:pt x="1143" y="655"/>
                  </a:lnTo>
                  <a:lnTo>
                    <a:pt x="1160" y="649"/>
                  </a:lnTo>
                  <a:lnTo>
                    <a:pt x="1170" y="643"/>
                  </a:lnTo>
                  <a:lnTo>
                    <a:pt x="1183" y="638"/>
                  </a:lnTo>
                  <a:lnTo>
                    <a:pt x="1193" y="632"/>
                  </a:lnTo>
                  <a:lnTo>
                    <a:pt x="1206" y="628"/>
                  </a:lnTo>
                  <a:lnTo>
                    <a:pt x="1214" y="620"/>
                  </a:lnTo>
                  <a:lnTo>
                    <a:pt x="1217" y="612"/>
                  </a:lnTo>
                  <a:lnTo>
                    <a:pt x="1224" y="606"/>
                  </a:lnTo>
                  <a:lnTo>
                    <a:pt x="1229" y="601"/>
                  </a:lnTo>
                  <a:lnTo>
                    <a:pt x="1229" y="593"/>
                  </a:lnTo>
                  <a:lnTo>
                    <a:pt x="1234" y="585"/>
                  </a:lnTo>
                  <a:lnTo>
                    <a:pt x="1234" y="0"/>
                  </a:lnTo>
                </a:path>
              </a:pathLst>
            </a:custGeom>
            <a:solidFill>
              <a:srgbClr val="FF00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12" name="Freeform 60"/>
            <p:cNvSpPr>
              <a:spLocks/>
            </p:cNvSpPr>
            <p:nvPr/>
          </p:nvSpPr>
          <p:spPr bwMode="auto">
            <a:xfrm>
              <a:off x="4248" y="2952"/>
              <a:ext cx="1235" cy="262"/>
            </a:xfrm>
            <a:custGeom>
              <a:avLst/>
              <a:gdLst>
                <a:gd name="T0" fmla="*/ 679 w 1235"/>
                <a:gd name="T1" fmla="*/ 0 h 262"/>
                <a:gd name="T2" fmla="*/ 738 w 1235"/>
                <a:gd name="T3" fmla="*/ 2 h 262"/>
                <a:gd name="T4" fmla="*/ 796 w 1235"/>
                <a:gd name="T5" fmla="*/ 6 h 262"/>
                <a:gd name="T6" fmla="*/ 853 w 1235"/>
                <a:gd name="T7" fmla="*/ 9 h 262"/>
                <a:gd name="T8" fmla="*/ 907 w 1235"/>
                <a:gd name="T9" fmla="*/ 15 h 262"/>
                <a:gd name="T10" fmla="*/ 958 w 1235"/>
                <a:gd name="T11" fmla="*/ 21 h 262"/>
                <a:gd name="T12" fmla="*/ 1009 w 1235"/>
                <a:gd name="T13" fmla="*/ 29 h 262"/>
                <a:gd name="T14" fmla="*/ 1050 w 1235"/>
                <a:gd name="T15" fmla="*/ 36 h 262"/>
                <a:gd name="T16" fmla="*/ 1089 w 1235"/>
                <a:gd name="T17" fmla="*/ 44 h 262"/>
                <a:gd name="T18" fmla="*/ 1124 w 1235"/>
                <a:gd name="T19" fmla="*/ 55 h 262"/>
                <a:gd name="T20" fmla="*/ 1160 w 1235"/>
                <a:gd name="T21" fmla="*/ 70 h 262"/>
                <a:gd name="T22" fmla="*/ 1183 w 1235"/>
                <a:gd name="T23" fmla="*/ 79 h 262"/>
                <a:gd name="T24" fmla="*/ 1206 w 1235"/>
                <a:gd name="T25" fmla="*/ 92 h 262"/>
                <a:gd name="T26" fmla="*/ 1217 w 1235"/>
                <a:gd name="T27" fmla="*/ 104 h 262"/>
                <a:gd name="T28" fmla="*/ 1229 w 1235"/>
                <a:gd name="T29" fmla="*/ 117 h 262"/>
                <a:gd name="T30" fmla="*/ 1234 w 1235"/>
                <a:gd name="T31" fmla="*/ 129 h 262"/>
                <a:gd name="T32" fmla="*/ 1229 w 1235"/>
                <a:gd name="T33" fmla="*/ 143 h 262"/>
                <a:gd name="T34" fmla="*/ 1217 w 1235"/>
                <a:gd name="T35" fmla="*/ 156 h 262"/>
                <a:gd name="T36" fmla="*/ 1206 w 1235"/>
                <a:gd name="T37" fmla="*/ 168 h 262"/>
                <a:gd name="T38" fmla="*/ 1183 w 1235"/>
                <a:gd name="T39" fmla="*/ 179 h 262"/>
                <a:gd name="T40" fmla="*/ 1160 w 1235"/>
                <a:gd name="T41" fmla="*/ 191 h 262"/>
                <a:gd name="T42" fmla="*/ 1124 w 1235"/>
                <a:gd name="T43" fmla="*/ 203 h 262"/>
                <a:gd name="T44" fmla="*/ 1089 w 1235"/>
                <a:gd name="T45" fmla="*/ 213 h 262"/>
                <a:gd name="T46" fmla="*/ 1050 w 1235"/>
                <a:gd name="T47" fmla="*/ 224 h 262"/>
                <a:gd name="T48" fmla="*/ 1009 w 1235"/>
                <a:gd name="T49" fmla="*/ 232 h 262"/>
                <a:gd name="T50" fmla="*/ 958 w 1235"/>
                <a:gd name="T51" fmla="*/ 239 h 262"/>
                <a:gd name="T52" fmla="*/ 907 w 1235"/>
                <a:gd name="T53" fmla="*/ 245 h 262"/>
                <a:gd name="T54" fmla="*/ 853 w 1235"/>
                <a:gd name="T55" fmla="*/ 249 h 262"/>
                <a:gd name="T56" fmla="*/ 796 w 1235"/>
                <a:gd name="T57" fmla="*/ 255 h 262"/>
                <a:gd name="T58" fmla="*/ 679 w 1235"/>
                <a:gd name="T59" fmla="*/ 256 h 262"/>
                <a:gd name="T60" fmla="*/ 584 w 1235"/>
                <a:gd name="T61" fmla="*/ 261 h 262"/>
                <a:gd name="T62" fmla="*/ 459 w 1235"/>
                <a:gd name="T63" fmla="*/ 256 h 262"/>
                <a:gd name="T64" fmla="*/ 405 w 1235"/>
                <a:gd name="T65" fmla="*/ 253 h 262"/>
                <a:gd name="T66" fmla="*/ 351 w 1235"/>
                <a:gd name="T67" fmla="*/ 247 h 262"/>
                <a:gd name="T68" fmla="*/ 298 w 1235"/>
                <a:gd name="T69" fmla="*/ 241 h 262"/>
                <a:gd name="T70" fmla="*/ 246 w 1235"/>
                <a:gd name="T71" fmla="*/ 234 h 262"/>
                <a:gd name="T72" fmla="*/ 200 w 1235"/>
                <a:gd name="T73" fmla="*/ 226 h 262"/>
                <a:gd name="T74" fmla="*/ 157 w 1235"/>
                <a:gd name="T75" fmla="*/ 218 h 262"/>
                <a:gd name="T76" fmla="*/ 119 w 1235"/>
                <a:gd name="T77" fmla="*/ 209 h 262"/>
                <a:gd name="T78" fmla="*/ 88 w 1235"/>
                <a:gd name="T79" fmla="*/ 197 h 262"/>
                <a:gd name="T80" fmla="*/ 61 w 1235"/>
                <a:gd name="T81" fmla="*/ 185 h 262"/>
                <a:gd name="T82" fmla="*/ 34 w 1235"/>
                <a:gd name="T83" fmla="*/ 175 h 262"/>
                <a:gd name="T84" fmla="*/ 18 w 1235"/>
                <a:gd name="T85" fmla="*/ 162 h 262"/>
                <a:gd name="T86" fmla="*/ 7 w 1235"/>
                <a:gd name="T87" fmla="*/ 151 h 262"/>
                <a:gd name="T88" fmla="*/ 0 w 1235"/>
                <a:gd name="T89" fmla="*/ 135 h 262"/>
                <a:gd name="T90" fmla="*/ 7 w 1235"/>
                <a:gd name="T91" fmla="*/ 111 h 262"/>
                <a:gd name="T92" fmla="*/ 18 w 1235"/>
                <a:gd name="T93" fmla="*/ 98 h 262"/>
                <a:gd name="T94" fmla="*/ 34 w 1235"/>
                <a:gd name="T95" fmla="*/ 85 h 262"/>
                <a:gd name="T96" fmla="*/ 61 w 1235"/>
                <a:gd name="T97" fmla="*/ 73 h 262"/>
                <a:gd name="T98" fmla="*/ 88 w 1235"/>
                <a:gd name="T99" fmla="*/ 59 h 262"/>
                <a:gd name="T100" fmla="*/ 119 w 1235"/>
                <a:gd name="T101" fmla="*/ 51 h 262"/>
                <a:gd name="T102" fmla="*/ 157 w 1235"/>
                <a:gd name="T103" fmla="*/ 42 h 262"/>
                <a:gd name="T104" fmla="*/ 200 w 1235"/>
                <a:gd name="T105" fmla="*/ 34 h 262"/>
                <a:gd name="T106" fmla="*/ 246 w 1235"/>
                <a:gd name="T107" fmla="*/ 27 h 262"/>
                <a:gd name="T108" fmla="*/ 298 w 1235"/>
                <a:gd name="T109" fmla="*/ 19 h 262"/>
                <a:gd name="T110" fmla="*/ 351 w 1235"/>
                <a:gd name="T111" fmla="*/ 13 h 262"/>
                <a:gd name="T112" fmla="*/ 405 w 1235"/>
                <a:gd name="T113" fmla="*/ 8 h 262"/>
                <a:gd name="T114" fmla="*/ 459 w 1235"/>
                <a:gd name="T115" fmla="*/ 6 h 262"/>
                <a:gd name="T116" fmla="*/ 520 w 1235"/>
                <a:gd name="T117" fmla="*/ 2 h 262"/>
                <a:gd name="T118" fmla="*/ 615 w 1235"/>
                <a:gd name="T119" fmla="*/ 0 h 2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35" h="262">
                  <a:moveTo>
                    <a:pt x="615" y="0"/>
                  </a:moveTo>
                  <a:lnTo>
                    <a:pt x="679" y="0"/>
                  </a:lnTo>
                  <a:lnTo>
                    <a:pt x="707" y="2"/>
                  </a:lnTo>
                  <a:lnTo>
                    <a:pt x="738" y="2"/>
                  </a:lnTo>
                  <a:lnTo>
                    <a:pt x="769" y="6"/>
                  </a:lnTo>
                  <a:lnTo>
                    <a:pt x="796" y="6"/>
                  </a:lnTo>
                  <a:lnTo>
                    <a:pt x="826" y="8"/>
                  </a:lnTo>
                  <a:lnTo>
                    <a:pt x="853" y="9"/>
                  </a:lnTo>
                  <a:lnTo>
                    <a:pt x="880" y="13"/>
                  </a:lnTo>
                  <a:lnTo>
                    <a:pt x="907" y="15"/>
                  </a:lnTo>
                  <a:lnTo>
                    <a:pt x="934" y="19"/>
                  </a:lnTo>
                  <a:lnTo>
                    <a:pt x="958" y="21"/>
                  </a:lnTo>
                  <a:lnTo>
                    <a:pt x="982" y="27"/>
                  </a:lnTo>
                  <a:lnTo>
                    <a:pt x="1009" y="29"/>
                  </a:lnTo>
                  <a:lnTo>
                    <a:pt x="1028" y="34"/>
                  </a:lnTo>
                  <a:lnTo>
                    <a:pt x="1050" y="36"/>
                  </a:lnTo>
                  <a:lnTo>
                    <a:pt x="1070" y="42"/>
                  </a:lnTo>
                  <a:lnTo>
                    <a:pt x="1089" y="44"/>
                  </a:lnTo>
                  <a:lnTo>
                    <a:pt x="1109" y="51"/>
                  </a:lnTo>
                  <a:lnTo>
                    <a:pt x="1124" y="55"/>
                  </a:lnTo>
                  <a:lnTo>
                    <a:pt x="1143" y="59"/>
                  </a:lnTo>
                  <a:lnTo>
                    <a:pt x="1160" y="70"/>
                  </a:lnTo>
                  <a:lnTo>
                    <a:pt x="1170" y="73"/>
                  </a:lnTo>
                  <a:lnTo>
                    <a:pt x="1183" y="79"/>
                  </a:lnTo>
                  <a:lnTo>
                    <a:pt x="1193" y="85"/>
                  </a:lnTo>
                  <a:lnTo>
                    <a:pt x="1206" y="92"/>
                  </a:lnTo>
                  <a:lnTo>
                    <a:pt x="1214" y="98"/>
                  </a:lnTo>
                  <a:lnTo>
                    <a:pt x="1217" y="104"/>
                  </a:lnTo>
                  <a:lnTo>
                    <a:pt x="1224" y="111"/>
                  </a:lnTo>
                  <a:lnTo>
                    <a:pt x="1229" y="117"/>
                  </a:lnTo>
                  <a:lnTo>
                    <a:pt x="1229" y="121"/>
                  </a:lnTo>
                  <a:lnTo>
                    <a:pt x="1234" y="129"/>
                  </a:lnTo>
                  <a:lnTo>
                    <a:pt x="1229" y="135"/>
                  </a:lnTo>
                  <a:lnTo>
                    <a:pt x="1229" y="143"/>
                  </a:lnTo>
                  <a:lnTo>
                    <a:pt x="1224" y="151"/>
                  </a:lnTo>
                  <a:lnTo>
                    <a:pt x="1217" y="156"/>
                  </a:lnTo>
                  <a:lnTo>
                    <a:pt x="1214" y="162"/>
                  </a:lnTo>
                  <a:lnTo>
                    <a:pt x="1206" y="168"/>
                  </a:lnTo>
                  <a:lnTo>
                    <a:pt x="1193" y="175"/>
                  </a:lnTo>
                  <a:lnTo>
                    <a:pt x="1183" y="179"/>
                  </a:lnTo>
                  <a:lnTo>
                    <a:pt x="1170" y="185"/>
                  </a:lnTo>
                  <a:lnTo>
                    <a:pt x="1160" y="191"/>
                  </a:lnTo>
                  <a:lnTo>
                    <a:pt x="1143" y="197"/>
                  </a:lnTo>
                  <a:lnTo>
                    <a:pt x="1124" y="203"/>
                  </a:lnTo>
                  <a:lnTo>
                    <a:pt x="1109" y="209"/>
                  </a:lnTo>
                  <a:lnTo>
                    <a:pt x="1089" y="213"/>
                  </a:lnTo>
                  <a:lnTo>
                    <a:pt x="1070" y="218"/>
                  </a:lnTo>
                  <a:lnTo>
                    <a:pt x="1050" y="224"/>
                  </a:lnTo>
                  <a:lnTo>
                    <a:pt x="1028" y="226"/>
                  </a:lnTo>
                  <a:lnTo>
                    <a:pt x="1009" y="232"/>
                  </a:lnTo>
                  <a:lnTo>
                    <a:pt x="982" y="234"/>
                  </a:lnTo>
                  <a:lnTo>
                    <a:pt x="958" y="239"/>
                  </a:lnTo>
                  <a:lnTo>
                    <a:pt x="934" y="241"/>
                  </a:lnTo>
                  <a:lnTo>
                    <a:pt x="907" y="245"/>
                  </a:lnTo>
                  <a:lnTo>
                    <a:pt x="880" y="247"/>
                  </a:lnTo>
                  <a:lnTo>
                    <a:pt x="853" y="249"/>
                  </a:lnTo>
                  <a:lnTo>
                    <a:pt x="826" y="253"/>
                  </a:lnTo>
                  <a:lnTo>
                    <a:pt x="796" y="255"/>
                  </a:lnTo>
                  <a:lnTo>
                    <a:pt x="769" y="256"/>
                  </a:lnTo>
                  <a:lnTo>
                    <a:pt x="679" y="256"/>
                  </a:lnTo>
                  <a:lnTo>
                    <a:pt x="645" y="261"/>
                  </a:lnTo>
                  <a:lnTo>
                    <a:pt x="584" y="261"/>
                  </a:lnTo>
                  <a:lnTo>
                    <a:pt x="552" y="256"/>
                  </a:lnTo>
                  <a:lnTo>
                    <a:pt x="459" y="256"/>
                  </a:lnTo>
                  <a:lnTo>
                    <a:pt x="432" y="255"/>
                  </a:lnTo>
                  <a:lnTo>
                    <a:pt x="405" y="253"/>
                  </a:lnTo>
                  <a:lnTo>
                    <a:pt x="374" y="249"/>
                  </a:lnTo>
                  <a:lnTo>
                    <a:pt x="351" y="247"/>
                  </a:lnTo>
                  <a:lnTo>
                    <a:pt x="320" y="245"/>
                  </a:lnTo>
                  <a:lnTo>
                    <a:pt x="298" y="241"/>
                  </a:lnTo>
                  <a:lnTo>
                    <a:pt x="270" y="239"/>
                  </a:lnTo>
                  <a:lnTo>
                    <a:pt x="246" y="234"/>
                  </a:lnTo>
                  <a:lnTo>
                    <a:pt x="220" y="232"/>
                  </a:lnTo>
                  <a:lnTo>
                    <a:pt x="200" y="226"/>
                  </a:lnTo>
                  <a:lnTo>
                    <a:pt x="176" y="224"/>
                  </a:lnTo>
                  <a:lnTo>
                    <a:pt x="157" y="218"/>
                  </a:lnTo>
                  <a:lnTo>
                    <a:pt x="139" y="213"/>
                  </a:lnTo>
                  <a:lnTo>
                    <a:pt x="119" y="209"/>
                  </a:lnTo>
                  <a:lnTo>
                    <a:pt x="103" y="203"/>
                  </a:lnTo>
                  <a:lnTo>
                    <a:pt x="88" y="197"/>
                  </a:lnTo>
                  <a:lnTo>
                    <a:pt x="68" y="191"/>
                  </a:lnTo>
                  <a:lnTo>
                    <a:pt x="61" y="185"/>
                  </a:lnTo>
                  <a:lnTo>
                    <a:pt x="44" y="179"/>
                  </a:lnTo>
                  <a:lnTo>
                    <a:pt x="34" y="175"/>
                  </a:lnTo>
                  <a:lnTo>
                    <a:pt x="22" y="168"/>
                  </a:lnTo>
                  <a:lnTo>
                    <a:pt x="18" y="162"/>
                  </a:lnTo>
                  <a:lnTo>
                    <a:pt x="11" y="156"/>
                  </a:lnTo>
                  <a:lnTo>
                    <a:pt x="7" y="151"/>
                  </a:lnTo>
                  <a:lnTo>
                    <a:pt x="3" y="143"/>
                  </a:lnTo>
                  <a:lnTo>
                    <a:pt x="0" y="135"/>
                  </a:lnTo>
                  <a:lnTo>
                    <a:pt x="0" y="121"/>
                  </a:lnTo>
                  <a:lnTo>
                    <a:pt x="7" y="111"/>
                  </a:lnTo>
                  <a:lnTo>
                    <a:pt x="11" y="104"/>
                  </a:lnTo>
                  <a:lnTo>
                    <a:pt x="18" y="98"/>
                  </a:lnTo>
                  <a:lnTo>
                    <a:pt x="22" y="92"/>
                  </a:lnTo>
                  <a:lnTo>
                    <a:pt x="34" y="85"/>
                  </a:lnTo>
                  <a:lnTo>
                    <a:pt x="44" y="79"/>
                  </a:lnTo>
                  <a:lnTo>
                    <a:pt x="61" y="73"/>
                  </a:lnTo>
                  <a:lnTo>
                    <a:pt x="68" y="70"/>
                  </a:lnTo>
                  <a:lnTo>
                    <a:pt x="88" y="59"/>
                  </a:lnTo>
                  <a:lnTo>
                    <a:pt x="103" y="55"/>
                  </a:lnTo>
                  <a:lnTo>
                    <a:pt x="119" y="51"/>
                  </a:lnTo>
                  <a:lnTo>
                    <a:pt x="139" y="44"/>
                  </a:lnTo>
                  <a:lnTo>
                    <a:pt x="157" y="42"/>
                  </a:lnTo>
                  <a:lnTo>
                    <a:pt x="176" y="36"/>
                  </a:lnTo>
                  <a:lnTo>
                    <a:pt x="200" y="34"/>
                  </a:lnTo>
                  <a:lnTo>
                    <a:pt x="220" y="29"/>
                  </a:lnTo>
                  <a:lnTo>
                    <a:pt x="246" y="27"/>
                  </a:lnTo>
                  <a:lnTo>
                    <a:pt x="270" y="21"/>
                  </a:lnTo>
                  <a:lnTo>
                    <a:pt x="298" y="19"/>
                  </a:lnTo>
                  <a:lnTo>
                    <a:pt x="320" y="15"/>
                  </a:lnTo>
                  <a:lnTo>
                    <a:pt x="351" y="13"/>
                  </a:lnTo>
                  <a:lnTo>
                    <a:pt x="374" y="9"/>
                  </a:lnTo>
                  <a:lnTo>
                    <a:pt x="405" y="8"/>
                  </a:lnTo>
                  <a:lnTo>
                    <a:pt x="432" y="6"/>
                  </a:lnTo>
                  <a:lnTo>
                    <a:pt x="459" y="6"/>
                  </a:lnTo>
                  <a:lnTo>
                    <a:pt x="489" y="2"/>
                  </a:lnTo>
                  <a:lnTo>
                    <a:pt x="520" y="2"/>
                  </a:lnTo>
                  <a:lnTo>
                    <a:pt x="552" y="0"/>
                  </a:lnTo>
                  <a:lnTo>
                    <a:pt x="615" y="0"/>
                  </a:lnTo>
                </a:path>
              </a:pathLst>
            </a:custGeom>
            <a:solidFill>
              <a:srgbClr val="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413" name="Oval 61"/>
            <p:cNvSpPr>
              <a:spLocks noChangeArrowheads="1"/>
            </p:cNvSpPr>
            <p:nvPr/>
          </p:nvSpPr>
          <p:spPr bwMode="auto">
            <a:xfrm>
              <a:off x="4632" y="2987"/>
              <a:ext cx="491" cy="18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414" name="Rectangle 62"/>
            <p:cNvSpPr>
              <a:spLocks noChangeArrowheads="1"/>
            </p:cNvSpPr>
            <p:nvPr/>
          </p:nvSpPr>
          <p:spPr bwMode="auto">
            <a:xfrm>
              <a:off x="4826" y="3020"/>
              <a:ext cx="98" cy="1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415" name="Freeform 63"/>
            <p:cNvSpPr>
              <a:spLocks/>
            </p:cNvSpPr>
            <p:nvPr/>
          </p:nvSpPr>
          <p:spPr bwMode="auto">
            <a:xfrm>
              <a:off x="4720" y="3061"/>
              <a:ext cx="311" cy="37"/>
            </a:xfrm>
            <a:custGeom>
              <a:avLst/>
              <a:gdLst>
                <a:gd name="T0" fmla="*/ 0 w 311"/>
                <a:gd name="T1" fmla="*/ 36 h 37"/>
                <a:gd name="T2" fmla="*/ 310 w 311"/>
                <a:gd name="T3" fmla="*/ 36 h 37"/>
                <a:gd name="T4" fmla="*/ 310 w 311"/>
                <a:gd name="T5" fmla="*/ 0 h 37"/>
                <a:gd name="T6" fmla="*/ 0 w 311"/>
                <a:gd name="T7" fmla="*/ 0 h 37"/>
                <a:gd name="T8" fmla="*/ 0 w 311"/>
                <a:gd name="T9" fmla="*/ 3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1" h="37">
                  <a:moveTo>
                    <a:pt x="0" y="36"/>
                  </a:moveTo>
                  <a:lnTo>
                    <a:pt x="310" y="36"/>
                  </a:lnTo>
                  <a:lnTo>
                    <a:pt x="310" y="0"/>
                  </a:lnTo>
                  <a:lnTo>
                    <a:pt x="0" y="0"/>
                  </a:lnTo>
                  <a:lnTo>
                    <a:pt x="0" y="36"/>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59402" name="Rectangle 64"/>
          <p:cNvSpPr>
            <a:spLocks noChangeArrowheads="1"/>
          </p:cNvSpPr>
          <p:nvPr/>
        </p:nvSpPr>
        <p:spPr bwMode="auto">
          <a:xfrm>
            <a:off x="1163520" y="1751419"/>
            <a:ext cx="1450718"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defTabSz="762000"/>
            <a:r>
              <a:rPr lang="en-US" b="1" dirty="0" err="1">
                <a:solidFill>
                  <a:schemeClr val="bg1"/>
                </a:solidFill>
              </a:rPr>
              <a:t>Absichern</a:t>
            </a:r>
            <a:r>
              <a:rPr lang="en-US" b="1" dirty="0">
                <a:solidFill>
                  <a:schemeClr val="bg1"/>
                </a:solidFill>
              </a:rPr>
              <a:t> /</a:t>
            </a:r>
          </a:p>
          <a:p>
            <a:pPr algn="ctr" defTabSz="762000"/>
            <a:r>
              <a:rPr lang="en-US" b="1" dirty="0">
                <a:solidFill>
                  <a:schemeClr val="bg1"/>
                </a:solidFill>
              </a:rPr>
              <a:t> </a:t>
            </a:r>
            <a:r>
              <a:rPr lang="en-US" b="1" dirty="0" err="1">
                <a:solidFill>
                  <a:schemeClr val="bg1"/>
                </a:solidFill>
              </a:rPr>
              <a:t>Eigenschutz</a:t>
            </a:r>
            <a:endParaRPr lang="en-US" b="1" dirty="0">
              <a:solidFill>
                <a:schemeClr val="bg1"/>
              </a:solidFill>
            </a:endParaRPr>
          </a:p>
        </p:txBody>
      </p:sp>
      <p:sp>
        <p:nvSpPr>
          <p:cNvPr id="59403" name="Rectangle 65"/>
          <p:cNvSpPr>
            <a:spLocks noChangeArrowheads="1"/>
          </p:cNvSpPr>
          <p:nvPr/>
        </p:nvSpPr>
        <p:spPr bwMode="auto">
          <a:xfrm>
            <a:off x="3132067" y="2492953"/>
            <a:ext cx="1280800" cy="83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defTabSz="762000"/>
            <a:r>
              <a:rPr lang="en-US" b="1">
                <a:solidFill>
                  <a:schemeClr val="bg1"/>
                </a:solidFill>
              </a:rPr>
              <a:t>Notruf / </a:t>
            </a:r>
          </a:p>
          <a:p>
            <a:pPr algn="ctr" defTabSz="762000"/>
            <a:r>
              <a:rPr lang="en-US" b="1">
                <a:solidFill>
                  <a:schemeClr val="bg1"/>
                </a:solidFill>
              </a:rPr>
              <a:t>Sofortmaß-</a:t>
            </a:r>
          </a:p>
          <a:p>
            <a:pPr algn="ctr" defTabSz="762000"/>
            <a:r>
              <a:rPr lang="en-US" b="1">
                <a:solidFill>
                  <a:schemeClr val="bg1"/>
                </a:solidFill>
              </a:rPr>
              <a:t>nahmen</a:t>
            </a:r>
          </a:p>
        </p:txBody>
      </p:sp>
      <p:sp>
        <p:nvSpPr>
          <p:cNvPr id="59404" name="Rectangle 66"/>
          <p:cNvSpPr>
            <a:spLocks noChangeArrowheads="1"/>
          </p:cNvSpPr>
          <p:nvPr/>
        </p:nvSpPr>
        <p:spPr bwMode="auto">
          <a:xfrm>
            <a:off x="5224241" y="3409152"/>
            <a:ext cx="1202252" cy="33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defTabSz="762000"/>
            <a:r>
              <a:rPr lang="en-US" b="1">
                <a:solidFill>
                  <a:schemeClr val="bg1"/>
                </a:solidFill>
              </a:rPr>
              <a:t>Erste Hilfe</a:t>
            </a:r>
          </a:p>
        </p:txBody>
      </p:sp>
      <p:sp>
        <p:nvSpPr>
          <p:cNvPr id="59405" name="Rectangle 67"/>
          <p:cNvSpPr>
            <a:spLocks noChangeArrowheads="1"/>
          </p:cNvSpPr>
          <p:nvPr/>
        </p:nvSpPr>
        <p:spPr bwMode="auto">
          <a:xfrm>
            <a:off x="7205233" y="4228492"/>
            <a:ext cx="1678344" cy="33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defTabSz="762000"/>
            <a:r>
              <a:rPr lang="en-US" b="1">
                <a:solidFill>
                  <a:schemeClr val="bg1"/>
                </a:solidFill>
              </a:rPr>
              <a:t>Rettungsdienst</a:t>
            </a:r>
          </a:p>
        </p:txBody>
      </p:sp>
      <p:sp>
        <p:nvSpPr>
          <p:cNvPr id="59406" name="Rectangle 68"/>
          <p:cNvSpPr>
            <a:spLocks noChangeArrowheads="1"/>
          </p:cNvSpPr>
          <p:nvPr/>
        </p:nvSpPr>
        <p:spPr bwMode="auto">
          <a:xfrm>
            <a:off x="9317820" y="5124049"/>
            <a:ext cx="1482778" cy="33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defTabSz="762000"/>
            <a:r>
              <a:rPr lang="en-US" b="1">
                <a:solidFill>
                  <a:schemeClr val="bg1"/>
                </a:solidFill>
              </a:rPr>
              <a:t>Krankenhaus</a:t>
            </a:r>
          </a:p>
        </p:txBody>
      </p:sp>
      <p:sp>
        <p:nvSpPr>
          <p:cNvPr id="59407" name="Line 69"/>
          <p:cNvSpPr>
            <a:spLocks noChangeShapeType="1"/>
          </p:cNvSpPr>
          <p:nvPr/>
        </p:nvSpPr>
        <p:spPr bwMode="auto">
          <a:xfrm>
            <a:off x="3348133" y="1200429"/>
            <a:ext cx="8385142" cy="3296413"/>
          </a:xfrm>
          <a:prstGeom prst="line">
            <a:avLst/>
          </a:prstGeom>
          <a:noFill/>
          <a:ln w="101600">
            <a:solidFill>
              <a:srgbClr val="FF0033"/>
            </a:solidFill>
            <a:round/>
            <a:headEnd type="none" w="sm" len="sm"/>
            <a:tailEnd type="stealth" w="med" len="lg"/>
          </a:ln>
          <a:effectLst>
            <a:outerShdw dist="89803" dir="2700000" algn="ctr" rotWithShape="0">
              <a:srgbClr val="4D4D4D"/>
            </a:outerShdw>
          </a:effectLst>
          <a:extLst>
            <a:ext uri="{909E8E84-426E-40DD-AFC4-6F175D3DCCD1}">
              <a14:hiddenFill xmlns:a14="http://schemas.microsoft.com/office/drawing/2010/main">
                <a:noFill/>
              </a14:hiddenFill>
            </a:ext>
          </a:extLst>
        </p:spPr>
        <p:txBody>
          <a:bodyPr wrap="none" anchor="ctr"/>
          <a:lstStyle/>
          <a:p>
            <a:endParaRPr lang="de-DE"/>
          </a:p>
        </p:txBody>
      </p:sp>
      <p:sp>
        <p:nvSpPr>
          <p:cNvPr id="59408" name="Line 70"/>
          <p:cNvSpPr>
            <a:spLocks noChangeShapeType="1"/>
          </p:cNvSpPr>
          <p:nvPr/>
        </p:nvSpPr>
        <p:spPr bwMode="auto">
          <a:xfrm>
            <a:off x="482539" y="2705727"/>
            <a:ext cx="7987260" cy="3182087"/>
          </a:xfrm>
          <a:prstGeom prst="line">
            <a:avLst/>
          </a:prstGeom>
          <a:noFill/>
          <a:ln w="101600">
            <a:solidFill>
              <a:srgbClr val="FF0033"/>
            </a:solidFill>
            <a:round/>
            <a:headEnd type="none" w="sm" len="sm"/>
            <a:tailEnd type="stealth" w="med" len="lg"/>
          </a:ln>
          <a:effectLst>
            <a:outerShdw dist="89803" dir="2700000" algn="ctr" rotWithShape="0">
              <a:srgbClr val="4D4D4D"/>
            </a:outerShdw>
          </a:effectLst>
          <a:extLst>
            <a:ext uri="{909E8E84-426E-40DD-AFC4-6F175D3DCCD1}">
              <a14:hiddenFill xmlns:a14="http://schemas.microsoft.com/office/drawing/2010/main">
                <a:noFill/>
              </a14:hiddenFill>
            </a:ext>
          </a:extLst>
        </p:spPr>
        <p:txBody>
          <a:bodyPr wrap="none" anchor="ctr"/>
          <a:lstStyle/>
          <a:p>
            <a:endParaRPr lang="de-DE"/>
          </a:p>
        </p:txBody>
      </p:sp>
      <p:pic>
        <p:nvPicPr>
          <p:cNvPr id="73" name="Picture 72" descr="F:\Lingscheid\aTitel\d.AS\Symbolbibliothek\Sicherheitskennzeichen_ISO7010\emf\F006.em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2101" y="2103924"/>
            <a:ext cx="854295" cy="328690"/>
          </a:xfrm>
          <a:prstGeom prst="rect">
            <a:avLst/>
          </a:prstGeom>
          <a:noFill/>
          <a:ln>
            <a:noFill/>
          </a:ln>
        </p:spPr>
      </p:pic>
      <p:pic>
        <p:nvPicPr>
          <p:cNvPr id="74" name="Picture 73" descr="F:\Lingscheid\aTitel\d.AS\Symbolbibliothek\Sicherheitskennzeichen_ISO7010\emf\W001.emf"/>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1395" y="1291732"/>
            <a:ext cx="914969" cy="377912"/>
          </a:xfrm>
          <a:prstGeom prst="rect">
            <a:avLst/>
          </a:prstGeom>
          <a:noFill/>
          <a:ln>
            <a:noFill/>
          </a:ln>
        </p:spPr>
      </p:pic>
      <p:pic>
        <p:nvPicPr>
          <p:cNvPr id="75" name="Picture 74" descr="F:\Lingscheid\aTitel\d.AS\Symbolbibliothek\Sicherheitskennzeichen_ISO7010\emf\E003.emf"/>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4707" y="2848635"/>
            <a:ext cx="798224" cy="320750"/>
          </a:xfrm>
          <a:prstGeom prst="rect">
            <a:avLst/>
          </a:prstGeom>
          <a:noFill/>
          <a:ln>
            <a:noFill/>
          </a:ln>
        </p:spPr>
      </p:pic>
      <p:pic>
        <p:nvPicPr>
          <p:cNvPr id="2" name="Folie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71910" y="6267170"/>
            <a:ext cx="347663" cy="347662"/>
          </a:xfrm>
          <a:prstGeom prst="rect">
            <a:avLst/>
          </a:prstGeom>
        </p:spPr>
      </p:pic>
    </p:spTree>
    <p:extLst>
      <p:ext uri="{BB962C8B-B14F-4D97-AF65-F5344CB8AC3E}">
        <p14:creationId xmlns:p14="http://schemas.microsoft.com/office/powerpoint/2010/main" val="1941247508"/>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p:txBody>
          <a:bodyPr/>
          <a:lstStyle/>
          <a:p>
            <a:endParaRPr lang="de-DE"/>
          </a:p>
        </p:txBody>
      </p:sp>
      <p:sp>
        <p:nvSpPr>
          <p:cNvPr id="60419" name="Rectangle 3"/>
          <p:cNvSpPr>
            <a:spLocks noGrp="1" noChangeArrowheads="1"/>
          </p:cNvSpPr>
          <p:nvPr>
            <p:ph type="subTitle" idx="1"/>
          </p:nvPr>
        </p:nvSpPr>
        <p:spPr>
          <a:noFill/>
        </p:spPr>
        <p:txBody>
          <a:bodyPr/>
          <a:lstStyle/>
          <a:p>
            <a:pPr marL="0" indent="0" algn="ctr">
              <a:buFont typeface="Wingdings" pitchFamily="2" charset="2"/>
              <a:buNone/>
            </a:pPr>
            <a:r>
              <a:rPr lang="de-DE" smtClean="0">
                <a:latin typeface="Arial" charset="0"/>
                <a:cs typeface="Arial" charset="0"/>
              </a:rPr>
              <a:t>Stolpern, Stürzen, Rutschen</a:t>
            </a:r>
          </a:p>
        </p:txBody>
      </p:sp>
      <p:sp>
        <p:nvSpPr>
          <p:cNvPr id="60418" name="Rectangle 2"/>
          <p:cNvSpPr>
            <a:spLocks noGrp="1" noChangeArrowheads="1"/>
          </p:cNvSpPr>
          <p:nvPr>
            <p:ph type="ctrTitle"/>
          </p:nvPr>
        </p:nvSpPr>
        <p:spPr/>
        <p:txBody>
          <a:bodyPr/>
          <a:lstStyle/>
          <a:p>
            <a:r>
              <a:rPr lang="de-DE" smtClean="0"/>
              <a:t>Arbeitsschutzunterweisung</a:t>
            </a:r>
          </a:p>
        </p:txBody>
      </p:sp>
      <p:pic>
        <p:nvPicPr>
          <p:cNvPr id="2" name="Foli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91550" y="6238106"/>
            <a:ext cx="347663" cy="347662"/>
          </a:xfrm>
          <a:prstGeom prst="rect">
            <a:avLst/>
          </a:prstGeom>
        </p:spPr>
      </p:pic>
    </p:spTree>
    <p:extLst>
      <p:ext uri="{BB962C8B-B14F-4D97-AF65-F5344CB8AC3E}">
        <p14:creationId xmlns:p14="http://schemas.microsoft.com/office/powerpoint/2010/main" val="418134656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3"/>
          <p:cNvSpPr>
            <a:spLocks noGrp="1" noChangeArrowheads="1"/>
          </p:cNvSpPr>
          <p:nvPr>
            <p:ph type="title"/>
          </p:nvPr>
        </p:nvSpPr>
        <p:spPr/>
        <p:txBody>
          <a:bodyPr/>
          <a:lstStyle/>
          <a:p>
            <a:r>
              <a:rPr lang="de-DE" smtClean="0"/>
              <a:t>Stolpern, Stürzen, Rutschen</a:t>
            </a:r>
          </a:p>
        </p:txBody>
      </p:sp>
      <p:sp>
        <p:nvSpPr>
          <p:cNvPr id="4" name="Textplatzhalter 3"/>
          <p:cNvSpPr>
            <a:spLocks noGrp="1"/>
          </p:cNvSpPr>
          <p:nvPr>
            <p:ph type="body" sz="quarter" idx="13"/>
          </p:nvPr>
        </p:nvSpPr>
        <p:spPr/>
        <p:txBody>
          <a:bodyPr/>
          <a:lstStyle/>
          <a:p>
            <a:endParaRPr lang="de-DE"/>
          </a:p>
        </p:txBody>
      </p:sp>
      <p:sp>
        <p:nvSpPr>
          <p:cNvPr id="61444" name="Rectangle 2"/>
          <p:cNvSpPr>
            <a:spLocks noChangeArrowheads="1"/>
          </p:cNvSpPr>
          <p:nvPr/>
        </p:nvSpPr>
        <p:spPr bwMode="auto">
          <a:xfrm>
            <a:off x="1117454" y="473186"/>
            <a:ext cx="8330116" cy="51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sz="2400">
              <a:solidFill>
                <a:schemeClr val="tx2"/>
              </a:solidFill>
            </a:endParaRPr>
          </a:p>
        </p:txBody>
      </p:sp>
      <p:sp>
        <p:nvSpPr>
          <p:cNvPr id="61445" name="Text Box 8"/>
          <p:cNvSpPr txBox="1">
            <a:spLocks noChangeArrowheads="1"/>
          </p:cNvSpPr>
          <p:nvPr/>
        </p:nvSpPr>
        <p:spPr bwMode="auto">
          <a:xfrm>
            <a:off x="1117456" y="1629152"/>
            <a:ext cx="4352153" cy="125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498475" eaLnBrk="0" hangingPunct="0">
              <a:defRPr sz="1600">
                <a:solidFill>
                  <a:schemeClr val="tx1"/>
                </a:solidFill>
                <a:latin typeface="Arial" charset="0"/>
              </a:defRPr>
            </a:lvl1pPr>
            <a:lvl2pPr marL="742950" indent="-285750" defTabSz="498475" eaLnBrk="0" hangingPunct="0">
              <a:defRPr sz="1600">
                <a:solidFill>
                  <a:schemeClr val="tx1"/>
                </a:solidFill>
                <a:latin typeface="Arial" charset="0"/>
              </a:defRPr>
            </a:lvl2pPr>
            <a:lvl3pPr marL="1143000" indent="-228600" defTabSz="498475" eaLnBrk="0" hangingPunct="0">
              <a:defRPr sz="1600">
                <a:solidFill>
                  <a:schemeClr val="tx1"/>
                </a:solidFill>
                <a:latin typeface="Arial" charset="0"/>
              </a:defRPr>
            </a:lvl3pPr>
            <a:lvl4pPr marL="1600200" indent="-228600" defTabSz="498475" eaLnBrk="0" hangingPunct="0">
              <a:defRPr sz="1600">
                <a:solidFill>
                  <a:schemeClr val="tx1"/>
                </a:solidFill>
                <a:latin typeface="Arial" charset="0"/>
              </a:defRPr>
            </a:lvl4pPr>
            <a:lvl5pPr marL="2057400" indent="-228600" defTabSz="498475" eaLnBrk="0" hangingPunct="0">
              <a:defRPr sz="1600">
                <a:solidFill>
                  <a:schemeClr val="tx1"/>
                </a:solidFill>
                <a:latin typeface="Arial" charset="0"/>
              </a:defRPr>
            </a:lvl5pPr>
            <a:lvl6pPr marL="2514600" indent="-228600" defTabSz="498475" eaLnBrk="0" fontAlgn="base" hangingPunct="0">
              <a:spcBef>
                <a:spcPct val="0"/>
              </a:spcBef>
              <a:spcAft>
                <a:spcPct val="0"/>
              </a:spcAft>
              <a:defRPr sz="1600">
                <a:solidFill>
                  <a:schemeClr val="tx1"/>
                </a:solidFill>
                <a:latin typeface="Arial" charset="0"/>
              </a:defRPr>
            </a:lvl6pPr>
            <a:lvl7pPr marL="2971800" indent="-228600" defTabSz="498475" eaLnBrk="0" fontAlgn="base" hangingPunct="0">
              <a:spcBef>
                <a:spcPct val="0"/>
              </a:spcBef>
              <a:spcAft>
                <a:spcPct val="0"/>
              </a:spcAft>
              <a:defRPr sz="1600">
                <a:solidFill>
                  <a:schemeClr val="tx1"/>
                </a:solidFill>
                <a:latin typeface="Arial" charset="0"/>
              </a:defRPr>
            </a:lvl7pPr>
            <a:lvl8pPr marL="3429000" indent="-228600" defTabSz="498475" eaLnBrk="0" fontAlgn="base" hangingPunct="0">
              <a:spcBef>
                <a:spcPct val="0"/>
              </a:spcBef>
              <a:spcAft>
                <a:spcPct val="0"/>
              </a:spcAft>
              <a:defRPr sz="1600">
                <a:solidFill>
                  <a:schemeClr val="tx1"/>
                </a:solidFill>
                <a:latin typeface="Arial" charset="0"/>
              </a:defRPr>
            </a:lvl8pPr>
            <a:lvl9pPr marL="3886200" indent="-228600" defTabSz="498475" eaLnBrk="0" fontAlgn="base" hangingPunct="0">
              <a:spcBef>
                <a:spcPct val="0"/>
              </a:spcBef>
              <a:spcAft>
                <a:spcPct val="0"/>
              </a:spcAft>
              <a:defRPr sz="1600">
                <a:solidFill>
                  <a:schemeClr val="tx1"/>
                </a:solidFill>
                <a:latin typeface="Arial" charset="0"/>
              </a:defRPr>
            </a:lvl9pPr>
          </a:lstStyle>
          <a:p>
            <a:pPr>
              <a:lnSpc>
                <a:spcPct val="110000"/>
              </a:lnSpc>
              <a:buClr>
                <a:schemeClr val="accent1"/>
              </a:buClr>
              <a:buSzPct val="200000"/>
              <a:buFont typeface="Arial" charset="0"/>
              <a:buNone/>
            </a:pPr>
            <a:r>
              <a:rPr lang="de-DE" sz="1800" b="1" dirty="0"/>
              <a:t>Unfallzahlen</a:t>
            </a:r>
          </a:p>
          <a:p>
            <a:pPr>
              <a:lnSpc>
                <a:spcPct val="110000"/>
              </a:lnSpc>
              <a:buClr>
                <a:schemeClr val="accent1"/>
              </a:buClr>
              <a:buSzPct val="200000"/>
              <a:buFont typeface="Arial" charset="0"/>
              <a:buNone/>
            </a:pPr>
            <a:endParaRPr lang="de-DE" sz="800" dirty="0"/>
          </a:p>
          <a:p>
            <a:pPr>
              <a:lnSpc>
                <a:spcPct val="110000"/>
              </a:lnSpc>
              <a:buClr>
                <a:schemeClr val="accent1"/>
              </a:buClr>
              <a:buSzPct val="200000"/>
              <a:buFont typeface="Arial" charset="0"/>
              <a:buNone/>
            </a:pPr>
            <a:r>
              <a:rPr lang="de-DE" dirty="0"/>
              <a:t>36 % aller meldepflichtigen Unfälle in Betrieben </a:t>
            </a:r>
          </a:p>
          <a:p>
            <a:pPr>
              <a:lnSpc>
                <a:spcPct val="110000"/>
              </a:lnSpc>
              <a:buClr>
                <a:schemeClr val="accent1"/>
              </a:buClr>
              <a:buSzPct val="200000"/>
              <a:buFont typeface="Arial" charset="0"/>
              <a:buNone/>
            </a:pPr>
            <a:r>
              <a:rPr lang="de-DE" dirty="0"/>
              <a:t>sind Stolper-, Rutsch- und Sturzunfälle, </a:t>
            </a:r>
          </a:p>
          <a:p>
            <a:pPr>
              <a:lnSpc>
                <a:spcPct val="110000"/>
              </a:lnSpc>
              <a:buClr>
                <a:schemeClr val="accent1"/>
              </a:buClr>
              <a:buSzPct val="200000"/>
              <a:buFont typeface="Arial" charset="0"/>
              <a:buNone/>
            </a:pPr>
            <a:r>
              <a:rPr lang="de-DE" dirty="0"/>
              <a:t>die sich ereignen beim</a:t>
            </a:r>
          </a:p>
        </p:txBody>
      </p:sp>
      <p:sp>
        <p:nvSpPr>
          <p:cNvPr id="61446" name="Text Box 9"/>
          <p:cNvSpPr txBox="1">
            <a:spLocks noChangeArrowheads="1"/>
          </p:cNvSpPr>
          <p:nvPr/>
        </p:nvSpPr>
        <p:spPr bwMode="auto">
          <a:xfrm>
            <a:off x="1117454" y="3069350"/>
            <a:ext cx="2121543" cy="96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498475" eaLnBrk="0" hangingPunct="0">
              <a:defRPr sz="1600">
                <a:solidFill>
                  <a:schemeClr val="tx1"/>
                </a:solidFill>
                <a:latin typeface="Arial" charset="0"/>
              </a:defRPr>
            </a:lvl1pPr>
            <a:lvl2pPr marL="742950" indent="-285750" defTabSz="498475" eaLnBrk="0" hangingPunct="0">
              <a:defRPr sz="1600">
                <a:solidFill>
                  <a:schemeClr val="tx1"/>
                </a:solidFill>
                <a:latin typeface="Arial" charset="0"/>
              </a:defRPr>
            </a:lvl2pPr>
            <a:lvl3pPr marL="1143000" indent="-228600" defTabSz="498475" eaLnBrk="0" hangingPunct="0">
              <a:defRPr sz="1600">
                <a:solidFill>
                  <a:schemeClr val="tx1"/>
                </a:solidFill>
                <a:latin typeface="Arial" charset="0"/>
              </a:defRPr>
            </a:lvl3pPr>
            <a:lvl4pPr marL="1600200" indent="-228600" defTabSz="498475" eaLnBrk="0" hangingPunct="0">
              <a:defRPr sz="1600">
                <a:solidFill>
                  <a:schemeClr val="tx1"/>
                </a:solidFill>
                <a:latin typeface="Arial" charset="0"/>
              </a:defRPr>
            </a:lvl4pPr>
            <a:lvl5pPr marL="2057400" indent="-228600" defTabSz="498475" eaLnBrk="0" hangingPunct="0">
              <a:defRPr sz="1600">
                <a:solidFill>
                  <a:schemeClr val="tx1"/>
                </a:solidFill>
                <a:latin typeface="Arial" charset="0"/>
              </a:defRPr>
            </a:lvl5pPr>
            <a:lvl6pPr marL="2514600" indent="-228600" defTabSz="498475" eaLnBrk="0" fontAlgn="base" hangingPunct="0">
              <a:spcBef>
                <a:spcPct val="0"/>
              </a:spcBef>
              <a:spcAft>
                <a:spcPct val="0"/>
              </a:spcAft>
              <a:defRPr sz="1600">
                <a:solidFill>
                  <a:schemeClr val="tx1"/>
                </a:solidFill>
                <a:latin typeface="Arial" charset="0"/>
              </a:defRPr>
            </a:lvl6pPr>
            <a:lvl7pPr marL="2971800" indent="-228600" defTabSz="498475" eaLnBrk="0" fontAlgn="base" hangingPunct="0">
              <a:spcBef>
                <a:spcPct val="0"/>
              </a:spcBef>
              <a:spcAft>
                <a:spcPct val="0"/>
              </a:spcAft>
              <a:defRPr sz="1600">
                <a:solidFill>
                  <a:schemeClr val="tx1"/>
                </a:solidFill>
                <a:latin typeface="Arial" charset="0"/>
              </a:defRPr>
            </a:lvl7pPr>
            <a:lvl8pPr marL="3429000" indent="-228600" defTabSz="498475" eaLnBrk="0" fontAlgn="base" hangingPunct="0">
              <a:spcBef>
                <a:spcPct val="0"/>
              </a:spcBef>
              <a:spcAft>
                <a:spcPct val="0"/>
              </a:spcAft>
              <a:defRPr sz="1600">
                <a:solidFill>
                  <a:schemeClr val="tx1"/>
                </a:solidFill>
                <a:latin typeface="Arial" charset="0"/>
              </a:defRPr>
            </a:lvl8pPr>
            <a:lvl9pPr marL="3886200" indent="-228600" defTabSz="498475" eaLnBrk="0" fontAlgn="base" hangingPunct="0">
              <a:spcBef>
                <a:spcPct val="0"/>
              </a:spcBef>
              <a:spcAft>
                <a:spcPct val="0"/>
              </a:spcAft>
              <a:defRPr sz="1600">
                <a:solidFill>
                  <a:schemeClr val="tx1"/>
                </a:solidFill>
                <a:latin typeface="Arial" charset="0"/>
              </a:defRPr>
            </a:lvl9pPr>
          </a:lstStyle>
          <a:p>
            <a:pPr>
              <a:lnSpc>
                <a:spcPct val="130000"/>
              </a:lnSpc>
              <a:buClr>
                <a:schemeClr val="accent1"/>
              </a:buClr>
              <a:buSzPct val="200000"/>
              <a:buFont typeface="Arial" charset="0"/>
              <a:buNone/>
            </a:pPr>
            <a:r>
              <a:rPr lang="de-DE" b="1" dirty="0"/>
              <a:t>•  Gehen,</a:t>
            </a:r>
          </a:p>
          <a:p>
            <a:pPr>
              <a:lnSpc>
                <a:spcPct val="130000"/>
              </a:lnSpc>
              <a:buClr>
                <a:schemeClr val="accent1"/>
              </a:buClr>
              <a:buSzPct val="200000"/>
              <a:buFont typeface="Arial" charset="0"/>
              <a:buNone/>
            </a:pPr>
            <a:r>
              <a:rPr lang="de-DE" b="1" dirty="0"/>
              <a:t>•  Laufen </a:t>
            </a:r>
            <a:r>
              <a:rPr lang="de-DE" dirty="0"/>
              <a:t>oder</a:t>
            </a:r>
          </a:p>
          <a:p>
            <a:pPr>
              <a:lnSpc>
                <a:spcPct val="130000"/>
              </a:lnSpc>
              <a:buClr>
                <a:schemeClr val="accent1"/>
              </a:buClr>
              <a:buSzPct val="200000"/>
              <a:buFont typeface="Arial" charset="0"/>
              <a:buNone/>
            </a:pPr>
            <a:r>
              <a:rPr lang="de-DE" b="1" dirty="0"/>
              <a:t>•  Auf- und Absteigen.</a:t>
            </a:r>
          </a:p>
        </p:txBody>
      </p:sp>
      <p:pic>
        <p:nvPicPr>
          <p:cNvPr id="2" name="Foli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07574" y="6238106"/>
            <a:ext cx="347663" cy="347662"/>
          </a:xfrm>
          <a:prstGeom prst="rect">
            <a:avLst/>
          </a:prstGeom>
        </p:spPr>
      </p:pic>
    </p:spTree>
    <p:extLst>
      <p:ext uri="{BB962C8B-B14F-4D97-AF65-F5344CB8AC3E}">
        <p14:creationId xmlns:p14="http://schemas.microsoft.com/office/powerpoint/2010/main" val="3891565621"/>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6"/>
          <p:cNvSpPr>
            <a:spLocks noGrp="1" noChangeArrowheads="1"/>
          </p:cNvSpPr>
          <p:nvPr>
            <p:ph type="title"/>
          </p:nvPr>
        </p:nvSpPr>
        <p:spPr/>
        <p:txBody>
          <a:bodyPr/>
          <a:lstStyle/>
          <a:p>
            <a:r>
              <a:rPr lang="de-DE" smtClean="0"/>
              <a:t>Sturzursachen</a:t>
            </a:r>
          </a:p>
        </p:txBody>
      </p:sp>
      <p:sp>
        <p:nvSpPr>
          <p:cNvPr id="4" name="Textplatzhalter 3"/>
          <p:cNvSpPr>
            <a:spLocks noGrp="1"/>
          </p:cNvSpPr>
          <p:nvPr>
            <p:ph type="body" sz="quarter" idx="13"/>
          </p:nvPr>
        </p:nvSpPr>
        <p:spPr/>
        <p:txBody>
          <a:bodyPr/>
          <a:lstStyle/>
          <a:p>
            <a:endParaRPr lang="de-DE"/>
          </a:p>
        </p:txBody>
      </p:sp>
      <p:pic>
        <p:nvPicPr>
          <p:cNvPr id="62468" name="Picture 3" descr="picto-rutsch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2667" y="1052758"/>
            <a:ext cx="2537554" cy="185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4" descr="picto-rutschen_k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1380" y="3806119"/>
            <a:ext cx="1246555" cy="97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5" descr="picto-stürz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0074" y="3860108"/>
            <a:ext cx="1824329" cy="128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6" descr="picto-stolper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7983" y="1900679"/>
            <a:ext cx="4507913" cy="312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7" descr="picto-stolpern_k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4876" y="1724425"/>
            <a:ext cx="2209512" cy="167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3" name="Text Box 8"/>
          <p:cNvSpPr txBox="1">
            <a:spLocks noChangeArrowheads="1"/>
          </p:cNvSpPr>
          <p:nvPr/>
        </p:nvSpPr>
        <p:spPr bwMode="auto">
          <a:xfrm>
            <a:off x="1098409" y="1394148"/>
            <a:ext cx="5238485" cy="32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marL="285750" indent="-285750" defTabSz="498475" eaLnBrk="0" hangingPunct="0">
              <a:defRPr sz="1600">
                <a:solidFill>
                  <a:schemeClr val="tx1"/>
                </a:solidFill>
                <a:latin typeface="Arial" charset="0"/>
              </a:defRPr>
            </a:lvl1pPr>
            <a:lvl2pPr marL="742950" indent="-285750" defTabSz="498475" eaLnBrk="0" hangingPunct="0">
              <a:defRPr sz="1600">
                <a:solidFill>
                  <a:schemeClr val="tx1"/>
                </a:solidFill>
                <a:latin typeface="Arial" charset="0"/>
              </a:defRPr>
            </a:lvl2pPr>
            <a:lvl3pPr marL="1143000" indent="-228600" defTabSz="498475" eaLnBrk="0" hangingPunct="0">
              <a:defRPr sz="1600">
                <a:solidFill>
                  <a:schemeClr val="tx1"/>
                </a:solidFill>
                <a:latin typeface="Arial" charset="0"/>
              </a:defRPr>
            </a:lvl3pPr>
            <a:lvl4pPr marL="1600200" indent="-228600" defTabSz="498475" eaLnBrk="0" hangingPunct="0">
              <a:defRPr sz="1600">
                <a:solidFill>
                  <a:schemeClr val="tx1"/>
                </a:solidFill>
                <a:latin typeface="Arial" charset="0"/>
              </a:defRPr>
            </a:lvl4pPr>
            <a:lvl5pPr marL="2057400" indent="-228600" defTabSz="498475" eaLnBrk="0" hangingPunct="0">
              <a:defRPr sz="1600">
                <a:solidFill>
                  <a:schemeClr val="tx1"/>
                </a:solidFill>
                <a:latin typeface="Arial" charset="0"/>
              </a:defRPr>
            </a:lvl5pPr>
            <a:lvl6pPr marL="2514600" indent="-228600" defTabSz="498475" eaLnBrk="0" fontAlgn="base" hangingPunct="0">
              <a:spcBef>
                <a:spcPct val="0"/>
              </a:spcBef>
              <a:spcAft>
                <a:spcPct val="0"/>
              </a:spcAft>
              <a:defRPr sz="1600">
                <a:solidFill>
                  <a:schemeClr val="tx1"/>
                </a:solidFill>
                <a:latin typeface="Arial" charset="0"/>
              </a:defRPr>
            </a:lvl6pPr>
            <a:lvl7pPr marL="2971800" indent="-228600" defTabSz="498475" eaLnBrk="0" fontAlgn="base" hangingPunct="0">
              <a:spcBef>
                <a:spcPct val="0"/>
              </a:spcBef>
              <a:spcAft>
                <a:spcPct val="0"/>
              </a:spcAft>
              <a:defRPr sz="1600">
                <a:solidFill>
                  <a:schemeClr val="tx1"/>
                </a:solidFill>
                <a:latin typeface="Arial" charset="0"/>
              </a:defRPr>
            </a:lvl7pPr>
            <a:lvl8pPr marL="3429000" indent="-228600" defTabSz="498475" eaLnBrk="0" fontAlgn="base" hangingPunct="0">
              <a:spcBef>
                <a:spcPct val="0"/>
              </a:spcBef>
              <a:spcAft>
                <a:spcPct val="0"/>
              </a:spcAft>
              <a:defRPr sz="1600">
                <a:solidFill>
                  <a:schemeClr val="tx1"/>
                </a:solidFill>
                <a:latin typeface="Arial" charset="0"/>
              </a:defRPr>
            </a:lvl8pPr>
            <a:lvl9pPr marL="3886200" indent="-228600" defTabSz="498475" eaLnBrk="0" fontAlgn="base" hangingPunct="0">
              <a:spcBef>
                <a:spcPct val="0"/>
              </a:spcBef>
              <a:spcAft>
                <a:spcPct val="0"/>
              </a:spcAft>
              <a:defRPr sz="1600">
                <a:solidFill>
                  <a:schemeClr val="tx1"/>
                </a:solidFill>
                <a:latin typeface="Arial" charset="0"/>
              </a:defRPr>
            </a:lvl9pPr>
          </a:lstStyle>
          <a:p>
            <a:pPr>
              <a:lnSpc>
                <a:spcPct val="130000"/>
              </a:lnSpc>
              <a:buSzPct val="100000"/>
              <a:buFont typeface="Wingdings" pitchFamily="2" charset="2"/>
              <a:buChar char="§"/>
            </a:pPr>
            <a:r>
              <a:rPr lang="de-DE"/>
              <a:t>Mangelnde Aufmerksamkeit (Stolperfallen, Nässe etc.)</a:t>
            </a:r>
          </a:p>
        </p:txBody>
      </p:sp>
      <p:sp>
        <p:nvSpPr>
          <p:cNvPr id="62474" name="Text Box 9"/>
          <p:cNvSpPr txBox="1">
            <a:spLocks noChangeArrowheads="1"/>
          </p:cNvSpPr>
          <p:nvPr/>
        </p:nvSpPr>
        <p:spPr bwMode="auto">
          <a:xfrm>
            <a:off x="1098409" y="4614343"/>
            <a:ext cx="2200924" cy="689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marL="285750" indent="-285750" defTabSz="498475" eaLnBrk="0" hangingPunct="0">
              <a:defRPr sz="1600">
                <a:solidFill>
                  <a:schemeClr val="tx1"/>
                </a:solidFill>
                <a:latin typeface="Arial" charset="0"/>
              </a:defRPr>
            </a:lvl1pPr>
            <a:lvl2pPr marL="742950" indent="-285750" defTabSz="498475" eaLnBrk="0" hangingPunct="0">
              <a:defRPr sz="1600">
                <a:solidFill>
                  <a:schemeClr val="tx1"/>
                </a:solidFill>
                <a:latin typeface="Arial" charset="0"/>
              </a:defRPr>
            </a:lvl2pPr>
            <a:lvl3pPr marL="1143000" indent="-228600" defTabSz="498475" eaLnBrk="0" hangingPunct="0">
              <a:defRPr sz="1600">
                <a:solidFill>
                  <a:schemeClr val="tx1"/>
                </a:solidFill>
                <a:latin typeface="Arial" charset="0"/>
              </a:defRPr>
            </a:lvl3pPr>
            <a:lvl4pPr marL="1600200" indent="-228600" defTabSz="498475" eaLnBrk="0" hangingPunct="0">
              <a:defRPr sz="1600">
                <a:solidFill>
                  <a:schemeClr val="tx1"/>
                </a:solidFill>
                <a:latin typeface="Arial" charset="0"/>
              </a:defRPr>
            </a:lvl4pPr>
            <a:lvl5pPr marL="2057400" indent="-228600" defTabSz="498475" eaLnBrk="0" hangingPunct="0">
              <a:defRPr sz="1600">
                <a:solidFill>
                  <a:schemeClr val="tx1"/>
                </a:solidFill>
                <a:latin typeface="Arial" charset="0"/>
              </a:defRPr>
            </a:lvl5pPr>
            <a:lvl6pPr marL="2514600" indent="-228600" defTabSz="498475" eaLnBrk="0" fontAlgn="base" hangingPunct="0">
              <a:spcBef>
                <a:spcPct val="0"/>
              </a:spcBef>
              <a:spcAft>
                <a:spcPct val="0"/>
              </a:spcAft>
              <a:defRPr sz="1600">
                <a:solidFill>
                  <a:schemeClr val="tx1"/>
                </a:solidFill>
                <a:latin typeface="Arial" charset="0"/>
              </a:defRPr>
            </a:lvl6pPr>
            <a:lvl7pPr marL="2971800" indent="-228600" defTabSz="498475" eaLnBrk="0" fontAlgn="base" hangingPunct="0">
              <a:spcBef>
                <a:spcPct val="0"/>
              </a:spcBef>
              <a:spcAft>
                <a:spcPct val="0"/>
              </a:spcAft>
              <a:defRPr sz="1600">
                <a:solidFill>
                  <a:schemeClr val="tx1"/>
                </a:solidFill>
                <a:latin typeface="Arial" charset="0"/>
              </a:defRPr>
            </a:lvl7pPr>
            <a:lvl8pPr marL="3429000" indent="-228600" defTabSz="498475" eaLnBrk="0" fontAlgn="base" hangingPunct="0">
              <a:spcBef>
                <a:spcPct val="0"/>
              </a:spcBef>
              <a:spcAft>
                <a:spcPct val="0"/>
              </a:spcAft>
              <a:defRPr sz="1600">
                <a:solidFill>
                  <a:schemeClr val="tx1"/>
                </a:solidFill>
                <a:latin typeface="Arial" charset="0"/>
              </a:defRPr>
            </a:lvl8pPr>
            <a:lvl9pPr marL="3886200" indent="-228600" defTabSz="498475" eaLnBrk="0" fontAlgn="base" hangingPunct="0">
              <a:spcBef>
                <a:spcPct val="0"/>
              </a:spcBef>
              <a:spcAft>
                <a:spcPct val="0"/>
              </a:spcAft>
              <a:defRPr sz="1600">
                <a:solidFill>
                  <a:schemeClr val="tx1"/>
                </a:solidFill>
                <a:latin typeface="Arial" charset="0"/>
              </a:defRPr>
            </a:lvl9pPr>
          </a:lstStyle>
          <a:p>
            <a:pPr>
              <a:lnSpc>
                <a:spcPct val="140000"/>
              </a:lnSpc>
              <a:buSzPct val="100000"/>
              <a:buFont typeface="Wingdings" pitchFamily="2" charset="2"/>
              <a:buChar char="§"/>
            </a:pPr>
            <a:r>
              <a:rPr lang="de-DE"/>
              <a:t>Ungeeignete Schuhe</a:t>
            </a:r>
          </a:p>
          <a:p>
            <a:pPr>
              <a:lnSpc>
                <a:spcPct val="140000"/>
              </a:lnSpc>
              <a:buSzPct val="100000"/>
              <a:buFont typeface="Wingdings" pitchFamily="2" charset="2"/>
              <a:buChar char="§"/>
            </a:pPr>
            <a:endParaRPr lang="de-DE"/>
          </a:p>
        </p:txBody>
      </p:sp>
      <p:sp>
        <p:nvSpPr>
          <p:cNvPr id="62475" name="Text Box 10"/>
          <p:cNvSpPr txBox="1">
            <a:spLocks noChangeArrowheads="1"/>
          </p:cNvSpPr>
          <p:nvPr/>
        </p:nvSpPr>
        <p:spPr bwMode="auto">
          <a:xfrm>
            <a:off x="1098408" y="1856218"/>
            <a:ext cx="5738622" cy="34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marL="285750" indent="-285750" defTabSz="498475" eaLnBrk="0" hangingPunct="0">
              <a:defRPr sz="1600">
                <a:solidFill>
                  <a:schemeClr val="tx1"/>
                </a:solidFill>
                <a:latin typeface="Arial" charset="0"/>
              </a:defRPr>
            </a:lvl1pPr>
            <a:lvl2pPr marL="742950" indent="-285750" defTabSz="498475" eaLnBrk="0" hangingPunct="0">
              <a:defRPr sz="1600">
                <a:solidFill>
                  <a:schemeClr val="tx1"/>
                </a:solidFill>
                <a:latin typeface="Arial" charset="0"/>
              </a:defRPr>
            </a:lvl2pPr>
            <a:lvl3pPr marL="1143000" indent="-228600" defTabSz="498475" eaLnBrk="0" hangingPunct="0">
              <a:defRPr sz="1600">
                <a:solidFill>
                  <a:schemeClr val="tx1"/>
                </a:solidFill>
                <a:latin typeface="Arial" charset="0"/>
              </a:defRPr>
            </a:lvl3pPr>
            <a:lvl4pPr marL="1600200" indent="-228600" defTabSz="498475" eaLnBrk="0" hangingPunct="0">
              <a:defRPr sz="1600">
                <a:solidFill>
                  <a:schemeClr val="tx1"/>
                </a:solidFill>
                <a:latin typeface="Arial" charset="0"/>
              </a:defRPr>
            </a:lvl4pPr>
            <a:lvl5pPr marL="2057400" indent="-228600" defTabSz="498475" eaLnBrk="0" hangingPunct="0">
              <a:defRPr sz="1600">
                <a:solidFill>
                  <a:schemeClr val="tx1"/>
                </a:solidFill>
                <a:latin typeface="Arial" charset="0"/>
              </a:defRPr>
            </a:lvl5pPr>
            <a:lvl6pPr marL="2514600" indent="-228600" defTabSz="498475" eaLnBrk="0" fontAlgn="base" hangingPunct="0">
              <a:spcBef>
                <a:spcPct val="0"/>
              </a:spcBef>
              <a:spcAft>
                <a:spcPct val="0"/>
              </a:spcAft>
              <a:defRPr sz="1600">
                <a:solidFill>
                  <a:schemeClr val="tx1"/>
                </a:solidFill>
                <a:latin typeface="Arial" charset="0"/>
              </a:defRPr>
            </a:lvl6pPr>
            <a:lvl7pPr marL="2971800" indent="-228600" defTabSz="498475" eaLnBrk="0" fontAlgn="base" hangingPunct="0">
              <a:spcBef>
                <a:spcPct val="0"/>
              </a:spcBef>
              <a:spcAft>
                <a:spcPct val="0"/>
              </a:spcAft>
              <a:defRPr sz="1600">
                <a:solidFill>
                  <a:schemeClr val="tx1"/>
                </a:solidFill>
                <a:latin typeface="Arial" charset="0"/>
              </a:defRPr>
            </a:lvl7pPr>
            <a:lvl8pPr marL="3429000" indent="-228600" defTabSz="498475" eaLnBrk="0" fontAlgn="base" hangingPunct="0">
              <a:spcBef>
                <a:spcPct val="0"/>
              </a:spcBef>
              <a:spcAft>
                <a:spcPct val="0"/>
              </a:spcAft>
              <a:defRPr sz="1600">
                <a:solidFill>
                  <a:schemeClr val="tx1"/>
                </a:solidFill>
                <a:latin typeface="Arial" charset="0"/>
              </a:defRPr>
            </a:lvl8pPr>
            <a:lvl9pPr marL="3886200" indent="-228600" defTabSz="498475" eaLnBrk="0" fontAlgn="base" hangingPunct="0">
              <a:spcBef>
                <a:spcPct val="0"/>
              </a:spcBef>
              <a:spcAft>
                <a:spcPct val="0"/>
              </a:spcAft>
              <a:defRPr sz="1600">
                <a:solidFill>
                  <a:schemeClr val="tx1"/>
                </a:solidFill>
                <a:latin typeface="Arial" charset="0"/>
              </a:defRPr>
            </a:lvl9pPr>
          </a:lstStyle>
          <a:p>
            <a:pPr>
              <a:lnSpc>
                <a:spcPct val="140000"/>
              </a:lnSpc>
              <a:buSzPct val="100000"/>
              <a:buFont typeface="Wingdings" pitchFamily="2" charset="2"/>
              <a:buChar char="§"/>
            </a:pPr>
            <a:r>
              <a:rPr lang="de-DE"/>
              <a:t>Leichtsinn (z. B. Abspringen von Fahrzeugen oder Rampen)</a:t>
            </a:r>
          </a:p>
        </p:txBody>
      </p:sp>
      <p:sp>
        <p:nvSpPr>
          <p:cNvPr id="62476" name="Text Box 11"/>
          <p:cNvSpPr txBox="1">
            <a:spLocks noChangeArrowheads="1"/>
          </p:cNvSpPr>
          <p:nvPr/>
        </p:nvSpPr>
        <p:spPr bwMode="auto">
          <a:xfrm>
            <a:off x="1098407" y="2411971"/>
            <a:ext cx="10175609" cy="34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285750" indent="-285750" defTabSz="498475" eaLnBrk="0" hangingPunct="0">
              <a:defRPr sz="1600">
                <a:solidFill>
                  <a:schemeClr val="tx1"/>
                </a:solidFill>
                <a:latin typeface="Arial" charset="0"/>
              </a:defRPr>
            </a:lvl1pPr>
            <a:lvl2pPr marL="742950" indent="-285750" defTabSz="498475" eaLnBrk="0" hangingPunct="0">
              <a:defRPr sz="1600">
                <a:solidFill>
                  <a:schemeClr val="tx1"/>
                </a:solidFill>
                <a:latin typeface="Arial" charset="0"/>
              </a:defRPr>
            </a:lvl2pPr>
            <a:lvl3pPr marL="1143000" indent="-228600" defTabSz="498475" eaLnBrk="0" hangingPunct="0">
              <a:defRPr sz="1600">
                <a:solidFill>
                  <a:schemeClr val="tx1"/>
                </a:solidFill>
                <a:latin typeface="Arial" charset="0"/>
              </a:defRPr>
            </a:lvl3pPr>
            <a:lvl4pPr marL="1600200" indent="-228600" defTabSz="498475" eaLnBrk="0" hangingPunct="0">
              <a:defRPr sz="1600">
                <a:solidFill>
                  <a:schemeClr val="tx1"/>
                </a:solidFill>
                <a:latin typeface="Arial" charset="0"/>
              </a:defRPr>
            </a:lvl4pPr>
            <a:lvl5pPr marL="2057400" indent="-228600" defTabSz="498475" eaLnBrk="0" hangingPunct="0">
              <a:defRPr sz="1600">
                <a:solidFill>
                  <a:schemeClr val="tx1"/>
                </a:solidFill>
                <a:latin typeface="Arial" charset="0"/>
              </a:defRPr>
            </a:lvl5pPr>
            <a:lvl6pPr marL="2514600" indent="-228600" defTabSz="498475" eaLnBrk="0" fontAlgn="base" hangingPunct="0">
              <a:spcBef>
                <a:spcPct val="0"/>
              </a:spcBef>
              <a:spcAft>
                <a:spcPct val="0"/>
              </a:spcAft>
              <a:defRPr sz="1600">
                <a:solidFill>
                  <a:schemeClr val="tx1"/>
                </a:solidFill>
                <a:latin typeface="Arial" charset="0"/>
              </a:defRPr>
            </a:lvl6pPr>
            <a:lvl7pPr marL="2971800" indent="-228600" defTabSz="498475" eaLnBrk="0" fontAlgn="base" hangingPunct="0">
              <a:spcBef>
                <a:spcPct val="0"/>
              </a:spcBef>
              <a:spcAft>
                <a:spcPct val="0"/>
              </a:spcAft>
              <a:defRPr sz="1600">
                <a:solidFill>
                  <a:schemeClr val="tx1"/>
                </a:solidFill>
                <a:latin typeface="Arial" charset="0"/>
              </a:defRPr>
            </a:lvl7pPr>
            <a:lvl8pPr marL="3429000" indent="-228600" defTabSz="498475" eaLnBrk="0" fontAlgn="base" hangingPunct="0">
              <a:spcBef>
                <a:spcPct val="0"/>
              </a:spcBef>
              <a:spcAft>
                <a:spcPct val="0"/>
              </a:spcAft>
              <a:defRPr sz="1600">
                <a:solidFill>
                  <a:schemeClr val="tx1"/>
                </a:solidFill>
                <a:latin typeface="Arial" charset="0"/>
              </a:defRPr>
            </a:lvl8pPr>
            <a:lvl9pPr marL="3886200" indent="-228600" defTabSz="498475" eaLnBrk="0" fontAlgn="base" hangingPunct="0">
              <a:spcBef>
                <a:spcPct val="0"/>
              </a:spcBef>
              <a:spcAft>
                <a:spcPct val="0"/>
              </a:spcAft>
              <a:defRPr sz="1600">
                <a:solidFill>
                  <a:schemeClr val="tx1"/>
                </a:solidFill>
                <a:latin typeface="Arial" charset="0"/>
              </a:defRPr>
            </a:lvl9pPr>
          </a:lstStyle>
          <a:p>
            <a:pPr>
              <a:lnSpc>
                <a:spcPct val="140000"/>
              </a:lnSpc>
              <a:buSzPct val="100000"/>
              <a:buFont typeface="Wingdings" pitchFamily="2" charset="2"/>
              <a:buChar char="§"/>
            </a:pPr>
            <a:r>
              <a:rPr lang="de-DE"/>
              <a:t>Unebene Verkehrswege (unbekannte Umgebung / fremder Betriebshof)</a:t>
            </a:r>
          </a:p>
        </p:txBody>
      </p:sp>
      <p:sp>
        <p:nvSpPr>
          <p:cNvPr id="62477" name="Text Box 12"/>
          <p:cNvSpPr txBox="1">
            <a:spLocks noChangeArrowheads="1"/>
          </p:cNvSpPr>
          <p:nvPr/>
        </p:nvSpPr>
        <p:spPr bwMode="auto">
          <a:xfrm>
            <a:off x="1098410" y="4125280"/>
            <a:ext cx="2861361" cy="34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marL="285750" indent="-285750" defTabSz="498475" eaLnBrk="0" hangingPunct="0">
              <a:defRPr sz="1600">
                <a:solidFill>
                  <a:schemeClr val="tx1"/>
                </a:solidFill>
                <a:latin typeface="Arial" charset="0"/>
              </a:defRPr>
            </a:lvl1pPr>
            <a:lvl2pPr marL="742950" indent="-285750" defTabSz="498475" eaLnBrk="0" hangingPunct="0">
              <a:defRPr sz="1600">
                <a:solidFill>
                  <a:schemeClr val="tx1"/>
                </a:solidFill>
                <a:latin typeface="Arial" charset="0"/>
              </a:defRPr>
            </a:lvl2pPr>
            <a:lvl3pPr marL="1143000" indent="-228600" defTabSz="498475" eaLnBrk="0" hangingPunct="0">
              <a:defRPr sz="1600">
                <a:solidFill>
                  <a:schemeClr val="tx1"/>
                </a:solidFill>
                <a:latin typeface="Arial" charset="0"/>
              </a:defRPr>
            </a:lvl3pPr>
            <a:lvl4pPr marL="1600200" indent="-228600" defTabSz="498475" eaLnBrk="0" hangingPunct="0">
              <a:defRPr sz="1600">
                <a:solidFill>
                  <a:schemeClr val="tx1"/>
                </a:solidFill>
                <a:latin typeface="Arial" charset="0"/>
              </a:defRPr>
            </a:lvl4pPr>
            <a:lvl5pPr marL="2057400" indent="-228600" defTabSz="498475" eaLnBrk="0" hangingPunct="0">
              <a:defRPr sz="1600">
                <a:solidFill>
                  <a:schemeClr val="tx1"/>
                </a:solidFill>
                <a:latin typeface="Arial" charset="0"/>
              </a:defRPr>
            </a:lvl5pPr>
            <a:lvl6pPr marL="2514600" indent="-228600" defTabSz="498475" eaLnBrk="0" fontAlgn="base" hangingPunct="0">
              <a:spcBef>
                <a:spcPct val="0"/>
              </a:spcBef>
              <a:spcAft>
                <a:spcPct val="0"/>
              </a:spcAft>
              <a:defRPr sz="1600">
                <a:solidFill>
                  <a:schemeClr val="tx1"/>
                </a:solidFill>
                <a:latin typeface="Arial" charset="0"/>
              </a:defRPr>
            </a:lvl6pPr>
            <a:lvl7pPr marL="2971800" indent="-228600" defTabSz="498475" eaLnBrk="0" fontAlgn="base" hangingPunct="0">
              <a:spcBef>
                <a:spcPct val="0"/>
              </a:spcBef>
              <a:spcAft>
                <a:spcPct val="0"/>
              </a:spcAft>
              <a:defRPr sz="1600">
                <a:solidFill>
                  <a:schemeClr val="tx1"/>
                </a:solidFill>
                <a:latin typeface="Arial" charset="0"/>
              </a:defRPr>
            </a:lvl7pPr>
            <a:lvl8pPr marL="3429000" indent="-228600" defTabSz="498475" eaLnBrk="0" fontAlgn="base" hangingPunct="0">
              <a:spcBef>
                <a:spcPct val="0"/>
              </a:spcBef>
              <a:spcAft>
                <a:spcPct val="0"/>
              </a:spcAft>
              <a:defRPr sz="1600">
                <a:solidFill>
                  <a:schemeClr val="tx1"/>
                </a:solidFill>
                <a:latin typeface="Arial" charset="0"/>
              </a:defRPr>
            </a:lvl8pPr>
            <a:lvl9pPr marL="3886200" indent="-228600" defTabSz="498475" eaLnBrk="0" fontAlgn="base" hangingPunct="0">
              <a:spcBef>
                <a:spcPct val="0"/>
              </a:spcBef>
              <a:spcAft>
                <a:spcPct val="0"/>
              </a:spcAft>
              <a:defRPr sz="1600">
                <a:solidFill>
                  <a:schemeClr val="tx1"/>
                </a:solidFill>
                <a:latin typeface="Arial" charset="0"/>
              </a:defRPr>
            </a:lvl9pPr>
          </a:lstStyle>
          <a:p>
            <a:pPr>
              <a:lnSpc>
                <a:spcPct val="140000"/>
              </a:lnSpc>
              <a:buSzPct val="100000"/>
              <a:buFont typeface="Wingdings" pitchFamily="2" charset="2"/>
              <a:buChar char="§"/>
            </a:pPr>
            <a:r>
              <a:rPr lang="de-DE"/>
              <a:t>Unzureichende Beleuchtung</a:t>
            </a:r>
          </a:p>
        </p:txBody>
      </p:sp>
      <p:sp>
        <p:nvSpPr>
          <p:cNvPr id="62478" name="Text Box 13"/>
          <p:cNvSpPr txBox="1">
            <a:spLocks noChangeArrowheads="1"/>
          </p:cNvSpPr>
          <p:nvPr/>
        </p:nvSpPr>
        <p:spPr bwMode="auto">
          <a:xfrm>
            <a:off x="1098408" y="3132863"/>
            <a:ext cx="4850559" cy="34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marL="285750" indent="-285750" defTabSz="498475" eaLnBrk="0" hangingPunct="0">
              <a:defRPr sz="1600">
                <a:solidFill>
                  <a:schemeClr val="tx1"/>
                </a:solidFill>
                <a:latin typeface="Arial" charset="0"/>
              </a:defRPr>
            </a:lvl1pPr>
            <a:lvl2pPr marL="742950" indent="-285750" defTabSz="498475" eaLnBrk="0" hangingPunct="0">
              <a:defRPr sz="1600">
                <a:solidFill>
                  <a:schemeClr val="tx1"/>
                </a:solidFill>
                <a:latin typeface="Arial" charset="0"/>
              </a:defRPr>
            </a:lvl2pPr>
            <a:lvl3pPr marL="1143000" indent="-228600" defTabSz="498475" eaLnBrk="0" hangingPunct="0">
              <a:defRPr sz="1600">
                <a:solidFill>
                  <a:schemeClr val="tx1"/>
                </a:solidFill>
                <a:latin typeface="Arial" charset="0"/>
              </a:defRPr>
            </a:lvl3pPr>
            <a:lvl4pPr marL="1600200" indent="-228600" defTabSz="498475" eaLnBrk="0" hangingPunct="0">
              <a:defRPr sz="1600">
                <a:solidFill>
                  <a:schemeClr val="tx1"/>
                </a:solidFill>
                <a:latin typeface="Arial" charset="0"/>
              </a:defRPr>
            </a:lvl4pPr>
            <a:lvl5pPr marL="2057400" indent="-228600" defTabSz="498475" eaLnBrk="0" hangingPunct="0">
              <a:defRPr sz="1600">
                <a:solidFill>
                  <a:schemeClr val="tx1"/>
                </a:solidFill>
                <a:latin typeface="Arial" charset="0"/>
              </a:defRPr>
            </a:lvl5pPr>
            <a:lvl6pPr marL="2514600" indent="-228600" defTabSz="498475" eaLnBrk="0" fontAlgn="base" hangingPunct="0">
              <a:spcBef>
                <a:spcPct val="0"/>
              </a:spcBef>
              <a:spcAft>
                <a:spcPct val="0"/>
              </a:spcAft>
              <a:defRPr sz="1600">
                <a:solidFill>
                  <a:schemeClr val="tx1"/>
                </a:solidFill>
                <a:latin typeface="Arial" charset="0"/>
              </a:defRPr>
            </a:lvl6pPr>
            <a:lvl7pPr marL="2971800" indent="-228600" defTabSz="498475" eaLnBrk="0" fontAlgn="base" hangingPunct="0">
              <a:spcBef>
                <a:spcPct val="0"/>
              </a:spcBef>
              <a:spcAft>
                <a:spcPct val="0"/>
              </a:spcAft>
              <a:defRPr sz="1600">
                <a:solidFill>
                  <a:schemeClr val="tx1"/>
                </a:solidFill>
                <a:latin typeface="Arial" charset="0"/>
              </a:defRPr>
            </a:lvl7pPr>
            <a:lvl8pPr marL="3429000" indent="-228600" defTabSz="498475" eaLnBrk="0" fontAlgn="base" hangingPunct="0">
              <a:spcBef>
                <a:spcPct val="0"/>
              </a:spcBef>
              <a:spcAft>
                <a:spcPct val="0"/>
              </a:spcAft>
              <a:defRPr sz="1600">
                <a:solidFill>
                  <a:schemeClr val="tx1"/>
                </a:solidFill>
                <a:latin typeface="Arial" charset="0"/>
              </a:defRPr>
            </a:lvl8pPr>
            <a:lvl9pPr marL="3886200" indent="-228600" defTabSz="498475" eaLnBrk="0" fontAlgn="base" hangingPunct="0">
              <a:spcBef>
                <a:spcPct val="0"/>
              </a:spcBef>
              <a:spcAft>
                <a:spcPct val="0"/>
              </a:spcAft>
              <a:defRPr sz="1600">
                <a:solidFill>
                  <a:schemeClr val="tx1"/>
                </a:solidFill>
                <a:latin typeface="Arial" charset="0"/>
              </a:defRPr>
            </a:lvl9pPr>
          </a:lstStyle>
          <a:p>
            <a:pPr>
              <a:lnSpc>
                <a:spcPct val="140000"/>
              </a:lnSpc>
              <a:buSzPct val="100000"/>
              <a:buFont typeface="Wingdings" pitchFamily="2" charset="2"/>
              <a:buChar char="§"/>
            </a:pPr>
            <a:r>
              <a:rPr lang="de-DE"/>
              <a:t>Schmutz, Öl oder Feuchtigkeit auf Verkehrswegen</a:t>
            </a:r>
          </a:p>
        </p:txBody>
      </p:sp>
      <p:sp>
        <p:nvSpPr>
          <p:cNvPr id="62479" name="Text Box 15"/>
          <p:cNvSpPr txBox="1">
            <a:spLocks noChangeArrowheads="1"/>
          </p:cNvSpPr>
          <p:nvPr/>
        </p:nvSpPr>
        <p:spPr bwMode="auto">
          <a:xfrm>
            <a:off x="1098409" y="3637805"/>
            <a:ext cx="6124946" cy="34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marL="285750" indent="-285750" defTabSz="498475" eaLnBrk="0" hangingPunct="0">
              <a:defRPr sz="1600">
                <a:solidFill>
                  <a:schemeClr val="tx1"/>
                </a:solidFill>
                <a:latin typeface="Arial" charset="0"/>
              </a:defRPr>
            </a:lvl1pPr>
            <a:lvl2pPr marL="742950" indent="-285750" defTabSz="498475" eaLnBrk="0" hangingPunct="0">
              <a:defRPr sz="1600">
                <a:solidFill>
                  <a:schemeClr val="tx1"/>
                </a:solidFill>
                <a:latin typeface="Arial" charset="0"/>
              </a:defRPr>
            </a:lvl2pPr>
            <a:lvl3pPr marL="1143000" indent="-228600" defTabSz="498475" eaLnBrk="0" hangingPunct="0">
              <a:defRPr sz="1600">
                <a:solidFill>
                  <a:schemeClr val="tx1"/>
                </a:solidFill>
                <a:latin typeface="Arial" charset="0"/>
              </a:defRPr>
            </a:lvl3pPr>
            <a:lvl4pPr marL="1600200" indent="-228600" defTabSz="498475" eaLnBrk="0" hangingPunct="0">
              <a:defRPr sz="1600">
                <a:solidFill>
                  <a:schemeClr val="tx1"/>
                </a:solidFill>
                <a:latin typeface="Arial" charset="0"/>
              </a:defRPr>
            </a:lvl4pPr>
            <a:lvl5pPr marL="2057400" indent="-228600" defTabSz="498475" eaLnBrk="0" hangingPunct="0">
              <a:defRPr sz="1600">
                <a:solidFill>
                  <a:schemeClr val="tx1"/>
                </a:solidFill>
                <a:latin typeface="Arial" charset="0"/>
              </a:defRPr>
            </a:lvl5pPr>
            <a:lvl6pPr marL="2514600" indent="-228600" defTabSz="498475" eaLnBrk="0" fontAlgn="base" hangingPunct="0">
              <a:spcBef>
                <a:spcPct val="0"/>
              </a:spcBef>
              <a:spcAft>
                <a:spcPct val="0"/>
              </a:spcAft>
              <a:defRPr sz="1600">
                <a:solidFill>
                  <a:schemeClr val="tx1"/>
                </a:solidFill>
                <a:latin typeface="Arial" charset="0"/>
              </a:defRPr>
            </a:lvl6pPr>
            <a:lvl7pPr marL="2971800" indent="-228600" defTabSz="498475" eaLnBrk="0" fontAlgn="base" hangingPunct="0">
              <a:spcBef>
                <a:spcPct val="0"/>
              </a:spcBef>
              <a:spcAft>
                <a:spcPct val="0"/>
              </a:spcAft>
              <a:defRPr sz="1600">
                <a:solidFill>
                  <a:schemeClr val="tx1"/>
                </a:solidFill>
                <a:latin typeface="Arial" charset="0"/>
              </a:defRPr>
            </a:lvl7pPr>
            <a:lvl8pPr marL="3429000" indent="-228600" defTabSz="498475" eaLnBrk="0" fontAlgn="base" hangingPunct="0">
              <a:spcBef>
                <a:spcPct val="0"/>
              </a:spcBef>
              <a:spcAft>
                <a:spcPct val="0"/>
              </a:spcAft>
              <a:defRPr sz="1600">
                <a:solidFill>
                  <a:schemeClr val="tx1"/>
                </a:solidFill>
                <a:latin typeface="Arial" charset="0"/>
              </a:defRPr>
            </a:lvl8pPr>
            <a:lvl9pPr marL="3886200" indent="-228600" defTabSz="498475" eaLnBrk="0" fontAlgn="base" hangingPunct="0">
              <a:spcBef>
                <a:spcPct val="0"/>
              </a:spcBef>
              <a:spcAft>
                <a:spcPct val="0"/>
              </a:spcAft>
              <a:defRPr sz="1600">
                <a:solidFill>
                  <a:schemeClr val="tx1"/>
                </a:solidFill>
                <a:latin typeface="Arial" charset="0"/>
              </a:defRPr>
            </a:lvl9pPr>
          </a:lstStyle>
          <a:p>
            <a:pPr>
              <a:lnSpc>
                <a:spcPct val="140000"/>
              </a:lnSpc>
              <a:buSzPct val="100000"/>
              <a:buFont typeface="Wingdings" pitchFamily="2" charset="2"/>
              <a:buChar char="§"/>
            </a:pPr>
            <a:r>
              <a:rPr lang="de-DE"/>
              <a:t>Stolperfallen (z. B. Kabel, Schläuche oder Verpackungsmaterial)</a:t>
            </a:r>
          </a:p>
        </p:txBody>
      </p:sp>
      <p:pic>
        <p:nvPicPr>
          <p:cNvPr id="2" name="Foli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53745" y="6166098"/>
            <a:ext cx="347663" cy="347662"/>
          </a:xfrm>
          <a:prstGeom prst="rect">
            <a:avLst/>
          </a:prstGeom>
        </p:spPr>
      </p:pic>
    </p:spTree>
    <p:extLst>
      <p:ext uri="{BB962C8B-B14F-4D97-AF65-F5344CB8AC3E}">
        <p14:creationId xmlns:p14="http://schemas.microsoft.com/office/powerpoint/2010/main" val="380582187"/>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
          <p:cNvSpPr>
            <a:spLocks noGrp="1" noChangeArrowheads="1"/>
          </p:cNvSpPr>
          <p:nvPr>
            <p:ph type="title"/>
          </p:nvPr>
        </p:nvSpPr>
        <p:spPr/>
        <p:txBody>
          <a:bodyPr/>
          <a:lstStyle/>
          <a:p>
            <a:r>
              <a:rPr lang="de-DE" smtClean="0"/>
              <a:t>Treppensteigen</a:t>
            </a:r>
          </a:p>
        </p:txBody>
      </p:sp>
      <p:sp>
        <p:nvSpPr>
          <p:cNvPr id="4" name="Textplatzhalter 3"/>
          <p:cNvSpPr>
            <a:spLocks noGrp="1"/>
          </p:cNvSpPr>
          <p:nvPr>
            <p:ph type="body" sz="quarter" idx="13"/>
          </p:nvPr>
        </p:nvSpPr>
        <p:spPr/>
        <p:txBody>
          <a:bodyPr/>
          <a:lstStyle/>
          <a:p>
            <a:endParaRPr lang="de-DE"/>
          </a:p>
        </p:txBody>
      </p:sp>
      <p:sp>
        <p:nvSpPr>
          <p:cNvPr id="63492" name="Text Box 4"/>
          <p:cNvSpPr txBox="1">
            <a:spLocks noChangeArrowheads="1"/>
          </p:cNvSpPr>
          <p:nvPr/>
        </p:nvSpPr>
        <p:spPr bwMode="auto">
          <a:xfrm>
            <a:off x="1068778" y="2704140"/>
            <a:ext cx="206627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marL="285750" indent="-285750" defTabSz="498475" eaLnBrk="0" hangingPunct="0">
              <a:defRPr sz="1600">
                <a:solidFill>
                  <a:schemeClr val="tx1"/>
                </a:solidFill>
                <a:latin typeface="Arial" charset="0"/>
              </a:defRPr>
            </a:lvl1pPr>
            <a:lvl2pPr marL="742950" indent="-285750" defTabSz="498475" eaLnBrk="0" hangingPunct="0">
              <a:defRPr sz="1600">
                <a:solidFill>
                  <a:schemeClr val="tx1"/>
                </a:solidFill>
                <a:latin typeface="Arial" charset="0"/>
              </a:defRPr>
            </a:lvl2pPr>
            <a:lvl3pPr marL="1143000" indent="-228600" defTabSz="498475" eaLnBrk="0" hangingPunct="0">
              <a:defRPr sz="1600">
                <a:solidFill>
                  <a:schemeClr val="tx1"/>
                </a:solidFill>
                <a:latin typeface="Arial" charset="0"/>
              </a:defRPr>
            </a:lvl3pPr>
            <a:lvl4pPr marL="1600200" indent="-228600" defTabSz="498475" eaLnBrk="0" hangingPunct="0">
              <a:defRPr sz="1600">
                <a:solidFill>
                  <a:schemeClr val="tx1"/>
                </a:solidFill>
                <a:latin typeface="Arial" charset="0"/>
              </a:defRPr>
            </a:lvl4pPr>
            <a:lvl5pPr marL="2057400" indent="-228600" defTabSz="498475" eaLnBrk="0" hangingPunct="0">
              <a:defRPr sz="1600">
                <a:solidFill>
                  <a:schemeClr val="tx1"/>
                </a:solidFill>
                <a:latin typeface="Arial" charset="0"/>
              </a:defRPr>
            </a:lvl5pPr>
            <a:lvl6pPr marL="2514600" indent="-228600" defTabSz="498475" eaLnBrk="0" fontAlgn="base" hangingPunct="0">
              <a:spcBef>
                <a:spcPct val="0"/>
              </a:spcBef>
              <a:spcAft>
                <a:spcPct val="0"/>
              </a:spcAft>
              <a:defRPr sz="1600">
                <a:solidFill>
                  <a:schemeClr val="tx1"/>
                </a:solidFill>
                <a:latin typeface="Arial" charset="0"/>
              </a:defRPr>
            </a:lvl6pPr>
            <a:lvl7pPr marL="2971800" indent="-228600" defTabSz="498475" eaLnBrk="0" fontAlgn="base" hangingPunct="0">
              <a:spcBef>
                <a:spcPct val="0"/>
              </a:spcBef>
              <a:spcAft>
                <a:spcPct val="0"/>
              </a:spcAft>
              <a:defRPr sz="1600">
                <a:solidFill>
                  <a:schemeClr val="tx1"/>
                </a:solidFill>
                <a:latin typeface="Arial" charset="0"/>
              </a:defRPr>
            </a:lvl7pPr>
            <a:lvl8pPr marL="3429000" indent="-228600" defTabSz="498475" eaLnBrk="0" fontAlgn="base" hangingPunct="0">
              <a:spcBef>
                <a:spcPct val="0"/>
              </a:spcBef>
              <a:spcAft>
                <a:spcPct val="0"/>
              </a:spcAft>
              <a:defRPr sz="1600">
                <a:solidFill>
                  <a:schemeClr val="tx1"/>
                </a:solidFill>
                <a:latin typeface="Arial" charset="0"/>
              </a:defRPr>
            </a:lvl8pPr>
            <a:lvl9pPr marL="3886200" indent="-228600" defTabSz="498475" eaLnBrk="0" fontAlgn="base" hangingPunct="0">
              <a:spcBef>
                <a:spcPct val="0"/>
              </a:spcBef>
              <a:spcAft>
                <a:spcPct val="0"/>
              </a:spcAft>
              <a:defRPr sz="1600">
                <a:solidFill>
                  <a:schemeClr val="tx1"/>
                </a:solidFill>
                <a:latin typeface="Arial" charset="0"/>
              </a:defRPr>
            </a:lvl9pPr>
          </a:lstStyle>
          <a:p>
            <a:pPr>
              <a:buSzPct val="100000"/>
              <a:buFont typeface="Wingdings" pitchFamily="2" charset="2"/>
              <a:buChar char="§"/>
            </a:pPr>
            <a:r>
              <a:rPr lang="de-DE"/>
              <a:t>Handlauf benutzen!</a:t>
            </a:r>
          </a:p>
        </p:txBody>
      </p:sp>
      <p:sp>
        <p:nvSpPr>
          <p:cNvPr id="63493" name="Text Box 5"/>
          <p:cNvSpPr txBox="1">
            <a:spLocks noChangeArrowheads="1"/>
          </p:cNvSpPr>
          <p:nvPr/>
        </p:nvSpPr>
        <p:spPr bwMode="auto">
          <a:xfrm>
            <a:off x="1068780" y="3310704"/>
            <a:ext cx="149560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marL="285750" indent="-285750" defTabSz="498475" eaLnBrk="0" hangingPunct="0">
              <a:defRPr sz="1600">
                <a:solidFill>
                  <a:schemeClr val="tx1"/>
                </a:solidFill>
                <a:latin typeface="Arial" charset="0"/>
              </a:defRPr>
            </a:lvl1pPr>
            <a:lvl2pPr marL="742950" indent="-285750" defTabSz="498475" eaLnBrk="0" hangingPunct="0">
              <a:defRPr sz="1600">
                <a:solidFill>
                  <a:schemeClr val="tx1"/>
                </a:solidFill>
                <a:latin typeface="Arial" charset="0"/>
              </a:defRPr>
            </a:lvl2pPr>
            <a:lvl3pPr marL="1143000" indent="-228600" defTabSz="498475" eaLnBrk="0" hangingPunct="0">
              <a:defRPr sz="1600">
                <a:solidFill>
                  <a:schemeClr val="tx1"/>
                </a:solidFill>
                <a:latin typeface="Arial" charset="0"/>
              </a:defRPr>
            </a:lvl3pPr>
            <a:lvl4pPr marL="1600200" indent="-228600" defTabSz="498475" eaLnBrk="0" hangingPunct="0">
              <a:defRPr sz="1600">
                <a:solidFill>
                  <a:schemeClr val="tx1"/>
                </a:solidFill>
                <a:latin typeface="Arial" charset="0"/>
              </a:defRPr>
            </a:lvl4pPr>
            <a:lvl5pPr marL="2057400" indent="-228600" defTabSz="498475" eaLnBrk="0" hangingPunct="0">
              <a:defRPr sz="1600">
                <a:solidFill>
                  <a:schemeClr val="tx1"/>
                </a:solidFill>
                <a:latin typeface="Arial" charset="0"/>
              </a:defRPr>
            </a:lvl5pPr>
            <a:lvl6pPr marL="2514600" indent="-228600" defTabSz="498475" eaLnBrk="0" fontAlgn="base" hangingPunct="0">
              <a:spcBef>
                <a:spcPct val="0"/>
              </a:spcBef>
              <a:spcAft>
                <a:spcPct val="0"/>
              </a:spcAft>
              <a:defRPr sz="1600">
                <a:solidFill>
                  <a:schemeClr val="tx1"/>
                </a:solidFill>
                <a:latin typeface="Arial" charset="0"/>
              </a:defRPr>
            </a:lvl6pPr>
            <a:lvl7pPr marL="2971800" indent="-228600" defTabSz="498475" eaLnBrk="0" fontAlgn="base" hangingPunct="0">
              <a:spcBef>
                <a:spcPct val="0"/>
              </a:spcBef>
              <a:spcAft>
                <a:spcPct val="0"/>
              </a:spcAft>
              <a:defRPr sz="1600">
                <a:solidFill>
                  <a:schemeClr val="tx1"/>
                </a:solidFill>
                <a:latin typeface="Arial" charset="0"/>
              </a:defRPr>
            </a:lvl7pPr>
            <a:lvl8pPr marL="3429000" indent="-228600" defTabSz="498475" eaLnBrk="0" fontAlgn="base" hangingPunct="0">
              <a:spcBef>
                <a:spcPct val="0"/>
              </a:spcBef>
              <a:spcAft>
                <a:spcPct val="0"/>
              </a:spcAft>
              <a:defRPr sz="1600">
                <a:solidFill>
                  <a:schemeClr val="tx1"/>
                </a:solidFill>
                <a:latin typeface="Arial" charset="0"/>
              </a:defRPr>
            </a:lvl8pPr>
            <a:lvl9pPr marL="3886200" indent="-228600" defTabSz="498475" eaLnBrk="0" fontAlgn="base" hangingPunct="0">
              <a:spcBef>
                <a:spcPct val="0"/>
              </a:spcBef>
              <a:spcAft>
                <a:spcPct val="0"/>
              </a:spcAft>
              <a:defRPr sz="1600">
                <a:solidFill>
                  <a:schemeClr val="tx1"/>
                </a:solidFill>
                <a:latin typeface="Arial" charset="0"/>
              </a:defRPr>
            </a:lvl9pPr>
          </a:lstStyle>
          <a:p>
            <a:pPr>
              <a:buSzPct val="100000"/>
              <a:buFont typeface="Wingdings" pitchFamily="2" charset="2"/>
              <a:buChar char="§"/>
            </a:pPr>
            <a:r>
              <a:rPr lang="de-DE"/>
              <a:t>Keine Hektik!</a:t>
            </a:r>
          </a:p>
        </p:txBody>
      </p:sp>
      <p:sp>
        <p:nvSpPr>
          <p:cNvPr id="63494" name="Text Box 6"/>
          <p:cNvSpPr txBox="1">
            <a:spLocks noChangeArrowheads="1"/>
          </p:cNvSpPr>
          <p:nvPr/>
        </p:nvSpPr>
        <p:spPr bwMode="auto">
          <a:xfrm>
            <a:off x="1068780" y="3918858"/>
            <a:ext cx="466794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marL="285750" indent="-285750" defTabSz="498475" eaLnBrk="0" hangingPunct="0">
              <a:defRPr sz="1600">
                <a:solidFill>
                  <a:schemeClr val="tx1"/>
                </a:solidFill>
                <a:latin typeface="Arial" charset="0"/>
              </a:defRPr>
            </a:lvl1pPr>
            <a:lvl2pPr marL="742950" indent="-285750" defTabSz="498475" eaLnBrk="0" hangingPunct="0">
              <a:defRPr sz="1600">
                <a:solidFill>
                  <a:schemeClr val="tx1"/>
                </a:solidFill>
                <a:latin typeface="Arial" charset="0"/>
              </a:defRPr>
            </a:lvl2pPr>
            <a:lvl3pPr marL="1143000" indent="-228600" defTabSz="498475" eaLnBrk="0" hangingPunct="0">
              <a:defRPr sz="1600">
                <a:solidFill>
                  <a:schemeClr val="tx1"/>
                </a:solidFill>
                <a:latin typeface="Arial" charset="0"/>
              </a:defRPr>
            </a:lvl3pPr>
            <a:lvl4pPr marL="1600200" indent="-228600" defTabSz="498475" eaLnBrk="0" hangingPunct="0">
              <a:defRPr sz="1600">
                <a:solidFill>
                  <a:schemeClr val="tx1"/>
                </a:solidFill>
                <a:latin typeface="Arial" charset="0"/>
              </a:defRPr>
            </a:lvl4pPr>
            <a:lvl5pPr marL="2057400" indent="-228600" defTabSz="498475" eaLnBrk="0" hangingPunct="0">
              <a:defRPr sz="1600">
                <a:solidFill>
                  <a:schemeClr val="tx1"/>
                </a:solidFill>
                <a:latin typeface="Arial" charset="0"/>
              </a:defRPr>
            </a:lvl5pPr>
            <a:lvl6pPr marL="2514600" indent="-228600" defTabSz="498475" eaLnBrk="0" fontAlgn="base" hangingPunct="0">
              <a:spcBef>
                <a:spcPct val="0"/>
              </a:spcBef>
              <a:spcAft>
                <a:spcPct val="0"/>
              </a:spcAft>
              <a:defRPr sz="1600">
                <a:solidFill>
                  <a:schemeClr val="tx1"/>
                </a:solidFill>
                <a:latin typeface="Arial" charset="0"/>
              </a:defRPr>
            </a:lvl6pPr>
            <a:lvl7pPr marL="2971800" indent="-228600" defTabSz="498475" eaLnBrk="0" fontAlgn="base" hangingPunct="0">
              <a:spcBef>
                <a:spcPct val="0"/>
              </a:spcBef>
              <a:spcAft>
                <a:spcPct val="0"/>
              </a:spcAft>
              <a:defRPr sz="1600">
                <a:solidFill>
                  <a:schemeClr val="tx1"/>
                </a:solidFill>
                <a:latin typeface="Arial" charset="0"/>
              </a:defRPr>
            </a:lvl7pPr>
            <a:lvl8pPr marL="3429000" indent="-228600" defTabSz="498475" eaLnBrk="0" fontAlgn="base" hangingPunct="0">
              <a:spcBef>
                <a:spcPct val="0"/>
              </a:spcBef>
              <a:spcAft>
                <a:spcPct val="0"/>
              </a:spcAft>
              <a:defRPr sz="1600">
                <a:solidFill>
                  <a:schemeClr val="tx1"/>
                </a:solidFill>
                <a:latin typeface="Arial" charset="0"/>
              </a:defRPr>
            </a:lvl8pPr>
            <a:lvl9pPr marL="3886200" indent="-228600" defTabSz="498475" eaLnBrk="0" fontAlgn="base" hangingPunct="0">
              <a:spcBef>
                <a:spcPct val="0"/>
              </a:spcBef>
              <a:spcAft>
                <a:spcPct val="0"/>
              </a:spcAft>
              <a:defRPr sz="1600">
                <a:solidFill>
                  <a:schemeClr val="tx1"/>
                </a:solidFill>
                <a:latin typeface="Arial" charset="0"/>
              </a:defRPr>
            </a:lvl9pPr>
          </a:lstStyle>
          <a:p>
            <a:pPr>
              <a:buSzPct val="100000"/>
              <a:buFont typeface="Wingdings" pitchFamily="2" charset="2"/>
              <a:buChar char="§"/>
            </a:pPr>
            <a:r>
              <a:rPr lang="de-DE"/>
              <a:t>Handlauf auch beim Materialtransport benutzen!</a:t>
            </a:r>
          </a:p>
        </p:txBody>
      </p:sp>
      <p:sp>
        <p:nvSpPr>
          <p:cNvPr id="63495" name="Text Box 7"/>
          <p:cNvSpPr txBox="1">
            <a:spLocks noChangeArrowheads="1"/>
          </p:cNvSpPr>
          <p:nvPr/>
        </p:nvSpPr>
        <p:spPr bwMode="auto">
          <a:xfrm>
            <a:off x="1068778" y="4584175"/>
            <a:ext cx="554196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marL="285750" indent="-285750" defTabSz="498475" eaLnBrk="0" hangingPunct="0">
              <a:defRPr sz="1600">
                <a:solidFill>
                  <a:schemeClr val="tx1"/>
                </a:solidFill>
                <a:latin typeface="Arial" charset="0"/>
              </a:defRPr>
            </a:lvl1pPr>
            <a:lvl2pPr marL="742950" indent="-285750" defTabSz="498475" eaLnBrk="0" hangingPunct="0">
              <a:defRPr sz="1600">
                <a:solidFill>
                  <a:schemeClr val="tx1"/>
                </a:solidFill>
                <a:latin typeface="Arial" charset="0"/>
              </a:defRPr>
            </a:lvl2pPr>
            <a:lvl3pPr marL="1143000" indent="-228600" defTabSz="498475" eaLnBrk="0" hangingPunct="0">
              <a:defRPr sz="1600">
                <a:solidFill>
                  <a:schemeClr val="tx1"/>
                </a:solidFill>
                <a:latin typeface="Arial" charset="0"/>
              </a:defRPr>
            </a:lvl3pPr>
            <a:lvl4pPr marL="1600200" indent="-228600" defTabSz="498475" eaLnBrk="0" hangingPunct="0">
              <a:defRPr sz="1600">
                <a:solidFill>
                  <a:schemeClr val="tx1"/>
                </a:solidFill>
                <a:latin typeface="Arial" charset="0"/>
              </a:defRPr>
            </a:lvl4pPr>
            <a:lvl5pPr marL="2057400" indent="-228600" defTabSz="498475" eaLnBrk="0" hangingPunct="0">
              <a:defRPr sz="1600">
                <a:solidFill>
                  <a:schemeClr val="tx1"/>
                </a:solidFill>
                <a:latin typeface="Arial" charset="0"/>
              </a:defRPr>
            </a:lvl5pPr>
            <a:lvl6pPr marL="2514600" indent="-228600" defTabSz="498475" eaLnBrk="0" fontAlgn="base" hangingPunct="0">
              <a:spcBef>
                <a:spcPct val="0"/>
              </a:spcBef>
              <a:spcAft>
                <a:spcPct val="0"/>
              </a:spcAft>
              <a:defRPr sz="1600">
                <a:solidFill>
                  <a:schemeClr val="tx1"/>
                </a:solidFill>
                <a:latin typeface="Arial" charset="0"/>
              </a:defRPr>
            </a:lvl6pPr>
            <a:lvl7pPr marL="2971800" indent="-228600" defTabSz="498475" eaLnBrk="0" fontAlgn="base" hangingPunct="0">
              <a:spcBef>
                <a:spcPct val="0"/>
              </a:spcBef>
              <a:spcAft>
                <a:spcPct val="0"/>
              </a:spcAft>
              <a:defRPr sz="1600">
                <a:solidFill>
                  <a:schemeClr val="tx1"/>
                </a:solidFill>
                <a:latin typeface="Arial" charset="0"/>
              </a:defRPr>
            </a:lvl7pPr>
            <a:lvl8pPr marL="3429000" indent="-228600" defTabSz="498475" eaLnBrk="0" fontAlgn="base" hangingPunct="0">
              <a:spcBef>
                <a:spcPct val="0"/>
              </a:spcBef>
              <a:spcAft>
                <a:spcPct val="0"/>
              </a:spcAft>
              <a:defRPr sz="1600">
                <a:solidFill>
                  <a:schemeClr val="tx1"/>
                </a:solidFill>
                <a:latin typeface="Arial" charset="0"/>
              </a:defRPr>
            </a:lvl8pPr>
            <a:lvl9pPr marL="3886200" indent="-228600" defTabSz="498475" eaLnBrk="0" fontAlgn="base" hangingPunct="0">
              <a:spcBef>
                <a:spcPct val="0"/>
              </a:spcBef>
              <a:spcAft>
                <a:spcPct val="0"/>
              </a:spcAft>
              <a:defRPr sz="1600">
                <a:solidFill>
                  <a:schemeClr val="tx1"/>
                </a:solidFill>
                <a:latin typeface="Arial" charset="0"/>
              </a:defRPr>
            </a:lvl9pPr>
          </a:lstStyle>
          <a:p>
            <a:pPr>
              <a:buSzPct val="100000"/>
              <a:buFont typeface="Wingdings" pitchFamily="2" charset="2"/>
              <a:buChar char="§"/>
            </a:pPr>
            <a:r>
              <a:rPr lang="de-DE"/>
              <a:t>Trotz Materialtransport freie Sicht auf die Stufen behalten!</a:t>
            </a:r>
          </a:p>
        </p:txBody>
      </p:sp>
      <p:sp>
        <p:nvSpPr>
          <p:cNvPr id="63496" name="Text Box 8"/>
          <p:cNvSpPr txBox="1">
            <a:spLocks noChangeArrowheads="1"/>
          </p:cNvSpPr>
          <p:nvPr/>
        </p:nvSpPr>
        <p:spPr bwMode="auto">
          <a:xfrm>
            <a:off x="1068780" y="1772940"/>
            <a:ext cx="20519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spAutoFit/>
          </a:bodyPr>
          <a:lstStyle>
            <a:lvl1pPr defTabSz="498475" eaLnBrk="0" hangingPunct="0">
              <a:defRPr sz="1600">
                <a:solidFill>
                  <a:schemeClr val="tx1"/>
                </a:solidFill>
                <a:latin typeface="Arial" charset="0"/>
              </a:defRPr>
            </a:lvl1pPr>
            <a:lvl2pPr marL="742950" indent="-285750" defTabSz="498475" eaLnBrk="0" hangingPunct="0">
              <a:defRPr sz="1600">
                <a:solidFill>
                  <a:schemeClr val="tx1"/>
                </a:solidFill>
                <a:latin typeface="Arial" charset="0"/>
              </a:defRPr>
            </a:lvl2pPr>
            <a:lvl3pPr marL="1143000" indent="-228600" defTabSz="498475" eaLnBrk="0" hangingPunct="0">
              <a:defRPr sz="1600">
                <a:solidFill>
                  <a:schemeClr val="tx1"/>
                </a:solidFill>
                <a:latin typeface="Arial" charset="0"/>
              </a:defRPr>
            </a:lvl3pPr>
            <a:lvl4pPr marL="1600200" indent="-228600" defTabSz="498475" eaLnBrk="0" hangingPunct="0">
              <a:defRPr sz="1600">
                <a:solidFill>
                  <a:schemeClr val="tx1"/>
                </a:solidFill>
                <a:latin typeface="Arial" charset="0"/>
              </a:defRPr>
            </a:lvl4pPr>
            <a:lvl5pPr marL="2057400" indent="-228600" defTabSz="498475" eaLnBrk="0" hangingPunct="0">
              <a:defRPr sz="1600">
                <a:solidFill>
                  <a:schemeClr val="tx1"/>
                </a:solidFill>
                <a:latin typeface="Arial" charset="0"/>
              </a:defRPr>
            </a:lvl5pPr>
            <a:lvl6pPr marL="2514600" indent="-228600" defTabSz="498475" eaLnBrk="0" fontAlgn="base" hangingPunct="0">
              <a:spcBef>
                <a:spcPct val="0"/>
              </a:spcBef>
              <a:spcAft>
                <a:spcPct val="0"/>
              </a:spcAft>
              <a:defRPr sz="1600">
                <a:solidFill>
                  <a:schemeClr val="tx1"/>
                </a:solidFill>
                <a:latin typeface="Arial" charset="0"/>
              </a:defRPr>
            </a:lvl6pPr>
            <a:lvl7pPr marL="2971800" indent="-228600" defTabSz="498475" eaLnBrk="0" fontAlgn="base" hangingPunct="0">
              <a:spcBef>
                <a:spcPct val="0"/>
              </a:spcBef>
              <a:spcAft>
                <a:spcPct val="0"/>
              </a:spcAft>
              <a:defRPr sz="1600">
                <a:solidFill>
                  <a:schemeClr val="tx1"/>
                </a:solidFill>
                <a:latin typeface="Arial" charset="0"/>
              </a:defRPr>
            </a:lvl7pPr>
            <a:lvl8pPr marL="3429000" indent="-228600" defTabSz="498475" eaLnBrk="0" fontAlgn="base" hangingPunct="0">
              <a:spcBef>
                <a:spcPct val="0"/>
              </a:spcBef>
              <a:spcAft>
                <a:spcPct val="0"/>
              </a:spcAft>
              <a:defRPr sz="1600">
                <a:solidFill>
                  <a:schemeClr val="tx1"/>
                </a:solidFill>
                <a:latin typeface="Arial" charset="0"/>
              </a:defRPr>
            </a:lvl8pPr>
            <a:lvl9pPr marL="3886200" indent="-228600" defTabSz="498475" eaLnBrk="0" fontAlgn="base" hangingPunct="0">
              <a:spcBef>
                <a:spcPct val="0"/>
              </a:spcBef>
              <a:spcAft>
                <a:spcPct val="0"/>
              </a:spcAft>
              <a:defRPr sz="1600">
                <a:solidFill>
                  <a:schemeClr val="tx1"/>
                </a:solidFill>
                <a:latin typeface="Arial" charset="0"/>
              </a:defRPr>
            </a:lvl9pPr>
          </a:lstStyle>
          <a:p>
            <a:r>
              <a:rPr lang="de-DE" sz="1800" b="1"/>
              <a:t>Die sichere Treppe</a:t>
            </a:r>
          </a:p>
        </p:txBody>
      </p:sp>
      <p:sp>
        <p:nvSpPr>
          <p:cNvPr id="63497" name="Text Box 9"/>
          <p:cNvSpPr txBox="1">
            <a:spLocks noChangeArrowheads="1"/>
          </p:cNvSpPr>
          <p:nvPr/>
        </p:nvSpPr>
        <p:spPr bwMode="auto">
          <a:xfrm>
            <a:off x="1068778" y="2288119"/>
            <a:ext cx="19026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498475" eaLnBrk="0" hangingPunct="0">
              <a:defRPr sz="1600">
                <a:solidFill>
                  <a:schemeClr val="tx1"/>
                </a:solidFill>
                <a:latin typeface="Arial" charset="0"/>
              </a:defRPr>
            </a:lvl1pPr>
            <a:lvl2pPr marL="742950" indent="-285750" defTabSz="498475" eaLnBrk="0" hangingPunct="0">
              <a:defRPr sz="1600">
                <a:solidFill>
                  <a:schemeClr val="tx1"/>
                </a:solidFill>
                <a:latin typeface="Arial" charset="0"/>
              </a:defRPr>
            </a:lvl2pPr>
            <a:lvl3pPr marL="1143000" indent="-228600" defTabSz="498475" eaLnBrk="0" hangingPunct="0">
              <a:defRPr sz="1600">
                <a:solidFill>
                  <a:schemeClr val="tx1"/>
                </a:solidFill>
                <a:latin typeface="Arial" charset="0"/>
              </a:defRPr>
            </a:lvl3pPr>
            <a:lvl4pPr marL="1600200" indent="-228600" defTabSz="498475" eaLnBrk="0" hangingPunct="0">
              <a:defRPr sz="1600">
                <a:solidFill>
                  <a:schemeClr val="tx1"/>
                </a:solidFill>
                <a:latin typeface="Arial" charset="0"/>
              </a:defRPr>
            </a:lvl4pPr>
            <a:lvl5pPr marL="2057400" indent="-228600" defTabSz="498475" eaLnBrk="0" hangingPunct="0">
              <a:defRPr sz="1600">
                <a:solidFill>
                  <a:schemeClr val="tx1"/>
                </a:solidFill>
                <a:latin typeface="Arial" charset="0"/>
              </a:defRPr>
            </a:lvl5pPr>
            <a:lvl6pPr marL="2514600" indent="-228600" defTabSz="498475" eaLnBrk="0" fontAlgn="base" hangingPunct="0">
              <a:spcBef>
                <a:spcPct val="0"/>
              </a:spcBef>
              <a:spcAft>
                <a:spcPct val="0"/>
              </a:spcAft>
              <a:defRPr sz="1600">
                <a:solidFill>
                  <a:schemeClr val="tx1"/>
                </a:solidFill>
                <a:latin typeface="Arial" charset="0"/>
              </a:defRPr>
            </a:lvl6pPr>
            <a:lvl7pPr marL="2971800" indent="-228600" defTabSz="498475" eaLnBrk="0" fontAlgn="base" hangingPunct="0">
              <a:spcBef>
                <a:spcPct val="0"/>
              </a:spcBef>
              <a:spcAft>
                <a:spcPct val="0"/>
              </a:spcAft>
              <a:defRPr sz="1600">
                <a:solidFill>
                  <a:schemeClr val="tx1"/>
                </a:solidFill>
                <a:latin typeface="Arial" charset="0"/>
              </a:defRPr>
            </a:lvl7pPr>
            <a:lvl8pPr marL="3429000" indent="-228600" defTabSz="498475" eaLnBrk="0" fontAlgn="base" hangingPunct="0">
              <a:spcBef>
                <a:spcPct val="0"/>
              </a:spcBef>
              <a:spcAft>
                <a:spcPct val="0"/>
              </a:spcAft>
              <a:defRPr sz="1600">
                <a:solidFill>
                  <a:schemeClr val="tx1"/>
                </a:solidFill>
                <a:latin typeface="Arial" charset="0"/>
              </a:defRPr>
            </a:lvl8pPr>
            <a:lvl9pPr marL="3886200" indent="-228600" defTabSz="498475" eaLnBrk="0" fontAlgn="base" hangingPunct="0">
              <a:spcBef>
                <a:spcPct val="0"/>
              </a:spcBef>
              <a:spcAft>
                <a:spcPct val="0"/>
              </a:spcAft>
              <a:defRPr sz="1600">
                <a:solidFill>
                  <a:schemeClr val="tx1"/>
                </a:solidFill>
                <a:latin typeface="Arial" charset="0"/>
              </a:defRPr>
            </a:lvl9pPr>
          </a:lstStyle>
          <a:p>
            <a:pPr>
              <a:buClr>
                <a:schemeClr val="accent1"/>
              </a:buClr>
              <a:buSzPct val="200000"/>
              <a:buFont typeface="Arial" charset="0"/>
              <a:buNone/>
            </a:pPr>
            <a:r>
              <a:rPr lang="de-DE"/>
              <a:t>Beim Treppengehen:</a:t>
            </a:r>
          </a:p>
        </p:txBody>
      </p:sp>
      <p:pic>
        <p:nvPicPr>
          <p:cNvPr id="2" name="Folie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91550" y="6166098"/>
            <a:ext cx="347663" cy="347662"/>
          </a:xfrm>
          <a:prstGeom prst="rect">
            <a:avLst/>
          </a:prstGeom>
        </p:spPr>
      </p:pic>
    </p:spTree>
    <p:extLst>
      <p:ext uri="{BB962C8B-B14F-4D97-AF65-F5344CB8AC3E}">
        <p14:creationId xmlns:p14="http://schemas.microsoft.com/office/powerpoint/2010/main" val="4106666089"/>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p:txBody>
          <a:bodyPr/>
          <a:lstStyle/>
          <a:p>
            <a:endParaRPr lang="de-DE"/>
          </a:p>
        </p:txBody>
      </p:sp>
      <p:sp>
        <p:nvSpPr>
          <p:cNvPr id="64515" name="Rectangle 3"/>
          <p:cNvSpPr>
            <a:spLocks noGrp="1" noChangeArrowheads="1"/>
          </p:cNvSpPr>
          <p:nvPr>
            <p:ph type="subTitle" idx="1"/>
          </p:nvPr>
        </p:nvSpPr>
        <p:spPr>
          <a:noFill/>
        </p:spPr>
        <p:txBody>
          <a:bodyPr/>
          <a:lstStyle/>
          <a:p>
            <a:pPr marL="0" indent="0" algn="ctr">
              <a:buFont typeface="Wingdings" pitchFamily="2" charset="2"/>
              <a:buNone/>
            </a:pPr>
            <a:r>
              <a:rPr lang="de-DE" smtClean="0">
                <a:latin typeface="Arial" charset="0"/>
                <a:cs typeface="Arial" charset="0"/>
              </a:rPr>
              <a:t>Sicherheitskennzeichen am Arbeitsplatz</a:t>
            </a:r>
          </a:p>
        </p:txBody>
      </p:sp>
      <p:sp>
        <p:nvSpPr>
          <p:cNvPr id="64514" name="Rectangle 2"/>
          <p:cNvSpPr>
            <a:spLocks noGrp="1" noChangeArrowheads="1"/>
          </p:cNvSpPr>
          <p:nvPr>
            <p:ph type="ctrTitle"/>
          </p:nvPr>
        </p:nvSpPr>
        <p:spPr/>
        <p:txBody>
          <a:bodyPr/>
          <a:lstStyle/>
          <a:p>
            <a:r>
              <a:rPr lang="de-DE" smtClean="0"/>
              <a:t>Arbeitsschutzunterweisung</a:t>
            </a:r>
          </a:p>
        </p:txBody>
      </p:sp>
      <p:pic>
        <p:nvPicPr>
          <p:cNvPr id="2" name="Folie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35566" y="6238106"/>
            <a:ext cx="347663" cy="347662"/>
          </a:xfrm>
          <a:prstGeom prst="rect">
            <a:avLst/>
          </a:prstGeom>
        </p:spPr>
      </p:pic>
    </p:spTree>
    <p:extLst>
      <p:ext uri="{BB962C8B-B14F-4D97-AF65-F5344CB8AC3E}">
        <p14:creationId xmlns:p14="http://schemas.microsoft.com/office/powerpoint/2010/main" val="780919937"/>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title"/>
          </p:nvPr>
        </p:nvSpPr>
        <p:spPr/>
        <p:txBody>
          <a:bodyPr/>
          <a:lstStyle/>
          <a:p>
            <a:r>
              <a:rPr lang="de-DE" smtClean="0"/>
              <a:t>Sicherheitskennzeichnung am Arbeitsplatz</a:t>
            </a:r>
          </a:p>
        </p:txBody>
      </p:sp>
      <p:sp>
        <p:nvSpPr>
          <p:cNvPr id="4" name="Textplatzhalter 3"/>
          <p:cNvSpPr>
            <a:spLocks noGrp="1"/>
          </p:cNvSpPr>
          <p:nvPr>
            <p:ph type="body" sz="quarter" idx="13"/>
          </p:nvPr>
        </p:nvSpPr>
        <p:spPr/>
        <p:txBody>
          <a:bodyPr/>
          <a:lstStyle/>
          <a:p>
            <a:endParaRPr lang="de-DE"/>
          </a:p>
        </p:txBody>
      </p:sp>
      <p:pic>
        <p:nvPicPr>
          <p:cNvPr id="6" name="Picture 2" descr="Q:\amd\zentral\as\FG_AS\00 - Austausch-Lueth-Suckel\02_In_Bearbeitung\blueye\Präsentationen\AS Unterweisung gesamt\Rettungs- und Gebotszeich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662" y="969543"/>
            <a:ext cx="9532751" cy="2215580"/>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Q:\amd\zentral\as\FG_AS\00 - Austausch-Lueth-Suckel\02_In_Bearbeitung\blueye\Präsentationen\AS Unterweisung gesamt\Warn- und Verbotszeich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6317" y="3185122"/>
            <a:ext cx="9537401" cy="2882970"/>
          </a:xfrm>
          <a:prstGeom prst="rect">
            <a:avLst/>
          </a:prstGeom>
          <a:noFill/>
          <a:extLst>
            <a:ext uri="{909E8E84-426E-40DD-AFC4-6F175D3DCCD1}">
              <a14:hiddenFill xmlns:a14="http://schemas.microsoft.com/office/drawing/2010/main">
                <a:solidFill>
                  <a:srgbClr val="FFFFFF"/>
                </a:solidFill>
              </a14:hiddenFill>
            </a:ext>
          </a:extLst>
        </p:spPr>
      </p:pic>
      <p:pic>
        <p:nvPicPr>
          <p:cNvPr id="2" name="Folie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63558" y="6310114"/>
            <a:ext cx="347663" cy="347662"/>
          </a:xfrm>
          <a:prstGeom prst="rect">
            <a:avLst/>
          </a:prstGeom>
        </p:spPr>
      </p:pic>
    </p:spTree>
    <p:extLst>
      <p:ext uri="{BB962C8B-B14F-4D97-AF65-F5344CB8AC3E}">
        <p14:creationId xmlns:p14="http://schemas.microsoft.com/office/powerpoint/2010/main" val="2348528506"/>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Grp="1" noChangeArrowheads="1"/>
          </p:cNvSpPr>
          <p:nvPr>
            <p:ph type="title"/>
          </p:nvPr>
        </p:nvSpPr>
        <p:spPr/>
        <p:txBody>
          <a:bodyPr/>
          <a:lstStyle/>
          <a:p>
            <a:r>
              <a:rPr lang="de-DE" smtClean="0"/>
              <a:t>Sicherheitskennzeichnung am Arbeitsplatz</a:t>
            </a:r>
          </a:p>
        </p:txBody>
      </p:sp>
      <p:sp>
        <p:nvSpPr>
          <p:cNvPr id="4" name="Textplatzhalter 3"/>
          <p:cNvSpPr>
            <a:spLocks noGrp="1"/>
          </p:cNvSpPr>
          <p:nvPr>
            <p:ph type="body" sz="quarter" idx="13"/>
          </p:nvPr>
        </p:nvSpPr>
        <p:spPr/>
        <p:txBody>
          <a:bodyPr/>
          <a:lstStyle/>
          <a:p>
            <a:endParaRPr lang="de-DE"/>
          </a:p>
        </p:txBody>
      </p:sp>
      <p:pic>
        <p:nvPicPr>
          <p:cNvPr id="27650" name="Picture 2" descr="Q:\amd\zentral\as\FG_AS\00 - Austausch-Lueth-Suckel\02_In_Bearbeitung\blueye\Präsentationen\AS Unterweisung gesamt\Gefahrstoffsymbo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654" y="2648564"/>
            <a:ext cx="9941515" cy="2943907"/>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Q:\amd\zentral\as\FG_AS\00 - Austausch-Lueth-Suckel\02_In_Bearbeitung\blueye\Präsentationen\AS Unterweisung gesamt\Brandschutzzeich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2066" y="1167816"/>
            <a:ext cx="9294600" cy="1480748"/>
          </a:xfrm>
          <a:prstGeom prst="rect">
            <a:avLst/>
          </a:prstGeom>
          <a:noFill/>
          <a:extLst>
            <a:ext uri="{909E8E84-426E-40DD-AFC4-6F175D3DCCD1}">
              <a14:hiddenFill xmlns:a14="http://schemas.microsoft.com/office/drawing/2010/main">
                <a:solidFill>
                  <a:srgbClr val="FFFFFF"/>
                </a:solidFill>
              </a14:hiddenFill>
            </a:ext>
          </a:extLst>
        </p:spPr>
      </p:pic>
      <p:pic>
        <p:nvPicPr>
          <p:cNvPr id="2" name="Folie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63558" y="6238106"/>
            <a:ext cx="347663" cy="347662"/>
          </a:xfrm>
          <a:prstGeom prst="rect">
            <a:avLst/>
          </a:prstGeom>
        </p:spPr>
      </p:pic>
    </p:spTree>
    <p:extLst>
      <p:ext uri="{BB962C8B-B14F-4D97-AF65-F5344CB8AC3E}">
        <p14:creationId xmlns:p14="http://schemas.microsoft.com/office/powerpoint/2010/main" val="1110414458"/>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p:txBody>
          <a:bodyPr/>
          <a:lstStyle/>
          <a:p>
            <a:endParaRPr lang="de-DE" dirty="0"/>
          </a:p>
        </p:txBody>
      </p:sp>
      <p:sp>
        <p:nvSpPr>
          <p:cNvPr id="23555" name="Rectangle 4"/>
          <p:cNvSpPr>
            <a:spLocks noGrp="1" noChangeArrowheads="1"/>
          </p:cNvSpPr>
          <p:nvPr>
            <p:ph type="subTitle" idx="1"/>
          </p:nvPr>
        </p:nvSpPr>
        <p:spPr>
          <a:noFill/>
        </p:spPr>
        <p:txBody>
          <a:bodyPr/>
          <a:lstStyle/>
          <a:p>
            <a:pPr marL="0" indent="0" algn="ctr">
              <a:buFont typeface="Wingdings" pitchFamily="2" charset="2"/>
              <a:buNone/>
            </a:pPr>
            <a:r>
              <a:rPr lang="de-DE" dirty="0" smtClean="0">
                <a:latin typeface="Arial" charset="0"/>
                <a:cs typeface="Arial" charset="0"/>
              </a:rPr>
              <a:t>Allgemeines</a:t>
            </a:r>
          </a:p>
        </p:txBody>
      </p:sp>
      <p:sp>
        <p:nvSpPr>
          <p:cNvPr id="23554" name="Rectangle 3"/>
          <p:cNvSpPr>
            <a:spLocks noGrp="1" noChangeArrowheads="1"/>
          </p:cNvSpPr>
          <p:nvPr>
            <p:ph type="ctrTitle"/>
          </p:nvPr>
        </p:nvSpPr>
        <p:spPr/>
        <p:txBody>
          <a:bodyPr/>
          <a:lstStyle/>
          <a:p>
            <a:r>
              <a:rPr lang="de-DE" dirty="0" smtClean="0"/>
              <a:t>Arbeitsschutzunterweisung</a:t>
            </a:r>
          </a:p>
        </p:txBody>
      </p:sp>
      <p:pic>
        <p:nvPicPr>
          <p:cNvPr id="2" name="Foli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19542" y="6238106"/>
            <a:ext cx="347663" cy="347662"/>
          </a:xfrm>
          <a:prstGeom prst="rect">
            <a:avLst/>
          </a:prstGeom>
        </p:spPr>
      </p:pic>
    </p:spTree>
    <p:extLst>
      <p:ext uri="{BB962C8B-B14F-4D97-AF65-F5344CB8AC3E}">
        <p14:creationId xmlns:p14="http://schemas.microsoft.com/office/powerpoint/2010/main" val="631610798"/>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p:txBody>
          <a:bodyPr/>
          <a:lstStyle/>
          <a:p>
            <a:endParaRPr lang="de-DE"/>
          </a:p>
        </p:txBody>
      </p:sp>
      <p:sp>
        <p:nvSpPr>
          <p:cNvPr id="126979" name="Rectangle 3"/>
          <p:cNvSpPr>
            <a:spLocks noGrp="1" noChangeArrowheads="1"/>
          </p:cNvSpPr>
          <p:nvPr>
            <p:ph type="subTitle" idx="1"/>
          </p:nvPr>
        </p:nvSpPr>
        <p:spPr>
          <a:noFill/>
        </p:spPr>
        <p:txBody>
          <a:bodyPr/>
          <a:lstStyle/>
          <a:p>
            <a:pPr marL="0" indent="0" algn="ctr">
              <a:buFont typeface="Wingdings" pitchFamily="2" charset="2"/>
              <a:buNone/>
            </a:pPr>
            <a:r>
              <a:rPr lang="de-DE" smtClean="0">
                <a:latin typeface="Arial" charset="0"/>
                <a:cs typeface="Arial" charset="0"/>
              </a:rPr>
              <a:t>Elektrische Anlagen und Betriebsmittel</a:t>
            </a:r>
          </a:p>
        </p:txBody>
      </p:sp>
      <p:sp>
        <p:nvSpPr>
          <p:cNvPr id="126978" name="Rectangle 2"/>
          <p:cNvSpPr>
            <a:spLocks noGrp="1" noChangeArrowheads="1"/>
          </p:cNvSpPr>
          <p:nvPr>
            <p:ph type="ctrTitle"/>
          </p:nvPr>
        </p:nvSpPr>
        <p:spPr/>
        <p:txBody>
          <a:bodyPr/>
          <a:lstStyle/>
          <a:p>
            <a:r>
              <a:rPr lang="de-DE" smtClean="0"/>
              <a:t>Arbeitsschutzunterweisung</a:t>
            </a:r>
          </a:p>
        </p:txBody>
      </p:sp>
      <p:pic>
        <p:nvPicPr>
          <p:cNvPr id="2" name="Folie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35566" y="6238106"/>
            <a:ext cx="347663" cy="347662"/>
          </a:xfrm>
          <a:prstGeom prst="rect">
            <a:avLst/>
          </a:prstGeom>
        </p:spPr>
      </p:pic>
    </p:spTree>
    <p:extLst>
      <p:ext uri="{BB962C8B-B14F-4D97-AF65-F5344CB8AC3E}">
        <p14:creationId xmlns:p14="http://schemas.microsoft.com/office/powerpoint/2010/main" val="3182384341"/>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2"/>
          <p:cNvSpPr txBox="1">
            <a:spLocks noChangeArrowheads="1"/>
          </p:cNvSpPr>
          <p:nvPr/>
        </p:nvSpPr>
        <p:spPr bwMode="auto">
          <a:xfrm>
            <a:off x="960842" y="2269064"/>
            <a:ext cx="8431702"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a:spAutoFit/>
          </a:bodyPr>
          <a:lstStyle>
            <a:lvl1pPr marL="571500" indent="-571500"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r>
              <a:rPr lang="de-DE" dirty="0"/>
              <a:t>So sind meist die elektrischen</a:t>
            </a:r>
          </a:p>
          <a:p>
            <a:pPr eaLnBrk="1" hangingPunct="1"/>
            <a:r>
              <a:rPr lang="de-DE" dirty="0"/>
              <a:t>Anlagen und Betriebsmittel </a:t>
            </a:r>
          </a:p>
        </p:txBody>
      </p:sp>
      <p:sp>
        <p:nvSpPr>
          <p:cNvPr id="128003" name="Text Box 4"/>
          <p:cNvSpPr txBox="1">
            <a:spLocks noChangeArrowheads="1"/>
          </p:cNvSpPr>
          <p:nvPr/>
        </p:nvSpPr>
        <p:spPr bwMode="auto">
          <a:xfrm>
            <a:off x="960841" y="1557700"/>
            <a:ext cx="69363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r>
              <a:rPr lang="de-DE" dirty="0"/>
              <a:t>Fast alle Unfälle beruhen auf Verhaltensfehlern der Benutzer von Geräten </a:t>
            </a:r>
          </a:p>
        </p:txBody>
      </p:sp>
      <p:sp>
        <p:nvSpPr>
          <p:cNvPr id="668678" name="Text Box 6"/>
          <p:cNvSpPr txBox="1">
            <a:spLocks noChangeArrowheads="1"/>
          </p:cNvSpPr>
          <p:nvPr/>
        </p:nvSpPr>
        <p:spPr bwMode="auto">
          <a:xfrm>
            <a:off x="967192" y="3069350"/>
            <a:ext cx="8431702" cy="157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a:spAutoFit/>
          </a:bodyPr>
          <a:lstStyle>
            <a:lvl1pPr marL="190500" indent="-190500" defTabSz="762000">
              <a:defRPr>
                <a:solidFill>
                  <a:schemeClr val="tx1"/>
                </a:solidFill>
                <a:latin typeface="Arial" charset="0"/>
              </a:defRPr>
            </a:lvl1pPr>
            <a:lvl2pPr marL="7620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marL="285750" indent="-285750">
              <a:buFont typeface="Wingdings" pitchFamily="2" charset="2"/>
              <a:buChar char="§"/>
              <a:defRPr/>
            </a:pPr>
            <a:r>
              <a:rPr lang="de-DE" dirty="0" smtClean="0"/>
              <a:t>nicht sachgemäß eingesetzt </a:t>
            </a:r>
          </a:p>
          <a:p>
            <a:pPr marL="285750" indent="-285750">
              <a:buFont typeface="Wingdings" pitchFamily="2" charset="2"/>
              <a:buChar char="§"/>
              <a:defRPr/>
            </a:pPr>
            <a:endParaRPr lang="de-DE" dirty="0" smtClean="0"/>
          </a:p>
          <a:p>
            <a:pPr marL="0" indent="0">
              <a:defRPr/>
            </a:pPr>
            <a:r>
              <a:rPr lang="de-DE" dirty="0" smtClean="0"/>
              <a:t>	oder</a:t>
            </a:r>
          </a:p>
          <a:p>
            <a:pPr marL="285750" indent="-285750">
              <a:buFont typeface="Wingdings" pitchFamily="2" charset="2"/>
              <a:buChar char="§"/>
              <a:defRPr/>
            </a:pPr>
            <a:endParaRPr lang="de-DE" dirty="0" smtClean="0"/>
          </a:p>
          <a:p>
            <a:pPr marL="285750" indent="-285750">
              <a:buFont typeface="Wingdings" pitchFamily="2" charset="2"/>
              <a:buChar char="§"/>
              <a:defRPr/>
            </a:pPr>
            <a:r>
              <a:rPr lang="de-DE" dirty="0" smtClean="0"/>
              <a:t>laienhaft repariert worden.</a:t>
            </a:r>
          </a:p>
          <a:p>
            <a:pPr>
              <a:buClr>
                <a:schemeClr val="bg2"/>
              </a:buClr>
              <a:buFont typeface="Wingdings" pitchFamily="2" charset="2"/>
              <a:buChar char="§"/>
              <a:defRPr/>
            </a:pPr>
            <a:endParaRPr lang="de-DE" dirty="0" smtClean="0">
              <a:effectLst>
                <a:outerShdw blurRad="38100" dist="38100" dir="2700000" algn="tl">
                  <a:srgbClr val="C0C0C0"/>
                </a:outerShdw>
              </a:effectLst>
            </a:endParaRPr>
          </a:p>
        </p:txBody>
      </p:sp>
      <p:sp>
        <p:nvSpPr>
          <p:cNvPr id="128005" name="Rectangle 7"/>
          <p:cNvSpPr>
            <a:spLocks noGrp="1" noChangeArrowheads="1"/>
          </p:cNvSpPr>
          <p:nvPr>
            <p:ph type="title"/>
          </p:nvPr>
        </p:nvSpPr>
        <p:spPr/>
        <p:txBody>
          <a:bodyPr/>
          <a:lstStyle/>
          <a:p>
            <a:r>
              <a:rPr lang="de-DE" smtClean="0"/>
              <a:t>Stromunfälle</a:t>
            </a:r>
          </a:p>
        </p:txBody>
      </p:sp>
      <p:sp>
        <p:nvSpPr>
          <p:cNvPr id="4" name="Textplatzhalter 3"/>
          <p:cNvSpPr>
            <a:spLocks noGrp="1"/>
          </p:cNvSpPr>
          <p:nvPr>
            <p:ph type="body" sz="quarter" idx="13"/>
          </p:nvPr>
        </p:nvSpPr>
        <p:spPr/>
        <p:txBody>
          <a:bodyPr/>
          <a:lstStyle/>
          <a:p>
            <a:endParaRPr lang="de-DE"/>
          </a:p>
        </p:txBody>
      </p:sp>
      <p:pic>
        <p:nvPicPr>
          <p:cNvPr id="2" name="Folie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18712" y="6196842"/>
            <a:ext cx="347663" cy="347662"/>
          </a:xfrm>
          <a:prstGeom prst="rect">
            <a:avLst/>
          </a:prstGeom>
        </p:spPr>
      </p:pic>
    </p:spTree>
    <p:extLst>
      <p:ext uri="{BB962C8B-B14F-4D97-AF65-F5344CB8AC3E}">
        <p14:creationId xmlns:p14="http://schemas.microsoft.com/office/powerpoint/2010/main" val="3620032266"/>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5" name="Text Box 3"/>
          <p:cNvSpPr txBox="1">
            <a:spLocks noChangeArrowheads="1"/>
          </p:cNvSpPr>
          <p:nvPr/>
        </p:nvSpPr>
        <p:spPr bwMode="auto">
          <a:xfrm>
            <a:off x="1032799" y="1713310"/>
            <a:ext cx="184731" cy="369332"/>
          </a:xfrm>
          <a:prstGeom prst="rect">
            <a:avLst/>
          </a:prstGeom>
          <a:noFill/>
          <a:ln>
            <a:noFill/>
          </a:ln>
          <a:effectLst>
            <a:outerShdw dist="89803" dir="2700000" algn="ctr" rotWithShape="0">
              <a:srgbClr val="4D4D4D"/>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a:defRPr/>
            </a:pPr>
            <a:endParaRPr lang="de-DE" sz="1800" smtClean="0">
              <a:effectLst>
                <a:outerShdw blurRad="38100" dist="38100" dir="2700000" algn="tl">
                  <a:srgbClr val="C0C0C0"/>
                </a:outerShdw>
              </a:effectLst>
            </a:endParaRPr>
          </a:p>
        </p:txBody>
      </p:sp>
      <p:sp>
        <p:nvSpPr>
          <p:cNvPr id="689156" name="Text Box 4"/>
          <p:cNvSpPr txBox="1">
            <a:spLocks noChangeArrowheads="1"/>
          </p:cNvSpPr>
          <p:nvPr/>
        </p:nvSpPr>
        <p:spPr bwMode="auto">
          <a:xfrm>
            <a:off x="1278300" y="2313525"/>
            <a:ext cx="210826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de-DE" sz="1800" dirty="0"/>
              <a:t>Personen </a:t>
            </a:r>
          </a:p>
          <a:p>
            <a:r>
              <a:rPr lang="de-DE" sz="1800" dirty="0"/>
              <a:t>ohne einschlägige </a:t>
            </a:r>
          </a:p>
          <a:p>
            <a:r>
              <a:rPr lang="de-DE" sz="1800" dirty="0"/>
              <a:t>Fachausbildung </a:t>
            </a:r>
          </a:p>
        </p:txBody>
      </p:sp>
      <p:sp>
        <p:nvSpPr>
          <p:cNvPr id="689157" name="Text Box 5"/>
          <p:cNvSpPr txBox="1">
            <a:spLocks noChangeArrowheads="1"/>
          </p:cNvSpPr>
          <p:nvPr/>
        </p:nvSpPr>
        <p:spPr bwMode="auto">
          <a:xfrm>
            <a:off x="1487825" y="3237663"/>
            <a:ext cx="260039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de-DE" dirty="0"/>
              <a:t>dürfen nicht </a:t>
            </a:r>
          </a:p>
          <a:p>
            <a:r>
              <a:rPr lang="de-DE" dirty="0"/>
              <a:t>mit dem Instandsetzen </a:t>
            </a:r>
          </a:p>
          <a:p>
            <a:r>
              <a:rPr lang="de-DE" dirty="0"/>
              <a:t>elektrischer Einrichtungen </a:t>
            </a:r>
          </a:p>
          <a:p>
            <a:r>
              <a:rPr lang="de-DE" dirty="0"/>
              <a:t>und Geräte beauftragt</a:t>
            </a:r>
          </a:p>
          <a:p>
            <a:r>
              <a:rPr lang="de-DE" dirty="0"/>
              <a:t>werden.</a:t>
            </a:r>
            <a:endParaRPr lang="en-US" dirty="0"/>
          </a:p>
        </p:txBody>
      </p:sp>
      <p:sp>
        <p:nvSpPr>
          <p:cNvPr id="6" name="TextBox 5"/>
          <p:cNvSpPr txBox="1"/>
          <p:nvPr/>
        </p:nvSpPr>
        <p:spPr>
          <a:xfrm>
            <a:off x="10082654" y="4737945"/>
            <a:ext cx="837089" cy="215444"/>
          </a:xfrm>
          <a:prstGeom prst="rect">
            <a:avLst/>
          </a:prstGeom>
          <a:noFill/>
        </p:spPr>
        <p:txBody>
          <a:bodyPr wrap="none" rtlCol="0">
            <a:spAutoFit/>
          </a:bodyPr>
          <a:lstStyle/>
          <a:p>
            <a:r>
              <a:rPr lang="de-DE" sz="800" dirty="0" smtClean="0"/>
              <a:t>Quelle: DGUV</a:t>
            </a:r>
            <a:endParaRPr lang="de-DE" sz="800" dirty="0"/>
          </a:p>
        </p:txBody>
      </p:sp>
      <p:pic>
        <p:nvPicPr>
          <p:cNvPr id="389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4475" y="2291417"/>
            <a:ext cx="5965268" cy="2400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el 2"/>
          <p:cNvSpPr>
            <a:spLocks noGrp="1"/>
          </p:cNvSpPr>
          <p:nvPr>
            <p:ph type="title"/>
          </p:nvPr>
        </p:nvSpPr>
        <p:spPr/>
        <p:txBody>
          <a:bodyPr/>
          <a:lstStyle/>
          <a:p>
            <a:r>
              <a:rPr lang="de-DE" dirty="0"/>
              <a:t>Die Gefährdung des Menschen durch elektrischen Strom</a:t>
            </a:r>
          </a:p>
        </p:txBody>
      </p:sp>
      <p:sp>
        <p:nvSpPr>
          <p:cNvPr id="4" name="Textplatzhalter 3"/>
          <p:cNvSpPr>
            <a:spLocks noGrp="1"/>
          </p:cNvSpPr>
          <p:nvPr>
            <p:ph type="body" sz="quarter" idx="13"/>
          </p:nvPr>
        </p:nvSpPr>
        <p:spPr/>
        <p:txBody>
          <a:bodyPr/>
          <a:lstStyle/>
          <a:p>
            <a:endParaRPr lang="de-DE"/>
          </a:p>
        </p:txBody>
      </p:sp>
      <p:pic>
        <p:nvPicPr>
          <p:cNvPr id="2" name="Folie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3558" y="6310114"/>
            <a:ext cx="347663" cy="347662"/>
          </a:xfrm>
          <a:prstGeom prst="rect">
            <a:avLst/>
          </a:prstGeom>
        </p:spPr>
      </p:pic>
    </p:spTree>
    <p:extLst>
      <p:ext uri="{BB962C8B-B14F-4D97-AF65-F5344CB8AC3E}">
        <p14:creationId xmlns:p14="http://schemas.microsoft.com/office/powerpoint/2010/main" val="1553153338"/>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Text Box 2"/>
          <p:cNvSpPr txBox="1">
            <a:spLocks noChangeArrowheads="1"/>
          </p:cNvSpPr>
          <p:nvPr/>
        </p:nvSpPr>
        <p:spPr bwMode="auto">
          <a:xfrm>
            <a:off x="937562" y="1875273"/>
            <a:ext cx="4120613" cy="157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de-DE"/>
              <a:t>Die Gefahr hängt nicht allein</a:t>
            </a:r>
          </a:p>
          <a:p>
            <a:r>
              <a:rPr lang="de-DE"/>
              <a:t>von der Höhe der Spannung ab.</a:t>
            </a:r>
          </a:p>
          <a:p>
            <a:endParaRPr lang="de-DE"/>
          </a:p>
          <a:p>
            <a:r>
              <a:rPr lang="de-DE"/>
              <a:t>Entscheidend für die Größe</a:t>
            </a:r>
          </a:p>
          <a:p>
            <a:r>
              <a:rPr lang="de-DE"/>
              <a:t>der Gefahr:</a:t>
            </a:r>
          </a:p>
          <a:p>
            <a:endParaRPr lang="de-DE"/>
          </a:p>
        </p:txBody>
      </p:sp>
      <p:sp>
        <p:nvSpPr>
          <p:cNvPr id="130052" name="Text Box 4"/>
          <p:cNvSpPr txBox="1">
            <a:spLocks noChangeArrowheads="1"/>
          </p:cNvSpPr>
          <p:nvPr/>
        </p:nvSpPr>
        <p:spPr bwMode="auto">
          <a:xfrm>
            <a:off x="1750256" y="3459964"/>
            <a:ext cx="163859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spAutoFit/>
          </a:bodyPr>
          <a:lstStyle>
            <a:lvl1pPr marL="342900" indent="-342900"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lnSpc>
                <a:spcPct val="150000"/>
              </a:lnSpc>
              <a:buFont typeface="Wingdings" pitchFamily="2" charset="2"/>
              <a:buChar char="§"/>
            </a:pPr>
            <a:r>
              <a:rPr lang="de-DE"/>
              <a:t>Stromstärke</a:t>
            </a:r>
          </a:p>
          <a:p>
            <a:pPr eaLnBrk="1" hangingPunct="1">
              <a:lnSpc>
                <a:spcPct val="150000"/>
              </a:lnSpc>
              <a:buFont typeface="Wingdings" pitchFamily="2" charset="2"/>
              <a:buChar char="§"/>
            </a:pPr>
            <a:r>
              <a:rPr lang="de-DE"/>
              <a:t>Stromweg</a:t>
            </a:r>
          </a:p>
          <a:p>
            <a:pPr eaLnBrk="1" hangingPunct="1">
              <a:lnSpc>
                <a:spcPct val="150000"/>
              </a:lnSpc>
              <a:buFont typeface="Wingdings" pitchFamily="2" charset="2"/>
              <a:buChar char="§"/>
            </a:pPr>
            <a:r>
              <a:rPr lang="de-DE"/>
              <a:t>Zeit</a:t>
            </a:r>
          </a:p>
        </p:txBody>
      </p:sp>
      <p:pic>
        <p:nvPicPr>
          <p:cNvPr id="399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9220" y="1875272"/>
            <a:ext cx="5328514" cy="2912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010645" y="4798843"/>
            <a:ext cx="837089" cy="215444"/>
          </a:xfrm>
          <a:prstGeom prst="rect">
            <a:avLst/>
          </a:prstGeom>
          <a:noFill/>
        </p:spPr>
        <p:txBody>
          <a:bodyPr wrap="none" rtlCol="0">
            <a:spAutoFit/>
          </a:bodyPr>
          <a:lstStyle/>
          <a:p>
            <a:r>
              <a:rPr lang="de-DE" sz="800" dirty="0" smtClean="0"/>
              <a:t>Quelle: DGUV</a:t>
            </a:r>
            <a:endParaRPr lang="de-DE" sz="800" dirty="0"/>
          </a:p>
        </p:txBody>
      </p:sp>
      <p:sp>
        <p:nvSpPr>
          <p:cNvPr id="3" name="Titel 2"/>
          <p:cNvSpPr>
            <a:spLocks noGrp="1"/>
          </p:cNvSpPr>
          <p:nvPr>
            <p:ph type="title"/>
          </p:nvPr>
        </p:nvSpPr>
        <p:spPr/>
        <p:txBody>
          <a:bodyPr/>
          <a:lstStyle/>
          <a:p>
            <a:r>
              <a:rPr lang="de-DE" dirty="0" smtClean="0"/>
              <a:t>Die Gefährdung des Menschen durch elektrischen Strom</a:t>
            </a:r>
            <a:endParaRPr lang="de-DE" dirty="0"/>
          </a:p>
        </p:txBody>
      </p:sp>
      <p:sp>
        <p:nvSpPr>
          <p:cNvPr id="4" name="Textplatzhalter 3"/>
          <p:cNvSpPr>
            <a:spLocks noGrp="1"/>
          </p:cNvSpPr>
          <p:nvPr>
            <p:ph type="body" sz="quarter" idx="13"/>
          </p:nvPr>
        </p:nvSpPr>
        <p:spPr/>
        <p:txBody>
          <a:bodyPr/>
          <a:lstStyle/>
          <a:p>
            <a:endParaRPr lang="de-DE"/>
          </a:p>
        </p:txBody>
      </p:sp>
      <p:pic>
        <p:nvPicPr>
          <p:cNvPr id="2" name="Folie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1375" y="3255963"/>
            <a:ext cx="347663" cy="347662"/>
          </a:xfrm>
          <a:prstGeom prst="rect">
            <a:avLst/>
          </a:prstGeom>
        </p:spPr>
      </p:pic>
    </p:spTree>
    <p:extLst>
      <p:ext uri="{BB962C8B-B14F-4D97-AF65-F5344CB8AC3E}">
        <p14:creationId xmlns:p14="http://schemas.microsoft.com/office/powerpoint/2010/main" val="308401583"/>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ChangeArrowheads="1"/>
          </p:cNvSpPr>
          <p:nvPr/>
        </p:nvSpPr>
        <p:spPr bwMode="auto">
          <a:xfrm>
            <a:off x="2753426" y="1484657"/>
            <a:ext cx="6679330" cy="3906154"/>
          </a:xfrm>
          <a:prstGeom prst="rect">
            <a:avLst/>
          </a:prstGeom>
          <a:solidFill>
            <a:srgbClr val="0000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nchor="ctr"/>
          <a:lstStyle/>
          <a:p>
            <a:pPr algn="ctr" defTabSz="762000">
              <a:defRPr/>
            </a:pPr>
            <a:endParaRPr lang="de-DE" sz="1800">
              <a:solidFill>
                <a:schemeClr val="bg1"/>
              </a:solidFill>
              <a:effectLst>
                <a:outerShdw blurRad="38100" dist="38100" dir="2700000" algn="tl">
                  <a:srgbClr val="000000"/>
                </a:outerShdw>
              </a:effectLst>
            </a:endParaRPr>
          </a:p>
        </p:txBody>
      </p:sp>
      <p:sp>
        <p:nvSpPr>
          <p:cNvPr id="687107" name="Rectangle 3"/>
          <p:cNvSpPr>
            <a:spLocks noChangeArrowheads="1"/>
          </p:cNvSpPr>
          <p:nvPr/>
        </p:nvSpPr>
        <p:spPr bwMode="auto">
          <a:xfrm>
            <a:off x="2855012" y="1579929"/>
            <a:ext cx="6476157" cy="3715610"/>
          </a:xfrm>
          <a:prstGeom prst="rect">
            <a:avLst/>
          </a:prstGeom>
          <a:solidFill>
            <a:srgbClr val="0000FF"/>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nchor="ctr"/>
          <a:lstStyle/>
          <a:p>
            <a:pPr algn="ctr" defTabSz="762000">
              <a:defRPr/>
            </a:pPr>
            <a:endParaRPr lang="de-DE" sz="1800">
              <a:solidFill>
                <a:schemeClr val="bg1"/>
              </a:solidFill>
              <a:effectLst>
                <a:outerShdw blurRad="38100" dist="38100" dir="2700000" algn="tl">
                  <a:srgbClr val="000000"/>
                </a:outerShdw>
              </a:effectLst>
            </a:endParaRPr>
          </a:p>
        </p:txBody>
      </p:sp>
      <p:sp>
        <p:nvSpPr>
          <p:cNvPr id="687108" name="Rectangle 4"/>
          <p:cNvSpPr>
            <a:spLocks noChangeArrowheads="1"/>
          </p:cNvSpPr>
          <p:nvPr/>
        </p:nvSpPr>
        <p:spPr bwMode="auto">
          <a:xfrm>
            <a:off x="3015859" y="1729189"/>
            <a:ext cx="443871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a:defRPr/>
            </a:pPr>
            <a:r>
              <a:rPr lang="de-DE" sz="3200" b="1">
                <a:solidFill>
                  <a:srgbClr val="FFFFFF"/>
                </a:solidFill>
              </a:rPr>
              <a:t>Fünf Sicherheitsregeln</a:t>
            </a:r>
            <a:endParaRPr lang="de-DE" sz="1400">
              <a:effectLst>
                <a:outerShdw blurRad="38100" dist="38100" dir="2700000" algn="tl">
                  <a:srgbClr val="C0C0C0"/>
                </a:outerShdw>
              </a:effectLst>
            </a:endParaRPr>
          </a:p>
        </p:txBody>
      </p:sp>
      <p:sp>
        <p:nvSpPr>
          <p:cNvPr id="687109" name="Rectangle 5"/>
          <p:cNvSpPr>
            <a:spLocks noChangeArrowheads="1"/>
          </p:cNvSpPr>
          <p:nvPr/>
        </p:nvSpPr>
        <p:spPr bwMode="auto">
          <a:xfrm>
            <a:off x="3013741" y="2411973"/>
            <a:ext cx="26972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a:defRPr/>
            </a:pPr>
            <a:r>
              <a:rPr lang="de-DE" sz="1800" b="1">
                <a:solidFill>
                  <a:srgbClr val="FFFFFF"/>
                </a:solidFill>
              </a:rPr>
              <a:t>vor Beginn der Arbeiten:</a:t>
            </a:r>
            <a:endParaRPr lang="de-DE" sz="1400">
              <a:effectLst>
                <a:outerShdw blurRad="38100" dist="38100" dir="2700000" algn="tl">
                  <a:srgbClr val="C0C0C0"/>
                </a:outerShdw>
              </a:effectLst>
            </a:endParaRPr>
          </a:p>
        </p:txBody>
      </p:sp>
      <p:sp>
        <p:nvSpPr>
          <p:cNvPr id="687110" name="Rectangle 6"/>
          <p:cNvSpPr>
            <a:spLocks noChangeArrowheads="1"/>
          </p:cNvSpPr>
          <p:nvPr/>
        </p:nvSpPr>
        <p:spPr bwMode="auto">
          <a:xfrm>
            <a:off x="3011627" y="2908973"/>
            <a:ext cx="15036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a:defRPr/>
            </a:pPr>
            <a:r>
              <a:rPr lang="de-DE" sz="1800" b="1">
                <a:solidFill>
                  <a:srgbClr val="FFFFFF"/>
                </a:solidFill>
              </a:rPr>
              <a:t>• Freischalten</a:t>
            </a:r>
            <a:endParaRPr lang="de-DE" sz="1400">
              <a:effectLst>
                <a:outerShdw blurRad="38100" dist="38100" dir="2700000" algn="tl">
                  <a:srgbClr val="C0C0C0"/>
                </a:outerShdw>
              </a:effectLst>
            </a:endParaRPr>
          </a:p>
        </p:txBody>
      </p:sp>
      <p:sp>
        <p:nvSpPr>
          <p:cNvPr id="687111" name="Rectangle 7"/>
          <p:cNvSpPr>
            <a:spLocks noChangeArrowheads="1"/>
          </p:cNvSpPr>
          <p:nvPr/>
        </p:nvSpPr>
        <p:spPr bwMode="auto">
          <a:xfrm>
            <a:off x="3011627" y="4433326"/>
            <a:ext cx="45813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a:defRPr/>
            </a:pPr>
            <a:r>
              <a:rPr lang="de-DE" sz="1800" b="1" dirty="0">
                <a:solidFill>
                  <a:srgbClr val="FFFFFF"/>
                </a:solidFill>
              </a:rPr>
              <a:t>• Benachbarte, unter Spannung stehende </a:t>
            </a:r>
            <a:endParaRPr lang="de-DE" sz="1400" dirty="0">
              <a:effectLst>
                <a:outerShdw blurRad="38100" dist="38100" dir="2700000" algn="tl">
                  <a:srgbClr val="C0C0C0"/>
                </a:outerShdw>
              </a:effectLst>
            </a:endParaRPr>
          </a:p>
        </p:txBody>
      </p:sp>
      <p:sp>
        <p:nvSpPr>
          <p:cNvPr id="687112" name="Rectangle 8"/>
          <p:cNvSpPr>
            <a:spLocks noChangeArrowheads="1"/>
          </p:cNvSpPr>
          <p:nvPr/>
        </p:nvSpPr>
        <p:spPr bwMode="auto">
          <a:xfrm>
            <a:off x="3011625" y="4765192"/>
            <a:ext cx="37403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a:defRPr/>
            </a:pPr>
            <a:r>
              <a:rPr lang="de-DE" sz="1800" b="1">
                <a:solidFill>
                  <a:srgbClr val="FFFFFF"/>
                </a:solidFill>
              </a:rPr>
              <a:t>  Teile abdecken und abschranken</a:t>
            </a:r>
            <a:endParaRPr lang="de-DE" sz="1400">
              <a:effectLst>
                <a:outerShdw blurRad="38100" dist="38100" dir="2700000" algn="tl">
                  <a:srgbClr val="C0C0C0"/>
                </a:outerShdw>
              </a:effectLst>
            </a:endParaRPr>
          </a:p>
        </p:txBody>
      </p:sp>
      <p:sp>
        <p:nvSpPr>
          <p:cNvPr id="687113" name="Rectangle 9"/>
          <p:cNvSpPr>
            <a:spLocks noChangeArrowheads="1"/>
          </p:cNvSpPr>
          <p:nvPr/>
        </p:nvSpPr>
        <p:spPr bwMode="auto">
          <a:xfrm>
            <a:off x="3011627" y="4050652"/>
            <a:ext cx="29270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a:defRPr/>
            </a:pPr>
            <a:r>
              <a:rPr lang="de-DE" sz="1800" b="1">
                <a:solidFill>
                  <a:srgbClr val="FFFFFF"/>
                </a:solidFill>
              </a:rPr>
              <a:t>• Erden und Kurzschließen</a:t>
            </a:r>
            <a:endParaRPr lang="de-DE" sz="1400">
              <a:effectLst>
                <a:outerShdw blurRad="38100" dist="38100" dir="2700000" algn="tl">
                  <a:srgbClr val="C0C0C0"/>
                </a:outerShdw>
              </a:effectLst>
            </a:endParaRPr>
          </a:p>
        </p:txBody>
      </p:sp>
      <p:sp>
        <p:nvSpPr>
          <p:cNvPr id="687114" name="Rectangle 10"/>
          <p:cNvSpPr>
            <a:spLocks noChangeArrowheads="1"/>
          </p:cNvSpPr>
          <p:nvPr/>
        </p:nvSpPr>
        <p:spPr bwMode="auto">
          <a:xfrm>
            <a:off x="3011627" y="3685442"/>
            <a:ext cx="33759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a:defRPr/>
            </a:pPr>
            <a:r>
              <a:rPr lang="de-DE" sz="1800" b="1">
                <a:solidFill>
                  <a:srgbClr val="FFFFFF"/>
                </a:solidFill>
              </a:rPr>
              <a:t>• Spannungsfreiheit feststellen</a:t>
            </a:r>
            <a:endParaRPr lang="de-DE" sz="1400">
              <a:effectLst>
                <a:outerShdw blurRad="38100" dist="38100" dir="2700000" algn="tl">
                  <a:srgbClr val="C0C0C0"/>
                </a:outerShdw>
              </a:effectLst>
            </a:endParaRPr>
          </a:p>
        </p:txBody>
      </p:sp>
      <p:sp>
        <p:nvSpPr>
          <p:cNvPr id="687115" name="Rectangle 11"/>
          <p:cNvSpPr>
            <a:spLocks noChangeArrowheads="1"/>
          </p:cNvSpPr>
          <p:nvPr/>
        </p:nvSpPr>
        <p:spPr bwMode="auto">
          <a:xfrm>
            <a:off x="3011627" y="3296413"/>
            <a:ext cx="38483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a:defRPr/>
            </a:pPr>
            <a:r>
              <a:rPr lang="de-DE" sz="1800" b="1">
                <a:solidFill>
                  <a:srgbClr val="FFFFFF"/>
                </a:solidFill>
              </a:rPr>
              <a:t>• Gegen Wiedereinschalten sichern</a:t>
            </a:r>
            <a:endParaRPr lang="de-DE" sz="1400">
              <a:effectLst>
                <a:outerShdw blurRad="38100" dist="38100" dir="2700000" algn="tl">
                  <a:srgbClr val="C0C0C0"/>
                </a:outerShdw>
              </a:effectLst>
            </a:endParaRPr>
          </a:p>
        </p:txBody>
      </p:sp>
      <p:sp>
        <p:nvSpPr>
          <p:cNvPr id="133132" name="Rectangle 13"/>
          <p:cNvSpPr>
            <a:spLocks noGrp="1" noChangeArrowheads="1"/>
          </p:cNvSpPr>
          <p:nvPr>
            <p:ph type="title"/>
          </p:nvPr>
        </p:nvSpPr>
        <p:spPr>
          <a:noFill/>
        </p:spPr>
        <p:txBody>
          <a:bodyPr/>
          <a:lstStyle/>
          <a:p>
            <a:r>
              <a:rPr lang="de-DE" smtClean="0">
                <a:latin typeface="Arial" charset="0"/>
                <a:cs typeface="Arial" charset="0"/>
              </a:rPr>
              <a:t>Sicherheitsregeln</a:t>
            </a:r>
          </a:p>
        </p:txBody>
      </p:sp>
      <p:sp>
        <p:nvSpPr>
          <p:cNvPr id="3" name="Textplatzhalter 2"/>
          <p:cNvSpPr>
            <a:spLocks noGrp="1"/>
          </p:cNvSpPr>
          <p:nvPr>
            <p:ph type="body" sz="quarter" idx="13"/>
          </p:nvPr>
        </p:nvSpPr>
        <p:spPr/>
        <p:txBody>
          <a:bodyPr/>
          <a:lstStyle/>
          <a:p>
            <a:endParaRPr lang="de-DE"/>
          </a:p>
        </p:txBody>
      </p:sp>
      <p:pic>
        <p:nvPicPr>
          <p:cNvPr id="2" name="Folie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02709" y="6310114"/>
            <a:ext cx="347663" cy="347662"/>
          </a:xfrm>
          <a:prstGeom prst="rect">
            <a:avLst/>
          </a:prstGeom>
        </p:spPr>
      </p:pic>
    </p:spTree>
    <p:extLst>
      <p:ext uri="{BB962C8B-B14F-4D97-AF65-F5344CB8AC3E}">
        <p14:creationId xmlns:p14="http://schemas.microsoft.com/office/powerpoint/2010/main" val="2278675577"/>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p:txBody>
          <a:bodyPr/>
          <a:lstStyle/>
          <a:p>
            <a:endParaRPr lang="de-DE"/>
          </a:p>
        </p:txBody>
      </p:sp>
      <p:sp>
        <p:nvSpPr>
          <p:cNvPr id="68611" name="Rectangle 5"/>
          <p:cNvSpPr>
            <a:spLocks noGrp="1" noChangeArrowheads="1"/>
          </p:cNvSpPr>
          <p:nvPr>
            <p:ph type="subTitle" idx="1"/>
          </p:nvPr>
        </p:nvSpPr>
        <p:spPr>
          <a:noFill/>
        </p:spPr>
        <p:txBody>
          <a:bodyPr/>
          <a:lstStyle/>
          <a:p>
            <a:pPr marL="0" indent="0" algn="ctr">
              <a:buFont typeface="Wingdings" pitchFamily="2" charset="2"/>
              <a:buNone/>
            </a:pPr>
            <a:r>
              <a:rPr lang="de-DE" smtClean="0">
                <a:latin typeface="Arial" charset="0"/>
                <a:cs typeface="Arial" charset="0"/>
              </a:rPr>
              <a:t>Persönliche Schutzausrüstung</a:t>
            </a:r>
          </a:p>
        </p:txBody>
      </p:sp>
      <p:sp>
        <p:nvSpPr>
          <p:cNvPr id="68610" name="Rectangle 4"/>
          <p:cNvSpPr>
            <a:spLocks noGrp="1" noChangeArrowheads="1"/>
          </p:cNvSpPr>
          <p:nvPr>
            <p:ph type="ctrTitle"/>
          </p:nvPr>
        </p:nvSpPr>
        <p:spPr/>
        <p:txBody>
          <a:bodyPr/>
          <a:lstStyle/>
          <a:p>
            <a:r>
              <a:rPr lang="de-DE" smtClean="0"/>
              <a:t>Arbeitsschutzunterweisung</a:t>
            </a:r>
          </a:p>
        </p:txBody>
      </p:sp>
      <p:pic>
        <p:nvPicPr>
          <p:cNvPr id="2" name="Folie 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35566" y="6238106"/>
            <a:ext cx="347663" cy="347662"/>
          </a:xfrm>
          <a:prstGeom prst="rect">
            <a:avLst/>
          </a:prstGeom>
        </p:spPr>
      </p:pic>
    </p:spTree>
    <p:extLst>
      <p:ext uri="{BB962C8B-B14F-4D97-AF65-F5344CB8AC3E}">
        <p14:creationId xmlns:p14="http://schemas.microsoft.com/office/powerpoint/2010/main" val="4183484346"/>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Text Box 35"/>
          <p:cNvSpPr txBox="1">
            <a:spLocks noChangeArrowheads="1"/>
          </p:cNvSpPr>
          <p:nvPr/>
        </p:nvSpPr>
        <p:spPr bwMode="auto">
          <a:xfrm>
            <a:off x="1502639" y="1413203"/>
            <a:ext cx="628877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de-DE" dirty="0" smtClean="0"/>
              <a:t>DGUV Vorschrift 1 </a:t>
            </a:r>
            <a:r>
              <a:rPr lang="de-DE" dirty="0"/>
              <a:t>§ 29 besagt, dass der Unternehmer persönliche</a:t>
            </a:r>
          </a:p>
          <a:p>
            <a:r>
              <a:rPr lang="de-DE" dirty="0"/>
              <a:t>Schutzausrüstung in ausreichender Menge zur Verfügung</a:t>
            </a:r>
          </a:p>
          <a:p>
            <a:r>
              <a:rPr lang="de-DE" dirty="0"/>
              <a:t>stellen muss. Die Ausrüstungen müssen auf ihre Konformität</a:t>
            </a:r>
          </a:p>
          <a:p>
            <a:r>
              <a:rPr lang="de-DE" dirty="0"/>
              <a:t>geprüft und  für den Verwendungszweck geeignet sein.</a:t>
            </a:r>
          </a:p>
          <a:p>
            <a:endParaRPr lang="de-DE" dirty="0"/>
          </a:p>
          <a:p>
            <a:r>
              <a:rPr lang="de-DE" dirty="0" smtClean="0"/>
              <a:t>DGUV Vorschrift 1 </a:t>
            </a:r>
            <a:r>
              <a:rPr lang="de-DE" dirty="0"/>
              <a:t>§ 30 besagt, dass Mitarbeiter die bereitgestellte </a:t>
            </a:r>
          </a:p>
          <a:p>
            <a:r>
              <a:rPr lang="de-DE" dirty="0"/>
              <a:t>persönliche Schutzausrüstung tragen und regelmäßig auf Mängel </a:t>
            </a:r>
          </a:p>
          <a:p>
            <a:r>
              <a:rPr lang="de-DE" dirty="0"/>
              <a:t>prüfen müssen.</a:t>
            </a:r>
          </a:p>
          <a:p>
            <a:endParaRPr lang="de-DE" dirty="0"/>
          </a:p>
          <a:p>
            <a:endParaRPr lang="de-DE" dirty="0"/>
          </a:p>
        </p:txBody>
      </p:sp>
      <p:pic>
        <p:nvPicPr>
          <p:cNvPr id="15" name="Picture 14" descr="F:\Lingscheid\aTitel\d.AS\Symbolbibliothek\Sicherheitskennzeichen_ISO7010\emf\M004.em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2776" y="4816253"/>
            <a:ext cx="1248342" cy="1080250"/>
          </a:xfrm>
          <a:prstGeom prst="rect">
            <a:avLst/>
          </a:prstGeom>
          <a:noFill/>
          <a:ln>
            <a:noFill/>
          </a:ln>
        </p:spPr>
      </p:pic>
      <p:pic>
        <p:nvPicPr>
          <p:cNvPr id="16" name="Picture 15" descr="F:\Lingscheid\aTitel\d.AS\Symbolbibliothek\Sicherheitskennzeichen_ISO7010\emf\M003.em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4672" y="4816253"/>
            <a:ext cx="1248342" cy="1080250"/>
          </a:xfrm>
          <a:prstGeom prst="rect">
            <a:avLst/>
          </a:prstGeom>
          <a:noFill/>
          <a:ln>
            <a:noFill/>
          </a:ln>
        </p:spPr>
      </p:pic>
      <p:pic>
        <p:nvPicPr>
          <p:cNvPr id="17" name="Picture 16" descr="F:\Lingscheid\aTitel\d.AS\Symbolbibliothek\Sicherheitskennzeichen_ISO7010\emf\M008.emf"/>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4845" y="3736003"/>
            <a:ext cx="1248342" cy="1080250"/>
          </a:xfrm>
          <a:prstGeom prst="rect">
            <a:avLst/>
          </a:prstGeom>
          <a:noFill/>
          <a:ln>
            <a:noFill/>
          </a:ln>
        </p:spPr>
      </p:pic>
      <p:pic>
        <p:nvPicPr>
          <p:cNvPr id="18" name="Picture 17" descr="F:\Lingscheid\aTitel\d.AS\Symbolbibliothek\Sicherheitskennzeichen_ISO7010\emf\M009.emf"/>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6741" y="4816253"/>
            <a:ext cx="1248342" cy="1080250"/>
          </a:xfrm>
          <a:prstGeom prst="rect">
            <a:avLst/>
          </a:prstGeom>
          <a:noFill/>
          <a:ln>
            <a:noFill/>
          </a:ln>
        </p:spPr>
      </p:pic>
      <p:pic>
        <p:nvPicPr>
          <p:cNvPr id="19" name="Picture 18" descr="F:\Lingscheid\aTitel\d.AS\Symbolbibliothek\Sicherheitskennzeichen_ISO7010\emf\M010.emf"/>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3241" y="3736003"/>
            <a:ext cx="1248342" cy="1080250"/>
          </a:xfrm>
          <a:prstGeom prst="rect">
            <a:avLst/>
          </a:prstGeom>
          <a:noFill/>
          <a:ln>
            <a:noFill/>
          </a:ln>
        </p:spPr>
      </p:pic>
      <p:pic>
        <p:nvPicPr>
          <p:cNvPr id="20" name="Picture 19" descr="F:\Lingscheid\aTitel\d.AS\Symbolbibliothek\Sicherheitskennzeichen_ISO7010\emf\M013.emf"/>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62758" y="3736003"/>
            <a:ext cx="1248342" cy="1080250"/>
          </a:xfrm>
          <a:prstGeom prst="rect">
            <a:avLst/>
          </a:prstGeom>
          <a:noFill/>
          <a:ln>
            <a:noFill/>
          </a:ln>
        </p:spPr>
      </p:pic>
      <p:pic>
        <p:nvPicPr>
          <p:cNvPr id="21" name="Picture 20" descr="F:\Lingscheid\aTitel\d.AS\Symbolbibliothek\Sicherheitskennzeichen_ISO7010\emf\M014.emf"/>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46715" y="4816253"/>
            <a:ext cx="1248342" cy="1080250"/>
          </a:xfrm>
          <a:prstGeom prst="rect">
            <a:avLst/>
          </a:prstGeom>
          <a:noFill/>
          <a:ln>
            <a:noFill/>
          </a:ln>
        </p:spPr>
      </p:pic>
      <p:pic>
        <p:nvPicPr>
          <p:cNvPr id="22" name="Picture 21" descr="F:\Lingscheid\aTitel\d.AS\Symbolbibliothek\Sicherheitskennzeichen_ISO7010\emf\M017.emf"/>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03275" y="3736003"/>
            <a:ext cx="1248342" cy="1080250"/>
          </a:xfrm>
          <a:prstGeom prst="rect">
            <a:avLst/>
          </a:prstGeom>
          <a:noFill/>
          <a:ln>
            <a:noFill/>
          </a:ln>
        </p:spPr>
      </p:pic>
      <p:pic>
        <p:nvPicPr>
          <p:cNvPr id="23" name="Picture 22" descr="F:\Lingscheid\aTitel\d.AS\Symbolbibliothek\Sicherheitskennzeichen_ISO7010\emf\M020.emf"/>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50707" y="4816253"/>
            <a:ext cx="1248342" cy="1080250"/>
          </a:xfrm>
          <a:prstGeom prst="rect">
            <a:avLst/>
          </a:prstGeom>
          <a:noFill/>
          <a:ln>
            <a:noFill/>
          </a:ln>
        </p:spPr>
      </p:pic>
      <p:pic>
        <p:nvPicPr>
          <p:cNvPr id="24" name="Picture 23" descr="F:\Lingscheid\aTitel\d.AS\Symbolbibliothek\Sicherheitskennzeichen_ISO7010\emf\M018.emf"/>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358619" y="3736003"/>
            <a:ext cx="1248342" cy="1080250"/>
          </a:xfrm>
          <a:prstGeom prst="rect">
            <a:avLst/>
          </a:prstGeom>
          <a:noFill/>
          <a:ln>
            <a:noFill/>
          </a:ln>
        </p:spPr>
      </p:pic>
      <p:sp>
        <p:nvSpPr>
          <p:cNvPr id="3" name="Titel 2"/>
          <p:cNvSpPr>
            <a:spLocks noGrp="1"/>
          </p:cNvSpPr>
          <p:nvPr>
            <p:ph type="title"/>
          </p:nvPr>
        </p:nvSpPr>
        <p:spPr/>
        <p:txBody>
          <a:bodyPr/>
          <a:lstStyle/>
          <a:p>
            <a:r>
              <a:rPr lang="de-DE" smtClean="0"/>
              <a:t>Rechtliche Grundlagen zum Tragen</a:t>
            </a:r>
            <a:br>
              <a:rPr lang="de-DE" smtClean="0"/>
            </a:br>
            <a:r>
              <a:rPr lang="de-DE" smtClean="0"/>
              <a:t>von persönlicher Schutzausrüstung</a:t>
            </a:r>
            <a:endParaRPr lang="de-DE"/>
          </a:p>
        </p:txBody>
      </p:sp>
      <p:sp>
        <p:nvSpPr>
          <p:cNvPr id="4" name="Textplatzhalter 3"/>
          <p:cNvSpPr>
            <a:spLocks noGrp="1"/>
          </p:cNvSpPr>
          <p:nvPr>
            <p:ph type="body" sz="quarter" idx="13"/>
          </p:nvPr>
        </p:nvSpPr>
        <p:spPr/>
        <p:txBody>
          <a:bodyPr/>
          <a:lstStyle/>
          <a:p>
            <a:endParaRPr lang="de-DE" sz="1600"/>
          </a:p>
        </p:txBody>
      </p:sp>
      <p:pic>
        <p:nvPicPr>
          <p:cNvPr id="2" name="Folie 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29759" y="6238106"/>
            <a:ext cx="347663" cy="347662"/>
          </a:xfrm>
          <a:prstGeom prst="rect">
            <a:avLst/>
          </a:prstGeom>
        </p:spPr>
      </p:pic>
    </p:spTree>
    <p:extLst>
      <p:ext uri="{BB962C8B-B14F-4D97-AF65-F5344CB8AC3E}">
        <p14:creationId xmlns:p14="http://schemas.microsoft.com/office/powerpoint/2010/main" val="3831825901"/>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hteck 1"/>
          <p:cNvSpPr>
            <a:spLocks noChangeArrowheads="1"/>
          </p:cNvSpPr>
          <p:nvPr>
            <p:custDataLst>
              <p:tags r:id="rId1"/>
            </p:custDataLst>
          </p:nvPr>
        </p:nvSpPr>
        <p:spPr bwMode="auto">
          <a:xfrm>
            <a:off x="1390472" y="1700608"/>
            <a:ext cx="6529066" cy="484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80000" lvl="1" indent="-180000">
              <a:lnSpc>
                <a:spcPct val="150000"/>
              </a:lnSpc>
              <a:buFont typeface="Wingdings"/>
              <a:buChar char="§"/>
            </a:pPr>
            <a:r>
              <a:rPr lang="de-DE" i="1" dirty="0"/>
              <a:t>Zu der persönlichen Schutzausrüstung gehört:</a:t>
            </a:r>
          </a:p>
          <a:p>
            <a:pPr marL="180000" lvl="1" indent="-180000">
              <a:lnSpc>
                <a:spcPct val="150000"/>
              </a:lnSpc>
              <a:buClr>
                <a:srgbClr val="000000"/>
              </a:buClr>
              <a:buSzPts val="1600"/>
              <a:buFont typeface="Wingdings"/>
              <a:buChar char="§"/>
            </a:pPr>
            <a:r>
              <a:rPr lang="de-DE" i="1" dirty="0"/>
              <a:t>Schutzkleidung,</a:t>
            </a:r>
          </a:p>
          <a:p>
            <a:pPr marL="180000" lvl="1" indent="-180000">
              <a:lnSpc>
                <a:spcPct val="150000"/>
              </a:lnSpc>
              <a:buClr>
                <a:srgbClr val="000000"/>
              </a:buClr>
              <a:buSzPts val="1600"/>
              <a:buFont typeface="Wingdings"/>
              <a:buChar char="§"/>
            </a:pPr>
            <a:r>
              <a:rPr lang="de-DE" i="1" dirty="0"/>
              <a:t>Hand- und Armschutz,</a:t>
            </a:r>
          </a:p>
          <a:p>
            <a:pPr marL="180000" lvl="1" indent="-180000">
              <a:lnSpc>
                <a:spcPct val="150000"/>
              </a:lnSpc>
              <a:buClr>
                <a:srgbClr val="000000"/>
              </a:buClr>
              <a:buSzPts val="1600"/>
              <a:buFont typeface="Wingdings"/>
              <a:buChar char="§"/>
            </a:pPr>
            <a:r>
              <a:rPr lang="de-DE" i="1" dirty="0"/>
              <a:t>Schnitt- und Stechschutz,</a:t>
            </a:r>
          </a:p>
          <a:p>
            <a:pPr marL="180000" lvl="1" indent="-180000">
              <a:lnSpc>
                <a:spcPct val="150000"/>
              </a:lnSpc>
              <a:buClr>
                <a:srgbClr val="000000"/>
              </a:buClr>
              <a:buSzPts val="1600"/>
              <a:buFont typeface="Wingdings"/>
              <a:buChar char="§"/>
            </a:pPr>
            <a:r>
              <a:rPr lang="de-DE" i="1" dirty="0"/>
              <a:t>Atemschutz,</a:t>
            </a:r>
          </a:p>
          <a:p>
            <a:pPr marL="180000" lvl="1" indent="-180000">
              <a:lnSpc>
                <a:spcPct val="150000"/>
              </a:lnSpc>
              <a:buClr>
                <a:srgbClr val="000000"/>
              </a:buClr>
              <a:buSzPts val="1600"/>
              <a:buFont typeface="Wingdings"/>
              <a:buChar char="§"/>
            </a:pPr>
            <a:r>
              <a:rPr lang="de-DE" i="1" dirty="0"/>
              <a:t>Fuß- und Knieschutz,</a:t>
            </a:r>
          </a:p>
          <a:p>
            <a:pPr marL="180000" lvl="1" indent="-180000">
              <a:lnSpc>
                <a:spcPct val="150000"/>
              </a:lnSpc>
              <a:buClr>
                <a:srgbClr val="000000"/>
              </a:buClr>
              <a:buSzPts val="1600"/>
              <a:buFont typeface="Wingdings"/>
              <a:buChar char="§"/>
            </a:pPr>
            <a:r>
              <a:rPr lang="de-DE" i="1" dirty="0"/>
              <a:t>Augen- und Gesichtsschutz,</a:t>
            </a:r>
          </a:p>
          <a:p>
            <a:pPr marL="180000" lvl="1" indent="-180000">
              <a:lnSpc>
                <a:spcPct val="150000"/>
              </a:lnSpc>
              <a:buClr>
                <a:srgbClr val="000000"/>
              </a:buClr>
              <a:buSzPts val="1600"/>
              <a:buFont typeface="Wingdings"/>
              <a:buChar char="§"/>
            </a:pPr>
            <a:r>
              <a:rPr lang="de-DE" i="1" dirty="0"/>
              <a:t>Kopfschutz,</a:t>
            </a:r>
          </a:p>
          <a:p>
            <a:pPr marL="180000" lvl="1" indent="-180000">
              <a:lnSpc>
                <a:spcPct val="150000"/>
              </a:lnSpc>
              <a:buClr>
                <a:srgbClr val="000000"/>
              </a:buClr>
              <a:buSzPts val="1600"/>
              <a:buFont typeface="Wingdings"/>
              <a:buChar char="§"/>
            </a:pPr>
            <a:r>
              <a:rPr lang="de-DE" i="1" dirty="0"/>
              <a:t>Gehörschutz,</a:t>
            </a:r>
          </a:p>
          <a:p>
            <a:pPr marL="180000" lvl="1" indent="-180000">
              <a:lnSpc>
                <a:spcPct val="150000"/>
              </a:lnSpc>
              <a:buClr>
                <a:srgbClr val="000000"/>
              </a:buClr>
              <a:buSzPts val="1600"/>
              <a:buFont typeface="Wingdings"/>
              <a:buChar char="§"/>
            </a:pPr>
            <a:r>
              <a:rPr lang="de-DE" i="1" dirty="0"/>
              <a:t>Hautschutzmittel,</a:t>
            </a:r>
            <a:endParaRPr lang="de-DE" dirty="0"/>
          </a:p>
          <a:p>
            <a:pPr marL="180000" lvl="1" indent="-180000">
              <a:lnSpc>
                <a:spcPct val="150000"/>
              </a:lnSpc>
              <a:buClr>
                <a:srgbClr val="000000"/>
              </a:buClr>
              <a:buSzPts val="1600"/>
              <a:buFont typeface="Wingdings"/>
              <a:buChar char="§"/>
            </a:pPr>
            <a:r>
              <a:rPr lang="de-DE" i="1" dirty="0"/>
              <a:t>PSA gegen Absturz,</a:t>
            </a:r>
          </a:p>
          <a:p>
            <a:pPr marL="180000" lvl="1" indent="-180000">
              <a:lnSpc>
                <a:spcPct val="150000"/>
              </a:lnSpc>
              <a:buClr>
                <a:srgbClr val="000000"/>
              </a:buClr>
              <a:buSzPts val="1600"/>
              <a:buFont typeface="Wingdings"/>
              <a:buChar char="§"/>
            </a:pPr>
            <a:r>
              <a:rPr lang="de-DE" i="1" dirty="0"/>
              <a:t>PSA zum Retten aus Höhen und Tiefen,</a:t>
            </a:r>
          </a:p>
          <a:p>
            <a:pPr marL="180000" lvl="1" indent="-180000">
              <a:lnSpc>
                <a:spcPct val="150000"/>
              </a:lnSpc>
              <a:buClr>
                <a:srgbClr val="000000"/>
              </a:buClr>
              <a:buSzPts val="1600"/>
              <a:buFont typeface="Wingdings"/>
              <a:buChar char="§"/>
            </a:pPr>
            <a:r>
              <a:rPr lang="de-DE" i="1" dirty="0"/>
              <a:t>PSA gegen Ertrinken.</a:t>
            </a:r>
            <a:endParaRPr lang="de-DE" dirty="0"/>
          </a:p>
        </p:txBody>
      </p:sp>
      <p:sp>
        <p:nvSpPr>
          <p:cNvPr id="3" name="Titel 2"/>
          <p:cNvSpPr>
            <a:spLocks noGrp="1"/>
          </p:cNvSpPr>
          <p:nvPr>
            <p:ph type="title"/>
          </p:nvPr>
        </p:nvSpPr>
        <p:spPr/>
        <p:txBody>
          <a:bodyPr/>
          <a:lstStyle/>
          <a:p>
            <a:r>
              <a:rPr lang="de-DE" smtClean="0"/>
              <a:t>Persönliche Schutzausrüstung</a:t>
            </a:r>
            <a:endParaRPr lang="de-DE"/>
          </a:p>
        </p:txBody>
      </p:sp>
      <p:sp>
        <p:nvSpPr>
          <p:cNvPr id="4" name="Textplatzhalter 3"/>
          <p:cNvSpPr>
            <a:spLocks noGrp="1"/>
          </p:cNvSpPr>
          <p:nvPr>
            <p:ph type="body" sz="quarter" idx="13"/>
          </p:nvPr>
        </p:nvSpPr>
        <p:spPr/>
        <p:txBody>
          <a:bodyPr/>
          <a:lstStyle/>
          <a:p>
            <a:endParaRPr lang="de-DE"/>
          </a:p>
        </p:txBody>
      </p:sp>
      <p:pic>
        <p:nvPicPr>
          <p:cNvPr id="2" name="Folie 3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263558" y="6238106"/>
            <a:ext cx="347663" cy="347662"/>
          </a:xfrm>
          <a:prstGeom prst="rect">
            <a:avLst/>
          </a:prstGeom>
        </p:spPr>
      </p:pic>
    </p:spTree>
    <p:extLst>
      <p:ext uri="{BB962C8B-B14F-4D97-AF65-F5344CB8AC3E}">
        <p14:creationId xmlns:p14="http://schemas.microsoft.com/office/powerpoint/2010/main" val="3447379194"/>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p:txBody>
          <a:bodyPr/>
          <a:lstStyle/>
          <a:p>
            <a:endParaRPr lang="de-DE"/>
          </a:p>
        </p:txBody>
      </p:sp>
      <p:sp>
        <p:nvSpPr>
          <p:cNvPr id="72707" name="Rectangle 5"/>
          <p:cNvSpPr>
            <a:spLocks noGrp="1" noChangeArrowheads="1"/>
          </p:cNvSpPr>
          <p:nvPr>
            <p:ph type="subTitle" idx="1"/>
          </p:nvPr>
        </p:nvSpPr>
        <p:spPr>
          <a:noFill/>
        </p:spPr>
        <p:txBody>
          <a:bodyPr/>
          <a:lstStyle/>
          <a:p>
            <a:pPr marL="0" indent="0" algn="ctr">
              <a:buFont typeface="Wingdings" pitchFamily="2" charset="2"/>
              <a:buNone/>
            </a:pPr>
            <a:r>
              <a:rPr lang="de-DE" smtClean="0">
                <a:latin typeface="Arial" charset="0"/>
                <a:cs typeface="Arial" charset="0"/>
              </a:rPr>
              <a:t>Brandschutz</a:t>
            </a:r>
          </a:p>
        </p:txBody>
      </p:sp>
      <p:sp>
        <p:nvSpPr>
          <p:cNvPr id="72706" name="Rectangle 4"/>
          <p:cNvSpPr>
            <a:spLocks noGrp="1" noChangeArrowheads="1"/>
          </p:cNvSpPr>
          <p:nvPr>
            <p:ph type="ctrTitle"/>
          </p:nvPr>
        </p:nvSpPr>
        <p:spPr/>
        <p:txBody>
          <a:bodyPr/>
          <a:lstStyle/>
          <a:p>
            <a:r>
              <a:rPr lang="de-DE" smtClean="0"/>
              <a:t>Arbeitsschutzunterweisung</a:t>
            </a:r>
          </a:p>
        </p:txBody>
      </p:sp>
      <p:pic>
        <p:nvPicPr>
          <p:cNvPr id="2" name="Folie 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63558" y="6310114"/>
            <a:ext cx="347663" cy="347662"/>
          </a:xfrm>
          <a:prstGeom prst="rect">
            <a:avLst/>
          </a:prstGeom>
        </p:spPr>
      </p:pic>
    </p:spTree>
    <p:extLst>
      <p:ext uri="{BB962C8B-B14F-4D97-AF65-F5344CB8AC3E}">
        <p14:creationId xmlns:p14="http://schemas.microsoft.com/office/powerpoint/2010/main" val="3363666285"/>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title"/>
          </p:nvPr>
        </p:nvSpPr>
        <p:spPr/>
        <p:txBody>
          <a:bodyPr/>
          <a:lstStyle/>
          <a:p>
            <a:r>
              <a:rPr lang="de-DE" smtClean="0"/>
              <a:t>Brandschutz</a:t>
            </a:r>
          </a:p>
        </p:txBody>
      </p:sp>
      <p:sp>
        <p:nvSpPr>
          <p:cNvPr id="7" name="Textplatzhalter 6"/>
          <p:cNvSpPr>
            <a:spLocks noGrp="1"/>
          </p:cNvSpPr>
          <p:nvPr>
            <p:ph type="body" sz="quarter" idx="13"/>
          </p:nvPr>
        </p:nvSpPr>
        <p:spPr/>
        <p:txBody>
          <a:bodyPr/>
          <a:lstStyle/>
          <a:p>
            <a:endParaRPr lang="de-DE"/>
          </a:p>
        </p:txBody>
      </p:sp>
      <p:sp>
        <p:nvSpPr>
          <p:cNvPr id="73732" name="Rectangle 2"/>
          <p:cNvSpPr>
            <a:spLocks noChangeArrowheads="1"/>
          </p:cNvSpPr>
          <p:nvPr/>
        </p:nvSpPr>
        <p:spPr bwMode="auto">
          <a:xfrm>
            <a:off x="668782" y="2345281"/>
            <a:ext cx="2625719" cy="2355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eaLnBrk="0" hangingPunct="0">
              <a:lnSpc>
                <a:spcPct val="150000"/>
              </a:lnSpc>
            </a:pPr>
            <a:r>
              <a:rPr lang="de-DE" dirty="0"/>
              <a:t>Lappalien wie eine</a:t>
            </a:r>
          </a:p>
          <a:p>
            <a:pPr defTabSz="762000" eaLnBrk="0" hangingPunct="0">
              <a:lnSpc>
                <a:spcPct val="150000"/>
              </a:lnSpc>
            </a:pPr>
            <a:r>
              <a:rPr lang="de-DE" dirty="0"/>
              <a:t>brennende Zigarette oder</a:t>
            </a:r>
          </a:p>
          <a:p>
            <a:pPr defTabSz="762000" eaLnBrk="0" hangingPunct="0">
              <a:lnSpc>
                <a:spcPct val="150000"/>
              </a:lnSpc>
            </a:pPr>
            <a:r>
              <a:rPr lang="de-DE" dirty="0"/>
              <a:t>ein defektes Kabel </a:t>
            </a:r>
          </a:p>
          <a:p>
            <a:pPr defTabSz="762000" eaLnBrk="0" hangingPunct="0">
              <a:lnSpc>
                <a:spcPct val="150000"/>
              </a:lnSpc>
            </a:pPr>
            <a:r>
              <a:rPr lang="de-DE" dirty="0"/>
              <a:t>können in die Katastrophe </a:t>
            </a:r>
          </a:p>
          <a:p>
            <a:pPr defTabSz="762000" eaLnBrk="0" hangingPunct="0">
              <a:lnSpc>
                <a:spcPct val="150000"/>
              </a:lnSpc>
            </a:pPr>
            <a:r>
              <a:rPr lang="de-DE" dirty="0"/>
              <a:t>führen.</a:t>
            </a:r>
          </a:p>
          <a:p>
            <a:pPr defTabSz="762000">
              <a:lnSpc>
                <a:spcPct val="150000"/>
              </a:lnSpc>
            </a:pPr>
            <a:endParaRPr lang="de-DE" sz="1800" b="1" dirty="0"/>
          </a:p>
        </p:txBody>
      </p:sp>
      <p:sp>
        <p:nvSpPr>
          <p:cNvPr id="73735" name="Rectangle 5"/>
          <p:cNvSpPr>
            <a:spLocks noChangeArrowheads="1"/>
          </p:cNvSpPr>
          <p:nvPr/>
        </p:nvSpPr>
        <p:spPr bwMode="auto">
          <a:xfrm>
            <a:off x="668779" y="1287761"/>
            <a:ext cx="6095207" cy="64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a:spAutoFit/>
          </a:bodyPr>
          <a:lstStyle/>
          <a:p>
            <a:pPr defTabSz="762000" eaLnBrk="0" hangingPunct="0"/>
            <a:r>
              <a:rPr lang="de-DE" sz="1800" b="1"/>
              <a:t>Kleine Ursache, </a:t>
            </a:r>
          </a:p>
          <a:p>
            <a:pPr defTabSz="762000" eaLnBrk="0" hangingPunct="0"/>
            <a:r>
              <a:rPr lang="de-DE" sz="1800" b="1"/>
              <a:t>verheerende Wirkung: </a:t>
            </a:r>
          </a:p>
        </p:txBody>
      </p:sp>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205" y="2614983"/>
            <a:ext cx="5143573" cy="266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247741" y="5303016"/>
            <a:ext cx="837089" cy="215444"/>
          </a:xfrm>
          <a:prstGeom prst="rect">
            <a:avLst/>
          </a:prstGeom>
          <a:noFill/>
        </p:spPr>
        <p:txBody>
          <a:bodyPr wrap="none" rtlCol="0">
            <a:spAutoFit/>
          </a:bodyPr>
          <a:lstStyle/>
          <a:p>
            <a:r>
              <a:rPr lang="de-DE" sz="800" dirty="0" smtClean="0"/>
              <a:t>Quelle: DGUV</a:t>
            </a:r>
            <a:endParaRPr lang="de-DE" sz="800" dirty="0"/>
          </a:p>
        </p:txBody>
      </p:sp>
      <p:pic>
        <p:nvPicPr>
          <p:cNvPr id="3" name="Folie 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19542" y="6235524"/>
            <a:ext cx="347663" cy="347662"/>
          </a:xfrm>
          <a:prstGeom prst="rect">
            <a:avLst/>
          </a:prstGeom>
        </p:spPr>
      </p:pic>
    </p:spTree>
    <p:extLst>
      <p:ext uri="{BB962C8B-B14F-4D97-AF65-F5344CB8AC3E}">
        <p14:creationId xmlns:p14="http://schemas.microsoft.com/office/powerpoint/2010/main" val="3936382171"/>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846"/>
          <p:cNvSpPr>
            <a:spLocks noGrp="1" noChangeArrowheads="1"/>
          </p:cNvSpPr>
          <p:nvPr>
            <p:ph type="title"/>
          </p:nvPr>
        </p:nvSpPr>
        <p:spPr/>
        <p:txBody>
          <a:bodyPr/>
          <a:lstStyle/>
          <a:p>
            <a:r>
              <a:rPr lang="de-DE" dirty="0" smtClean="0"/>
              <a:t>Arbeitsschutzorganisation</a:t>
            </a:r>
          </a:p>
        </p:txBody>
      </p:sp>
      <p:sp>
        <p:nvSpPr>
          <p:cNvPr id="4" name="Textplatzhalter 3"/>
          <p:cNvSpPr>
            <a:spLocks noGrp="1"/>
          </p:cNvSpPr>
          <p:nvPr>
            <p:ph type="body" sz="quarter" idx="13"/>
          </p:nvPr>
        </p:nvSpPr>
        <p:spPr/>
        <p:txBody>
          <a:bodyPr/>
          <a:lstStyle/>
          <a:p>
            <a:endParaRPr lang="de-DE" dirty="0"/>
          </a:p>
        </p:txBody>
      </p:sp>
      <p:sp>
        <p:nvSpPr>
          <p:cNvPr id="24580" name="Oval 4"/>
          <p:cNvSpPr>
            <a:spLocks noChangeArrowheads="1"/>
          </p:cNvSpPr>
          <p:nvPr/>
        </p:nvSpPr>
        <p:spPr bwMode="auto">
          <a:xfrm>
            <a:off x="2031735" y="908262"/>
            <a:ext cx="5902616" cy="1209955"/>
          </a:xfrm>
          <a:prstGeom prst="ellipse">
            <a:avLst/>
          </a:prstGeom>
          <a:solidFill>
            <a:srgbClr val="00CCFF"/>
          </a:solidFill>
          <a:ln>
            <a:noFill/>
          </a:ln>
          <a:effectLst/>
          <a:extLst>
            <a:ext uri="{91240B29-F687-4F45-9708-019B960494DF}">
              <a14:hiddenLine xmlns:a14="http://schemas.microsoft.com/office/drawing/2010/main" w="12700">
                <a:solidFill>
                  <a:srgbClr val="66FF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24581" name="Rectangle 5"/>
          <p:cNvSpPr>
            <a:spLocks noChangeArrowheads="1"/>
          </p:cNvSpPr>
          <p:nvPr/>
        </p:nvSpPr>
        <p:spPr bwMode="auto">
          <a:xfrm>
            <a:off x="3062419" y="1268708"/>
            <a:ext cx="3843366"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r>
              <a:rPr lang="de-DE" sz="2400" b="1" dirty="0"/>
              <a:t>Unternehmer</a:t>
            </a:r>
            <a:endParaRPr lang="de-DE" sz="2400" dirty="0"/>
          </a:p>
        </p:txBody>
      </p:sp>
      <p:sp>
        <p:nvSpPr>
          <p:cNvPr id="24582" name="Oval 11"/>
          <p:cNvSpPr>
            <a:spLocks noChangeArrowheads="1"/>
          </p:cNvSpPr>
          <p:nvPr/>
        </p:nvSpPr>
        <p:spPr bwMode="auto">
          <a:xfrm>
            <a:off x="5781981" y="2656503"/>
            <a:ext cx="2387289" cy="1660910"/>
          </a:xfrm>
          <a:prstGeom prst="ellipse">
            <a:avLst/>
          </a:prstGeom>
          <a:solidFill>
            <a:srgbClr val="99CC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24583" name="Oval 12"/>
          <p:cNvSpPr>
            <a:spLocks noChangeArrowheads="1"/>
          </p:cNvSpPr>
          <p:nvPr/>
        </p:nvSpPr>
        <p:spPr bwMode="auto">
          <a:xfrm>
            <a:off x="7310017" y="1568813"/>
            <a:ext cx="2385173" cy="1660910"/>
          </a:xfrm>
          <a:prstGeom prst="ellipse">
            <a:avLst/>
          </a:prstGeom>
          <a:solidFill>
            <a:srgbClr val="99CC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24584" name="Rectangle 13"/>
          <p:cNvSpPr>
            <a:spLocks noChangeArrowheads="1"/>
          </p:cNvSpPr>
          <p:nvPr/>
        </p:nvSpPr>
        <p:spPr bwMode="auto">
          <a:xfrm>
            <a:off x="7773811" y="1873684"/>
            <a:ext cx="1423723" cy="101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r>
              <a:rPr lang="de-DE" sz="2000" dirty="0"/>
              <a:t>Fachkraft </a:t>
            </a:r>
          </a:p>
          <a:p>
            <a:pPr algn="ctr"/>
            <a:r>
              <a:rPr lang="de-DE" sz="2000" dirty="0"/>
              <a:t>für Arbeits-</a:t>
            </a:r>
          </a:p>
          <a:p>
            <a:pPr algn="ctr"/>
            <a:r>
              <a:rPr lang="de-DE" sz="2000" dirty="0" err="1"/>
              <a:t>sicherheit</a:t>
            </a:r>
            <a:endParaRPr lang="de-DE" sz="2000" dirty="0"/>
          </a:p>
        </p:txBody>
      </p:sp>
      <p:pic>
        <p:nvPicPr>
          <p:cNvPr id="24585"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6937" y="1252828"/>
            <a:ext cx="1549198" cy="146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586" name="Object 15"/>
          <p:cNvGraphicFramePr>
            <a:graphicFrameLocks noChangeAspect="1"/>
          </p:cNvGraphicFramePr>
          <p:nvPr/>
        </p:nvGraphicFramePr>
        <p:xfrm>
          <a:off x="5329073" y="2489776"/>
          <a:ext cx="1060313" cy="1930847"/>
        </p:xfrm>
        <a:graphic>
          <a:graphicData uri="http://schemas.openxmlformats.org/presentationml/2006/ole">
            <mc:AlternateContent xmlns:mc="http://schemas.openxmlformats.org/markup-compatibility/2006">
              <mc:Choice xmlns:v="urn:schemas-microsoft-com:vml" Requires="v">
                <p:oleObj spid="_x0000_s21685" r:id="rId8" imgW="612648" imgH="1679448" progId="Word.Picture.6">
                  <p:embed/>
                </p:oleObj>
              </mc:Choice>
              <mc:Fallback>
                <p:oleObj r:id="rId8" imgW="612648" imgH="1679448" progId="Word.Picture.6">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9073" y="2489776"/>
                        <a:ext cx="1060313" cy="193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7" name="Oval 16"/>
          <p:cNvSpPr>
            <a:spLocks noChangeArrowheads="1"/>
          </p:cNvSpPr>
          <p:nvPr/>
        </p:nvSpPr>
        <p:spPr bwMode="auto">
          <a:xfrm>
            <a:off x="8929055" y="2643800"/>
            <a:ext cx="2385172" cy="1660910"/>
          </a:xfrm>
          <a:prstGeom prst="ellipse">
            <a:avLst/>
          </a:prstGeom>
          <a:solidFill>
            <a:srgbClr val="00CC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588" name="Rectangle 17"/>
          <p:cNvSpPr>
            <a:spLocks noChangeArrowheads="1"/>
          </p:cNvSpPr>
          <p:nvPr/>
        </p:nvSpPr>
        <p:spPr bwMode="auto">
          <a:xfrm>
            <a:off x="9142810" y="3093168"/>
            <a:ext cx="1540486"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de-DE" sz="2000"/>
              <a:t>Sicherheits-</a:t>
            </a:r>
          </a:p>
          <a:p>
            <a:r>
              <a:rPr lang="de-DE" sz="2000"/>
              <a:t>beauftragte</a:t>
            </a:r>
          </a:p>
        </p:txBody>
      </p:sp>
      <p:sp>
        <p:nvSpPr>
          <p:cNvPr id="24589" name="Oval 18"/>
          <p:cNvSpPr>
            <a:spLocks noChangeArrowheads="1"/>
          </p:cNvSpPr>
          <p:nvPr/>
        </p:nvSpPr>
        <p:spPr bwMode="auto">
          <a:xfrm>
            <a:off x="7345994" y="3756895"/>
            <a:ext cx="2387289" cy="1660910"/>
          </a:xfrm>
          <a:prstGeom prst="ellipse">
            <a:avLst/>
          </a:prstGeom>
          <a:solidFill>
            <a:srgbClr val="00CC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590" name="Rectangle 19"/>
          <p:cNvSpPr>
            <a:spLocks noChangeArrowheads="1"/>
          </p:cNvSpPr>
          <p:nvPr/>
        </p:nvSpPr>
        <p:spPr bwMode="auto">
          <a:xfrm>
            <a:off x="7754457" y="4388867"/>
            <a:ext cx="1282402"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de-DE" sz="2000"/>
              <a:t>Ersthelfer</a:t>
            </a:r>
          </a:p>
        </p:txBody>
      </p:sp>
      <p:sp>
        <p:nvSpPr>
          <p:cNvPr id="24591" name="AutoShape 20"/>
          <p:cNvSpPr>
            <a:spLocks noChangeArrowheads="1"/>
          </p:cNvSpPr>
          <p:nvPr/>
        </p:nvSpPr>
        <p:spPr bwMode="auto">
          <a:xfrm>
            <a:off x="7883559" y="3029652"/>
            <a:ext cx="1331209" cy="927315"/>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24592" name="Group 21"/>
          <p:cNvGrpSpPr>
            <a:grpSpLocks/>
          </p:cNvGrpSpPr>
          <p:nvPr/>
        </p:nvGrpSpPr>
        <p:grpSpPr bwMode="auto">
          <a:xfrm>
            <a:off x="5379868" y="4397600"/>
            <a:ext cx="3221147" cy="1570401"/>
            <a:chOff x="2113" y="3333"/>
            <a:chExt cx="1522" cy="989"/>
          </a:xfrm>
        </p:grpSpPr>
        <p:sp>
          <p:nvSpPr>
            <p:cNvPr id="24602" name="Freeform 22"/>
            <p:cNvSpPr>
              <a:spLocks/>
            </p:cNvSpPr>
            <p:nvPr/>
          </p:nvSpPr>
          <p:spPr bwMode="auto">
            <a:xfrm>
              <a:off x="3140" y="3544"/>
              <a:ext cx="266" cy="200"/>
            </a:xfrm>
            <a:custGeom>
              <a:avLst/>
              <a:gdLst>
                <a:gd name="T0" fmla="*/ 0 w 798"/>
                <a:gd name="T1" fmla="*/ 0 h 601"/>
                <a:gd name="T2" fmla="*/ 0 w 798"/>
                <a:gd name="T3" fmla="*/ 0 h 601"/>
                <a:gd name="T4" fmla="*/ 0 w 798"/>
                <a:gd name="T5" fmla="*/ 0 h 601"/>
                <a:gd name="T6" fmla="*/ 0 w 798"/>
                <a:gd name="T7" fmla="*/ 0 h 601"/>
                <a:gd name="T8" fmla="*/ 0 w 798"/>
                <a:gd name="T9" fmla="*/ 0 h 601"/>
                <a:gd name="T10" fmla="*/ 0 w 798"/>
                <a:gd name="T11" fmla="*/ 0 h 601"/>
                <a:gd name="T12" fmla="*/ 0 w 798"/>
                <a:gd name="T13" fmla="*/ 0 h 601"/>
                <a:gd name="T14" fmla="*/ 0 w 798"/>
                <a:gd name="T15" fmla="*/ 0 h 601"/>
                <a:gd name="T16" fmla="*/ 0 w 798"/>
                <a:gd name="T17" fmla="*/ 0 h 601"/>
                <a:gd name="T18" fmla="*/ 0 w 798"/>
                <a:gd name="T19" fmla="*/ 0 h 601"/>
                <a:gd name="T20" fmla="*/ 0 w 798"/>
                <a:gd name="T21" fmla="*/ 0 h 601"/>
                <a:gd name="T22" fmla="*/ 0 w 798"/>
                <a:gd name="T23" fmla="*/ 0 h 601"/>
                <a:gd name="T24" fmla="*/ 0 w 798"/>
                <a:gd name="T25" fmla="*/ 0 h 601"/>
                <a:gd name="T26" fmla="*/ 0 w 798"/>
                <a:gd name="T27" fmla="*/ 0 h 601"/>
                <a:gd name="T28" fmla="*/ 0 w 798"/>
                <a:gd name="T29" fmla="*/ 0 h 601"/>
                <a:gd name="T30" fmla="*/ 0 w 798"/>
                <a:gd name="T31" fmla="*/ 0 h 6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98" h="601">
                  <a:moveTo>
                    <a:pt x="0" y="185"/>
                  </a:moveTo>
                  <a:lnTo>
                    <a:pt x="38" y="139"/>
                  </a:lnTo>
                  <a:lnTo>
                    <a:pt x="651" y="62"/>
                  </a:lnTo>
                  <a:lnTo>
                    <a:pt x="654" y="46"/>
                  </a:lnTo>
                  <a:lnTo>
                    <a:pt x="659" y="26"/>
                  </a:lnTo>
                  <a:lnTo>
                    <a:pt x="666" y="8"/>
                  </a:lnTo>
                  <a:lnTo>
                    <a:pt x="676" y="0"/>
                  </a:lnTo>
                  <a:lnTo>
                    <a:pt x="685" y="8"/>
                  </a:lnTo>
                  <a:lnTo>
                    <a:pt x="686" y="27"/>
                  </a:lnTo>
                  <a:lnTo>
                    <a:pt x="686" y="47"/>
                  </a:lnTo>
                  <a:lnTo>
                    <a:pt x="685" y="59"/>
                  </a:lnTo>
                  <a:lnTo>
                    <a:pt x="753" y="101"/>
                  </a:lnTo>
                  <a:lnTo>
                    <a:pt x="798" y="488"/>
                  </a:lnTo>
                  <a:lnTo>
                    <a:pt x="69" y="601"/>
                  </a:lnTo>
                  <a:lnTo>
                    <a:pt x="28" y="565"/>
                  </a:lnTo>
                  <a:lnTo>
                    <a:pt x="0" y="185"/>
                  </a:lnTo>
                  <a:close/>
                </a:path>
              </a:pathLst>
            </a:custGeom>
            <a:solidFill>
              <a:srgbClr val="C1CC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03" name="Freeform 23"/>
            <p:cNvSpPr>
              <a:spLocks/>
            </p:cNvSpPr>
            <p:nvPr/>
          </p:nvSpPr>
          <p:spPr bwMode="auto">
            <a:xfrm>
              <a:off x="3138" y="3588"/>
              <a:ext cx="16" cy="18"/>
            </a:xfrm>
            <a:custGeom>
              <a:avLst/>
              <a:gdLst>
                <a:gd name="T0" fmla="*/ 0 w 46"/>
                <a:gd name="T1" fmla="*/ 0 h 54"/>
                <a:gd name="T2" fmla="*/ 0 w 46"/>
                <a:gd name="T3" fmla="*/ 0 h 54"/>
                <a:gd name="T4" fmla="*/ 0 w 46"/>
                <a:gd name="T5" fmla="*/ 0 h 54"/>
                <a:gd name="T6" fmla="*/ 0 w 46"/>
                <a:gd name="T7" fmla="*/ 0 h 54"/>
                <a:gd name="T8" fmla="*/ 0 w 46"/>
                <a:gd name="T9" fmla="*/ 0 h 54"/>
                <a:gd name="T10" fmla="*/ 0 w 46"/>
                <a:gd name="T11" fmla="*/ 0 h 54"/>
                <a:gd name="T12" fmla="*/ 0 w 46"/>
                <a:gd name="T13" fmla="*/ 0 h 54"/>
                <a:gd name="T14" fmla="*/ 0 w 46"/>
                <a:gd name="T15" fmla="*/ 0 h 54"/>
                <a:gd name="T16" fmla="*/ 0 w 46"/>
                <a:gd name="T17" fmla="*/ 0 h 54"/>
                <a:gd name="T18" fmla="*/ 0 w 46"/>
                <a:gd name="T19" fmla="*/ 0 h 54"/>
                <a:gd name="T20" fmla="*/ 0 w 46"/>
                <a:gd name="T21" fmla="*/ 0 h 54"/>
                <a:gd name="T22" fmla="*/ 0 w 46"/>
                <a:gd name="T23" fmla="*/ 0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 h="54">
                  <a:moveTo>
                    <a:pt x="42" y="2"/>
                  </a:moveTo>
                  <a:lnTo>
                    <a:pt x="38" y="3"/>
                  </a:lnTo>
                  <a:lnTo>
                    <a:pt x="0" y="49"/>
                  </a:lnTo>
                  <a:lnTo>
                    <a:pt x="9" y="54"/>
                  </a:lnTo>
                  <a:lnTo>
                    <a:pt x="46" y="9"/>
                  </a:lnTo>
                  <a:lnTo>
                    <a:pt x="42" y="10"/>
                  </a:lnTo>
                  <a:lnTo>
                    <a:pt x="46" y="9"/>
                  </a:lnTo>
                  <a:lnTo>
                    <a:pt x="46" y="5"/>
                  </a:lnTo>
                  <a:lnTo>
                    <a:pt x="45" y="2"/>
                  </a:lnTo>
                  <a:lnTo>
                    <a:pt x="41" y="0"/>
                  </a:lnTo>
                  <a:lnTo>
                    <a:pt x="38" y="3"/>
                  </a:lnTo>
                  <a:lnTo>
                    <a:pt x="4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04" name="Freeform 24"/>
            <p:cNvSpPr>
              <a:spLocks/>
            </p:cNvSpPr>
            <p:nvPr/>
          </p:nvSpPr>
          <p:spPr bwMode="auto">
            <a:xfrm>
              <a:off x="3152" y="3563"/>
              <a:ext cx="206" cy="28"/>
            </a:xfrm>
            <a:custGeom>
              <a:avLst/>
              <a:gdLst>
                <a:gd name="T0" fmla="*/ 0 w 618"/>
                <a:gd name="T1" fmla="*/ 0 h 85"/>
                <a:gd name="T2" fmla="*/ 0 w 618"/>
                <a:gd name="T3" fmla="*/ 0 h 85"/>
                <a:gd name="T4" fmla="*/ 0 w 618"/>
                <a:gd name="T5" fmla="*/ 0 h 85"/>
                <a:gd name="T6" fmla="*/ 0 w 618"/>
                <a:gd name="T7" fmla="*/ 0 h 85"/>
                <a:gd name="T8" fmla="*/ 0 w 618"/>
                <a:gd name="T9" fmla="*/ 0 h 85"/>
                <a:gd name="T10" fmla="*/ 0 w 618"/>
                <a:gd name="T11" fmla="*/ 0 h 85"/>
                <a:gd name="T12" fmla="*/ 0 w 618"/>
                <a:gd name="T13" fmla="*/ 0 h 85"/>
                <a:gd name="T14" fmla="*/ 0 w 618"/>
                <a:gd name="T15" fmla="*/ 0 h 85"/>
                <a:gd name="T16" fmla="*/ 0 w 618"/>
                <a:gd name="T17" fmla="*/ 0 h 85"/>
                <a:gd name="T18" fmla="*/ 0 w 618"/>
                <a:gd name="T19" fmla="*/ 0 h 85"/>
                <a:gd name="T20" fmla="*/ 0 w 618"/>
                <a:gd name="T21" fmla="*/ 0 h 85"/>
                <a:gd name="T22" fmla="*/ 0 w 618"/>
                <a:gd name="T23" fmla="*/ 0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8" h="85">
                  <a:moveTo>
                    <a:pt x="609" y="4"/>
                  </a:moveTo>
                  <a:lnTo>
                    <a:pt x="613" y="0"/>
                  </a:lnTo>
                  <a:lnTo>
                    <a:pt x="0" y="77"/>
                  </a:lnTo>
                  <a:lnTo>
                    <a:pt x="0" y="85"/>
                  </a:lnTo>
                  <a:lnTo>
                    <a:pt x="613" y="8"/>
                  </a:lnTo>
                  <a:lnTo>
                    <a:pt x="618" y="4"/>
                  </a:lnTo>
                  <a:lnTo>
                    <a:pt x="613" y="8"/>
                  </a:lnTo>
                  <a:lnTo>
                    <a:pt x="616" y="7"/>
                  </a:lnTo>
                  <a:lnTo>
                    <a:pt x="618" y="4"/>
                  </a:lnTo>
                  <a:lnTo>
                    <a:pt x="616" y="1"/>
                  </a:lnTo>
                  <a:lnTo>
                    <a:pt x="613" y="0"/>
                  </a:lnTo>
                  <a:lnTo>
                    <a:pt x="60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05" name="Freeform 25"/>
            <p:cNvSpPr>
              <a:spLocks/>
            </p:cNvSpPr>
            <p:nvPr/>
          </p:nvSpPr>
          <p:spPr bwMode="auto">
            <a:xfrm>
              <a:off x="3355" y="3542"/>
              <a:ext cx="10" cy="22"/>
            </a:xfrm>
            <a:custGeom>
              <a:avLst/>
              <a:gdLst>
                <a:gd name="T0" fmla="*/ 0 w 29"/>
                <a:gd name="T1" fmla="*/ 0 h 67"/>
                <a:gd name="T2" fmla="*/ 0 w 29"/>
                <a:gd name="T3" fmla="*/ 0 h 67"/>
                <a:gd name="T4" fmla="*/ 0 w 29"/>
                <a:gd name="T5" fmla="*/ 0 h 67"/>
                <a:gd name="T6" fmla="*/ 0 w 29"/>
                <a:gd name="T7" fmla="*/ 0 h 67"/>
                <a:gd name="T8" fmla="*/ 0 w 29"/>
                <a:gd name="T9" fmla="*/ 0 h 67"/>
                <a:gd name="T10" fmla="*/ 0 w 29"/>
                <a:gd name="T11" fmla="*/ 0 h 67"/>
                <a:gd name="T12" fmla="*/ 0 w 29"/>
                <a:gd name="T13" fmla="*/ 0 h 67"/>
                <a:gd name="T14" fmla="*/ 0 w 29"/>
                <a:gd name="T15" fmla="*/ 0 h 67"/>
                <a:gd name="T16" fmla="*/ 0 w 29"/>
                <a:gd name="T17" fmla="*/ 0 h 67"/>
                <a:gd name="T18" fmla="*/ 0 w 29"/>
                <a:gd name="T19" fmla="*/ 0 h 67"/>
                <a:gd name="T20" fmla="*/ 0 w 29"/>
                <a:gd name="T21" fmla="*/ 0 h 67"/>
                <a:gd name="T22" fmla="*/ 0 w 29"/>
                <a:gd name="T23" fmla="*/ 0 h 67"/>
                <a:gd name="T24" fmla="*/ 0 w 29"/>
                <a:gd name="T25" fmla="*/ 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67">
                  <a:moveTo>
                    <a:pt x="29" y="1"/>
                  </a:moveTo>
                  <a:lnTo>
                    <a:pt x="29" y="0"/>
                  </a:lnTo>
                  <a:lnTo>
                    <a:pt x="15" y="10"/>
                  </a:lnTo>
                  <a:lnTo>
                    <a:pt x="7" y="29"/>
                  </a:lnTo>
                  <a:lnTo>
                    <a:pt x="3" y="51"/>
                  </a:lnTo>
                  <a:lnTo>
                    <a:pt x="0" y="67"/>
                  </a:lnTo>
                  <a:lnTo>
                    <a:pt x="9" y="67"/>
                  </a:lnTo>
                  <a:lnTo>
                    <a:pt x="12" y="51"/>
                  </a:lnTo>
                  <a:lnTo>
                    <a:pt x="16" y="32"/>
                  </a:lnTo>
                  <a:lnTo>
                    <a:pt x="23" y="16"/>
                  </a:lnTo>
                  <a:lnTo>
                    <a:pt x="29" y="10"/>
                  </a:lnTo>
                  <a:lnTo>
                    <a:pt x="29" y="9"/>
                  </a:lnTo>
                  <a:lnTo>
                    <a:pt x="2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06" name="Freeform 26"/>
            <p:cNvSpPr>
              <a:spLocks/>
            </p:cNvSpPr>
            <p:nvPr/>
          </p:nvSpPr>
          <p:spPr bwMode="auto">
            <a:xfrm>
              <a:off x="3365" y="3542"/>
              <a:ext cx="5" cy="23"/>
            </a:xfrm>
            <a:custGeom>
              <a:avLst/>
              <a:gdLst>
                <a:gd name="T0" fmla="*/ 0 w 16"/>
                <a:gd name="T1" fmla="*/ 0 h 69"/>
                <a:gd name="T2" fmla="*/ 0 w 16"/>
                <a:gd name="T3" fmla="*/ 0 h 69"/>
                <a:gd name="T4" fmla="*/ 0 w 16"/>
                <a:gd name="T5" fmla="*/ 0 h 69"/>
                <a:gd name="T6" fmla="*/ 0 w 16"/>
                <a:gd name="T7" fmla="*/ 0 h 69"/>
                <a:gd name="T8" fmla="*/ 0 w 16"/>
                <a:gd name="T9" fmla="*/ 0 h 69"/>
                <a:gd name="T10" fmla="*/ 0 w 16"/>
                <a:gd name="T11" fmla="*/ 0 h 69"/>
                <a:gd name="T12" fmla="*/ 0 w 16"/>
                <a:gd name="T13" fmla="*/ 0 h 69"/>
                <a:gd name="T14" fmla="*/ 0 w 16"/>
                <a:gd name="T15" fmla="*/ 0 h 69"/>
                <a:gd name="T16" fmla="*/ 0 w 16"/>
                <a:gd name="T17" fmla="*/ 0 h 69"/>
                <a:gd name="T18" fmla="*/ 0 w 16"/>
                <a:gd name="T19" fmla="*/ 0 h 69"/>
                <a:gd name="T20" fmla="*/ 0 w 16"/>
                <a:gd name="T21" fmla="*/ 0 h 69"/>
                <a:gd name="T22" fmla="*/ 0 w 16"/>
                <a:gd name="T23" fmla="*/ 0 h 69"/>
                <a:gd name="T24" fmla="*/ 0 w 16"/>
                <a:gd name="T25" fmla="*/ 0 h 69"/>
                <a:gd name="T26" fmla="*/ 0 w 16"/>
                <a:gd name="T27" fmla="*/ 0 h 69"/>
                <a:gd name="T28" fmla="*/ 0 w 16"/>
                <a:gd name="T29" fmla="*/ 0 h 69"/>
                <a:gd name="T30" fmla="*/ 0 w 16"/>
                <a:gd name="T31" fmla="*/ 0 h 69"/>
                <a:gd name="T32" fmla="*/ 0 w 16"/>
                <a:gd name="T33" fmla="*/ 0 h 69"/>
                <a:gd name="T34" fmla="*/ 0 w 16"/>
                <a:gd name="T35" fmla="*/ 0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69">
                  <a:moveTo>
                    <a:pt x="12" y="59"/>
                  </a:moveTo>
                  <a:lnTo>
                    <a:pt x="15" y="63"/>
                  </a:lnTo>
                  <a:lnTo>
                    <a:pt x="16" y="51"/>
                  </a:lnTo>
                  <a:lnTo>
                    <a:pt x="16" y="31"/>
                  </a:lnTo>
                  <a:lnTo>
                    <a:pt x="13" y="11"/>
                  </a:lnTo>
                  <a:lnTo>
                    <a:pt x="0" y="0"/>
                  </a:lnTo>
                  <a:lnTo>
                    <a:pt x="0" y="8"/>
                  </a:lnTo>
                  <a:lnTo>
                    <a:pt x="5" y="13"/>
                  </a:lnTo>
                  <a:lnTo>
                    <a:pt x="5" y="31"/>
                  </a:lnTo>
                  <a:lnTo>
                    <a:pt x="5" y="51"/>
                  </a:lnTo>
                  <a:lnTo>
                    <a:pt x="3" y="63"/>
                  </a:lnTo>
                  <a:lnTo>
                    <a:pt x="6" y="67"/>
                  </a:lnTo>
                  <a:lnTo>
                    <a:pt x="3" y="63"/>
                  </a:lnTo>
                  <a:lnTo>
                    <a:pt x="5" y="67"/>
                  </a:lnTo>
                  <a:lnTo>
                    <a:pt x="9" y="69"/>
                  </a:lnTo>
                  <a:lnTo>
                    <a:pt x="13" y="67"/>
                  </a:lnTo>
                  <a:lnTo>
                    <a:pt x="15" y="63"/>
                  </a:lnTo>
                  <a:lnTo>
                    <a:pt x="12"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07" name="Freeform 27"/>
            <p:cNvSpPr>
              <a:spLocks/>
            </p:cNvSpPr>
            <p:nvPr/>
          </p:nvSpPr>
          <p:spPr bwMode="auto">
            <a:xfrm>
              <a:off x="3367" y="3562"/>
              <a:ext cx="26" cy="17"/>
            </a:xfrm>
            <a:custGeom>
              <a:avLst/>
              <a:gdLst>
                <a:gd name="T0" fmla="*/ 0 w 77"/>
                <a:gd name="T1" fmla="*/ 0 h 50"/>
                <a:gd name="T2" fmla="*/ 0 w 77"/>
                <a:gd name="T3" fmla="*/ 0 h 50"/>
                <a:gd name="T4" fmla="*/ 0 w 77"/>
                <a:gd name="T5" fmla="*/ 0 h 50"/>
                <a:gd name="T6" fmla="*/ 0 w 77"/>
                <a:gd name="T7" fmla="*/ 0 h 50"/>
                <a:gd name="T8" fmla="*/ 0 w 77"/>
                <a:gd name="T9" fmla="*/ 0 h 50"/>
                <a:gd name="T10" fmla="*/ 0 w 77"/>
                <a:gd name="T11" fmla="*/ 0 h 50"/>
                <a:gd name="T12" fmla="*/ 0 w 77"/>
                <a:gd name="T13" fmla="*/ 0 h 50"/>
                <a:gd name="T14" fmla="*/ 0 w 77"/>
                <a:gd name="T15" fmla="*/ 0 h 50"/>
                <a:gd name="T16" fmla="*/ 0 w 77"/>
                <a:gd name="T17" fmla="*/ 0 h 50"/>
                <a:gd name="T18" fmla="*/ 0 w 77"/>
                <a:gd name="T19" fmla="*/ 0 h 50"/>
                <a:gd name="T20" fmla="*/ 0 w 77"/>
                <a:gd name="T21" fmla="*/ 0 h 50"/>
                <a:gd name="T22" fmla="*/ 0 w 77"/>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50">
                  <a:moveTo>
                    <a:pt x="76" y="46"/>
                  </a:moveTo>
                  <a:lnTo>
                    <a:pt x="74" y="42"/>
                  </a:lnTo>
                  <a:lnTo>
                    <a:pt x="6" y="0"/>
                  </a:lnTo>
                  <a:lnTo>
                    <a:pt x="0" y="8"/>
                  </a:lnTo>
                  <a:lnTo>
                    <a:pt x="68" y="50"/>
                  </a:lnTo>
                  <a:lnTo>
                    <a:pt x="67" y="46"/>
                  </a:lnTo>
                  <a:lnTo>
                    <a:pt x="68" y="50"/>
                  </a:lnTo>
                  <a:lnTo>
                    <a:pt x="73" y="50"/>
                  </a:lnTo>
                  <a:lnTo>
                    <a:pt x="76" y="47"/>
                  </a:lnTo>
                  <a:lnTo>
                    <a:pt x="77" y="45"/>
                  </a:lnTo>
                  <a:lnTo>
                    <a:pt x="74" y="42"/>
                  </a:lnTo>
                  <a:lnTo>
                    <a:pt x="76"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08" name="Freeform 28"/>
            <p:cNvSpPr>
              <a:spLocks/>
            </p:cNvSpPr>
            <p:nvPr/>
          </p:nvSpPr>
          <p:spPr bwMode="auto">
            <a:xfrm>
              <a:off x="3389" y="3577"/>
              <a:ext cx="18" cy="131"/>
            </a:xfrm>
            <a:custGeom>
              <a:avLst/>
              <a:gdLst>
                <a:gd name="T0" fmla="*/ 0 w 54"/>
                <a:gd name="T1" fmla="*/ 0 h 391"/>
                <a:gd name="T2" fmla="*/ 0 w 54"/>
                <a:gd name="T3" fmla="*/ 0 h 391"/>
                <a:gd name="T4" fmla="*/ 0 w 54"/>
                <a:gd name="T5" fmla="*/ 0 h 391"/>
                <a:gd name="T6" fmla="*/ 0 w 54"/>
                <a:gd name="T7" fmla="*/ 0 h 391"/>
                <a:gd name="T8" fmla="*/ 0 w 54"/>
                <a:gd name="T9" fmla="*/ 0 h 391"/>
                <a:gd name="T10" fmla="*/ 0 w 54"/>
                <a:gd name="T11" fmla="*/ 0 h 391"/>
                <a:gd name="T12" fmla="*/ 0 w 54"/>
                <a:gd name="T13" fmla="*/ 0 h 391"/>
                <a:gd name="T14" fmla="*/ 0 w 54"/>
                <a:gd name="T15" fmla="*/ 0 h 391"/>
                <a:gd name="T16" fmla="*/ 0 w 54"/>
                <a:gd name="T17" fmla="*/ 0 h 391"/>
                <a:gd name="T18" fmla="*/ 0 w 54"/>
                <a:gd name="T19" fmla="*/ 0 h 391"/>
                <a:gd name="T20" fmla="*/ 0 w 54"/>
                <a:gd name="T21" fmla="*/ 0 h 391"/>
                <a:gd name="T22" fmla="*/ 0 w 54"/>
                <a:gd name="T23" fmla="*/ 0 h 3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391">
                  <a:moveTo>
                    <a:pt x="49" y="391"/>
                  </a:moveTo>
                  <a:lnTo>
                    <a:pt x="54" y="387"/>
                  </a:lnTo>
                  <a:lnTo>
                    <a:pt x="9" y="0"/>
                  </a:lnTo>
                  <a:lnTo>
                    <a:pt x="0" y="0"/>
                  </a:lnTo>
                  <a:lnTo>
                    <a:pt x="45" y="387"/>
                  </a:lnTo>
                  <a:lnTo>
                    <a:pt x="49" y="383"/>
                  </a:lnTo>
                  <a:lnTo>
                    <a:pt x="45" y="387"/>
                  </a:lnTo>
                  <a:lnTo>
                    <a:pt x="46" y="390"/>
                  </a:lnTo>
                  <a:lnTo>
                    <a:pt x="49" y="391"/>
                  </a:lnTo>
                  <a:lnTo>
                    <a:pt x="52" y="390"/>
                  </a:lnTo>
                  <a:lnTo>
                    <a:pt x="54" y="387"/>
                  </a:lnTo>
                  <a:lnTo>
                    <a:pt x="49" y="3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09" name="Freeform 29"/>
            <p:cNvSpPr>
              <a:spLocks/>
            </p:cNvSpPr>
            <p:nvPr/>
          </p:nvSpPr>
          <p:spPr bwMode="auto">
            <a:xfrm>
              <a:off x="3161" y="3705"/>
              <a:ext cx="245" cy="40"/>
            </a:xfrm>
            <a:custGeom>
              <a:avLst/>
              <a:gdLst>
                <a:gd name="T0" fmla="*/ 0 w 734"/>
                <a:gd name="T1" fmla="*/ 0 h 121"/>
                <a:gd name="T2" fmla="*/ 0 w 734"/>
                <a:gd name="T3" fmla="*/ 0 h 121"/>
                <a:gd name="T4" fmla="*/ 0 w 734"/>
                <a:gd name="T5" fmla="*/ 0 h 121"/>
                <a:gd name="T6" fmla="*/ 0 w 734"/>
                <a:gd name="T7" fmla="*/ 0 h 121"/>
                <a:gd name="T8" fmla="*/ 0 w 734"/>
                <a:gd name="T9" fmla="*/ 0 h 121"/>
                <a:gd name="T10" fmla="*/ 0 w 734"/>
                <a:gd name="T11" fmla="*/ 0 h 121"/>
                <a:gd name="T12" fmla="*/ 0 w 734"/>
                <a:gd name="T13" fmla="*/ 0 h 121"/>
                <a:gd name="T14" fmla="*/ 0 w 734"/>
                <a:gd name="T15" fmla="*/ 0 h 121"/>
                <a:gd name="T16" fmla="*/ 0 w 734"/>
                <a:gd name="T17" fmla="*/ 0 h 121"/>
                <a:gd name="T18" fmla="*/ 0 w 734"/>
                <a:gd name="T19" fmla="*/ 0 h 121"/>
                <a:gd name="T20" fmla="*/ 0 w 734"/>
                <a:gd name="T21" fmla="*/ 0 h 121"/>
                <a:gd name="T22" fmla="*/ 0 w 734"/>
                <a:gd name="T23" fmla="*/ 0 h 1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34" h="121">
                  <a:moveTo>
                    <a:pt x="2" y="120"/>
                  </a:moveTo>
                  <a:lnTo>
                    <a:pt x="5" y="121"/>
                  </a:lnTo>
                  <a:lnTo>
                    <a:pt x="734" y="8"/>
                  </a:lnTo>
                  <a:lnTo>
                    <a:pt x="734" y="0"/>
                  </a:lnTo>
                  <a:lnTo>
                    <a:pt x="5" y="113"/>
                  </a:lnTo>
                  <a:lnTo>
                    <a:pt x="7" y="115"/>
                  </a:lnTo>
                  <a:lnTo>
                    <a:pt x="5" y="113"/>
                  </a:lnTo>
                  <a:lnTo>
                    <a:pt x="2" y="115"/>
                  </a:lnTo>
                  <a:lnTo>
                    <a:pt x="0" y="117"/>
                  </a:lnTo>
                  <a:lnTo>
                    <a:pt x="2" y="120"/>
                  </a:lnTo>
                  <a:lnTo>
                    <a:pt x="5" y="121"/>
                  </a:lnTo>
                  <a:lnTo>
                    <a:pt x="2"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10" name="Freeform 30"/>
            <p:cNvSpPr>
              <a:spLocks/>
            </p:cNvSpPr>
            <p:nvPr/>
          </p:nvSpPr>
          <p:spPr bwMode="auto">
            <a:xfrm>
              <a:off x="3148" y="3731"/>
              <a:ext cx="15" cy="14"/>
            </a:xfrm>
            <a:custGeom>
              <a:avLst/>
              <a:gdLst>
                <a:gd name="T0" fmla="*/ 0 w 47"/>
                <a:gd name="T1" fmla="*/ 0 h 43"/>
                <a:gd name="T2" fmla="*/ 0 w 47"/>
                <a:gd name="T3" fmla="*/ 0 h 43"/>
                <a:gd name="T4" fmla="*/ 0 w 47"/>
                <a:gd name="T5" fmla="*/ 0 h 43"/>
                <a:gd name="T6" fmla="*/ 0 w 47"/>
                <a:gd name="T7" fmla="*/ 0 h 43"/>
                <a:gd name="T8" fmla="*/ 0 w 47"/>
                <a:gd name="T9" fmla="*/ 0 h 43"/>
                <a:gd name="T10" fmla="*/ 0 w 47"/>
                <a:gd name="T11" fmla="*/ 0 h 43"/>
                <a:gd name="T12" fmla="*/ 0 w 47"/>
                <a:gd name="T13" fmla="*/ 0 h 43"/>
                <a:gd name="T14" fmla="*/ 0 w 47"/>
                <a:gd name="T15" fmla="*/ 0 h 43"/>
                <a:gd name="T16" fmla="*/ 0 w 47"/>
                <a:gd name="T17" fmla="*/ 0 h 43"/>
                <a:gd name="T18" fmla="*/ 0 w 47"/>
                <a:gd name="T19" fmla="*/ 0 h 43"/>
                <a:gd name="T20" fmla="*/ 0 w 47"/>
                <a:gd name="T21" fmla="*/ 0 h 43"/>
                <a:gd name="T22" fmla="*/ 0 w 47"/>
                <a:gd name="T23" fmla="*/ 0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43">
                  <a:moveTo>
                    <a:pt x="0" y="4"/>
                  </a:moveTo>
                  <a:lnTo>
                    <a:pt x="1" y="7"/>
                  </a:lnTo>
                  <a:lnTo>
                    <a:pt x="42" y="43"/>
                  </a:lnTo>
                  <a:lnTo>
                    <a:pt x="47" y="38"/>
                  </a:lnTo>
                  <a:lnTo>
                    <a:pt x="7" y="1"/>
                  </a:lnTo>
                  <a:lnTo>
                    <a:pt x="8" y="4"/>
                  </a:lnTo>
                  <a:lnTo>
                    <a:pt x="7" y="1"/>
                  </a:lnTo>
                  <a:lnTo>
                    <a:pt x="4" y="0"/>
                  </a:lnTo>
                  <a:lnTo>
                    <a:pt x="2" y="1"/>
                  </a:lnTo>
                  <a:lnTo>
                    <a:pt x="1" y="4"/>
                  </a:lnTo>
                  <a:lnTo>
                    <a:pt x="1" y="7"/>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11" name="Freeform 31"/>
            <p:cNvSpPr>
              <a:spLocks/>
            </p:cNvSpPr>
            <p:nvPr/>
          </p:nvSpPr>
          <p:spPr bwMode="auto">
            <a:xfrm>
              <a:off x="3138" y="3604"/>
              <a:ext cx="12" cy="128"/>
            </a:xfrm>
            <a:custGeom>
              <a:avLst/>
              <a:gdLst>
                <a:gd name="T0" fmla="*/ 0 w 36"/>
                <a:gd name="T1" fmla="*/ 0 h 384"/>
                <a:gd name="T2" fmla="*/ 0 w 36"/>
                <a:gd name="T3" fmla="*/ 0 h 384"/>
                <a:gd name="T4" fmla="*/ 0 w 36"/>
                <a:gd name="T5" fmla="*/ 0 h 384"/>
                <a:gd name="T6" fmla="*/ 0 w 36"/>
                <a:gd name="T7" fmla="*/ 0 h 384"/>
                <a:gd name="T8" fmla="*/ 0 w 36"/>
                <a:gd name="T9" fmla="*/ 0 h 384"/>
                <a:gd name="T10" fmla="*/ 0 w 36"/>
                <a:gd name="T11" fmla="*/ 0 h 384"/>
                <a:gd name="T12" fmla="*/ 0 w 36"/>
                <a:gd name="T13" fmla="*/ 0 h 384"/>
                <a:gd name="T14" fmla="*/ 0 w 36"/>
                <a:gd name="T15" fmla="*/ 0 h 384"/>
                <a:gd name="T16" fmla="*/ 0 w 36"/>
                <a:gd name="T17" fmla="*/ 0 h 384"/>
                <a:gd name="T18" fmla="*/ 0 w 36"/>
                <a:gd name="T19" fmla="*/ 0 h 384"/>
                <a:gd name="T20" fmla="*/ 0 w 36"/>
                <a:gd name="T21" fmla="*/ 0 h 384"/>
                <a:gd name="T22" fmla="*/ 0 w 36"/>
                <a:gd name="T23" fmla="*/ 0 h 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6" h="384">
                  <a:moveTo>
                    <a:pt x="0" y="1"/>
                  </a:moveTo>
                  <a:lnTo>
                    <a:pt x="0" y="4"/>
                  </a:lnTo>
                  <a:lnTo>
                    <a:pt x="28" y="384"/>
                  </a:lnTo>
                  <a:lnTo>
                    <a:pt x="36" y="384"/>
                  </a:lnTo>
                  <a:lnTo>
                    <a:pt x="9" y="4"/>
                  </a:lnTo>
                  <a:lnTo>
                    <a:pt x="9" y="6"/>
                  </a:lnTo>
                  <a:lnTo>
                    <a:pt x="9" y="4"/>
                  </a:lnTo>
                  <a:lnTo>
                    <a:pt x="7" y="1"/>
                  </a:lnTo>
                  <a:lnTo>
                    <a:pt x="4" y="0"/>
                  </a:lnTo>
                  <a:lnTo>
                    <a:pt x="1" y="1"/>
                  </a:lnTo>
                  <a:lnTo>
                    <a:pt x="0" y="4"/>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12" name="Freeform 32"/>
            <p:cNvSpPr>
              <a:spLocks/>
            </p:cNvSpPr>
            <p:nvPr/>
          </p:nvSpPr>
          <p:spPr bwMode="auto">
            <a:xfrm>
              <a:off x="3140" y="3564"/>
              <a:ext cx="217" cy="50"/>
            </a:xfrm>
            <a:custGeom>
              <a:avLst/>
              <a:gdLst>
                <a:gd name="T0" fmla="*/ 0 w 651"/>
                <a:gd name="T1" fmla="*/ 0 h 148"/>
                <a:gd name="T2" fmla="*/ 0 w 651"/>
                <a:gd name="T3" fmla="*/ 0 h 148"/>
                <a:gd name="T4" fmla="*/ 0 w 651"/>
                <a:gd name="T5" fmla="*/ 0 h 148"/>
                <a:gd name="T6" fmla="*/ 0 w 651"/>
                <a:gd name="T7" fmla="*/ 0 h 148"/>
                <a:gd name="T8" fmla="*/ 0 w 651"/>
                <a:gd name="T9" fmla="*/ 0 h 148"/>
                <a:gd name="T10" fmla="*/ 0 w 651"/>
                <a:gd name="T11" fmla="*/ 0 h 148"/>
                <a:gd name="T12" fmla="*/ 0 w 651"/>
                <a:gd name="T13" fmla="*/ 0 h 148"/>
                <a:gd name="T14" fmla="*/ 0 w 651"/>
                <a:gd name="T15" fmla="*/ 0 h 148"/>
                <a:gd name="T16" fmla="*/ 0 w 651"/>
                <a:gd name="T17" fmla="*/ 0 h 148"/>
                <a:gd name="T18" fmla="*/ 0 w 651"/>
                <a:gd name="T19" fmla="*/ 0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51" h="148">
                  <a:moveTo>
                    <a:pt x="651" y="0"/>
                  </a:moveTo>
                  <a:lnTo>
                    <a:pt x="38" y="77"/>
                  </a:lnTo>
                  <a:lnTo>
                    <a:pt x="0" y="123"/>
                  </a:lnTo>
                  <a:lnTo>
                    <a:pt x="160" y="100"/>
                  </a:lnTo>
                  <a:lnTo>
                    <a:pt x="160" y="148"/>
                  </a:lnTo>
                  <a:lnTo>
                    <a:pt x="481" y="107"/>
                  </a:lnTo>
                  <a:lnTo>
                    <a:pt x="480" y="88"/>
                  </a:lnTo>
                  <a:lnTo>
                    <a:pt x="448" y="62"/>
                  </a:lnTo>
                  <a:lnTo>
                    <a:pt x="630" y="32"/>
                  </a:lnTo>
                  <a:lnTo>
                    <a:pt x="651" y="0"/>
                  </a:lnTo>
                  <a:close/>
                </a:path>
              </a:pathLst>
            </a:custGeom>
            <a:solidFill>
              <a:srgbClr val="00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13" name="Freeform 33"/>
            <p:cNvSpPr>
              <a:spLocks/>
            </p:cNvSpPr>
            <p:nvPr/>
          </p:nvSpPr>
          <p:spPr bwMode="auto">
            <a:xfrm>
              <a:off x="3151" y="3563"/>
              <a:ext cx="206" cy="28"/>
            </a:xfrm>
            <a:custGeom>
              <a:avLst/>
              <a:gdLst>
                <a:gd name="T0" fmla="*/ 0 w 617"/>
                <a:gd name="T1" fmla="*/ 0 h 85"/>
                <a:gd name="T2" fmla="*/ 0 w 617"/>
                <a:gd name="T3" fmla="*/ 0 h 85"/>
                <a:gd name="T4" fmla="*/ 0 w 617"/>
                <a:gd name="T5" fmla="*/ 0 h 85"/>
                <a:gd name="T6" fmla="*/ 0 w 617"/>
                <a:gd name="T7" fmla="*/ 0 h 85"/>
                <a:gd name="T8" fmla="*/ 0 w 617"/>
                <a:gd name="T9" fmla="*/ 0 h 85"/>
                <a:gd name="T10" fmla="*/ 0 w 617"/>
                <a:gd name="T11" fmla="*/ 0 h 85"/>
                <a:gd name="T12" fmla="*/ 0 w 617"/>
                <a:gd name="T13" fmla="*/ 0 h 85"/>
                <a:gd name="T14" fmla="*/ 0 w 617"/>
                <a:gd name="T15" fmla="*/ 0 h 85"/>
                <a:gd name="T16" fmla="*/ 0 w 617"/>
                <a:gd name="T17" fmla="*/ 0 h 85"/>
                <a:gd name="T18" fmla="*/ 0 w 617"/>
                <a:gd name="T19" fmla="*/ 0 h 85"/>
                <a:gd name="T20" fmla="*/ 0 w 617"/>
                <a:gd name="T21" fmla="*/ 0 h 85"/>
                <a:gd name="T22" fmla="*/ 0 w 617"/>
                <a:gd name="T23" fmla="*/ 0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7" h="85">
                  <a:moveTo>
                    <a:pt x="8" y="84"/>
                  </a:moveTo>
                  <a:lnTo>
                    <a:pt x="4" y="85"/>
                  </a:lnTo>
                  <a:lnTo>
                    <a:pt x="617" y="8"/>
                  </a:lnTo>
                  <a:lnTo>
                    <a:pt x="617" y="0"/>
                  </a:lnTo>
                  <a:lnTo>
                    <a:pt x="4" y="77"/>
                  </a:lnTo>
                  <a:lnTo>
                    <a:pt x="0" y="78"/>
                  </a:lnTo>
                  <a:lnTo>
                    <a:pt x="4" y="77"/>
                  </a:lnTo>
                  <a:lnTo>
                    <a:pt x="1" y="78"/>
                  </a:lnTo>
                  <a:lnTo>
                    <a:pt x="0" y="81"/>
                  </a:lnTo>
                  <a:lnTo>
                    <a:pt x="1" y="84"/>
                  </a:lnTo>
                  <a:lnTo>
                    <a:pt x="4" y="85"/>
                  </a:lnTo>
                  <a:lnTo>
                    <a:pt x="8"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14" name="Freeform 34"/>
            <p:cNvSpPr>
              <a:spLocks/>
            </p:cNvSpPr>
            <p:nvPr/>
          </p:nvSpPr>
          <p:spPr bwMode="auto">
            <a:xfrm>
              <a:off x="3138" y="3589"/>
              <a:ext cx="16" cy="18"/>
            </a:xfrm>
            <a:custGeom>
              <a:avLst/>
              <a:gdLst>
                <a:gd name="T0" fmla="*/ 0 w 46"/>
                <a:gd name="T1" fmla="*/ 0 h 54"/>
                <a:gd name="T2" fmla="*/ 0 w 46"/>
                <a:gd name="T3" fmla="*/ 0 h 54"/>
                <a:gd name="T4" fmla="*/ 0 w 46"/>
                <a:gd name="T5" fmla="*/ 0 h 54"/>
                <a:gd name="T6" fmla="*/ 0 w 46"/>
                <a:gd name="T7" fmla="*/ 0 h 54"/>
                <a:gd name="T8" fmla="*/ 0 w 46"/>
                <a:gd name="T9" fmla="*/ 0 h 54"/>
                <a:gd name="T10" fmla="*/ 0 w 46"/>
                <a:gd name="T11" fmla="*/ 0 h 54"/>
                <a:gd name="T12" fmla="*/ 0 w 46"/>
                <a:gd name="T13" fmla="*/ 0 h 54"/>
                <a:gd name="T14" fmla="*/ 0 w 46"/>
                <a:gd name="T15" fmla="*/ 0 h 54"/>
                <a:gd name="T16" fmla="*/ 0 w 46"/>
                <a:gd name="T17" fmla="*/ 0 h 54"/>
                <a:gd name="T18" fmla="*/ 0 w 46"/>
                <a:gd name="T19" fmla="*/ 0 h 54"/>
                <a:gd name="T20" fmla="*/ 0 w 46"/>
                <a:gd name="T21" fmla="*/ 0 h 54"/>
                <a:gd name="T22" fmla="*/ 0 w 46"/>
                <a:gd name="T23" fmla="*/ 0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 h="54">
                  <a:moveTo>
                    <a:pt x="4" y="45"/>
                  </a:moveTo>
                  <a:lnTo>
                    <a:pt x="9" y="51"/>
                  </a:lnTo>
                  <a:lnTo>
                    <a:pt x="46" y="6"/>
                  </a:lnTo>
                  <a:lnTo>
                    <a:pt x="38" y="0"/>
                  </a:lnTo>
                  <a:lnTo>
                    <a:pt x="0" y="46"/>
                  </a:lnTo>
                  <a:lnTo>
                    <a:pt x="4" y="53"/>
                  </a:lnTo>
                  <a:lnTo>
                    <a:pt x="0" y="46"/>
                  </a:lnTo>
                  <a:lnTo>
                    <a:pt x="0" y="50"/>
                  </a:lnTo>
                  <a:lnTo>
                    <a:pt x="3" y="53"/>
                  </a:lnTo>
                  <a:lnTo>
                    <a:pt x="6" y="54"/>
                  </a:lnTo>
                  <a:lnTo>
                    <a:pt x="9" y="51"/>
                  </a:lnTo>
                  <a:lnTo>
                    <a:pt x="4"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15" name="Freeform 35"/>
            <p:cNvSpPr>
              <a:spLocks/>
            </p:cNvSpPr>
            <p:nvPr/>
          </p:nvSpPr>
          <p:spPr bwMode="auto">
            <a:xfrm>
              <a:off x="3140" y="3596"/>
              <a:ext cx="55" cy="11"/>
            </a:xfrm>
            <a:custGeom>
              <a:avLst/>
              <a:gdLst>
                <a:gd name="T0" fmla="*/ 0 w 166"/>
                <a:gd name="T1" fmla="*/ 0 h 31"/>
                <a:gd name="T2" fmla="*/ 0 w 166"/>
                <a:gd name="T3" fmla="*/ 0 h 31"/>
                <a:gd name="T4" fmla="*/ 0 w 166"/>
                <a:gd name="T5" fmla="*/ 0 h 31"/>
                <a:gd name="T6" fmla="*/ 0 w 166"/>
                <a:gd name="T7" fmla="*/ 0 h 31"/>
                <a:gd name="T8" fmla="*/ 0 w 166"/>
                <a:gd name="T9" fmla="*/ 0 h 31"/>
                <a:gd name="T10" fmla="*/ 0 w 166"/>
                <a:gd name="T11" fmla="*/ 0 h 31"/>
                <a:gd name="T12" fmla="*/ 0 w 166"/>
                <a:gd name="T13" fmla="*/ 0 h 31"/>
                <a:gd name="T14" fmla="*/ 0 w 166"/>
                <a:gd name="T15" fmla="*/ 0 h 31"/>
                <a:gd name="T16" fmla="*/ 0 w 166"/>
                <a:gd name="T17" fmla="*/ 0 h 31"/>
                <a:gd name="T18" fmla="*/ 0 w 166"/>
                <a:gd name="T19" fmla="*/ 0 h 31"/>
                <a:gd name="T20" fmla="*/ 0 w 166"/>
                <a:gd name="T21" fmla="*/ 0 h 31"/>
                <a:gd name="T22" fmla="*/ 0 w 166"/>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6" h="31">
                  <a:moveTo>
                    <a:pt x="166" y="4"/>
                  </a:moveTo>
                  <a:lnTo>
                    <a:pt x="160" y="0"/>
                  </a:lnTo>
                  <a:lnTo>
                    <a:pt x="0" y="23"/>
                  </a:lnTo>
                  <a:lnTo>
                    <a:pt x="0" y="31"/>
                  </a:lnTo>
                  <a:lnTo>
                    <a:pt x="160" y="8"/>
                  </a:lnTo>
                  <a:lnTo>
                    <a:pt x="154" y="4"/>
                  </a:lnTo>
                  <a:lnTo>
                    <a:pt x="160" y="8"/>
                  </a:lnTo>
                  <a:lnTo>
                    <a:pt x="163" y="6"/>
                  </a:lnTo>
                  <a:lnTo>
                    <a:pt x="165" y="4"/>
                  </a:lnTo>
                  <a:lnTo>
                    <a:pt x="163" y="1"/>
                  </a:lnTo>
                  <a:lnTo>
                    <a:pt x="160" y="0"/>
                  </a:lnTo>
                  <a:lnTo>
                    <a:pt x="16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16" name="Freeform 36"/>
            <p:cNvSpPr>
              <a:spLocks/>
            </p:cNvSpPr>
            <p:nvPr/>
          </p:nvSpPr>
          <p:spPr bwMode="auto">
            <a:xfrm>
              <a:off x="3191" y="3598"/>
              <a:ext cx="4" cy="18"/>
            </a:xfrm>
            <a:custGeom>
              <a:avLst/>
              <a:gdLst>
                <a:gd name="T0" fmla="*/ 0 w 12"/>
                <a:gd name="T1" fmla="*/ 0 h 54"/>
                <a:gd name="T2" fmla="*/ 0 w 12"/>
                <a:gd name="T3" fmla="*/ 0 h 54"/>
                <a:gd name="T4" fmla="*/ 0 w 12"/>
                <a:gd name="T5" fmla="*/ 0 h 54"/>
                <a:gd name="T6" fmla="*/ 0 w 12"/>
                <a:gd name="T7" fmla="*/ 0 h 54"/>
                <a:gd name="T8" fmla="*/ 0 w 12"/>
                <a:gd name="T9" fmla="*/ 0 h 54"/>
                <a:gd name="T10" fmla="*/ 0 w 12"/>
                <a:gd name="T11" fmla="*/ 0 h 54"/>
                <a:gd name="T12" fmla="*/ 0 w 12"/>
                <a:gd name="T13" fmla="*/ 0 h 54"/>
                <a:gd name="T14" fmla="*/ 0 w 12"/>
                <a:gd name="T15" fmla="*/ 0 h 54"/>
                <a:gd name="T16" fmla="*/ 0 w 12"/>
                <a:gd name="T17" fmla="*/ 0 h 54"/>
                <a:gd name="T18" fmla="*/ 0 w 12"/>
                <a:gd name="T19" fmla="*/ 0 h 54"/>
                <a:gd name="T20" fmla="*/ 0 w 12"/>
                <a:gd name="T21" fmla="*/ 0 h 54"/>
                <a:gd name="T22" fmla="*/ 0 w 12"/>
                <a:gd name="T23" fmla="*/ 0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54">
                  <a:moveTo>
                    <a:pt x="6" y="44"/>
                  </a:moveTo>
                  <a:lnTo>
                    <a:pt x="12" y="48"/>
                  </a:lnTo>
                  <a:lnTo>
                    <a:pt x="12" y="0"/>
                  </a:lnTo>
                  <a:lnTo>
                    <a:pt x="0" y="0"/>
                  </a:lnTo>
                  <a:lnTo>
                    <a:pt x="0" y="48"/>
                  </a:lnTo>
                  <a:lnTo>
                    <a:pt x="6" y="52"/>
                  </a:lnTo>
                  <a:lnTo>
                    <a:pt x="0" y="48"/>
                  </a:lnTo>
                  <a:lnTo>
                    <a:pt x="2" y="52"/>
                  </a:lnTo>
                  <a:lnTo>
                    <a:pt x="6" y="54"/>
                  </a:lnTo>
                  <a:lnTo>
                    <a:pt x="11" y="52"/>
                  </a:lnTo>
                  <a:lnTo>
                    <a:pt x="12" y="48"/>
                  </a:lnTo>
                  <a:lnTo>
                    <a:pt x="6"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17" name="Freeform 37"/>
            <p:cNvSpPr>
              <a:spLocks/>
            </p:cNvSpPr>
            <p:nvPr/>
          </p:nvSpPr>
          <p:spPr bwMode="auto">
            <a:xfrm>
              <a:off x="3193" y="3598"/>
              <a:ext cx="109" cy="17"/>
            </a:xfrm>
            <a:custGeom>
              <a:avLst/>
              <a:gdLst>
                <a:gd name="T0" fmla="*/ 0 w 326"/>
                <a:gd name="T1" fmla="*/ 0 h 50"/>
                <a:gd name="T2" fmla="*/ 0 w 326"/>
                <a:gd name="T3" fmla="*/ 0 h 50"/>
                <a:gd name="T4" fmla="*/ 0 w 326"/>
                <a:gd name="T5" fmla="*/ 0 h 50"/>
                <a:gd name="T6" fmla="*/ 0 w 326"/>
                <a:gd name="T7" fmla="*/ 0 h 50"/>
                <a:gd name="T8" fmla="*/ 0 w 326"/>
                <a:gd name="T9" fmla="*/ 0 h 50"/>
                <a:gd name="T10" fmla="*/ 0 w 326"/>
                <a:gd name="T11" fmla="*/ 0 h 50"/>
                <a:gd name="T12" fmla="*/ 0 w 326"/>
                <a:gd name="T13" fmla="*/ 0 h 50"/>
                <a:gd name="T14" fmla="*/ 0 w 326"/>
                <a:gd name="T15" fmla="*/ 0 h 50"/>
                <a:gd name="T16" fmla="*/ 0 w 326"/>
                <a:gd name="T17" fmla="*/ 0 h 50"/>
                <a:gd name="T18" fmla="*/ 0 w 326"/>
                <a:gd name="T19" fmla="*/ 0 h 50"/>
                <a:gd name="T20" fmla="*/ 0 w 326"/>
                <a:gd name="T21" fmla="*/ 0 h 50"/>
                <a:gd name="T22" fmla="*/ 0 w 32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6" h="50">
                  <a:moveTo>
                    <a:pt x="317" y="5"/>
                  </a:moveTo>
                  <a:lnTo>
                    <a:pt x="321" y="0"/>
                  </a:lnTo>
                  <a:lnTo>
                    <a:pt x="0" y="42"/>
                  </a:lnTo>
                  <a:lnTo>
                    <a:pt x="0" y="50"/>
                  </a:lnTo>
                  <a:lnTo>
                    <a:pt x="321" y="9"/>
                  </a:lnTo>
                  <a:lnTo>
                    <a:pt x="326" y="5"/>
                  </a:lnTo>
                  <a:lnTo>
                    <a:pt x="321" y="9"/>
                  </a:lnTo>
                  <a:lnTo>
                    <a:pt x="324" y="7"/>
                  </a:lnTo>
                  <a:lnTo>
                    <a:pt x="326" y="5"/>
                  </a:lnTo>
                  <a:lnTo>
                    <a:pt x="324" y="2"/>
                  </a:lnTo>
                  <a:lnTo>
                    <a:pt x="321" y="0"/>
                  </a:lnTo>
                  <a:lnTo>
                    <a:pt x="31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18" name="Freeform 38"/>
            <p:cNvSpPr>
              <a:spLocks/>
            </p:cNvSpPr>
            <p:nvPr/>
          </p:nvSpPr>
          <p:spPr bwMode="auto">
            <a:xfrm>
              <a:off x="3298" y="3592"/>
              <a:ext cx="4" cy="8"/>
            </a:xfrm>
            <a:custGeom>
              <a:avLst/>
              <a:gdLst>
                <a:gd name="T0" fmla="*/ 0 w 10"/>
                <a:gd name="T1" fmla="*/ 0 h 23"/>
                <a:gd name="T2" fmla="*/ 0 w 10"/>
                <a:gd name="T3" fmla="*/ 0 h 23"/>
                <a:gd name="T4" fmla="*/ 0 w 10"/>
                <a:gd name="T5" fmla="*/ 0 h 23"/>
                <a:gd name="T6" fmla="*/ 0 w 10"/>
                <a:gd name="T7" fmla="*/ 0 h 23"/>
                <a:gd name="T8" fmla="*/ 0 w 10"/>
                <a:gd name="T9" fmla="*/ 0 h 23"/>
                <a:gd name="T10" fmla="*/ 0 w 10"/>
                <a:gd name="T11" fmla="*/ 0 h 23"/>
                <a:gd name="T12" fmla="*/ 0 w 10"/>
                <a:gd name="T13" fmla="*/ 0 h 23"/>
                <a:gd name="T14" fmla="*/ 0 w 10"/>
                <a:gd name="T15" fmla="*/ 0 h 23"/>
                <a:gd name="T16" fmla="*/ 0 w 10"/>
                <a:gd name="T17" fmla="*/ 0 h 23"/>
                <a:gd name="T18" fmla="*/ 0 w 10"/>
                <a:gd name="T19" fmla="*/ 0 h 23"/>
                <a:gd name="T20" fmla="*/ 0 w 10"/>
                <a:gd name="T21" fmla="*/ 0 h 23"/>
                <a:gd name="T22" fmla="*/ 0 w 10"/>
                <a:gd name="T23" fmla="*/ 0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 h="23">
                  <a:moveTo>
                    <a:pt x="1" y="8"/>
                  </a:moveTo>
                  <a:lnTo>
                    <a:pt x="0" y="4"/>
                  </a:lnTo>
                  <a:lnTo>
                    <a:pt x="1" y="23"/>
                  </a:lnTo>
                  <a:lnTo>
                    <a:pt x="10" y="23"/>
                  </a:lnTo>
                  <a:lnTo>
                    <a:pt x="8" y="4"/>
                  </a:lnTo>
                  <a:lnTo>
                    <a:pt x="7" y="0"/>
                  </a:lnTo>
                  <a:lnTo>
                    <a:pt x="8" y="4"/>
                  </a:lnTo>
                  <a:lnTo>
                    <a:pt x="7" y="1"/>
                  </a:lnTo>
                  <a:lnTo>
                    <a:pt x="4" y="0"/>
                  </a:lnTo>
                  <a:lnTo>
                    <a:pt x="1" y="1"/>
                  </a:lnTo>
                  <a:lnTo>
                    <a:pt x="0" y="4"/>
                  </a:lnTo>
                  <a:lnTo>
                    <a:pt x="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19" name="Freeform 39"/>
            <p:cNvSpPr>
              <a:spLocks/>
            </p:cNvSpPr>
            <p:nvPr/>
          </p:nvSpPr>
          <p:spPr bwMode="auto">
            <a:xfrm>
              <a:off x="3287" y="3584"/>
              <a:ext cx="14" cy="11"/>
            </a:xfrm>
            <a:custGeom>
              <a:avLst/>
              <a:gdLst>
                <a:gd name="T0" fmla="*/ 0 w 41"/>
                <a:gd name="T1" fmla="*/ 0 h 34"/>
                <a:gd name="T2" fmla="*/ 0 w 41"/>
                <a:gd name="T3" fmla="*/ 0 h 34"/>
                <a:gd name="T4" fmla="*/ 0 w 41"/>
                <a:gd name="T5" fmla="*/ 0 h 34"/>
                <a:gd name="T6" fmla="*/ 0 w 41"/>
                <a:gd name="T7" fmla="*/ 0 h 34"/>
                <a:gd name="T8" fmla="*/ 0 w 41"/>
                <a:gd name="T9" fmla="*/ 0 h 34"/>
                <a:gd name="T10" fmla="*/ 0 w 41"/>
                <a:gd name="T11" fmla="*/ 0 h 34"/>
                <a:gd name="T12" fmla="*/ 0 w 41"/>
                <a:gd name="T13" fmla="*/ 0 h 34"/>
                <a:gd name="T14" fmla="*/ 0 w 41"/>
                <a:gd name="T15" fmla="*/ 0 h 34"/>
                <a:gd name="T16" fmla="*/ 0 w 41"/>
                <a:gd name="T17" fmla="*/ 0 h 34"/>
                <a:gd name="T18" fmla="*/ 0 w 41"/>
                <a:gd name="T19" fmla="*/ 0 h 34"/>
                <a:gd name="T20" fmla="*/ 0 w 41"/>
                <a:gd name="T21" fmla="*/ 0 h 34"/>
                <a:gd name="T22" fmla="*/ 0 w 41"/>
                <a:gd name="T23" fmla="*/ 0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 h="34">
                  <a:moveTo>
                    <a:pt x="6" y="0"/>
                  </a:moveTo>
                  <a:lnTo>
                    <a:pt x="3" y="8"/>
                  </a:lnTo>
                  <a:lnTo>
                    <a:pt x="35" y="34"/>
                  </a:lnTo>
                  <a:lnTo>
                    <a:pt x="41" y="26"/>
                  </a:lnTo>
                  <a:lnTo>
                    <a:pt x="9" y="0"/>
                  </a:lnTo>
                  <a:lnTo>
                    <a:pt x="6" y="8"/>
                  </a:lnTo>
                  <a:lnTo>
                    <a:pt x="9" y="0"/>
                  </a:lnTo>
                  <a:lnTo>
                    <a:pt x="5" y="0"/>
                  </a:lnTo>
                  <a:lnTo>
                    <a:pt x="2" y="1"/>
                  </a:lnTo>
                  <a:lnTo>
                    <a:pt x="0" y="5"/>
                  </a:lnTo>
                  <a:lnTo>
                    <a:pt x="3" y="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20" name="Freeform 40"/>
            <p:cNvSpPr>
              <a:spLocks/>
            </p:cNvSpPr>
            <p:nvPr/>
          </p:nvSpPr>
          <p:spPr bwMode="auto">
            <a:xfrm>
              <a:off x="3289" y="3574"/>
              <a:ext cx="62" cy="12"/>
            </a:xfrm>
            <a:custGeom>
              <a:avLst/>
              <a:gdLst>
                <a:gd name="T0" fmla="*/ 0 w 186"/>
                <a:gd name="T1" fmla="*/ 0 h 38"/>
                <a:gd name="T2" fmla="*/ 0 w 186"/>
                <a:gd name="T3" fmla="*/ 0 h 38"/>
                <a:gd name="T4" fmla="*/ 0 w 186"/>
                <a:gd name="T5" fmla="*/ 0 h 38"/>
                <a:gd name="T6" fmla="*/ 0 w 186"/>
                <a:gd name="T7" fmla="*/ 0 h 38"/>
                <a:gd name="T8" fmla="*/ 0 w 186"/>
                <a:gd name="T9" fmla="*/ 0 h 38"/>
                <a:gd name="T10" fmla="*/ 0 w 186"/>
                <a:gd name="T11" fmla="*/ 0 h 38"/>
                <a:gd name="T12" fmla="*/ 0 w 186"/>
                <a:gd name="T13" fmla="*/ 0 h 38"/>
                <a:gd name="T14" fmla="*/ 0 w 186"/>
                <a:gd name="T15" fmla="*/ 0 h 38"/>
                <a:gd name="T16" fmla="*/ 0 w 186"/>
                <a:gd name="T17" fmla="*/ 0 h 38"/>
                <a:gd name="T18" fmla="*/ 0 w 186"/>
                <a:gd name="T19" fmla="*/ 0 h 38"/>
                <a:gd name="T20" fmla="*/ 0 w 186"/>
                <a:gd name="T21" fmla="*/ 0 h 38"/>
                <a:gd name="T22" fmla="*/ 0 w 186"/>
                <a:gd name="T23" fmla="*/ 0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 h="38">
                  <a:moveTo>
                    <a:pt x="177" y="2"/>
                  </a:moveTo>
                  <a:lnTo>
                    <a:pt x="182" y="0"/>
                  </a:lnTo>
                  <a:lnTo>
                    <a:pt x="0" y="30"/>
                  </a:lnTo>
                  <a:lnTo>
                    <a:pt x="0" y="38"/>
                  </a:lnTo>
                  <a:lnTo>
                    <a:pt x="182" y="8"/>
                  </a:lnTo>
                  <a:lnTo>
                    <a:pt x="186" y="7"/>
                  </a:lnTo>
                  <a:lnTo>
                    <a:pt x="182" y="8"/>
                  </a:lnTo>
                  <a:lnTo>
                    <a:pt x="185" y="7"/>
                  </a:lnTo>
                  <a:lnTo>
                    <a:pt x="186" y="4"/>
                  </a:lnTo>
                  <a:lnTo>
                    <a:pt x="185" y="2"/>
                  </a:lnTo>
                  <a:lnTo>
                    <a:pt x="182" y="0"/>
                  </a:lnTo>
                  <a:lnTo>
                    <a:pt x="17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21" name="Freeform 41"/>
            <p:cNvSpPr>
              <a:spLocks/>
            </p:cNvSpPr>
            <p:nvPr/>
          </p:nvSpPr>
          <p:spPr bwMode="auto">
            <a:xfrm>
              <a:off x="3348" y="3563"/>
              <a:ext cx="10" cy="13"/>
            </a:xfrm>
            <a:custGeom>
              <a:avLst/>
              <a:gdLst>
                <a:gd name="T0" fmla="*/ 0 w 31"/>
                <a:gd name="T1" fmla="*/ 0 h 40"/>
                <a:gd name="T2" fmla="*/ 0 w 31"/>
                <a:gd name="T3" fmla="*/ 0 h 40"/>
                <a:gd name="T4" fmla="*/ 0 w 31"/>
                <a:gd name="T5" fmla="*/ 0 h 40"/>
                <a:gd name="T6" fmla="*/ 0 w 31"/>
                <a:gd name="T7" fmla="*/ 0 h 40"/>
                <a:gd name="T8" fmla="*/ 0 w 31"/>
                <a:gd name="T9" fmla="*/ 0 h 40"/>
                <a:gd name="T10" fmla="*/ 0 w 31"/>
                <a:gd name="T11" fmla="*/ 0 h 40"/>
                <a:gd name="T12" fmla="*/ 0 w 31"/>
                <a:gd name="T13" fmla="*/ 0 h 40"/>
                <a:gd name="T14" fmla="*/ 0 w 31"/>
                <a:gd name="T15" fmla="*/ 0 h 40"/>
                <a:gd name="T16" fmla="*/ 0 w 31"/>
                <a:gd name="T17" fmla="*/ 0 h 40"/>
                <a:gd name="T18" fmla="*/ 0 w 31"/>
                <a:gd name="T19" fmla="*/ 0 h 40"/>
                <a:gd name="T20" fmla="*/ 0 w 31"/>
                <a:gd name="T21" fmla="*/ 0 h 40"/>
                <a:gd name="T22" fmla="*/ 0 w 31"/>
                <a:gd name="T23" fmla="*/ 0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40">
                  <a:moveTo>
                    <a:pt x="26" y="9"/>
                  </a:moveTo>
                  <a:lnTo>
                    <a:pt x="22" y="2"/>
                  </a:lnTo>
                  <a:lnTo>
                    <a:pt x="0" y="35"/>
                  </a:lnTo>
                  <a:lnTo>
                    <a:pt x="9" y="40"/>
                  </a:lnTo>
                  <a:lnTo>
                    <a:pt x="31" y="8"/>
                  </a:lnTo>
                  <a:lnTo>
                    <a:pt x="26" y="1"/>
                  </a:lnTo>
                  <a:lnTo>
                    <a:pt x="31" y="8"/>
                  </a:lnTo>
                  <a:lnTo>
                    <a:pt x="31" y="4"/>
                  </a:lnTo>
                  <a:lnTo>
                    <a:pt x="29" y="1"/>
                  </a:lnTo>
                  <a:lnTo>
                    <a:pt x="25" y="0"/>
                  </a:lnTo>
                  <a:lnTo>
                    <a:pt x="22" y="2"/>
                  </a:lnTo>
                  <a:lnTo>
                    <a:pt x="2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22" name="Freeform 42"/>
            <p:cNvSpPr>
              <a:spLocks/>
            </p:cNvSpPr>
            <p:nvPr/>
          </p:nvSpPr>
          <p:spPr bwMode="auto">
            <a:xfrm>
              <a:off x="3235" y="3621"/>
              <a:ext cx="78" cy="27"/>
            </a:xfrm>
            <a:custGeom>
              <a:avLst/>
              <a:gdLst>
                <a:gd name="T0" fmla="*/ 0 w 232"/>
                <a:gd name="T1" fmla="*/ 0 h 81"/>
                <a:gd name="T2" fmla="*/ 0 w 232"/>
                <a:gd name="T3" fmla="*/ 0 h 81"/>
                <a:gd name="T4" fmla="*/ 0 w 232"/>
                <a:gd name="T5" fmla="*/ 0 h 81"/>
                <a:gd name="T6" fmla="*/ 0 w 232"/>
                <a:gd name="T7" fmla="*/ 0 h 81"/>
                <a:gd name="T8" fmla="*/ 0 w 232"/>
                <a:gd name="T9" fmla="*/ 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2" h="81">
                  <a:moveTo>
                    <a:pt x="0" y="30"/>
                  </a:moveTo>
                  <a:lnTo>
                    <a:pt x="229" y="0"/>
                  </a:lnTo>
                  <a:lnTo>
                    <a:pt x="232" y="48"/>
                  </a:lnTo>
                  <a:lnTo>
                    <a:pt x="5" y="81"/>
                  </a:lnTo>
                  <a:lnTo>
                    <a:pt x="0" y="30"/>
                  </a:lnTo>
                  <a:close/>
                </a:path>
              </a:pathLst>
            </a:custGeom>
            <a:solidFill>
              <a:srgbClr val="B20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23" name="Freeform 43"/>
            <p:cNvSpPr>
              <a:spLocks/>
            </p:cNvSpPr>
            <p:nvPr/>
          </p:nvSpPr>
          <p:spPr bwMode="auto">
            <a:xfrm>
              <a:off x="3235" y="3620"/>
              <a:ext cx="78" cy="12"/>
            </a:xfrm>
            <a:custGeom>
              <a:avLst/>
              <a:gdLst>
                <a:gd name="T0" fmla="*/ 0 w 234"/>
                <a:gd name="T1" fmla="*/ 0 h 38"/>
                <a:gd name="T2" fmla="*/ 0 w 234"/>
                <a:gd name="T3" fmla="*/ 0 h 38"/>
                <a:gd name="T4" fmla="*/ 0 w 234"/>
                <a:gd name="T5" fmla="*/ 0 h 38"/>
                <a:gd name="T6" fmla="*/ 0 w 234"/>
                <a:gd name="T7" fmla="*/ 0 h 38"/>
                <a:gd name="T8" fmla="*/ 0 w 234"/>
                <a:gd name="T9" fmla="*/ 0 h 38"/>
                <a:gd name="T10" fmla="*/ 0 w 234"/>
                <a:gd name="T11" fmla="*/ 0 h 38"/>
                <a:gd name="T12" fmla="*/ 0 w 234"/>
                <a:gd name="T13" fmla="*/ 0 h 38"/>
                <a:gd name="T14" fmla="*/ 0 w 234"/>
                <a:gd name="T15" fmla="*/ 0 h 38"/>
                <a:gd name="T16" fmla="*/ 0 w 234"/>
                <a:gd name="T17" fmla="*/ 0 h 38"/>
                <a:gd name="T18" fmla="*/ 0 w 234"/>
                <a:gd name="T19" fmla="*/ 0 h 38"/>
                <a:gd name="T20" fmla="*/ 0 w 234"/>
                <a:gd name="T21" fmla="*/ 0 h 38"/>
                <a:gd name="T22" fmla="*/ 0 w 234"/>
                <a:gd name="T23" fmla="*/ 0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4" h="38">
                  <a:moveTo>
                    <a:pt x="234" y="4"/>
                  </a:moveTo>
                  <a:lnTo>
                    <a:pt x="229" y="0"/>
                  </a:lnTo>
                  <a:lnTo>
                    <a:pt x="0" y="30"/>
                  </a:lnTo>
                  <a:lnTo>
                    <a:pt x="0" y="38"/>
                  </a:lnTo>
                  <a:lnTo>
                    <a:pt x="229" y="8"/>
                  </a:lnTo>
                  <a:lnTo>
                    <a:pt x="225" y="4"/>
                  </a:lnTo>
                  <a:lnTo>
                    <a:pt x="229" y="8"/>
                  </a:lnTo>
                  <a:lnTo>
                    <a:pt x="232" y="7"/>
                  </a:lnTo>
                  <a:lnTo>
                    <a:pt x="234" y="4"/>
                  </a:lnTo>
                  <a:lnTo>
                    <a:pt x="232" y="1"/>
                  </a:lnTo>
                  <a:lnTo>
                    <a:pt x="229" y="0"/>
                  </a:lnTo>
                  <a:lnTo>
                    <a:pt x="23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24" name="Freeform 44"/>
            <p:cNvSpPr>
              <a:spLocks/>
            </p:cNvSpPr>
            <p:nvPr/>
          </p:nvSpPr>
          <p:spPr bwMode="auto">
            <a:xfrm>
              <a:off x="3310" y="3621"/>
              <a:ext cx="4" cy="18"/>
            </a:xfrm>
            <a:custGeom>
              <a:avLst/>
              <a:gdLst>
                <a:gd name="T0" fmla="*/ 0 w 12"/>
                <a:gd name="T1" fmla="*/ 0 h 53"/>
                <a:gd name="T2" fmla="*/ 0 w 12"/>
                <a:gd name="T3" fmla="*/ 0 h 53"/>
                <a:gd name="T4" fmla="*/ 0 w 12"/>
                <a:gd name="T5" fmla="*/ 0 h 53"/>
                <a:gd name="T6" fmla="*/ 0 w 12"/>
                <a:gd name="T7" fmla="*/ 0 h 53"/>
                <a:gd name="T8" fmla="*/ 0 w 12"/>
                <a:gd name="T9" fmla="*/ 0 h 53"/>
                <a:gd name="T10" fmla="*/ 0 w 12"/>
                <a:gd name="T11" fmla="*/ 0 h 53"/>
                <a:gd name="T12" fmla="*/ 0 w 12"/>
                <a:gd name="T13" fmla="*/ 0 h 53"/>
                <a:gd name="T14" fmla="*/ 0 w 12"/>
                <a:gd name="T15" fmla="*/ 0 h 53"/>
                <a:gd name="T16" fmla="*/ 0 w 12"/>
                <a:gd name="T17" fmla="*/ 0 h 53"/>
                <a:gd name="T18" fmla="*/ 0 w 12"/>
                <a:gd name="T19" fmla="*/ 0 h 53"/>
                <a:gd name="T20" fmla="*/ 0 w 12"/>
                <a:gd name="T21" fmla="*/ 0 h 53"/>
                <a:gd name="T22" fmla="*/ 0 w 12"/>
                <a:gd name="T23" fmla="*/ 0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53">
                  <a:moveTo>
                    <a:pt x="7" y="53"/>
                  </a:moveTo>
                  <a:lnTo>
                    <a:pt x="12" y="48"/>
                  </a:lnTo>
                  <a:lnTo>
                    <a:pt x="9" y="0"/>
                  </a:lnTo>
                  <a:lnTo>
                    <a:pt x="0" y="0"/>
                  </a:lnTo>
                  <a:lnTo>
                    <a:pt x="3" y="48"/>
                  </a:lnTo>
                  <a:lnTo>
                    <a:pt x="7" y="44"/>
                  </a:lnTo>
                  <a:lnTo>
                    <a:pt x="3" y="48"/>
                  </a:lnTo>
                  <a:lnTo>
                    <a:pt x="4" y="51"/>
                  </a:lnTo>
                  <a:lnTo>
                    <a:pt x="7" y="53"/>
                  </a:lnTo>
                  <a:lnTo>
                    <a:pt x="10" y="51"/>
                  </a:lnTo>
                  <a:lnTo>
                    <a:pt x="12" y="48"/>
                  </a:lnTo>
                  <a:lnTo>
                    <a:pt x="7"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25" name="Freeform 45"/>
            <p:cNvSpPr>
              <a:spLocks/>
            </p:cNvSpPr>
            <p:nvPr/>
          </p:nvSpPr>
          <p:spPr bwMode="auto">
            <a:xfrm>
              <a:off x="3236" y="3636"/>
              <a:ext cx="77" cy="13"/>
            </a:xfrm>
            <a:custGeom>
              <a:avLst/>
              <a:gdLst>
                <a:gd name="T0" fmla="*/ 0 w 231"/>
                <a:gd name="T1" fmla="*/ 0 h 41"/>
                <a:gd name="T2" fmla="*/ 0 w 231"/>
                <a:gd name="T3" fmla="*/ 0 h 41"/>
                <a:gd name="T4" fmla="*/ 0 w 231"/>
                <a:gd name="T5" fmla="*/ 0 h 41"/>
                <a:gd name="T6" fmla="*/ 0 w 231"/>
                <a:gd name="T7" fmla="*/ 0 h 41"/>
                <a:gd name="T8" fmla="*/ 0 w 231"/>
                <a:gd name="T9" fmla="*/ 0 h 41"/>
                <a:gd name="T10" fmla="*/ 0 w 231"/>
                <a:gd name="T11" fmla="*/ 0 h 41"/>
                <a:gd name="T12" fmla="*/ 0 w 231"/>
                <a:gd name="T13" fmla="*/ 0 h 41"/>
                <a:gd name="T14" fmla="*/ 0 w 231"/>
                <a:gd name="T15" fmla="*/ 0 h 41"/>
                <a:gd name="T16" fmla="*/ 0 w 231"/>
                <a:gd name="T17" fmla="*/ 0 h 41"/>
                <a:gd name="T18" fmla="*/ 0 w 231"/>
                <a:gd name="T19" fmla="*/ 0 h 41"/>
                <a:gd name="T20" fmla="*/ 0 w 231"/>
                <a:gd name="T21" fmla="*/ 0 h 41"/>
                <a:gd name="T22" fmla="*/ 0 w 231"/>
                <a:gd name="T23" fmla="*/ 0 h 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1" h="41">
                  <a:moveTo>
                    <a:pt x="0" y="37"/>
                  </a:moveTo>
                  <a:lnTo>
                    <a:pt x="4" y="41"/>
                  </a:lnTo>
                  <a:lnTo>
                    <a:pt x="231" y="9"/>
                  </a:lnTo>
                  <a:lnTo>
                    <a:pt x="231" y="0"/>
                  </a:lnTo>
                  <a:lnTo>
                    <a:pt x="4" y="33"/>
                  </a:lnTo>
                  <a:lnTo>
                    <a:pt x="9" y="37"/>
                  </a:lnTo>
                  <a:lnTo>
                    <a:pt x="4" y="33"/>
                  </a:lnTo>
                  <a:lnTo>
                    <a:pt x="2" y="34"/>
                  </a:lnTo>
                  <a:lnTo>
                    <a:pt x="0" y="37"/>
                  </a:lnTo>
                  <a:lnTo>
                    <a:pt x="2" y="40"/>
                  </a:lnTo>
                  <a:lnTo>
                    <a:pt x="4" y="41"/>
                  </a:lnTo>
                  <a:lnTo>
                    <a:pt x="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26" name="Freeform 46"/>
            <p:cNvSpPr>
              <a:spLocks/>
            </p:cNvSpPr>
            <p:nvPr/>
          </p:nvSpPr>
          <p:spPr bwMode="auto">
            <a:xfrm>
              <a:off x="3234" y="3630"/>
              <a:ext cx="5" cy="18"/>
            </a:xfrm>
            <a:custGeom>
              <a:avLst/>
              <a:gdLst>
                <a:gd name="T0" fmla="*/ 0 w 15"/>
                <a:gd name="T1" fmla="*/ 0 h 55"/>
                <a:gd name="T2" fmla="*/ 0 w 15"/>
                <a:gd name="T3" fmla="*/ 0 h 55"/>
                <a:gd name="T4" fmla="*/ 0 w 15"/>
                <a:gd name="T5" fmla="*/ 0 h 55"/>
                <a:gd name="T6" fmla="*/ 0 w 15"/>
                <a:gd name="T7" fmla="*/ 0 h 55"/>
                <a:gd name="T8" fmla="*/ 0 w 15"/>
                <a:gd name="T9" fmla="*/ 0 h 55"/>
                <a:gd name="T10" fmla="*/ 0 w 15"/>
                <a:gd name="T11" fmla="*/ 0 h 55"/>
                <a:gd name="T12" fmla="*/ 0 w 15"/>
                <a:gd name="T13" fmla="*/ 0 h 55"/>
                <a:gd name="T14" fmla="*/ 0 w 15"/>
                <a:gd name="T15" fmla="*/ 0 h 55"/>
                <a:gd name="T16" fmla="*/ 0 w 15"/>
                <a:gd name="T17" fmla="*/ 0 h 55"/>
                <a:gd name="T18" fmla="*/ 0 w 15"/>
                <a:gd name="T19" fmla="*/ 0 h 55"/>
                <a:gd name="T20" fmla="*/ 0 w 15"/>
                <a:gd name="T21" fmla="*/ 0 h 55"/>
                <a:gd name="T22" fmla="*/ 0 w 15"/>
                <a:gd name="T23" fmla="*/ 0 h 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 h="55">
                  <a:moveTo>
                    <a:pt x="5" y="0"/>
                  </a:moveTo>
                  <a:lnTo>
                    <a:pt x="0" y="4"/>
                  </a:lnTo>
                  <a:lnTo>
                    <a:pt x="6" y="55"/>
                  </a:lnTo>
                  <a:lnTo>
                    <a:pt x="15" y="55"/>
                  </a:lnTo>
                  <a:lnTo>
                    <a:pt x="9" y="4"/>
                  </a:lnTo>
                  <a:lnTo>
                    <a:pt x="5" y="8"/>
                  </a:lnTo>
                  <a:lnTo>
                    <a:pt x="9" y="4"/>
                  </a:lnTo>
                  <a:lnTo>
                    <a:pt x="8" y="1"/>
                  </a:lnTo>
                  <a:lnTo>
                    <a:pt x="5" y="0"/>
                  </a:lnTo>
                  <a:lnTo>
                    <a:pt x="2" y="1"/>
                  </a:lnTo>
                  <a:lnTo>
                    <a:pt x="0" y="4"/>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27" name="Freeform 47"/>
            <p:cNvSpPr>
              <a:spLocks/>
            </p:cNvSpPr>
            <p:nvPr/>
          </p:nvSpPr>
          <p:spPr bwMode="auto">
            <a:xfrm>
              <a:off x="3317" y="3605"/>
              <a:ext cx="44" cy="23"/>
            </a:xfrm>
            <a:custGeom>
              <a:avLst/>
              <a:gdLst>
                <a:gd name="T0" fmla="*/ 0 w 131"/>
                <a:gd name="T1" fmla="*/ 0 h 69"/>
                <a:gd name="T2" fmla="*/ 0 w 131"/>
                <a:gd name="T3" fmla="*/ 0 h 69"/>
                <a:gd name="T4" fmla="*/ 0 w 131"/>
                <a:gd name="T5" fmla="*/ 0 h 69"/>
                <a:gd name="T6" fmla="*/ 0 w 131"/>
                <a:gd name="T7" fmla="*/ 0 h 69"/>
                <a:gd name="T8" fmla="*/ 0 w 131"/>
                <a:gd name="T9" fmla="*/ 0 h 69"/>
                <a:gd name="T10" fmla="*/ 0 w 131"/>
                <a:gd name="T11" fmla="*/ 0 h 69"/>
                <a:gd name="T12" fmla="*/ 0 w 131"/>
                <a:gd name="T13" fmla="*/ 0 h 69"/>
                <a:gd name="T14" fmla="*/ 0 w 131"/>
                <a:gd name="T15" fmla="*/ 0 h 69"/>
                <a:gd name="T16" fmla="*/ 0 w 131"/>
                <a:gd name="T17" fmla="*/ 0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 h="69">
                  <a:moveTo>
                    <a:pt x="0" y="19"/>
                  </a:moveTo>
                  <a:lnTo>
                    <a:pt x="130" y="0"/>
                  </a:lnTo>
                  <a:lnTo>
                    <a:pt x="131" y="38"/>
                  </a:lnTo>
                  <a:lnTo>
                    <a:pt x="106" y="42"/>
                  </a:lnTo>
                  <a:lnTo>
                    <a:pt x="108" y="58"/>
                  </a:lnTo>
                  <a:lnTo>
                    <a:pt x="24" y="69"/>
                  </a:lnTo>
                  <a:lnTo>
                    <a:pt x="22" y="56"/>
                  </a:lnTo>
                  <a:lnTo>
                    <a:pt x="2" y="58"/>
                  </a:lnTo>
                  <a:lnTo>
                    <a:pt x="0" y="19"/>
                  </a:lnTo>
                  <a:close/>
                </a:path>
              </a:pathLst>
            </a:custGeom>
            <a:solidFill>
              <a:srgbClr val="B20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28" name="Freeform 48"/>
            <p:cNvSpPr>
              <a:spLocks/>
            </p:cNvSpPr>
            <p:nvPr/>
          </p:nvSpPr>
          <p:spPr bwMode="auto">
            <a:xfrm>
              <a:off x="3317" y="3603"/>
              <a:ext cx="45" cy="9"/>
            </a:xfrm>
            <a:custGeom>
              <a:avLst/>
              <a:gdLst>
                <a:gd name="T0" fmla="*/ 0 w 134"/>
                <a:gd name="T1" fmla="*/ 0 h 27"/>
                <a:gd name="T2" fmla="*/ 0 w 134"/>
                <a:gd name="T3" fmla="*/ 0 h 27"/>
                <a:gd name="T4" fmla="*/ 0 w 134"/>
                <a:gd name="T5" fmla="*/ 0 h 27"/>
                <a:gd name="T6" fmla="*/ 0 w 134"/>
                <a:gd name="T7" fmla="*/ 0 h 27"/>
                <a:gd name="T8" fmla="*/ 0 w 134"/>
                <a:gd name="T9" fmla="*/ 0 h 27"/>
                <a:gd name="T10" fmla="*/ 0 w 134"/>
                <a:gd name="T11" fmla="*/ 0 h 27"/>
                <a:gd name="T12" fmla="*/ 0 w 134"/>
                <a:gd name="T13" fmla="*/ 0 h 27"/>
                <a:gd name="T14" fmla="*/ 0 w 134"/>
                <a:gd name="T15" fmla="*/ 0 h 27"/>
                <a:gd name="T16" fmla="*/ 0 w 134"/>
                <a:gd name="T17" fmla="*/ 0 h 27"/>
                <a:gd name="T18" fmla="*/ 0 w 134"/>
                <a:gd name="T19" fmla="*/ 0 h 27"/>
                <a:gd name="T20" fmla="*/ 0 w 134"/>
                <a:gd name="T21" fmla="*/ 0 h 27"/>
                <a:gd name="T22" fmla="*/ 0 w 134"/>
                <a:gd name="T23" fmla="*/ 0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4" h="27">
                  <a:moveTo>
                    <a:pt x="134" y="4"/>
                  </a:moveTo>
                  <a:lnTo>
                    <a:pt x="130" y="0"/>
                  </a:lnTo>
                  <a:lnTo>
                    <a:pt x="0" y="19"/>
                  </a:lnTo>
                  <a:lnTo>
                    <a:pt x="0" y="27"/>
                  </a:lnTo>
                  <a:lnTo>
                    <a:pt x="130" y="8"/>
                  </a:lnTo>
                  <a:lnTo>
                    <a:pt x="125" y="4"/>
                  </a:lnTo>
                  <a:lnTo>
                    <a:pt x="130" y="8"/>
                  </a:lnTo>
                  <a:lnTo>
                    <a:pt x="133" y="7"/>
                  </a:lnTo>
                  <a:lnTo>
                    <a:pt x="134" y="4"/>
                  </a:lnTo>
                  <a:lnTo>
                    <a:pt x="133" y="2"/>
                  </a:lnTo>
                  <a:lnTo>
                    <a:pt x="130" y="0"/>
                  </a:lnTo>
                  <a:lnTo>
                    <a:pt x="13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29" name="Freeform 49"/>
            <p:cNvSpPr>
              <a:spLocks/>
            </p:cNvSpPr>
            <p:nvPr/>
          </p:nvSpPr>
          <p:spPr bwMode="auto">
            <a:xfrm>
              <a:off x="3359" y="3605"/>
              <a:ext cx="4" cy="14"/>
            </a:xfrm>
            <a:custGeom>
              <a:avLst/>
              <a:gdLst>
                <a:gd name="T0" fmla="*/ 0 w 12"/>
                <a:gd name="T1" fmla="*/ 0 h 44"/>
                <a:gd name="T2" fmla="*/ 0 w 12"/>
                <a:gd name="T3" fmla="*/ 0 h 44"/>
                <a:gd name="T4" fmla="*/ 0 w 12"/>
                <a:gd name="T5" fmla="*/ 0 h 44"/>
                <a:gd name="T6" fmla="*/ 0 w 12"/>
                <a:gd name="T7" fmla="*/ 0 h 44"/>
                <a:gd name="T8" fmla="*/ 0 w 12"/>
                <a:gd name="T9" fmla="*/ 0 h 44"/>
                <a:gd name="T10" fmla="*/ 0 w 12"/>
                <a:gd name="T11" fmla="*/ 0 h 44"/>
                <a:gd name="T12" fmla="*/ 0 w 12"/>
                <a:gd name="T13" fmla="*/ 0 h 44"/>
                <a:gd name="T14" fmla="*/ 0 w 12"/>
                <a:gd name="T15" fmla="*/ 0 h 44"/>
                <a:gd name="T16" fmla="*/ 0 w 12"/>
                <a:gd name="T17" fmla="*/ 0 h 44"/>
                <a:gd name="T18" fmla="*/ 0 w 12"/>
                <a:gd name="T19" fmla="*/ 0 h 44"/>
                <a:gd name="T20" fmla="*/ 0 w 12"/>
                <a:gd name="T21" fmla="*/ 0 h 44"/>
                <a:gd name="T22" fmla="*/ 0 w 12"/>
                <a:gd name="T23" fmla="*/ 0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44">
                  <a:moveTo>
                    <a:pt x="6" y="42"/>
                  </a:moveTo>
                  <a:lnTo>
                    <a:pt x="10" y="38"/>
                  </a:lnTo>
                  <a:lnTo>
                    <a:pt x="9" y="0"/>
                  </a:lnTo>
                  <a:lnTo>
                    <a:pt x="0" y="0"/>
                  </a:lnTo>
                  <a:lnTo>
                    <a:pt x="2" y="38"/>
                  </a:lnTo>
                  <a:lnTo>
                    <a:pt x="6" y="34"/>
                  </a:lnTo>
                  <a:lnTo>
                    <a:pt x="0" y="38"/>
                  </a:lnTo>
                  <a:lnTo>
                    <a:pt x="2" y="42"/>
                  </a:lnTo>
                  <a:lnTo>
                    <a:pt x="6" y="44"/>
                  </a:lnTo>
                  <a:lnTo>
                    <a:pt x="10" y="42"/>
                  </a:lnTo>
                  <a:lnTo>
                    <a:pt x="12" y="38"/>
                  </a:lnTo>
                  <a:lnTo>
                    <a:pt x="6"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30" name="Freeform 50"/>
            <p:cNvSpPr>
              <a:spLocks/>
            </p:cNvSpPr>
            <p:nvPr/>
          </p:nvSpPr>
          <p:spPr bwMode="auto">
            <a:xfrm>
              <a:off x="3351" y="3616"/>
              <a:ext cx="10" cy="4"/>
            </a:xfrm>
            <a:custGeom>
              <a:avLst/>
              <a:gdLst>
                <a:gd name="T0" fmla="*/ 0 w 29"/>
                <a:gd name="T1" fmla="*/ 0 h 12"/>
                <a:gd name="T2" fmla="*/ 0 w 29"/>
                <a:gd name="T3" fmla="*/ 0 h 12"/>
                <a:gd name="T4" fmla="*/ 0 w 29"/>
                <a:gd name="T5" fmla="*/ 0 h 12"/>
                <a:gd name="T6" fmla="*/ 0 w 29"/>
                <a:gd name="T7" fmla="*/ 0 h 12"/>
                <a:gd name="T8" fmla="*/ 0 w 29"/>
                <a:gd name="T9" fmla="*/ 0 h 12"/>
                <a:gd name="T10" fmla="*/ 0 w 29"/>
                <a:gd name="T11" fmla="*/ 0 h 12"/>
                <a:gd name="T12" fmla="*/ 0 w 29"/>
                <a:gd name="T13" fmla="*/ 0 h 12"/>
                <a:gd name="T14" fmla="*/ 0 w 29"/>
                <a:gd name="T15" fmla="*/ 0 h 12"/>
                <a:gd name="T16" fmla="*/ 0 w 29"/>
                <a:gd name="T17" fmla="*/ 0 h 12"/>
                <a:gd name="T18" fmla="*/ 0 w 29"/>
                <a:gd name="T19" fmla="*/ 0 h 12"/>
                <a:gd name="T20" fmla="*/ 0 w 29"/>
                <a:gd name="T21" fmla="*/ 0 h 12"/>
                <a:gd name="T22" fmla="*/ 0 w 29"/>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 h="12">
                  <a:moveTo>
                    <a:pt x="9" y="8"/>
                  </a:moveTo>
                  <a:lnTo>
                    <a:pt x="4" y="12"/>
                  </a:lnTo>
                  <a:lnTo>
                    <a:pt x="29" y="8"/>
                  </a:lnTo>
                  <a:lnTo>
                    <a:pt x="29" y="0"/>
                  </a:lnTo>
                  <a:lnTo>
                    <a:pt x="4" y="4"/>
                  </a:lnTo>
                  <a:lnTo>
                    <a:pt x="0" y="8"/>
                  </a:lnTo>
                  <a:lnTo>
                    <a:pt x="4" y="4"/>
                  </a:lnTo>
                  <a:lnTo>
                    <a:pt x="2" y="5"/>
                  </a:lnTo>
                  <a:lnTo>
                    <a:pt x="0" y="8"/>
                  </a:lnTo>
                  <a:lnTo>
                    <a:pt x="2" y="11"/>
                  </a:lnTo>
                  <a:lnTo>
                    <a:pt x="4" y="12"/>
                  </a:lnTo>
                  <a:lnTo>
                    <a:pt x="9"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31" name="Freeform 51"/>
            <p:cNvSpPr>
              <a:spLocks/>
            </p:cNvSpPr>
            <p:nvPr/>
          </p:nvSpPr>
          <p:spPr bwMode="auto">
            <a:xfrm>
              <a:off x="3351" y="3619"/>
              <a:ext cx="3" cy="6"/>
            </a:xfrm>
            <a:custGeom>
              <a:avLst/>
              <a:gdLst>
                <a:gd name="T0" fmla="*/ 0 w 10"/>
                <a:gd name="T1" fmla="*/ 0 h 20"/>
                <a:gd name="T2" fmla="*/ 0 w 10"/>
                <a:gd name="T3" fmla="*/ 0 h 20"/>
                <a:gd name="T4" fmla="*/ 0 w 10"/>
                <a:gd name="T5" fmla="*/ 0 h 20"/>
                <a:gd name="T6" fmla="*/ 0 w 10"/>
                <a:gd name="T7" fmla="*/ 0 h 20"/>
                <a:gd name="T8" fmla="*/ 0 w 10"/>
                <a:gd name="T9" fmla="*/ 0 h 20"/>
                <a:gd name="T10" fmla="*/ 0 w 10"/>
                <a:gd name="T11" fmla="*/ 0 h 20"/>
                <a:gd name="T12" fmla="*/ 0 w 10"/>
                <a:gd name="T13" fmla="*/ 0 h 20"/>
                <a:gd name="T14" fmla="*/ 0 w 10"/>
                <a:gd name="T15" fmla="*/ 0 h 20"/>
                <a:gd name="T16" fmla="*/ 0 w 10"/>
                <a:gd name="T17" fmla="*/ 0 h 20"/>
                <a:gd name="T18" fmla="*/ 0 w 10"/>
                <a:gd name="T19" fmla="*/ 0 h 20"/>
                <a:gd name="T20" fmla="*/ 0 w 10"/>
                <a:gd name="T21" fmla="*/ 0 h 20"/>
                <a:gd name="T22" fmla="*/ 0 w 10"/>
                <a:gd name="T23" fmla="*/ 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 h="20">
                  <a:moveTo>
                    <a:pt x="6" y="20"/>
                  </a:moveTo>
                  <a:lnTo>
                    <a:pt x="10" y="16"/>
                  </a:lnTo>
                  <a:lnTo>
                    <a:pt x="9" y="0"/>
                  </a:lnTo>
                  <a:lnTo>
                    <a:pt x="0" y="0"/>
                  </a:lnTo>
                  <a:lnTo>
                    <a:pt x="2" y="16"/>
                  </a:lnTo>
                  <a:lnTo>
                    <a:pt x="6" y="12"/>
                  </a:lnTo>
                  <a:lnTo>
                    <a:pt x="2" y="16"/>
                  </a:lnTo>
                  <a:lnTo>
                    <a:pt x="3" y="19"/>
                  </a:lnTo>
                  <a:lnTo>
                    <a:pt x="6" y="20"/>
                  </a:lnTo>
                  <a:lnTo>
                    <a:pt x="9" y="19"/>
                  </a:lnTo>
                  <a:lnTo>
                    <a:pt x="10" y="16"/>
                  </a:lnTo>
                  <a:lnTo>
                    <a:pt x="6"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32" name="Freeform 52"/>
            <p:cNvSpPr>
              <a:spLocks/>
            </p:cNvSpPr>
            <p:nvPr/>
          </p:nvSpPr>
          <p:spPr bwMode="auto">
            <a:xfrm>
              <a:off x="3323" y="3623"/>
              <a:ext cx="30" cy="6"/>
            </a:xfrm>
            <a:custGeom>
              <a:avLst/>
              <a:gdLst>
                <a:gd name="T0" fmla="*/ 0 w 89"/>
                <a:gd name="T1" fmla="*/ 0 h 19"/>
                <a:gd name="T2" fmla="*/ 0 w 89"/>
                <a:gd name="T3" fmla="*/ 0 h 19"/>
                <a:gd name="T4" fmla="*/ 0 w 89"/>
                <a:gd name="T5" fmla="*/ 0 h 19"/>
                <a:gd name="T6" fmla="*/ 0 w 89"/>
                <a:gd name="T7" fmla="*/ 0 h 19"/>
                <a:gd name="T8" fmla="*/ 0 w 89"/>
                <a:gd name="T9" fmla="*/ 0 h 19"/>
                <a:gd name="T10" fmla="*/ 0 w 89"/>
                <a:gd name="T11" fmla="*/ 0 h 19"/>
                <a:gd name="T12" fmla="*/ 0 w 89"/>
                <a:gd name="T13" fmla="*/ 0 h 19"/>
                <a:gd name="T14" fmla="*/ 0 w 89"/>
                <a:gd name="T15" fmla="*/ 0 h 19"/>
                <a:gd name="T16" fmla="*/ 0 w 89"/>
                <a:gd name="T17" fmla="*/ 0 h 19"/>
                <a:gd name="T18" fmla="*/ 0 w 89"/>
                <a:gd name="T19" fmla="*/ 0 h 19"/>
                <a:gd name="T20" fmla="*/ 0 w 89"/>
                <a:gd name="T21" fmla="*/ 0 h 19"/>
                <a:gd name="T22" fmla="*/ 0 w 89"/>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9" h="19">
                  <a:moveTo>
                    <a:pt x="0" y="15"/>
                  </a:moveTo>
                  <a:lnTo>
                    <a:pt x="5" y="19"/>
                  </a:lnTo>
                  <a:lnTo>
                    <a:pt x="89" y="8"/>
                  </a:lnTo>
                  <a:lnTo>
                    <a:pt x="89" y="0"/>
                  </a:lnTo>
                  <a:lnTo>
                    <a:pt x="5" y="11"/>
                  </a:lnTo>
                  <a:lnTo>
                    <a:pt x="9" y="15"/>
                  </a:lnTo>
                  <a:lnTo>
                    <a:pt x="5" y="11"/>
                  </a:lnTo>
                  <a:lnTo>
                    <a:pt x="2" y="12"/>
                  </a:lnTo>
                  <a:lnTo>
                    <a:pt x="0" y="15"/>
                  </a:lnTo>
                  <a:lnTo>
                    <a:pt x="2" y="18"/>
                  </a:lnTo>
                  <a:lnTo>
                    <a:pt x="5" y="19"/>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33" name="Freeform 53"/>
            <p:cNvSpPr>
              <a:spLocks/>
            </p:cNvSpPr>
            <p:nvPr/>
          </p:nvSpPr>
          <p:spPr bwMode="auto">
            <a:xfrm>
              <a:off x="3323" y="3622"/>
              <a:ext cx="3" cy="6"/>
            </a:xfrm>
            <a:custGeom>
              <a:avLst/>
              <a:gdLst>
                <a:gd name="T0" fmla="*/ 0 w 10"/>
                <a:gd name="T1" fmla="*/ 0 h 17"/>
                <a:gd name="T2" fmla="*/ 0 w 10"/>
                <a:gd name="T3" fmla="*/ 0 h 17"/>
                <a:gd name="T4" fmla="*/ 0 w 10"/>
                <a:gd name="T5" fmla="*/ 0 h 17"/>
                <a:gd name="T6" fmla="*/ 0 w 10"/>
                <a:gd name="T7" fmla="*/ 0 h 17"/>
                <a:gd name="T8" fmla="*/ 0 w 10"/>
                <a:gd name="T9" fmla="*/ 0 h 17"/>
                <a:gd name="T10" fmla="*/ 0 w 10"/>
                <a:gd name="T11" fmla="*/ 0 h 17"/>
                <a:gd name="T12" fmla="*/ 0 w 10"/>
                <a:gd name="T13" fmla="*/ 0 h 17"/>
                <a:gd name="T14" fmla="*/ 0 w 10"/>
                <a:gd name="T15" fmla="*/ 0 h 17"/>
                <a:gd name="T16" fmla="*/ 0 w 10"/>
                <a:gd name="T17" fmla="*/ 0 h 17"/>
                <a:gd name="T18" fmla="*/ 0 w 10"/>
                <a:gd name="T19" fmla="*/ 0 h 17"/>
                <a:gd name="T20" fmla="*/ 0 w 10"/>
                <a:gd name="T21" fmla="*/ 0 h 17"/>
                <a:gd name="T22" fmla="*/ 0 w 10"/>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 h="17">
                  <a:moveTo>
                    <a:pt x="4" y="8"/>
                  </a:moveTo>
                  <a:lnTo>
                    <a:pt x="0" y="4"/>
                  </a:lnTo>
                  <a:lnTo>
                    <a:pt x="1" y="17"/>
                  </a:lnTo>
                  <a:lnTo>
                    <a:pt x="10" y="17"/>
                  </a:lnTo>
                  <a:lnTo>
                    <a:pt x="8" y="4"/>
                  </a:lnTo>
                  <a:lnTo>
                    <a:pt x="4" y="0"/>
                  </a:lnTo>
                  <a:lnTo>
                    <a:pt x="8" y="4"/>
                  </a:lnTo>
                  <a:lnTo>
                    <a:pt x="7" y="1"/>
                  </a:lnTo>
                  <a:lnTo>
                    <a:pt x="4" y="0"/>
                  </a:lnTo>
                  <a:lnTo>
                    <a:pt x="1" y="1"/>
                  </a:lnTo>
                  <a:lnTo>
                    <a:pt x="0" y="4"/>
                  </a:ln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34" name="Freeform 54"/>
            <p:cNvSpPr>
              <a:spLocks/>
            </p:cNvSpPr>
            <p:nvPr/>
          </p:nvSpPr>
          <p:spPr bwMode="auto">
            <a:xfrm>
              <a:off x="3316" y="3622"/>
              <a:ext cx="8" cy="3"/>
            </a:xfrm>
            <a:custGeom>
              <a:avLst/>
              <a:gdLst>
                <a:gd name="T0" fmla="*/ 0 w 25"/>
                <a:gd name="T1" fmla="*/ 0 h 10"/>
                <a:gd name="T2" fmla="*/ 0 w 25"/>
                <a:gd name="T3" fmla="*/ 0 h 10"/>
                <a:gd name="T4" fmla="*/ 0 w 25"/>
                <a:gd name="T5" fmla="*/ 0 h 10"/>
                <a:gd name="T6" fmla="*/ 0 w 25"/>
                <a:gd name="T7" fmla="*/ 0 h 10"/>
                <a:gd name="T8" fmla="*/ 0 w 25"/>
                <a:gd name="T9" fmla="*/ 0 h 10"/>
                <a:gd name="T10" fmla="*/ 0 w 25"/>
                <a:gd name="T11" fmla="*/ 0 h 10"/>
                <a:gd name="T12" fmla="*/ 0 w 25"/>
                <a:gd name="T13" fmla="*/ 0 h 10"/>
                <a:gd name="T14" fmla="*/ 0 w 25"/>
                <a:gd name="T15" fmla="*/ 0 h 10"/>
                <a:gd name="T16" fmla="*/ 0 w 25"/>
                <a:gd name="T17" fmla="*/ 0 h 10"/>
                <a:gd name="T18" fmla="*/ 0 w 25"/>
                <a:gd name="T19" fmla="*/ 0 h 10"/>
                <a:gd name="T20" fmla="*/ 0 w 25"/>
                <a:gd name="T21" fmla="*/ 0 h 10"/>
                <a:gd name="T22" fmla="*/ 0 w 25"/>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 h="10">
                  <a:moveTo>
                    <a:pt x="0" y="6"/>
                  </a:moveTo>
                  <a:lnTo>
                    <a:pt x="5" y="10"/>
                  </a:lnTo>
                  <a:lnTo>
                    <a:pt x="25" y="8"/>
                  </a:lnTo>
                  <a:lnTo>
                    <a:pt x="25" y="0"/>
                  </a:lnTo>
                  <a:lnTo>
                    <a:pt x="5" y="2"/>
                  </a:lnTo>
                  <a:lnTo>
                    <a:pt x="9" y="6"/>
                  </a:lnTo>
                  <a:lnTo>
                    <a:pt x="5" y="2"/>
                  </a:lnTo>
                  <a:lnTo>
                    <a:pt x="2" y="4"/>
                  </a:lnTo>
                  <a:lnTo>
                    <a:pt x="0" y="6"/>
                  </a:lnTo>
                  <a:lnTo>
                    <a:pt x="2" y="9"/>
                  </a:lnTo>
                  <a:lnTo>
                    <a:pt x="5" y="1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35" name="Freeform 55"/>
            <p:cNvSpPr>
              <a:spLocks/>
            </p:cNvSpPr>
            <p:nvPr/>
          </p:nvSpPr>
          <p:spPr bwMode="auto">
            <a:xfrm>
              <a:off x="3315" y="3609"/>
              <a:ext cx="4" cy="15"/>
            </a:xfrm>
            <a:custGeom>
              <a:avLst/>
              <a:gdLst>
                <a:gd name="T0" fmla="*/ 0 w 12"/>
                <a:gd name="T1" fmla="*/ 0 h 44"/>
                <a:gd name="T2" fmla="*/ 0 w 12"/>
                <a:gd name="T3" fmla="*/ 0 h 44"/>
                <a:gd name="T4" fmla="*/ 0 w 12"/>
                <a:gd name="T5" fmla="*/ 0 h 44"/>
                <a:gd name="T6" fmla="*/ 0 w 12"/>
                <a:gd name="T7" fmla="*/ 0 h 44"/>
                <a:gd name="T8" fmla="*/ 0 w 12"/>
                <a:gd name="T9" fmla="*/ 0 h 44"/>
                <a:gd name="T10" fmla="*/ 0 w 12"/>
                <a:gd name="T11" fmla="*/ 0 h 44"/>
                <a:gd name="T12" fmla="*/ 0 w 12"/>
                <a:gd name="T13" fmla="*/ 0 h 44"/>
                <a:gd name="T14" fmla="*/ 0 w 12"/>
                <a:gd name="T15" fmla="*/ 0 h 44"/>
                <a:gd name="T16" fmla="*/ 0 w 12"/>
                <a:gd name="T17" fmla="*/ 0 h 44"/>
                <a:gd name="T18" fmla="*/ 0 w 12"/>
                <a:gd name="T19" fmla="*/ 0 h 44"/>
                <a:gd name="T20" fmla="*/ 0 w 12"/>
                <a:gd name="T21" fmla="*/ 0 h 44"/>
                <a:gd name="T22" fmla="*/ 0 w 12"/>
                <a:gd name="T23" fmla="*/ 0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44">
                  <a:moveTo>
                    <a:pt x="6" y="1"/>
                  </a:moveTo>
                  <a:lnTo>
                    <a:pt x="2" y="5"/>
                  </a:lnTo>
                  <a:lnTo>
                    <a:pt x="3" y="44"/>
                  </a:lnTo>
                  <a:lnTo>
                    <a:pt x="12" y="44"/>
                  </a:lnTo>
                  <a:lnTo>
                    <a:pt x="11" y="5"/>
                  </a:lnTo>
                  <a:lnTo>
                    <a:pt x="6" y="9"/>
                  </a:lnTo>
                  <a:lnTo>
                    <a:pt x="12" y="5"/>
                  </a:lnTo>
                  <a:lnTo>
                    <a:pt x="11" y="1"/>
                  </a:lnTo>
                  <a:lnTo>
                    <a:pt x="6" y="0"/>
                  </a:lnTo>
                  <a:lnTo>
                    <a:pt x="2" y="1"/>
                  </a:lnTo>
                  <a:lnTo>
                    <a:pt x="0" y="5"/>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36" name="Freeform 56"/>
            <p:cNvSpPr>
              <a:spLocks/>
            </p:cNvSpPr>
            <p:nvPr/>
          </p:nvSpPr>
          <p:spPr bwMode="auto">
            <a:xfrm>
              <a:off x="3325" y="3678"/>
              <a:ext cx="59" cy="32"/>
            </a:xfrm>
            <a:custGeom>
              <a:avLst/>
              <a:gdLst>
                <a:gd name="T0" fmla="*/ 0 w 178"/>
                <a:gd name="T1" fmla="*/ 0 h 96"/>
                <a:gd name="T2" fmla="*/ 0 w 178"/>
                <a:gd name="T3" fmla="*/ 0 h 96"/>
                <a:gd name="T4" fmla="*/ 0 w 178"/>
                <a:gd name="T5" fmla="*/ 0 h 96"/>
                <a:gd name="T6" fmla="*/ 0 w 178"/>
                <a:gd name="T7" fmla="*/ 0 h 96"/>
                <a:gd name="T8" fmla="*/ 0 w 178"/>
                <a:gd name="T9" fmla="*/ 0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 h="96">
                  <a:moveTo>
                    <a:pt x="0" y="96"/>
                  </a:moveTo>
                  <a:lnTo>
                    <a:pt x="0" y="21"/>
                  </a:lnTo>
                  <a:lnTo>
                    <a:pt x="178" y="0"/>
                  </a:lnTo>
                  <a:lnTo>
                    <a:pt x="178" y="69"/>
                  </a:lnTo>
                  <a:lnTo>
                    <a:pt x="0" y="96"/>
                  </a:lnTo>
                  <a:close/>
                </a:path>
              </a:pathLst>
            </a:custGeom>
            <a:solidFill>
              <a:srgbClr val="00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37" name="Freeform 57"/>
            <p:cNvSpPr>
              <a:spLocks/>
            </p:cNvSpPr>
            <p:nvPr/>
          </p:nvSpPr>
          <p:spPr bwMode="auto">
            <a:xfrm>
              <a:off x="3323" y="3683"/>
              <a:ext cx="4" cy="27"/>
            </a:xfrm>
            <a:custGeom>
              <a:avLst/>
              <a:gdLst>
                <a:gd name="T0" fmla="*/ 0 w 11"/>
                <a:gd name="T1" fmla="*/ 0 h 80"/>
                <a:gd name="T2" fmla="*/ 0 w 11"/>
                <a:gd name="T3" fmla="*/ 0 h 80"/>
                <a:gd name="T4" fmla="*/ 0 w 11"/>
                <a:gd name="T5" fmla="*/ 0 h 80"/>
                <a:gd name="T6" fmla="*/ 0 w 11"/>
                <a:gd name="T7" fmla="*/ 0 h 80"/>
                <a:gd name="T8" fmla="*/ 0 w 11"/>
                <a:gd name="T9" fmla="*/ 0 h 80"/>
                <a:gd name="T10" fmla="*/ 0 w 11"/>
                <a:gd name="T11" fmla="*/ 0 h 80"/>
                <a:gd name="T12" fmla="*/ 0 w 11"/>
                <a:gd name="T13" fmla="*/ 0 h 80"/>
                <a:gd name="T14" fmla="*/ 0 w 11"/>
                <a:gd name="T15" fmla="*/ 0 h 80"/>
                <a:gd name="T16" fmla="*/ 0 w 11"/>
                <a:gd name="T17" fmla="*/ 0 h 80"/>
                <a:gd name="T18" fmla="*/ 0 w 11"/>
                <a:gd name="T19" fmla="*/ 0 h 80"/>
                <a:gd name="T20" fmla="*/ 0 w 11"/>
                <a:gd name="T21" fmla="*/ 0 h 80"/>
                <a:gd name="T22" fmla="*/ 0 w 11"/>
                <a:gd name="T23" fmla="*/ 0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 h="80">
                  <a:moveTo>
                    <a:pt x="6" y="1"/>
                  </a:moveTo>
                  <a:lnTo>
                    <a:pt x="0" y="5"/>
                  </a:lnTo>
                  <a:lnTo>
                    <a:pt x="0" y="80"/>
                  </a:lnTo>
                  <a:lnTo>
                    <a:pt x="11" y="80"/>
                  </a:lnTo>
                  <a:lnTo>
                    <a:pt x="11" y="5"/>
                  </a:lnTo>
                  <a:lnTo>
                    <a:pt x="6" y="9"/>
                  </a:lnTo>
                  <a:lnTo>
                    <a:pt x="11" y="5"/>
                  </a:lnTo>
                  <a:lnTo>
                    <a:pt x="10" y="1"/>
                  </a:lnTo>
                  <a:lnTo>
                    <a:pt x="6" y="0"/>
                  </a:lnTo>
                  <a:lnTo>
                    <a:pt x="1" y="1"/>
                  </a:lnTo>
                  <a:lnTo>
                    <a:pt x="0" y="5"/>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38" name="Freeform 58"/>
            <p:cNvSpPr>
              <a:spLocks/>
            </p:cNvSpPr>
            <p:nvPr/>
          </p:nvSpPr>
          <p:spPr bwMode="auto">
            <a:xfrm>
              <a:off x="3325" y="3676"/>
              <a:ext cx="61" cy="10"/>
            </a:xfrm>
            <a:custGeom>
              <a:avLst/>
              <a:gdLst>
                <a:gd name="T0" fmla="*/ 0 w 184"/>
                <a:gd name="T1" fmla="*/ 0 h 29"/>
                <a:gd name="T2" fmla="*/ 0 w 184"/>
                <a:gd name="T3" fmla="*/ 0 h 29"/>
                <a:gd name="T4" fmla="*/ 0 w 184"/>
                <a:gd name="T5" fmla="*/ 0 h 29"/>
                <a:gd name="T6" fmla="*/ 0 w 184"/>
                <a:gd name="T7" fmla="*/ 0 h 29"/>
                <a:gd name="T8" fmla="*/ 0 w 184"/>
                <a:gd name="T9" fmla="*/ 0 h 29"/>
                <a:gd name="T10" fmla="*/ 0 w 184"/>
                <a:gd name="T11" fmla="*/ 0 h 29"/>
                <a:gd name="T12" fmla="*/ 0 w 184"/>
                <a:gd name="T13" fmla="*/ 0 h 29"/>
                <a:gd name="T14" fmla="*/ 0 w 184"/>
                <a:gd name="T15" fmla="*/ 0 h 29"/>
                <a:gd name="T16" fmla="*/ 0 w 184"/>
                <a:gd name="T17" fmla="*/ 0 h 29"/>
                <a:gd name="T18" fmla="*/ 0 w 184"/>
                <a:gd name="T19" fmla="*/ 0 h 29"/>
                <a:gd name="T20" fmla="*/ 0 w 184"/>
                <a:gd name="T21" fmla="*/ 0 h 29"/>
                <a:gd name="T22" fmla="*/ 0 w 184"/>
                <a:gd name="T23" fmla="*/ 0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4" h="29">
                  <a:moveTo>
                    <a:pt x="184" y="4"/>
                  </a:moveTo>
                  <a:lnTo>
                    <a:pt x="178" y="0"/>
                  </a:lnTo>
                  <a:lnTo>
                    <a:pt x="0" y="21"/>
                  </a:lnTo>
                  <a:lnTo>
                    <a:pt x="0" y="29"/>
                  </a:lnTo>
                  <a:lnTo>
                    <a:pt x="178" y="8"/>
                  </a:lnTo>
                  <a:lnTo>
                    <a:pt x="173" y="4"/>
                  </a:lnTo>
                  <a:lnTo>
                    <a:pt x="178" y="8"/>
                  </a:lnTo>
                  <a:lnTo>
                    <a:pt x="181" y="7"/>
                  </a:lnTo>
                  <a:lnTo>
                    <a:pt x="183" y="4"/>
                  </a:lnTo>
                  <a:lnTo>
                    <a:pt x="181" y="1"/>
                  </a:lnTo>
                  <a:lnTo>
                    <a:pt x="178" y="0"/>
                  </a:lnTo>
                  <a:lnTo>
                    <a:pt x="18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39" name="Freeform 59"/>
            <p:cNvSpPr>
              <a:spLocks/>
            </p:cNvSpPr>
            <p:nvPr/>
          </p:nvSpPr>
          <p:spPr bwMode="auto">
            <a:xfrm>
              <a:off x="3383" y="3678"/>
              <a:ext cx="3" cy="24"/>
            </a:xfrm>
            <a:custGeom>
              <a:avLst/>
              <a:gdLst>
                <a:gd name="T0" fmla="*/ 0 w 11"/>
                <a:gd name="T1" fmla="*/ 0 h 74"/>
                <a:gd name="T2" fmla="*/ 0 w 11"/>
                <a:gd name="T3" fmla="*/ 0 h 74"/>
                <a:gd name="T4" fmla="*/ 0 w 11"/>
                <a:gd name="T5" fmla="*/ 0 h 74"/>
                <a:gd name="T6" fmla="*/ 0 w 11"/>
                <a:gd name="T7" fmla="*/ 0 h 74"/>
                <a:gd name="T8" fmla="*/ 0 w 11"/>
                <a:gd name="T9" fmla="*/ 0 h 74"/>
                <a:gd name="T10" fmla="*/ 0 w 11"/>
                <a:gd name="T11" fmla="*/ 0 h 74"/>
                <a:gd name="T12" fmla="*/ 0 w 11"/>
                <a:gd name="T13" fmla="*/ 0 h 74"/>
                <a:gd name="T14" fmla="*/ 0 w 11"/>
                <a:gd name="T15" fmla="*/ 0 h 74"/>
                <a:gd name="T16" fmla="*/ 0 w 11"/>
                <a:gd name="T17" fmla="*/ 0 h 74"/>
                <a:gd name="T18" fmla="*/ 0 w 11"/>
                <a:gd name="T19" fmla="*/ 0 h 74"/>
                <a:gd name="T20" fmla="*/ 0 w 11"/>
                <a:gd name="T21" fmla="*/ 0 h 74"/>
                <a:gd name="T22" fmla="*/ 0 w 11"/>
                <a:gd name="T23" fmla="*/ 0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 h="74">
                  <a:moveTo>
                    <a:pt x="5" y="73"/>
                  </a:moveTo>
                  <a:lnTo>
                    <a:pt x="11" y="69"/>
                  </a:lnTo>
                  <a:lnTo>
                    <a:pt x="11" y="0"/>
                  </a:lnTo>
                  <a:lnTo>
                    <a:pt x="0" y="0"/>
                  </a:lnTo>
                  <a:lnTo>
                    <a:pt x="0" y="69"/>
                  </a:lnTo>
                  <a:lnTo>
                    <a:pt x="5" y="65"/>
                  </a:lnTo>
                  <a:lnTo>
                    <a:pt x="0" y="69"/>
                  </a:lnTo>
                  <a:lnTo>
                    <a:pt x="1" y="73"/>
                  </a:lnTo>
                  <a:lnTo>
                    <a:pt x="5" y="74"/>
                  </a:lnTo>
                  <a:lnTo>
                    <a:pt x="10" y="73"/>
                  </a:lnTo>
                  <a:lnTo>
                    <a:pt x="11" y="69"/>
                  </a:lnTo>
                  <a:lnTo>
                    <a:pt x="5"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40" name="Freeform 60"/>
            <p:cNvSpPr>
              <a:spLocks/>
            </p:cNvSpPr>
            <p:nvPr/>
          </p:nvSpPr>
          <p:spPr bwMode="auto">
            <a:xfrm>
              <a:off x="3323" y="3699"/>
              <a:ext cx="61" cy="12"/>
            </a:xfrm>
            <a:custGeom>
              <a:avLst/>
              <a:gdLst>
                <a:gd name="T0" fmla="*/ 0 w 184"/>
                <a:gd name="T1" fmla="*/ 0 h 35"/>
                <a:gd name="T2" fmla="*/ 0 w 184"/>
                <a:gd name="T3" fmla="*/ 0 h 35"/>
                <a:gd name="T4" fmla="*/ 0 w 184"/>
                <a:gd name="T5" fmla="*/ 0 h 35"/>
                <a:gd name="T6" fmla="*/ 0 w 184"/>
                <a:gd name="T7" fmla="*/ 0 h 35"/>
                <a:gd name="T8" fmla="*/ 0 w 184"/>
                <a:gd name="T9" fmla="*/ 0 h 35"/>
                <a:gd name="T10" fmla="*/ 0 w 184"/>
                <a:gd name="T11" fmla="*/ 0 h 35"/>
                <a:gd name="T12" fmla="*/ 0 w 184"/>
                <a:gd name="T13" fmla="*/ 0 h 35"/>
                <a:gd name="T14" fmla="*/ 0 w 184"/>
                <a:gd name="T15" fmla="*/ 0 h 35"/>
                <a:gd name="T16" fmla="*/ 0 w 184"/>
                <a:gd name="T17" fmla="*/ 0 h 35"/>
                <a:gd name="T18" fmla="*/ 0 w 184"/>
                <a:gd name="T19" fmla="*/ 0 h 35"/>
                <a:gd name="T20" fmla="*/ 0 w 184"/>
                <a:gd name="T21" fmla="*/ 0 h 35"/>
                <a:gd name="T22" fmla="*/ 0 w 184"/>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4" h="35">
                  <a:moveTo>
                    <a:pt x="0" y="31"/>
                  </a:moveTo>
                  <a:lnTo>
                    <a:pt x="6" y="35"/>
                  </a:lnTo>
                  <a:lnTo>
                    <a:pt x="184" y="8"/>
                  </a:lnTo>
                  <a:lnTo>
                    <a:pt x="184" y="0"/>
                  </a:lnTo>
                  <a:lnTo>
                    <a:pt x="6" y="27"/>
                  </a:lnTo>
                  <a:lnTo>
                    <a:pt x="11" y="31"/>
                  </a:lnTo>
                  <a:lnTo>
                    <a:pt x="6" y="27"/>
                  </a:lnTo>
                  <a:lnTo>
                    <a:pt x="3" y="28"/>
                  </a:lnTo>
                  <a:lnTo>
                    <a:pt x="1" y="31"/>
                  </a:lnTo>
                  <a:lnTo>
                    <a:pt x="3" y="33"/>
                  </a:lnTo>
                  <a:lnTo>
                    <a:pt x="6" y="3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41" name="Freeform 61"/>
            <p:cNvSpPr>
              <a:spLocks/>
            </p:cNvSpPr>
            <p:nvPr/>
          </p:nvSpPr>
          <p:spPr bwMode="auto">
            <a:xfrm>
              <a:off x="3302" y="3692"/>
              <a:ext cx="10" cy="9"/>
            </a:xfrm>
            <a:custGeom>
              <a:avLst/>
              <a:gdLst>
                <a:gd name="T0" fmla="*/ 0 w 29"/>
                <a:gd name="T1" fmla="*/ 0 h 27"/>
                <a:gd name="T2" fmla="*/ 0 w 29"/>
                <a:gd name="T3" fmla="*/ 0 h 27"/>
                <a:gd name="T4" fmla="*/ 0 w 29"/>
                <a:gd name="T5" fmla="*/ 0 h 27"/>
                <a:gd name="T6" fmla="*/ 0 w 29"/>
                <a:gd name="T7" fmla="*/ 0 h 27"/>
                <a:gd name="T8" fmla="*/ 0 w 29"/>
                <a:gd name="T9" fmla="*/ 0 h 27"/>
                <a:gd name="T10" fmla="*/ 0 w 29"/>
                <a:gd name="T11" fmla="*/ 0 h 27"/>
                <a:gd name="T12" fmla="*/ 0 w 29"/>
                <a:gd name="T13" fmla="*/ 0 h 27"/>
                <a:gd name="T14" fmla="*/ 0 w 29"/>
                <a:gd name="T15" fmla="*/ 0 h 27"/>
                <a:gd name="T16" fmla="*/ 0 w 29"/>
                <a:gd name="T17" fmla="*/ 0 h 27"/>
                <a:gd name="T18" fmla="*/ 0 w 29"/>
                <a:gd name="T19" fmla="*/ 0 h 27"/>
                <a:gd name="T20" fmla="*/ 0 w 29"/>
                <a:gd name="T21" fmla="*/ 0 h 27"/>
                <a:gd name="T22" fmla="*/ 0 w 29"/>
                <a:gd name="T23" fmla="*/ 0 h 27"/>
                <a:gd name="T24" fmla="*/ 0 w 29"/>
                <a:gd name="T25" fmla="*/ 0 h 27"/>
                <a:gd name="T26" fmla="*/ 0 w 29"/>
                <a:gd name="T27" fmla="*/ 0 h 27"/>
                <a:gd name="T28" fmla="*/ 0 w 29"/>
                <a:gd name="T29" fmla="*/ 0 h 27"/>
                <a:gd name="T30" fmla="*/ 0 w 29"/>
                <a:gd name="T31" fmla="*/ 0 h 27"/>
                <a:gd name="T32" fmla="*/ 0 w 29"/>
                <a:gd name="T33" fmla="*/ 0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27">
                  <a:moveTo>
                    <a:pt x="15" y="27"/>
                  </a:moveTo>
                  <a:lnTo>
                    <a:pt x="21" y="25"/>
                  </a:lnTo>
                  <a:lnTo>
                    <a:pt x="25" y="23"/>
                  </a:lnTo>
                  <a:lnTo>
                    <a:pt x="28" y="19"/>
                  </a:lnTo>
                  <a:lnTo>
                    <a:pt x="29" y="13"/>
                  </a:lnTo>
                  <a:lnTo>
                    <a:pt x="28" y="8"/>
                  </a:lnTo>
                  <a:lnTo>
                    <a:pt x="25" y="4"/>
                  </a:lnTo>
                  <a:lnTo>
                    <a:pt x="21" y="1"/>
                  </a:lnTo>
                  <a:lnTo>
                    <a:pt x="15" y="0"/>
                  </a:lnTo>
                  <a:lnTo>
                    <a:pt x="9" y="1"/>
                  </a:lnTo>
                  <a:lnTo>
                    <a:pt x="5" y="4"/>
                  </a:lnTo>
                  <a:lnTo>
                    <a:pt x="2" y="8"/>
                  </a:lnTo>
                  <a:lnTo>
                    <a:pt x="0" y="13"/>
                  </a:lnTo>
                  <a:lnTo>
                    <a:pt x="2" y="19"/>
                  </a:lnTo>
                  <a:lnTo>
                    <a:pt x="5" y="23"/>
                  </a:lnTo>
                  <a:lnTo>
                    <a:pt x="9" y="25"/>
                  </a:lnTo>
                  <a:lnTo>
                    <a:pt x="15" y="27"/>
                  </a:lnTo>
                  <a:close/>
                </a:path>
              </a:pathLst>
            </a:custGeom>
            <a:solidFill>
              <a:srgbClr val="00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42" name="Freeform 62"/>
            <p:cNvSpPr>
              <a:spLocks/>
            </p:cNvSpPr>
            <p:nvPr/>
          </p:nvSpPr>
          <p:spPr bwMode="auto">
            <a:xfrm>
              <a:off x="3307" y="3696"/>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 h="19">
                  <a:moveTo>
                    <a:pt x="8" y="0"/>
                  </a:moveTo>
                  <a:lnTo>
                    <a:pt x="8" y="0"/>
                  </a:lnTo>
                  <a:lnTo>
                    <a:pt x="8" y="4"/>
                  </a:lnTo>
                  <a:lnTo>
                    <a:pt x="7" y="7"/>
                  </a:lnTo>
                  <a:lnTo>
                    <a:pt x="4" y="8"/>
                  </a:lnTo>
                  <a:lnTo>
                    <a:pt x="0" y="8"/>
                  </a:lnTo>
                  <a:lnTo>
                    <a:pt x="0" y="19"/>
                  </a:lnTo>
                  <a:lnTo>
                    <a:pt x="7" y="16"/>
                  </a:lnTo>
                  <a:lnTo>
                    <a:pt x="13" y="12"/>
                  </a:lnTo>
                  <a:lnTo>
                    <a:pt x="17" y="7"/>
                  </a:lnTo>
                  <a:lnTo>
                    <a:pt x="2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43" name="Freeform 63"/>
            <p:cNvSpPr>
              <a:spLocks/>
            </p:cNvSpPr>
            <p:nvPr/>
          </p:nvSpPr>
          <p:spPr bwMode="auto">
            <a:xfrm>
              <a:off x="3307" y="3690"/>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 h="19">
                  <a:moveTo>
                    <a:pt x="0" y="11"/>
                  </a:moveTo>
                  <a:lnTo>
                    <a:pt x="0" y="11"/>
                  </a:lnTo>
                  <a:lnTo>
                    <a:pt x="4" y="11"/>
                  </a:lnTo>
                  <a:lnTo>
                    <a:pt x="7" y="12"/>
                  </a:lnTo>
                  <a:lnTo>
                    <a:pt x="8" y="15"/>
                  </a:lnTo>
                  <a:lnTo>
                    <a:pt x="8" y="19"/>
                  </a:lnTo>
                  <a:lnTo>
                    <a:pt x="20" y="19"/>
                  </a:lnTo>
                  <a:lnTo>
                    <a:pt x="17" y="12"/>
                  </a:lnTo>
                  <a:lnTo>
                    <a:pt x="13" y="7"/>
                  </a:lnTo>
                  <a:lnTo>
                    <a:pt x="7" y="3"/>
                  </a:lnTo>
                  <a:lnTo>
                    <a:pt x="0"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44" name="Freeform 64"/>
            <p:cNvSpPr>
              <a:spLocks/>
            </p:cNvSpPr>
            <p:nvPr/>
          </p:nvSpPr>
          <p:spPr bwMode="auto">
            <a:xfrm>
              <a:off x="3300" y="3690"/>
              <a:ext cx="7" cy="6"/>
            </a:xfrm>
            <a:custGeom>
              <a:avLst/>
              <a:gdLst>
                <a:gd name="T0" fmla="*/ 0 w 21"/>
                <a:gd name="T1" fmla="*/ 0 h 19"/>
                <a:gd name="T2" fmla="*/ 0 w 21"/>
                <a:gd name="T3" fmla="*/ 0 h 19"/>
                <a:gd name="T4" fmla="*/ 0 w 21"/>
                <a:gd name="T5" fmla="*/ 0 h 19"/>
                <a:gd name="T6" fmla="*/ 0 w 21"/>
                <a:gd name="T7" fmla="*/ 0 h 19"/>
                <a:gd name="T8" fmla="*/ 0 w 21"/>
                <a:gd name="T9" fmla="*/ 0 h 19"/>
                <a:gd name="T10" fmla="*/ 0 w 21"/>
                <a:gd name="T11" fmla="*/ 0 h 19"/>
                <a:gd name="T12" fmla="*/ 0 w 21"/>
                <a:gd name="T13" fmla="*/ 0 h 19"/>
                <a:gd name="T14" fmla="*/ 0 w 21"/>
                <a:gd name="T15" fmla="*/ 0 h 19"/>
                <a:gd name="T16" fmla="*/ 0 w 21"/>
                <a:gd name="T17" fmla="*/ 0 h 19"/>
                <a:gd name="T18" fmla="*/ 0 w 21"/>
                <a:gd name="T19" fmla="*/ 0 h 19"/>
                <a:gd name="T20" fmla="*/ 0 w 21"/>
                <a:gd name="T21" fmla="*/ 0 h 19"/>
                <a:gd name="T22" fmla="*/ 0 w 21"/>
                <a:gd name="T23" fmla="*/ 0 h 19"/>
                <a:gd name="T24" fmla="*/ 0 w 21"/>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 h="19">
                  <a:moveTo>
                    <a:pt x="12" y="19"/>
                  </a:moveTo>
                  <a:lnTo>
                    <a:pt x="12" y="19"/>
                  </a:lnTo>
                  <a:lnTo>
                    <a:pt x="12" y="15"/>
                  </a:lnTo>
                  <a:lnTo>
                    <a:pt x="13" y="12"/>
                  </a:lnTo>
                  <a:lnTo>
                    <a:pt x="16" y="11"/>
                  </a:lnTo>
                  <a:lnTo>
                    <a:pt x="21" y="11"/>
                  </a:lnTo>
                  <a:lnTo>
                    <a:pt x="21" y="0"/>
                  </a:lnTo>
                  <a:lnTo>
                    <a:pt x="13" y="3"/>
                  </a:lnTo>
                  <a:lnTo>
                    <a:pt x="8" y="7"/>
                  </a:lnTo>
                  <a:lnTo>
                    <a:pt x="3" y="12"/>
                  </a:lnTo>
                  <a:lnTo>
                    <a:pt x="0" y="19"/>
                  </a:lnTo>
                  <a:lnTo>
                    <a:pt x="12"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45" name="Freeform 65"/>
            <p:cNvSpPr>
              <a:spLocks/>
            </p:cNvSpPr>
            <p:nvPr/>
          </p:nvSpPr>
          <p:spPr bwMode="auto">
            <a:xfrm>
              <a:off x="3300" y="3696"/>
              <a:ext cx="7" cy="6"/>
            </a:xfrm>
            <a:custGeom>
              <a:avLst/>
              <a:gdLst>
                <a:gd name="T0" fmla="*/ 0 w 21"/>
                <a:gd name="T1" fmla="*/ 0 h 19"/>
                <a:gd name="T2" fmla="*/ 0 w 21"/>
                <a:gd name="T3" fmla="*/ 0 h 19"/>
                <a:gd name="T4" fmla="*/ 0 w 21"/>
                <a:gd name="T5" fmla="*/ 0 h 19"/>
                <a:gd name="T6" fmla="*/ 0 w 21"/>
                <a:gd name="T7" fmla="*/ 0 h 19"/>
                <a:gd name="T8" fmla="*/ 0 w 21"/>
                <a:gd name="T9" fmla="*/ 0 h 19"/>
                <a:gd name="T10" fmla="*/ 0 w 21"/>
                <a:gd name="T11" fmla="*/ 0 h 19"/>
                <a:gd name="T12" fmla="*/ 0 w 21"/>
                <a:gd name="T13" fmla="*/ 0 h 19"/>
                <a:gd name="T14" fmla="*/ 0 w 21"/>
                <a:gd name="T15" fmla="*/ 0 h 19"/>
                <a:gd name="T16" fmla="*/ 0 w 21"/>
                <a:gd name="T17" fmla="*/ 0 h 19"/>
                <a:gd name="T18" fmla="*/ 0 w 21"/>
                <a:gd name="T19" fmla="*/ 0 h 19"/>
                <a:gd name="T20" fmla="*/ 0 w 21"/>
                <a:gd name="T21" fmla="*/ 0 h 19"/>
                <a:gd name="T22" fmla="*/ 0 w 21"/>
                <a:gd name="T23" fmla="*/ 0 h 19"/>
                <a:gd name="T24" fmla="*/ 0 w 21"/>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 h="19">
                  <a:moveTo>
                    <a:pt x="21" y="8"/>
                  </a:moveTo>
                  <a:lnTo>
                    <a:pt x="21" y="8"/>
                  </a:lnTo>
                  <a:lnTo>
                    <a:pt x="16" y="8"/>
                  </a:lnTo>
                  <a:lnTo>
                    <a:pt x="13" y="7"/>
                  </a:lnTo>
                  <a:lnTo>
                    <a:pt x="12" y="4"/>
                  </a:lnTo>
                  <a:lnTo>
                    <a:pt x="12" y="0"/>
                  </a:lnTo>
                  <a:lnTo>
                    <a:pt x="0" y="0"/>
                  </a:lnTo>
                  <a:lnTo>
                    <a:pt x="3" y="7"/>
                  </a:lnTo>
                  <a:lnTo>
                    <a:pt x="8" y="12"/>
                  </a:lnTo>
                  <a:lnTo>
                    <a:pt x="13" y="16"/>
                  </a:lnTo>
                  <a:lnTo>
                    <a:pt x="21" y="19"/>
                  </a:lnTo>
                  <a:lnTo>
                    <a:pt x="2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46" name="Freeform 66"/>
            <p:cNvSpPr>
              <a:spLocks/>
            </p:cNvSpPr>
            <p:nvPr/>
          </p:nvSpPr>
          <p:spPr bwMode="auto">
            <a:xfrm>
              <a:off x="3279" y="3704"/>
              <a:ext cx="39" cy="12"/>
            </a:xfrm>
            <a:custGeom>
              <a:avLst/>
              <a:gdLst>
                <a:gd name="T0" fmla="*/ 0 w 116"/>
                <a:gd name="T1" fmla="*/ 0 h 38"/>
                <a:gd name="T2" fmla="*/ 0 w 116"/>
                <a:gd name="T3" fmla="*/ 0 h 38"/>
                <a:gd name="T4" fmla="*/ 0 w 116"/>
                <a:gd name="T5" fmla="*/ 0 h 38"/>
                <a:gd name="T6" fmla="*/ 0 w 116"/>
                <a:gd name="T7" fmla="*/ 0 h 38"/>
                <a:gd name="T8" fmla="*/ 0 w 116"/>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38">
                  <a:moveTo>
                    <a:pt x="0" y="19"/>
                  </a:moveTo>
                  <a:lnTo>
                    <a:pt x="116" y="0"/>
                  </a:lnTo>
                  <a:lnTo>
                    <a:pt x="116" y="20"/>
                  </a:lnTo>
                  <a:lnTo>
                    <a:pt x="0" y="38"/>
                  </a:lnTo>
                  <a:lnTo>
                    <a:pt x="0" y="19"/>
                  </a:lnTo>
                  <a:close/>
                </a:path>
              </a:pathLst>
            </a:custGeom>
            <a:solidFill>
              <a:srgbClr val="00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47" name="Freeform 67"/>
            <p:cNvSpPr>
              <a:spLocks/>
            </p:cNvSpPr>
            <p:nvPr/>
          </p:nvSpPr>
          <p:spPr bwMode="auto">
            <a:xfrm>
              <a:off x="3279" y="3702"/>
              <a:ext cx="41" cy="9"/>
            </a:xfrm>
            <a:custGeom>
              <a:avLst/>
              <a:gdLst>
                <a:gd name="T0" fmla="*/ 0 w 122"/>
                <a:gd name="T1" fmla="*/ 0 h 27"/>
                <a:gd name="T2" fmla="*/ 0 w 122"/>
                <a:gd name="T3" fmla="*/ 0 h 27"/>
                <a:gd name="T4" fmla="*/ 0 w 122"/>
                <a:gd name="T5" fmla="*/ 0 h 27"/>
                <a:gd name="T6" fmla="*/ 0 w 122"/>
                <a:gd name="T7" fmla="*/ 0 h 27"/>
                <a:gd name="T8" fmla="*/ 0 w 122"/>
                <a:gd name="T9" fmla="*/ 0 h 27"/>
                <a:gd name="T10" fmla="*/ 0 w 122"/>
                <a:gd name="T11" fmla="*/ 0 h 27"/>
                <a:gd name="T12" fmla="*/ 0 w 122"/>
                <a:gd name="T13" fmla="*/ 0 h 27"/>
                <a:gd name="T14" fmla="*/ 0 w 122"/>
                <a:gd name="T15" fmla="*/ 0 h 27"/>
                <a:gd name="T16" fmla="*/ 0 w 122"/>
                <a:gd name="T17" fmla="*/ 0 h 27"/>
                <a:gd name="T18" fmla="*/ 0 w 122"/>
                <a:gd name="T19" fmla="*/ 0 h 27"/>
                <a:gd name="T20" fmla="*/ 0 w 122"/>
                <a:gd name="T21" fmla="*/ 0 h 27"/>
                <a:gd name="T22" fmla="*/ 0 w 122"/>
                <a:gd name="T23" fmla="*/ 0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27">
                  <a:moveTo>
                    <a:pt x="122" y="4"/>
                  </a:moveTo>
                  <a:lnTo>
                    <a:pt x="116" y="0"/>
                  </a:lnTo>
                  <a:lnTo>
                    <a:pt x="0" y="19"/>
                  </a:lnTo>
                  <a:lnTo>
                    <a:pt x="0" y="27"/>
                  </a:lnTo>
                  <a:lnTo>
                    <a:pt x="116" y="8"/>
                  </a:lnTo>
                  <a:lnTo>
                    <a:pt x="110" y="4"/>
                  </a:lnTo>
                  <a:lnTo>
                    <a:pt x="116" y="8"/>
                  </a:lnTo>
                  <a:lnTo>
                    <a:pt x="119" y="7"/>
                  </a:lnTo>
                  <a:lnTo>
                    <a:pt x="121" y="4"/>
                  </a:lnTo>
                  <a:lnTo>
                    <a:pt x="119" y="1"/>
                  </a:lnTo>
                  <a:lnTo>
                    <a:pt x="116" y="0"/>
                  </a:lnTo>
                  <a:lnTo>
                    <a:pt x="12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48" name="Freeform 68"/>
            <p:cNvSpPr>
              <a:spLocks/>
            </p:cNvSpPr>
            <p:nvPr/>
          </p:nvSpPr>
          <p:spPr bwMode="auto">
            <a:xfrm>
              <a:off x="3316" y="3704"/>
              <a:ext cx="4" cy="8"/>
            </a:xfrm>
            <a:custGeom>
              <a:avLst/>
              <a:gdLst>
                <a:gd name="T0" fmla="*/ 0 w 12"/>
                <a:gd name="T1" fmla="*/ 0 h 26"/>
                <a:gd name="T2" fmla="*/ 0 w 12"/>
                <a:gd name="T3" fmla="*/ 0 h 26"/>
                <a:gd name="T4" fmla="*/ 0 w 12"/>
                <a:gd name="T5" fmla="*/ 0 h 26"/>
                <a:gd name="T6" fmla="*/ 0 w 12"/>
                <a:gd name="T7" fmla="*/ 0 h 26"/>
                <a:gd name="T8" fmla="*/ 0 w 12"/>
                <a:gd name="T9" fmla="*/ 0 h 26"/>
                <a:gd name="T10" fmla="*/ 0 w 12"/>
                <a:gd name="T11" fmla="*/ 0 h 26"/>
                <a:gd name="T12" fmla="*/ 0 w 12"/>
                <a:gd name="T13" fmla="*/ 0 h 26"/>
                <a:gd name="T14" fmla="*/ 0 w 12"/>
                <a:gd name="T15" fmla="*/ 0 h 26"/>
                <a:gd name="T16" fmla="*/ 0 w 12"/>
                <a:gd name="T17" fmla="*/ 0 h 26"/>
                <a:gd name="T18" fmla="*/ 0 w 12"/>
                <a:gd name="T19" fmla="*/ 0 h 26"/>
                <a:gd name="T20" fmla="*/ 0 w 12"/>
                <a:gd name="T21" fmla="*/ 0 h 26"/>
                <a:gd name="T22" fmla="*/ 0 w 12"/>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26">
                  <a:moveTo>
                    <a:pt x="6" y="24"/>
                  </a:moveTo>
                  <a:lnTo>
                    <a:pt x="12" y="20"/>
                  </a:lnTo>
                  <a:lnTo>
                    <a:pt x="12" y="0"/>
                  </a:lnTo>
                  <a:lnTo>
                    <a:pt x="0" y="0"/>
                  </a:lnTo>
                  <a:lnTo>
                    <a:pt x="0" y="20"/>
                  </a:lnTo>
                  <a:lnTo>
                    <a:pt x="6" y="16"/>
                  </a:lnTo>
                  <a:lnTo>
                    <a:pt x="0" y="20"/>
                  </a:lnTo>
                  <a:lnTo>
                    <a:pt x="2" y="24"/>
                  </a:lnTo>
                  <a:lnTo>
                    <a:pt x="6" y="26"/>
                  </a:lnTo>
                  <a:lnTo>
                    <a:pt x="11" y="24"/>
                  </a:lnTo>
                  <a:lnTo>
                    <a:pt x="12" y="20"/>
                  </a:lnTo>
                  <a:lnTo>
                    <a:pt x="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49" name="Freeform 69"/>
            <p:cNvSpPr>
              <a:spLocks/>
            </p:cNvSpPr>
            <p:nvPr/>
          </p:nvSpPr>
          <p:spPr bwMode="auto">
            <a:xfrm>
              <a:off x="3277" y="3709"/>
              <a:ext cx="41" cy="9"/>
            </a:xfrm>
            <a:custGeom>
              <a:avLst/>
              <a:gdLst>
                <a:gd name="T0" fmla="*/ 0 w 122"/>
                <a:gd name="T1" fmla="*/ 0 h 26"/>
                <a:gd name="T2" fmla="*/ 0 w 122"/>
                <a:gd name="T3" fmla="*/ 0 h 26"/>
                <a:gd name="T4" fmla="*/ 0 w 122"/>
                <a:gd name="T5" fmla="*/ 0 h 26"/>
                <a:gd name="T6" fmla="*/ 0 w 122"/>
                <a:gd name="T7" fmla="*/ 0 h 26"/>
                <a:gd name="T8" fmla="*/ 0 w 122"/>
                <a:gd name="T9" fmla="*/ 0 h 26"/>
                <a:gd name="T10" fmla="*/ 0 w 122"/>
                <a:gd name="T11" fmla="*/ 0 h 26"/>
                <a:gd name="T12" fmla="*/ 0 w 122"/>
                <a:gd name="T13" fmla="*/ 0 h 26"/>
                <a:gd name="T14" fmla="*/ 0 w 122"/>
                <a:gd name="T15" fmla="*/ 0 h 26"/>
                <a:gd name="T16" fmla="*/ 0 w 122"/>
                <a:gd name="T17" fmla="*/ 0 h 26"/>
                <a:gd name="T18" fmla="*/ 0 w 122"/>
                <a:gd name="T19" fmla="*/ 0 h 26"/>
                <a:gd name="T20" fmla="*/ 0 w 122"/>
                <a:gd name="T21" fmla="*/ 0 h 26"/>
                <a:gd name="T22" fmla="*/ 0 w 122"/>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26">
                  <a:moveTo>
                    <a:pt x="0" y="22"/>
                  </a:moveTo>
                  <a:lnTo>
                    <a:pt x="6" y="26"/>
                  </a:lnTo>
                  <a:lnTo>
                    <a:pt x="122" y="8"/>
                  </a:lnTo>
                  <a:lnTo>
                    <a:pt x="122" y="0"/>
                  </a:lnTo>
                  <a:lnTo>
                    <a:pt x="6" y="18"/>
                  </a:lnTo>
                  <a:lnTo>
                    <a:pt x="12" y="22"/>
                  </a:lnTo>
                  <a:lnTo>
                    <a:pt x="6" y="18"/>
                  </a:lnTo>
                  <a:lnTo>
                    <a:pt x="3" y="19"/>
                  </a:lnTo>
                  <a:lnTo>
                    <a:pt x="2" y="22"/>
                  </a:lnTo>
                  <a:lnTo>
                    <a:pt x="3" y="25"/>
                  </a:lnTo>
                  <a:lnTo>
                    <a:pt x="6" y="26"/>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50" name="Freeform 70"/>
            <p:cNvSpPr>
              <a:spLocks/>
            </p:cNvSpPr>
            <p:nvPr/>
          </p:nvSpPr>
          <p:spPr bwMode="auto">
            <a:xfrm>
              <a:off x="3277" y="3708"/>
              <a:ext cx="4" cy="8"/>
            </a:xfrm>
            <a:custGeom>
              <a:avLst/>
              <a:gdLst>
                <a:gd name="T0" fmla="*/ 0 w 12"/>
                <a:gd name="T1" fmla="*/ 0 h 24"/>
                <a:gd name="T2" fmla="*/ 0 w 12"/>
                <a:gd name="T3" fmla="*/ 0 h 24"/>
                <a:gd name="T4" fmla="*/ 0 w 12"/>
                <a:gd name="T5" fmla="*/ 0 h 24"/>
                <a:gd name="T6" fmla="*/ 0 w 12"/>
                <a:gd name="T7" fmla="*/ 0 h 24"/>
                <a:gd name="T8" fmla="*/ 0 w 12"/>
                <a:gd name="T9" fmla="*/ 0 h 24"/>
                <a:gd name="T10" fmla="*/ 0 w 12"/>
                <a:gd name="T11" fmla="*/ 0 h 24"/>
                <a:gd name="T12" fmla="*/ 0 w 12"/>
                <a:gd name="T13" fmla="*/ 0 h 24"/>
                <a:gd name="T14" fmla="*/ 0 w 12"/>
                <a:gd name="T15" fmla="*/ 0 h 24"/>
                <a:gd name="T16" fmla="*/ 0 w 12"/>
                <a:gd name="T17" fmla="*/ 0 h 24"/>
                <a:gd name="T18" fmla="*/ 0 w 12"/>
                <a:gd name="T19" fmla="*/ 0 h 24"/>
                <a:gd name="T20" fmla="*/ 0 w 12"/>
                <a:gd name="T21" fmla="*/ 0 h 24"/>
                <a:gd name="T22" fmla="*/ 0 w 12"/>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24">
                  <a:moveTo>
                    <a:pt x="6" y="1"/>
                  </a:moveTo>
                  <a:lnTo>
                    <a:pt x="0" y="5"/>
                  </a:lnTo>
                  <a:lnTo>
                    <a:pt x="0" y="24"/>
                  </a:lnTo>
                  <a:lnTo>
                    <a:pt x="12" y="24"/>
                  </a:lnTo>
                  <a:lnTo>
                    <a:pt x="12" y="5"/>
                  </a:lnTo>
                  <a:lnTo>
                    <a:pt x="6" y="9"/>
                  </a:lnTo>
                  <a:lnTo>
                    <a:pt x="12" y="5"/>
                  </a:lnTo>
                  <a:lnTo>
                    <a:pt x="10" y="1"/>
                  </a:lnTo>
                  <a:lnTo>
                    <a:pt x="6" y="0"/>
                  </a:lnTo>
                  <a:lnTo>
                    <a:pt x="2" y="1"/>
                  </a:lnTo>
                  <a:lnTo>
                    <a:pt x="0" y="5"/>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51" name="Freeform 71"/>
            <p:cNvSpPr>
              <a:spLocks/>
            </p:cNvSpPr>
            <p:nvPr/>
          </p:nvSpPr>
          <p:spPr bwMode="auto">
            <a:xfrm>
              <a:off x="3363" y="3543"/>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0" y="0"/>
                  </a:moveTo>
                  <a:lnTo>
                    <a:pt x="2" y="3"/>
                  </a:lnTo>
                  <a:lnTo>
                    <a:pt x="5" y="4"/>
                  </a:lnTo>
                  <a:lnTo>
                    <a:pt x="8" y="3"/>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52" name="Freeform 72"/>
            <p:cNvSpPr>
              <a:spLocks/>
            </p:cNvSpPr>
            <p:nvPr/>
          </p:nvSpPr>
          <p:spPr bwMode="auto">
            <a:xfrm>
              <a:off x="3161" y="3744"/>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0" y="0"/>
                  </a:moveTo>
                  <a:lnTo>
                    <a:pt x="2" y="3"/>
                  </a:lnTo>
                  <a:lnTo>
                    <a:pt x="5" y="4"/>
                  </a:lnTo>
                  <a:lnTo>
                    <a:pt x="7" y="3"/>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53" name="Freeform 73"/>
            <p:cNvSpPr>
              <a:spLocks/>
            </p:cNvSpPr>
            <p:nvPr/>
          </p:nvSpPr>
          <p:spPr bwMode="auto">
            <a:xfrm>
              <a:off x="3156" y="3679"/>
              <a:ext cx="8" cy="65"/>
            </a:xfrm>
            <a:custGeom>
              <a:avLst/>
              <a:gdLst>
                <a:gd name="T0" fmla="*/ 0 w 23"/>
                <a:gd name="T1" fmla="*/ 0 h 194"/>
                <a:gd name="T2" fmla="*/ 0 w 23"/>
                <a:gd name="T3" fmla="*/ 0 h 194"/>
                <a:gd name="T4" fmla="*/ 0 w 23"/>
                <a:gd name="T5" fmla="*/ 0 h 194"/>
                <a:gd name="T6" fmla="*/ 0 w 23"/>
                <a:gd name="T7" fmla="*/ 0 h 194"/>
                <a:gd name="T8" fmla="*/ 0 w 23"/>
                <a:gd name="T9" fmla="*/ 0 h 194"/>
                <a:gd name="T10" fmla="*/ 0 w 23"/>
                <a:gd name="T11" fmla="*/ 0 h 1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194">
                  <a:moveTo>
                    <a:pt x="4" y="0"/>
                  </a:moveTo>
                  <a:lnTo>
                    <a:pt x="0" y="0"/>
                  </a:lnTo>
                  <a:lnTo>
                    <a:pt x="14" y="194"/>
                  </a:lnTo>
                  <a:lnTo>
                    <a:pt x="23" y="194"/>
                  </a:lnTo>
                  <a:lnTo>
                    <a:pt x="8"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54" name="Freeform 74"/>
            <p:cNvSpPr>
              <a:spLocks/>
            </p:cNvSpPr>
            <p:nvPr/>
          </p:nvSpPr>
          <p:spPr bwMode="auto">
            <a:xfrm>
              <a:off x="3156" y="3678"/>
              <a:ext cx="3" cy="1"/>
            </a:xfrm>
            <a:custGeom>
              <a:avLst/>
              <a:gdLst>
                <a:gd name="T0" fmla="*/ 0 w 8"/>
                <a:gd name="T1" fmla="*/ 0 h 4"/>
                <a:gd name="T2" fmla="*/ 0 w 8"/>
                <a:gd name="T3" fmla="*/ 0 h 4"/>
                <a:gd name="T4" fmla="*/ 0 w 8"/>
                <a:gd name="T5" fmla="*/ 0 h 4"/>
                <a:gd name="T6" fmla="*/ 0 w 8"/>
                <a:gd name="T7" fmla="*/ 0 h 4"/>
                <a:gd name="T8" fmla="*/ 0 w 8"/>
                <a:gd name="T9" fmla="*/ 0 h 4"/>
                <a:gd name="T10" fmla="*/ 0 w 8"/>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
                  <a:moveTo>
                    <a:pt x="8" y="4"/>
                  </a:moveTo>
                  <a:lnTo>
                    <a:pt x="7" y="2"/>
                  </a:lnTo>
                  <a:lnTo>
                    <a:pt x="4" y="0"/>
                  </a:lnTo>
                  <a:lnTo>
                    <a:pt x="1" y="2"/>
                  </a:lnTo>
                  <a:lnTo>
                    <a:pt x="0" y="4"/>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55" name="Freeform 75"/>
            <p:cNvSpPr>
              <a:spLocks/>
            </p:cNvSpPr>
            <p:nvPr/>
          </p:nvSpPr>
          <p:spPr bwMode="auto">
            <a:xfrm>
              <a:off x="3355" y="3563"/>
              <a:ext cx="3" cy="3"/>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8" y="0"/>
                  </a:moveTo>
                  <a:lnTo>
                    <a:pt x="4" y="0"/>
                  </a:lnTo>
                  <a:lnTo>
                    <a:pt x="1" y="1"/>
                  </a:lnTo>
                  <a:lnTo>
                    <a:pt x="0" y="5"/>
                  </a:lnTo>
                  <a:lnTo>
                    <a:pt x="3"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56" name="Freeform 76"/>
            <p:cNvSpPr>
              <a:spLocks/>
            </p:cNvSpPr>
            <p:nvPr/>
          </p:nvSpPr>
          <p:spPr bwMode="auto">
            <a:xfrm>
              <a:off x="3356" y="3562"/>
              <a:ext cx="12" cy="5"/>
            </a:xfrm>
            <a:custGeom>
              <a:avLst/>
              <a:gdLst>
                <a:gd name="T0" fmla="*/ 0 w 37"/>
                <a:gd name="T1" fmla="*/ 0 h 14"/>
                <a:gd name="T2" fmla="*/ 0 w 37"/>
                <a:gd name="T3" fmla="*/ 0 h 14"/>
                <a:gd name="T4" fmla="*/ 0 w 37"/>
                <a:gd name="T5" fmla="*/ 0 h 14"/>
                <a:gd name="T6" fmla="*/ 0 w 37"/>
                <a:gd name="T7" fmla="*/ 0 h 14"/>
                <a:gd name="T8" fmla="*/ 0 w 37"/>
                <a:gd name="T9" fmla="*/ 0 h 14"/>
                <a:gd name="T10" fmla="*/ 0 w 37"/>
                <a:gd name="T11" fmla="*/ 0 h 14"/>
                <a:gd name="T12" fmla="*/ 0 w 37"/>
                <a:gd name="T13" fmla="*/ 0 h 14"/>
                <a:gd name="T14" fmla="*/ 0 w 37"/>
                <a:gd name="T15" fmla="*/ 0 h 14"/>
                <a:gd name="T16" fmla="*/ 0 w 37"/>
                <a:gd name="T17" fmla="*/ 0 h 14"/>
                <a:gd name="T18" fmla="*/ 0 w 37"/>
                <a:gd name="T19" fmla="*/ 0 h 14"/>
                <a:gd name="T20" fmla="*/ 0 w 37"/>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14">
                  <a:moveTo>
                    <a:pt x="34" y="0"/>
                  </a:moveTo>
                  <a:lnTo>
                    <a:pt x="27" y="3"/>
                  </a:lnTo>
                  <a:lnTo>
                    <a:pt x="20" y="6"/>
                  </a:lnTo>
                  <a:lnTo>
                    <a:pt x="10" y="6"/>
                  </a:lnTo>
                  <a:lnTo>
                    <a:pt x="5" y="3"/>
                  </a:lnTo>
                  <a:lnTo>
                    <a:pt x="0" y="11"/>
                  </a:lnTo>
                  <a:lnTo>
                    <a:pt x="10" y="14"/>
                  </a:lnTo>
                  <a:lnTo>
                    <a:pt x="20" y="14"/>
                  </a:lnTo>
                  <a:lnTo>
                    <a:pt x="30" y="11"/>
                  </a:lnTo>
                  <a:lnTo>
                    <a:pt x="37" y="8"/>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57" name="Freeform 77"/>
            <p:cNvSpPr>
              <a:spLocks/>
            </p:cNvSpPr>
            <p:nvPr/>
          </p:nvSpPr>
          <p:spPr bwMode="auto">
            <a:xfrm>
              <a:off x="3367" y="3562"/>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8"/>
                  </a:moveTo>
                  <a:lnTo>
                    <a:pt x="6" y="6"/>
                  </a:lnTo>
                  <a:lnTo>
                    <a:pt x="6" y="3"/>
                  </a:lnTo>
                  <a:lnTo>
                    <a:pt x="5" y="0"/>
                  </a:lnTo>
                  <a:lnTo>
                    <a:pt x="0" y="0"/>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58" name="Freeform 78"/>
            <p:cNvSpPr>
              <a:spLocks/>
            </p:cNvSpPr>
            <p:nvPr/>
          </p:nvSpPr>
          <p:spPr bwMode="auto">
            <a:xfrm>
              <a:off x="3283" y="3586"/>
              <a:ext cx="3" cy="2"/>
            </a:xfrm>
            <a:custGeom>
              <a:avLst/>
              <a:gdLst>
                <a:gd name="T0" fmla="*/ 0 w 8"/>
                <a:gd name="T1" fmla="*/ 0 h 5"/>
                <a:gd name="T2" fmla="*/ 0 w 8"/>
                <a:gd name="T3" fmla="*/ 0 h 5"/>
                <a:gd name="T4" fmla="*/ 0 w 8"/>
                <a:gd name="T5" fmla="*/ 0 h 5"/>
                <a:gd name="T6" fmla="*/ 0 w 8"/>
                <a:gd name="T7" fmla="*/ 0 h 5"/>
                <a:gd name="T8" fmla="*/ 0 w 8"/>
                <a:gd name="T9" fmla="*/ 0 h 5"/>
                <a:gd name="T10" fmla="*/ 0 w 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0" y="0"/>
                  </a:moveTo>
                  <a:lnTo>
                    <a:pt x="0" y="4"/>
                  </a:lnTo>
                  <a:lnTo>
                    <a:pt x="2" y="5"/>
                  </a:lnTo>
                  <a:lnTo>
                    <a:pt x="7" y="5"/>
                  </a:lnTo>
                  <a:lnTo>
                    <a:pt x="8"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59" name="Freeform 79"/>
            <p:cNvSpPr>
              <a:spLocks/>
            </p:cNvSpPr>
            <p:nvPr/>
          </p:nvSpPr>
          <p:spPr bwMode="auto">
            <a:xfrm>
              <a:off x="3283" y="3584"/>
              <a:ext cx="9" cy="3"/>
            </a:xfrm>
            <a:custGeom>
              <a:avLst/>
              <a:gdLst>
                <a:gd name="T0" fmla="*/ 0 w 26"/>
                <a:gd name="T1" fmla="*/ 0 h 9"/>
                <a:gd name="T2" fmla="*/ 0 w 26"/>
                <a:gd name="T3" fmla="*/ 0 h 9"/>
                <a:gd name="T4" fmla="*/ 0 w 26"/>
                <a:gd name="T5" fmla="*/ 0 h 9"/>
                <a:gd name="T6" fmla="*/ 0 w 26"/>
                <a:gd name="T7" fmla="*/ 0 h 9"/>
                <a:gd name="T8" fmla="*/ 0 w 26"/>
                <a:gd name="T9" fmla="*/ 0 h 9"/>
                <a:gd name="T10" fmla="*/ 0 w 26"/>
                <a:gd name="T11" fmla="*/ 0 h 9"/>
                <a:gd name="T12" fmla="*/ 0 w 26"/>
                <a:gd name="T13" fmla="*/ 0 h 9"/>
                <a:gd name="T14" fmla="*/ 0 w 26"/>
                <a:gd name="T15" fmla="*/ 0 h 9"/>
                <a:gd name="T16" fmla="*/ 0 w 26"/>
                <a:gd name="T17" fmla="*/ 0 h 9"/>
                <a:gd name="T18" fmla="*/ 0 w 26"/>
                <a:gd name="T19" fmla="*/ 0 h 9"/>
                <a:gd name="T20" fmla="*/ 0 w 26"/>
                <a:gd name="T21" fmla="*/ 0 h 9"/>
                <a:gd name="T22" fmla="*/ 0 w 26"/>
                <a:gd name="T23" fmla="*/ 0 h 9"/>
                <a:gd name="T24" fmla="*/ 0 w 26"/>
                <a:gd name="T25" fmla="*/ 0 h 9"/>
                <a:gd name="T26" fmla="*/ 0 w 26"/>
                <a:gd name="T27" fmla="*/ 0 h 9"/>
                <a:gd name="T28" fmla="*/ 0 w 26"/>
                <a:gd name="T29" fmla="*/ 0 h 9"/>
                <a:gd name="T30" fmla="*/ 0 w 26"/>
                <a:gd name="T31" fmla="*/ 0 h 9"/>
                <a:gd name="T32" fmla="*/ 0 w 26"/>
                <a:gd name="T33" fmla="*/ 0 h 9"/>
                <a:gd name="T34" fmla="*/ 0 w 26"/>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 h="9">
                  <a:moveTo>
                    <a:pt x="26" y="5"/>
                  </a:moveTo>
                  <a:lnTo>
                    <a:pt x="21" y="1"/>
                  </a:lnTo>
                  <a:lnTo>
                    <a:pt x="16" y="0"/>
                  </a:lnTo>
                  <a:lnTo>
                    <a:pt x="11" y="0"/>
                  </a:lnTo>
                  <a:lnTo>
                    <a:pt x="4" y="1"/>
                  </a:lnTo>
                  <a:lnTo>
                    <a:pt x="0" y="7"/>
                  </a:lnTo>
                  <a:lnTo>
                    <a:pt x="8" y="9"/>
                  </a:lnTo>
                  <a:lnTo>
                    <a:pt x="10" y="9"/>
                  </a:lnTo>
                  <a:lnTo>
                    <a:pt x="11" y="8"/>
                  </a:lnTo>
                  <a:lnTo>
                    <a:pt x="16" y="8"/>
                  </a:lnTo>
                  <a:lnTo>
                    <a:pt x="18" y="9"/>
                  </a:lnTo>
                  <a:lnTo>
                    <a:pt x="14" y="5"/>
                  </a:lnTo>
                  <a:lnTo>
                    <a:pt x="18" y="9"/>
                  </a:lnTo>
                  <a:lnTo>
                    <a:pt x="23" y="9"/>
                  </a:lnTo>
                  <a:lnTo>
                    <a:pt x="24" y="7"/>
                  </a:lnTo>
                  <a:lnTo>
                    <a:pt x="24" y="3"/>
                  </a:lnTo>
                  <a:lnTo>
                    <a:pt x="21" y="1"/>
                  </a:lnTo>
                  <a:lnTo>
                    <a:pt x="2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60" name="Freeform 80"/>
            <p:cNvSpPr>
              <a:spLocks/>
            </p:cNvSpPr>
            <p:nvPr/>
          </p:nvSpPr>
          <p:spPr bwMode="auto">
            <a:xfrm>
              <a:off x="3288" y="3585"/>
              <a:ext cx="4" cy="7"/>
            </a:xfrm>
            <a:custGeom>
              <a:avLst/>
              <a:gdLst>
                <a:gd name="T0" fmla="*/ 0 w 12"/>
                <a:gd name="T1" fmla="*/ 0 h 19"/>
                <a:gd name="T2" fmla="*/ 0 w 12"/>
                <a:gd name="T3" fmla="*/ 0 h 19"/>
                <a:gd name="T4" fmla="*/ 0 w 12"/>
                <a:gd name="T5" fmla="*/ 0 h 19"/>
                <a:gd name="T6" fmla="*/ 0 w 12"/>
                <a:gd name="T7" fmla="*/ 0 h 19"/>
                <a:gd name="T8" fmla="*/ 0 w 12"/>
                <a:gd name="T9" fmla="*/ 0 h 19"/>
                <a:gd name="T10" fmla="*/ 0 w 12"/>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9">
                  <a:moveTo>
                    <a:pt x="6" y="19"/>
                  </a:moveTo>
                  <a:lnTo>
                    <a:pt x="12" y="19"/>
                  </a:lnTo>
                  <a:lnTo>
                    <a:pt x="12" y="0"/>
                  </a:lnTo>
                  <a:lnTo>
                    <a:pt x="0" y="0"/>
                  </a:lnTo>
                  <a:lnTo>
                    <a:pt x="0" y="19"/>
                  </a:lnTo>
                  <a:lnTo>
                    <a:pt x="6"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61" name="Freeform 81"/>
            <p:cNvSpPr>
              <a:spLocks/>
            </p:cNvSpPr>
            <p:nvPr/>
          </p:nvSpPr>
          <p:spPr bwMode="auto">
            <a:xfrm>
              <a:off x="3288" y="3592"/>
              <a:ext cx="4" cy="2"/>
            </a:xfrm>
            <a:custGeom>
              <a:avLst/>
              <a:gdLst>
                <a:gd name="T0" fmla="*/ 0 w 12"/>
                <a:gd name="T1" fmla="*/ 0 h 6"/>
                <a:gd name="T2" fmla="*/ 0 w 12"/>
                <a:gd name="T3" fmla="*/ 0 h 6"/>
                <a:gd name="T4" fmla="*/ 0 w 12"/>
                <a:gd name="T5" fmla="*/ 0 h 6"/>
                <a:gd name="T6" fmla="*/ 0 w 12"/>
                <a:gd name="T7" fmla="*/ 0 h 6"/>
                <a:gd name="T8" fmla="*/ 0 w 12"/>
                <a:gd name="T9" fmla="*/ 0 h 6"/>
                <a:gd name="T10" fmla="*/ 0 w 12"/>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
                  <a:moveTo>
                    <a:pt x="0" y="0"/>
                  </a:moveTo>
                  <a:lnTo>
                    <a:pt x="2" y="4"/>
                  </a:lnTo>
                  <a:lnTo>
                    <a:pt x="6" y="6"/>
                  </a:lnTo>
                  <a:lnTo>
                    <a:pt x="10" y="4"/>
                  </a:lnTo>
                  <a:lnTo>
                    <a:pt x="1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62" name="Freeform 82"/>
            <p:cNvSpPr>
              <a:spLocks/>
            </p:cNvSpPr>
            <p:nvPr/>
          </p:nvSpPr>
          <p:spPr bwMode="auto">
            <a:xfrm>
              <a:off x="3246" y="3585"/>
              <a:ext cx="39" cy="10"/>
            </a:xfrm>
            <a:custGeom>
              <a:avLst/>
              <a:gdLst>
                <a:gd name="T0" fmla="*/ 0 w 115"/>
                <a:gd name="T1" fmla="*/ 0 h 30"/>
                <a:gd name="T2" fmla="*/ 0 w 115"/>
                <a:gd name="T3" fmla="*/ 0 h 30"/>
                <a:gd name="T4" fmla="*/ 0 w 115"/>
                <a:gd name="T5" fmla="*/ 0 h 30"/>
                <a:gd name="T6" fmla="*/ 0 w 115"/>
                <a:gd name="T7" fmla="*/ 0 h 30"/>
                <a:gd name="T8" fmla="*/ 0 w 115"/>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 h="30">
                  <a:moveTo>
                    <a:pt x="0" y="14"/>
                  </a:moveTo>
                  <a:lnTo>
                    <a:pt x="115" y="0"/>
                  </a:lnTo>
                  <a:lnTo>
                    <a:pt x="115" y="18"/>
                  </a:lnTo>
                  <a:lnTo>
                    <a:pt x="0" y="30"/>
                  </a:lnTo>
                  <a:lnTo>
                    <a:pt x="0" y="1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63" name="Freeform 83"/>
            <p:cNvSpPr>
              <a:spLocks/>
            </p:cNvSpPr>
            <p:nvPr/>
          </p:nvSpPr>
          <p:spPr bwMode="auto">
            <a:xfrm>
              <a:off x="3246" y="3584"/>
              <a:ext cx="41" cy="7"/>
            </a:xfrm>
            <a:custGeom>
              <a:avLst/>
              <a:gdLst>
                <a:gd name="T0" fmla="*/ 0 w 121"/>
                <a:gd name="T1" fmla="*/ 0 h 22"/>
                <a:gd name="T2" fmla="*/ 0 w 121"/>
                <a:gd name="T3" fmla="*/ 0 h 22"/>
                <a:gd name="T4" fmla="*/ 0 w 121"/>
                <a:gd name="T5" fmla="*/ 0 h 22"/>
                <a:gd name="T6" fmla="*/ 0 w 121"/>
                <a:gd name="T7" fmla="*/ 0 h 22"/>
                <a:gd name="T8" fmla="*/ 0 w 121"/>
                <a:gd name="T9" fmla="*/ 0 h 22"/>
                <a:gd name="T10" fmla="*/ 0 w 121"/>
                <a:gd name="T11" fmla="*/ 0 h 22"/>
                <a:gd name="T12" fmla="*/ 0 w 121"/>
                <a:gd name="T13" fmla="*/ 0 h 22"/>
                <a:gd name="T14" fmla="*/ 0 w 121"/>
                <a:gd name="T15" fmla="*/ 0 h 22"/>
                <a:gd name="T16" fmla="*/ 0 w 121"/>
                <a:gd name="T17" fmla="*/ 0 h 22"/>
                <a:gd name="T18" fmla="*/ 0 w 121"/>
                <a:gd name="T19" fmla="*/ 0 h 22"/>
                <a:gd name="T20" fmla="*/ 0 w 121"/>
                <a:gd name="T21" fmla="*/ 0 h 22"/>
                <a:gd name="T22" fmla="*/ 0 w 121"/>
                <a:gd name="T23" fmla="*/ 0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1" h="22">
                  <a:moveTo>
                    <a:pt x="121" y="4"/>
                  </a:moveTo>
                  <a:lnTo>
                    <a:pt x="115" y="0"/>
                  </a:lnTo>
                  <a:lnTo>
                    <a:pt x="0" y="14"/>
                  </a:lnTo>
                  <a:lnTo>
                    <a:pt x="0" y="22"/>
                  </a:lnTo>
                  <a:lnTo>
                    <a:pt x="115" y="8"/>
                  </a:lnTo>
                  <a:lnTo>
                    <a:pt x="109" y="4"/>
                  </a:lnTo>
                  <a:lnTo>
                    <a:pt x="115" y="8"/>
                  </a:lnTo>
                  <a:lnTo>
                    <a:pt x="118" y="7"/>
                  </a:lnTo>
                  <a:lnTo>
                    <a:pt x="119" y="4"/>
                  </a:lnTo>
                  <a:lnTo>
                    <a:pt x="118" y="2"/>
                  </a:lnTo>
                  <a:lnTo>
                    <a:pt x="115" y="0"/>
                  </a:lnTo>
                  <a:lnTo>
                    <a:pt x="12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64" name="Freeform 84"/>
            <p:cNvSpPr>
              <a:spLocks/>
            </p:cNvSpPr>
            <p:nvPr/>
          </p:nvSpPr>
          <p:spPr bwMode="auto">
            <a:xfrm>
              <a:off x="3283" y="3585"/>
              <a:ext cx="4" cy="8"/>
            </a:xfrm>
            <a:custGeom>
              <a:avLst/>
              <a:gdLst>
                <a:gd name="T0" fmla="*/ 0 w 12"/>
                <a:gd name="T1" fmla="*/ 0 h 23"/>
                <a:gd name="T2" fmla="*/ 0 w 12"/>
                <a:gd name="T3" fmla="*/ 0 h 23"/>
                <a:gd name="T4" fmla="*/ 0 w 12"/>
                <a:gd name="T5" fmla="*/ 0 h 23"/>
                <a:gd name="T6" fmla="*/ 0 w 12"/>
                <a:gd name="T7" fmla="*/ 0 h 23"/>
                <a:gd name="T8" fmla="*/ 0 w 12"/>
                <a:gd name="T9" fmla="*/ 0 h 23"/>
                <a:gd name="T10" fmla="*/ 0 w 12"/>
                <a:gd name="T11" fmla="*/ 0 h 23"/>
                <a:gd name="T12" fmla="*/ 0 w 12"/>
                <a:gd name="T13" fmla="*/ 0 h 23"/>
                <a:gd name="T14" fmla="*/ 0 w 12"/>
                <a:gd name="T15" fmla="*/ 0 h 23"/>
                <a:gd name="T16" fmla="*/ 0 w 12"/>
                <a:gd name="T17" fmla="*/ 0 h 23"/>
                <a:gd name="T18" fmla="*/ 0 w 12"/>
                <a:gd name="T19" fmla="*/ 0 h 23"/>
                <a:gd name="T20" fmla="*/ 0 w 12"/>
                <a:gd name="T21" fmla="*/ 0 h 23"/>
                <a:gd name="T22" fmla="*/ 0 w 12"/>
                <a:gd name="T23" fmla="*/ 0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23">
                  <a:moveTo>
                    <a:pt x="6" y="22"/>
                  </a:moveTo>
                  <a:lnTo>
                    <a:pt x="12" y="18"/>
                  </a:lnTo>
                  <a:lnTo>
                    <a:pt x="12" y="0"/>
                  </a:lnTo>
                  <a:lnTo>
                    <a:pt x="0" y="0"/>
                  </a:lnTo>
                  <a:lnTo>
                    <a:pt x="0" y="18"/>
                  </a:lnTo>
                  <a:lnTo>
                    <a:pt x="6" y="14"/>
                  </a:lnTo>
                  <a:lnTo>
                    <a:pt x="0" y="18"/>
                  </a:lnTo>
                  <a:lnTo>
                    <a:pt x="2" y="22"/>
                  </a:lnTo>
                  <a:lnTo>
                    <a:pt x="6" y="23"/>
                  </a:lnTo>
                  <a:lnTo>
                    <a:pt x="10" y="22"/>
                  </a:lnTo>
                  <a:lnTo>
                    <a:pt x="12" y="18"/>
                  </a:lnTo>
                  <a:lnTo>
                    <a:pt x="6"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65" name="Freeform 85"/>
            <p:cNvSpPr>
              <a:spLocks/>
            </p:cNvSpPr>
            <p:nvPr/>
          </p:nvSpPr>
          <p:spPr bwMode="auto">
            <a:xfrm>
              <a:off x="3244" y="3590"/>
              <a:ext cx="41" cy="7"/>
            </a:xfrm>
            <a:custGeom>
              <a:avLst/>
              <a:gdLst>
                <a:gd name="T0" fmla="*/ 0 w 121"/>
                <a:gd name="T1" fmla="*/ 0 h 20"/>
                <a:gd name="T2" fmla="*/ 0 w 121"/>
                <a:gd name="T3" fmla="*/ 0 h 20"/>
                <a:gd name="T4" fmla="*/ 0 w 121"/>
                <a:gd name="T5" fmla="*/ 0 h 20"/>
                <a:gd name="T6" fmla="*/ 0 w 121"/>
                <a:gd name="T7" fmla="*/ 0 h 20"/>
                <a:gd name="T8" fmla="*/ 0 w 121"/>
                <a:gd name="T9" fmla="*/ 0 h 20"/>
                <a:gd name="T10" fmla="*/ 0 w 121"/>
                <a:gd name="T11" fmla="*/ 0 h 20"/>
                <a:gd name="T12" fmla="*/ 0 w 121"/>
                <a:gd name="T13" fmla="*/ 0 h 20"/>
                <a:gd name="T14" fmla="*/ 0 w 121"/>
                <a:gd name="T15" fmla="*/ 0 h 20"/>
                <a:gd name="T16" fmla="*/ 0 w 121"/>
                <a:gd name="T17" fmla="*/ 0 h 20"/>
                <a:gd name="T18" fmla="*/ 0 w 121"/>
                <a:gd name="T19" fmla="*/ 0 h 20"/>
                <a:gd name="T20" fmla="*/ 0 w 121"/>
                <a:gd name="T21" fmla="*/ 0 h 20"/>
                <a:gd name="T22" fmla="*/ 0 w 121"/>
                <a:gd name="T23" fmla="*/ 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1" h="20">
                  <a:moveTo>
                    <a:pt x="0" y="16"/>
                  </a:moveTo>
                  <a:lnTo>
                    <a:pt x="6" y="20"/>
                  </a:lnTo>
                  <a:lnTo>
                    <a:pt x="121" y="8"/>
                  </a:lnTo>
                  <a:lnTo>
                    <a:pt x="121" y="0"/>
                  </a:lnTo>
                  <a:lnTo>
                    <a:pt x="6" y="12"/>
                  </a:lnTo>
                  <a:lnTo>
                    <a:pt x="12" y="16"/>
                  </a:lnTo>
                  <a:lnTo>
                    <a:pt x="6" y="12"/>
                  </a:lnTo>
                  <a:lnTo>
                    <a:pt x="3" y="13"/>
                  </a:lnTo>
                  <a:lnTo>
                    <a:pt x="2" y="16"/>
                  </a:lnTo>
                  <a:lnTo>
                    <a:pt x="3" y="19"/>
                  </a:lnTo>
                  <a:lnTo>
                    <a:pt x="6" y="2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66" name="Freeform 86"/>
            <p:cNvSpPr>
              <a:spLocks/>
            </p:cNvSpPr>
            <p:nvPr/>
          </p:nvSpPr>
          <p:spPr bwMode="auto">
            <a:xfrm>
              <a:off x="3244" y="3588"/>
              <a:ext cx="4" cy="7"/>
            </a:xfrm>
            <a:custGeom>
              <a:avLst/>
              <a:gdLst>
                <a:gd name="T0" fmla="*/ 0 w 12"/>
                <a:gd name="T1" fmla="*/ 0 h 22"/>
                <a:gd name="T2" fmla="*/ 0 w 12"/>
                <a:gd name="T3" fmla="*/ 0 h 22"/>
                <a:gd name="T4" fmla="*/ 0 w 12"/>
                <a:gd name="T5" fmla="*/ 0 h 22"/>
                <a:gd name="T6" fmla="*/ 0 w 12"/>
                <a:gd name="T7" fmla="*/ 0 h 22"/>
                <a:gd name="T8" fmla="*/ 0 w 12"/>
                <a:gd name="T9" fmla="*/ 0 h 22"/>
                <a:gd name="T10" fmla="*/ 0 w 12"/>
                <a:gd name="T11" fmla="*/ 0 h 22"/>
                <a:gd name="T12" fmla="*/ 0 w 12"/>
                <a:gd name="T13" fmla="*/ 0 h 22"/>
                <a:gd name="T14" fmla="*/ 0 w 12"/>
                <a:gd name="T15" fmla="*/ 0 h 22"/>
                <a:gd name="T16" fmla="*/ 0 w 12"/>
                <a:gd name="T17" fmla="*/ 0 h 22"/>
                <a:gd name="T18" fmla="*/ 0 w 12"/>
                <a:gd name="T19" fmla="*/ 0 h 22"/>
                <a:gd name="T20" fmla="*/ 0 w 12"/>
                <a:gd name="T21" fmla="*/ 0 h 22"/>
                <a:gd name="T22" fmla="*/ 0 w 12"/>
                <a:gd name="T23" fmla="*/ 0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22">
                  <a:moveTo>
                    <a:pt x="6" y="2"/>
                  </a:moveTo>
                  <a:lnTo>
                    <a:pt x="0" y="6"/>
                  </a:lnTo>
                  <a:lnTo>
                    <a:pt x="0" y="22"/>
                  </a:lnTo>
                  <a:lnTo>
                    <a:pt x="12" y="22"/>
                  </a:lnTo>
                  <a:lnTo>
                    <a:pt x="12" y="6"/>
                  </a:lnTo>
                  <a:lnTo>
                    <a:pt x="6" y="10"/>
                  </a:lnTo>
                  <a:lnTo>
                    <a:pt x="12" y="6"/>
                  </a:lnTo>
                  <a:lnTo>
                    <a:pt x="10" y="2"/>
                  </a:lnTo>
                  <a:lnTo>
                    <a:pt x="6" y="0"/>
                  </a:lnTo>
                  <a:lnTo>
                    <a:pt x="2" y="2"/>
                  </a:lnTo>
                  <a:lnTo>
                    <a:pt x="0" y="6"/>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67" name="Freeform 87"/>
            <p:cNvSpPr>
              <a:spLocks/>
            </p:cNvSpPr>
            <p:nvPr/>
          </p:nvSpPr>
          <p:spPr bwMode="auto">
            <a:xfrm>
              <a:off x="3107" y="3551"/>
              <a:ext cx="141" cy="253"/>
            </a:xfrm>
            <a:custGeom>
              <a:avLst/>
              <a:gdLst>
                <a:gd name="T0" fmla="*/ 0 w 425"/>
                <a:gd name="T1" fmla="*/ 0 h 758"/>
                <a:gd name="T2" fmla="*/ 0 w 425"/>
                <a:gd name="T3" fmla="*/ 0 h 758"/>
                <a:gd name="T4" fmla="*/ 0 w 425"/>
                <a:gd name="T5" fmla="*/ 0 h 758"/>
                <a:gd name="T6" fmla="*/ 0 w 425"/>
                <a:gd name="T7" fmla="*/ 0 h 758"/>
                <a:gd name="T8" fmla="*/ 0 w 425"/>
                <a:gd name="T9" fmla="*/ 0 h 758"/>
                <a:gd name="T10" fmla="*/ 0 w 425"/>
                <a:gd name="T11" fmla="*/ 0 h 758"/>
                <a:gd name="T12" fmla="*/ 0 w 425"/>
                <a:gd name="T13" fmla="*/ 0 h 758"/>
                <a:gd name="T14" fmla="*/ 0 w 425"/>
                <a:gd name="T15" fmla="*/ 0 h 758"/>
                <a:gd name="T16" fmla="*/ 0 w 425"/>
                <a:gd name="T17" fmla="*/ 0 h 758"/>
                <a:gd name="T18" fmla="*/ 0 w 425"/>
                <a:gd name="T19" fmla="*/ 0 h 758"/>
                <a:gd name="T20" fmla="*/ 0 w 425"/>
                <a:gd name="T21" fmla="*/ 0 h 758"/>
                <a:gd name="T22" fmla="*/ 0 w 425"/>
                <a:gd name="T23" fmla="*/ 0 h 758"/>
                <a:gd name="T24" fmla="*/ 0 w 425"/>
                <a:gd name="T25" fmla="*/ 0 h 758"/>
                <a:gd name="T26" fmla="*/ 0 w 425"/>
                <a:gd name="T27" fmla="*/ 0 h 758"/>
                <a:gd name="T28" fmla="*/ 0 w 425"/>
                <a:gd name="T29" fmla="*/ 0 h 758"/>
                <a:gd name="T30" fmla="*/ 0 w 425"/>
                <a:gd name="T31" fmla="*/ 0 h 758"/>
                <a:gd name="T32" fmla="*/ 0 w 425"/>
                <a:gd name="T33" fmla="*/ 0 h 758"/>
                <a:gd name="T34" fmla="*/ 0 w 425"/>
                <a:gd name="T35" fmla="*/ 0 h 758"/>
                <a:gd name="T36" fmla="*/ 0 w 425"/>
                <a:gd name="T37" fmla="*/ 0 h 758"/>
                <a:gd name="T38" fmla="*/ 0 w 425"/>
                <a:gd name="T39" fmla="*/ 0 h 758"/>
                <a:gd name="T40" fmla="*/ 0 w 425"/>
                <a:gd name="T41" fmla="*/ 0 h 758"/>
                <a:gd name="T42" fmla="*/ 0 w 425"/>
                <a:gd name="T43" fmla="*/ 0 h 758"/>
                <a:gd name="T44" fmla="*/ 0 w 425"/>
                <a:gd name="T45" fmla="*/ 0 h 758"/>
                <a:gd name="T46" fmla="*/ 0 w 425"/>
                <a:gd name="T47" fmla="*/ 0 h 758"/>
                <a:gd name="T48" fmla="*/ 0 w 425"/>
                <a:gd name="T49" fmla="*/ 0 h 758"/>
                <a:gd name="T50" fmla="*/ 0 w 425"/>
                <a:gd name="T51" fmla="*/ 0 h 758"/>
                <a:gd name="T52" fmla="*/ 0 w 425"/>
                <a:gd name="T53" fmla="*/ 0 h 75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5" h="758">
                  <a:moveTo>
                    <a:pt x="354" y="4"/>
                  </a:moveTo>
                  <a:lnTo>
                    <a:pt x="425" y="667"/>
                  </a:lnTo>
                  <a:lnTo>
                    <a:pt x="213" y="758"/>
                  </a:lnTo>
                  <a:lnTo>
                    <a:pt x="28" y="645"/>
                  </a:lnTo>
                  <a:lnTo>
                    <a:pt x="0" y="116"/>
                  </a:lnTo>
                  <a:lnTo>
                    <a:pt x="99" y="8"/>
                  </a:lnTo>
                  <a:lnTo>
                    <a:pt x="105" y="12"/>
                  </a:lnTo>
                  <a:lnTo>
                    <a:pt x="111" y="16"/>
                  </a:lnTo>
                  <a:lnTo>
                    <a:pt x="117" y="20"/>
                  </a:lnTo>
                  <a:lnTo>
                    <a:pt x="123" y="24"/>
                  </a:lnTo>
                  <a:lnTo>
                    <a:pt x="128" y="27"/>
                  </a:lnTo>
                  <a:lnTo>
                    <a:pt x="136" y="28"/>
                  </a:lnTo>
                  <a:lnTo>
                    <a:pt x="146" y="30"/>
                  </a:lnTo>
                  <a:lnTo>
                    <a:pt x="156" y="30"/>
                  </a:lnTo>
                  <a:lnTo>
                    <a:pt x="156" y="97"/>
                  </a:lnTo>
                  <a:lnTo>
                    <a:pt x="179" y="97"/>
                  </a:lnTo>
                  <a:lnTo>
                    <a:pt x="179" y="31"/>
                  </a:lnTo>
                  <a:lnTo>
                    <a:pt x="184" y="28"/>
                  </a:lnTo>
                  <a:lnTo>
                    <a:pt x="189" y="25"/>
                  </a:lnTo>
                  <a:lnTo>
                    <a:pt x="195" y="21"/>
                  </a:lnTo>
                  <a:lnTo>
                    <a:pt x="202" y="17"/>
                  </a:lnTo>
                  <a:lnTo>
                    <a:pt x="210" y="15"/>
                  </a:lnTo>
                  <a:lnTo>
                    <a:pt x="216" y="12"/>
                  </a:lnTo>
                  <a:lnTo>
                    <a:pt x="223" y="9"/>
                  </a:lnTo>
                  <a:lnTo>
                    <a:pt x="227" y="9"/>
                  </a:lnTo>
                  <a:lnTo>
                    <a:pt x="227" y="0"/>
                  </a:lnTo>
                  <a:lnTo>
                    <a:pt x="354" y="4"/>
                  </a:lnTo>
                  <a:close/>
                </a:path>
              </a:pathLst>
            </a:custGeom>
            <a:solidFill>
              <a:srgbClr val="E5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68" name="Freeform 88"/>
            <p:cNvSpPr>
              <a:spLocks/>
            </p:cNvSpPr>
            <p:nvPr/>
          </p:nvSpPr>
          <p:spPr bwMode="auto">
            <a:xfrm>
              <a:off x="3223" y="3553"/>
              <a:ext cx="27" cy="222"/>
            </a:xfrm>
            <a:custGeom>
              <a:avLst/>
              <a:gdLst>
                <a:gd name="T0" fmla="*/ 0 w 80"/>
                <a:gd name="T1" fmla="*/ 0 h 667"/>
                <a:gd name="T2" fmla="*/ 0 w 80"/>
                <a:gd name="T3" fmla="*/ 0 h 667"/>
                <a:gd name="T4" fmla="*/ 0 w 80"/>
                <a:gd name="T5" fmla="*/ 0 h 667"/>
                <a:gd name="T6" fmla="*/ 0 w 80"/>
                <a:gd name="T7" fmla="*/ 0 h 667"/>
                <a:gd name="T8" fmla="*/ 0 w 80"/>
                <a:gd name="T9" fmla="*/ 0 h 667"/>
                <a:gd name="T10" fmla="*/ 0 w 80"/>
                <a:gd name="T11" fmla="*/ 0 h 667"/>
                <a:gd name="T12" fmla="*/ 0 w 80"/>
                <a:gd name="T13" fmla="*/ 0 h 667"/>
                <a:gd name="T14" fmla="*/ 0 w 80"/>
                <a:gd name="T15" fmla="*/ 0 h 667"/>
                <a:gd name="T16" fmla="*/ 0 w 80"/>
                <a:gd name="T17" fmla="*/ 0 h 667"/>
                <a:gd name="T18" fmla="*/ 0 w 80"/>
                <a:gd name="T19" fmla="*/ 0 h 667"/>
                <a:gd name="T20" fmla="*/ 0 w 80"/>
                <a:gd name="T21" fmla="*/ 0 h 667"/>
                <a:gd name="T22" fmla="*/ 0 w 80"/>
                <a:gd name="T23" fmla="*/ 0 h 6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0" h="667">
                  <a:moveTo>
                    <a:pt x="77" y="667"/>
                  </a:moveTo>
                  <a:lnTo>
                    <a:pt x="80" y="663"/>
                  </a:lnTo>
                  <a:lnTo>
                    <a:pt x="9" y="0"/>
                  </a:lnTo>
                  <a:lnTo>
                    <a:pt x="0" y="0"/>
                  </a:lnTo>
                  <a:lnTo>
                    <a:pt x="72" y="663"/>
                  </a:lnTo>
                  <a:lnTo>
                    <a:pt x="74" y="659"/>
                  </a:lnTo>
                  <a:lnTo>
                    <a:pt x="72" y="663"/>
                  </a:lnTo>
                  <a:lnTo>
                    <a:pt x="73" y="666"/>
                  </a:lnTo>
                  <a:lnTo>
                    <a:pt x="76" y="667"/>
                  </a:lnTo>
                  <a:lnTo>
                    <a:pt x="79" y="666"/>
                  </a:lnTo>
                  <a:lnTo>
                    <a:pt x="80" y="663"/>
                  </a:lnTo>
                  <a:lnTo>
                    <a:pt x="77" y="6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69" name="Freeform 89"/>
            <p:cNvSpPr>
              <a:spLocks/>
            </p:cNvSpPr>
            <p:nvPr/>
          </p:nvSpPr>
          <p:spPr bwMode="auto">
            <a:xfrm>
              <a:off x="3176" y="3772"/>
              <a:ext cx="73" cy="33"/>
            </a:xfrm>
            <a:custGeom>
              <a:avLst/>
              <a:gdLst>
                <a:gd name="T0" fmla="*/ 0 w 218"/>
                <a:gd name="T1" fmla="*/ 0 h 99"/>
                <a:gd name="T2" fmla="*/ 0 w 218"/>
                <a:gd name="T3" fmla="*/ 0 h 99"/>
                <a:gd name="T4" fmla="*/ 0 w 218"/>
                <a:gd name="T5" fmla="*/ 0 h 99"/>
                <a:gd name="T6" fmla="*/ 0 w 218"/>
                <a:gd name="T7" fmla="*/ 0 h 99"/>
                <a:gd name="T8" fmla="*/ 0 w 218"/>
                <a:gd name="T9" fmla="*/ 0 h 99"/>
                <a:gd name="T10" fmla="*/ 0 w 218"/>
                <a:gd name="T11" fmla="*/ 0 h 99"/>
                <a:gd name="T12" fmla="*/ 0 w 218"/>
                <a:gd name="T13" fmla="*/ 0 h 99"/>
                <a:gd name="T14" fmla="*/ 0 w 218"/>
                <a:gd name="T15" fmla="*/ 0 h 99"/>
                <a:gd name="T16" fmla="*/ 0 w 218"/>
                <a:gd name="T17" fmla="*/ 0 h 99"/>
                <a:gd name="T18" fmla="*/ 0 w 218"/>
                <a:gd name="T19" fmla="*/ 0 h 99"/>
                <a:gd name="T20" fmla="*/ 0 w 218"/>
                <a:gd name="T21" fmla="*/ 0 h 99"/>
                <a:gd name="T22" fmla="*/ 0 w 218"/>
                <a:gd name="T23" fmla="*/ 0 h 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8" h="99">
                  <a:moveTo>
                    <a:pt x="2" y="99"/>
                  </a:moveTo>
                  <a:lnTo>
                    <a:pt x="6" y="99"/>
                  </a:lnTo>
                  <a:lnTo>
                    <a:pt x="218" y="8"/>
                  </a:lnTo>
                  <a:lnTo>
                    <a:pt x="215" y="0"/>
                  </a:lnTo>
                  <a:lnTo>
                    <a:pt x="3" y="91"/>
                  </a:lnTo>
                  <a:lnTo>
                    <a:pt x="8" y="91"/>
                  </a:lnTo>
                  <a:lnTo>
                    <a:pt x="3" y="91"/>
                  </a:lnTo>
                  <a:lnTo>
                    <a:pt x="0" y="92"/>
                  </a:lnTo>
                  <a:lnTo>
                    <a:pt x="0" y="96"/>
                  </a:lnTo>
                  <a:lnTo>
                    <a:pt x="2" y="99"/>
                  </a:lnTo>
                  <a:lnTo>
                    <a:pt x="6" y="99"/>
                  </a:lnTo>
                  <a:lnTo>
                    <a:pt x="2"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70" name="Freeform 90"/>
            <p:cNvSpPr>
              <a:spLocks/>
            </p:cNvSpPr>
            <p:nvPr/>
          </p:nvSpPr>
          <p:spPr bwMode="auto">
            <a:xfrm>
              <a:off x="3114" y="3765"/>
              <a:ext cx="65" cy="40"/>
            </a:xfrm>
            <a:custGeom>
              <a:avLst/>
              <a:gdLst>
                <a:gd name="T0" fmla="*/ 0 w 194"/>
                <a:gd name="T1" fmla="*/ 0 h 122"/>
                <a:gd name="T2" fmla="*/ 0 w 194"/>
                <a:gd name="T3" fmla="*/ 0 h 122"/>
                <a:gd name="T4" fmla="*/ 0 w 194"/>
                <a:gd name="T5" fmla="*/ 0 h 122"/>
                <a:gd name="T6" fmla="*/ 0 w 194"/>
                <a:gd name="T7" fmla="*/ 0 h 122"/>
                <a:gd name="T8" fmla="*/ 0 w 194"/>
                <a:gd name="T9" fmla="*/ 0 h 122"/>
                <a:gd name="T10" fmla="*/ 0 w 194"/>
                <a:gd name="T11" fmla="*/ 0 h 122"/>
                <a:gd name="T12" fmla="*/ 0 w 194"/>
                <a:gd name="T13" fmla="*/ 0 h 122"/>
                <a:gd name="T14" fmla="*/ 0 w 194"/>
                <a:gd name="T15" fmla="*/ 0 h 122"/>
                <a:gd name="T16" fmla="*/ 0 w 194"/>
                <a:gd name="T17" fmla="*/ 0 h 122"/>
                <a:gd name="T18" fmla="*/ 0 w 194"/>
                <a:gd name="T19" fmla="*/ 0 h 122"/>
                <a:gd name="T20" fmla="*/ 0 w 194"/>
                <a:gd name="T21" fmla="*/ 0 h 122"/>
                <a:gd name="T22" fmla="*/ 0 w 194"/>
                <a:gd name="T23" fmla="*/ 0 h 1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4" h="122">
                  <a:moveTo>
                    <a:pt x="2" y="5"/>
                  </a:moveTo>
                  <a:lnTo>
                    <a:pt x="3" y="9"/>
                  </a:lnTo>
                  <a:lnTo>
                    <a:pt x="188" y="122"/>
                  </a:lnTo>
                  <a:lnTo>
                    <a:pt x="194" y="114"/>
                  </a:lnTo>
                  <a:lnTo>
                    <a:pt x="9" y="0"/>
                  </a:lnTo>
                  <a:lnTo>
                    <a:pt x="10" y="5"/>
                  </a:lnTo>
                  <a:lnTo>
                    <a:pt x="9" y="0"/>
                  </a:lnTo>
                  <a:lnTo>
                    <a:pt x="5" y="0"/>
                  </a:lnTo>
                  <a:lnTo>
                    <a:pt x="2" y="2"/>
                  </a:lnTo>
                  <a:lnTo>
                    <a:pt x="0" y="6"/>
                  </a:lnTo>
                  <a:lnTo>
                    <a:pt x="3" y="9"/>
                  </a:lnTo>
                  <a:lnTo>
                    <a:pt x="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71" name="Freeform 91"/>
            <p:cNvSpPr>
              <a:spLocks/>
            </p:cNvSpPr>
            <p:nvPr/>
          </p:nvSpPr>
          <p:spPr bwMode="auto">
            <a:xfrm>
              <a:off x="3105" y="3589"/>
              <a:ext cx="12" cy="177"/>
            </a:xfrm>
            <a:custGeom>
              <a:avLst/>
              <a:gdLst>
                <a:gd name="T0" fmla="*/ 0 w 36"/>
                <a:gd name="T1" fmla="*/ 0 h 533"/>
                <a:gd name="T2" fmla="*/ 0 w 36"/>
                <a:gd name="T3" fmla="*/ 0 h 533"/>
                <a:gd name="T4" fmla="*/ 0 w 36"/>
                <a:gd name="T5" fmla="*/ 0 h 533"/>
                <a:gd name="T6" fmla="*/ 0 w 36"/>
                <a:gd name="T7" fmla="*/ 0 h 533"/>
                <a:gd name="T8" fmla="*/ 0 w 36"/>
                <a:gd name="T9" fmla="*/ 0 h 533"/>
                <a:gd name="T10" fmla="*/ 0 w 36"/>
                <a:gd name="T11" fmla="*/ 0 h 533"/>
                <a:gd name="T12" fmla="*/ 0 w 36"/>
                <a:gd name="T13" fmla="*/ 0 h 533"/>
                <a:gd name="T14" fmla="*/ 0 w 36"/>
                <a:gd name="T15" fmla="*/ 0 h 533"/>
                <a:gd name="T16" fmla="*/ 0 w 36"/>
                <a:gd name="T17" fmla="*/ 0 h 533"/>
                <a:gd name="T18" fmla="*/ 0 w 36"/>
                <a:gd name="T19" fmla="*/ 0 h 533"/>
                <a:gd name="T20" fmla="*/ 0 w 36"/>
                <a:gd name="T21" fmla="*/ 0 h 533"/>
                <a:gd name="T22" fmla="*/ 0 w 36"/>
                <a:gd name="T23" fmla="*/ 0 h 5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6" h="533">
                  <a:moveTo>
                    <a:pt x="0" y="1"/>
                  </a:moveTo>
                  <a:lnTo>
                    <a:pt x="0" y="4"/>
                  </a:lnTo>
                  <a:lnTo>
                    <a:pt x="28" y="533"/>
                  </a:lnTo>
                  <a:lnTo>
                    <a:pt x="36" y="533"/>
                  </a:lnTo>
                  <a:lnTo>
                    <a:pt x="9" y="4"/>
                  </a:lnTo>
                  <a:lnTo>
                    <a:pt x="9" y="7"/>
                  </a:lnTo>
                  <a:lnTo>
                    <a:pt x="9" y="4"/>
                  </a:lnTo>
                  <a:lnTo>
                    <a:pt x="7" y="1"/>
                  </a:lnTo>
                  <a:lnTo>
                    <a:pt x="4" y="0"/>
                  </a:lnTo>
                  <a:lnTo>
                    <a:pt x="1" y="1"/>
                  </a:lnTo>
                  <a:lnTo>
                    <a:pt x="0" y="4"/>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72" name="Freeform 92"/>
            <p:cNvSpPr>
              <a:spLocks/>
            </p:cNvSpPr>
            <p:nvPr/>
          </p:nvSpPr>
          <p:spPr bwMode="auto">
            <a:xfrm>
              <a:off x="3105" y="3552"/>
              <a:ext cx="36" cy="39"/>
            </a:xfrm>
            <a:custGeom>
              <a:avLst/>
              <a:gdLst>
                <a:gd name="T0" fmla="*/ 0 w 108"/>
                <a:gd name="T1" fmla="*/ 0 h 116"/>
                <a:gd name="T2" fmla="*/ 0 w 108"/>
                <a:gd name="T3" fmla="*/ 0 h 116"/>
                <a:gd name="T4" fmla="*/ 0 w 108"/>
                <a:gd name="T5" fmla="*/ 0 h 116"/>
                <a:gd name="T6" fmla="*/ 0 w 108"/>
                <a:gd name="T7" fmla="*/ 0 h 116"/>
                <a:gd name="T8" fmla="*/ 0 w 108"/>
                <a:gd name="T9" fmla="*/ 0 h 116"/>
                <a:gd name="T10" fmla="*/ 0 w 108"/>
                <a:gd name="T11" fmla="*/ 0 h 116"/>
                <a:gd name="T12" fmla="*/ 0 w 108"/>
                <a:gd name="T13" fmla="*/ 0 h 116"/>
                <a:gd name="T14" fmla="*/ 0 w 108"/>
                <a:gd name="T15" fmla="*/ 0 h 116"/>
                <a:gd name="T16" fmla="*/ 0 w 108"/>
                <a:gd name="T17" fmla="*/ 0 h 116"/>
                <a:gd name="T18" fmla="*/ 0 w 108"/>
                <a:gd name="T19" fmla="*/ 0 h 116"/>
                <a:gd name="T20" fmla="*/ 0 w 108"/>
                <a:gd name="T21" fmla="*/ 0 h 116"/>
                <a:gd name="T22" fmla="*/ 0 w 108"/>
                <a:gd name="T23" fmla="*/ 0 h 1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8" h="116">
                  <a:moveTo>
                    <a:pt x="106" y="1"/>
                  </a:moveTo>
                  <a:lnTo>
                    <a:pt x="99" y="2"/>
                  </a:lnTo>
                  <a:lnTo>
                    <a:pt x="0" y="110"/>
                  </a:lnTo>
                  <a:lnTo>
                    <a:pt x="9" y="116"/>
                  </a:lnTo>
                  <a:lnTo>
                    <a:pt x="108" y="8"/>
                  </a:lnTo>
                  <a:lnTo>
                    <a:pt x="100" y="9"/>
                  </a:lnTo>
                  <a:lnTo>
                    <a:pt x="108" y="8"/>
                  </a:lnTo>
                  <a:lnTo>
                    <a:pt x="108" y="4"/>
                  </a:lnTo>
                  <a:lnTo>
                    <a:pt x="106" y="1"/>
                  </a:lnTo>
                  <a:lnTo>
                    <a:pt x="102" y="0"/>
                  </a:lnTo>
                  <a:lnTo>
                    <a:pt x="99" y="2"/>
                  </a:lnTo>
                  <a:lnTo>
                    <a:pt x="10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73" name="Freeform 93"/>
            <p:cNvSpPr>
              <a:spLocks/>
            </p:cNvSpPr>
            <p:nvPr/>
          </p:nvSpPr>
          <p:spPr bwMode="auto">
            <a:xfrm>
              <a:off x="3139" y="3553"/>
              <a:ext cx="22" cy="10"/>
            </a:xfrm>
            <a:custGeom>
              <a:avLst/>
              <a:gdLst>
                <a:gd name="T0" fmla="*/ 0 w 66"/>
                <a:gd name="T1" fmla="*/ 0 h 31"/>
                <a:gd name="T2" fmla="*/ 0 w 66"/>
                <a:gd name="T3" fmla="*/ 0 h 31"/>
                <a:gd name="T4" fmla="*/ 0 w 66"/>
                <a:gd name="T5" fmla="*/ 0 h 31"/>
                <a:gd name="T6" fmla="*/ 0 w 66"/>
                <a:gd name="T7" fmla="*/ 0 h 31"/>
                <a:gd name="T8" fmla="*/ 0 w 66"/>
                <a:gd name="T9" fmla="*/ 0 h 31"/>
                <a:gd name="T10" fmla="*/ 0 w 66"/>
                <a:gd name="T11" fmla="*/ 0 h 31"/>
                <a:gd name="T12" fmla="*/ 0 w 66"/>
                <a:gd name="T13" fmla="*/ 0 h 31"/>
                <a:gd name="T14" fmla="*/ 0 w 66"/>
                <a:gd name="T15" fmla="*/ 0 h 31"/>
                <a:gd name="T16" fmla="*/ 0 w 66"/>
                <a:gd name="T17" fmla="*/ 0 h 31"/>
                <a:gd name="T18" fmla="*/ 0 w 66"/>
                <a:gd name="T19" fmla="*/ 0 h 31"/>
                <a:gd name="T20" fmla="*/ 0 w 66"/>
                <a:gd name="T21" fmla="*/ 0 h 31"/>
                <a:gd name="T22" fmla="*/ 0 w 66"/>
                <a:gd name="T23" fmla="*/ 0 h 31"/>
                <a:gd name="T24" fmla="*/ 0 w 66"/>
                <a:gd name="T25" fmla="*/ 0 h 31"/>
                <a:gd name="T26" fmla="*/ 0 w 66"/>
                <a:gd name="T27" fmla="*/ 0 h 31"/>
                <a:gd name="T28" fmla="*/ 0 w 66"/>
                <a:gd name="T29" fmla="*/ 0 h 31"/>
                <a:gd name="T30" fmla="*/ 0 w 66"/>
                <a:gd name="T31" fmla="*/ 0 h 31"/>
                <a:gd name="T32" fmla="*/ 0 w 66"/>
                <a:gd name="T33" fmla="*/ 0 h 31"/>
                <a:gd name="T34" fmla="*/ 0 w 66"/>
                <a:gd name="T35" fmla="*/ 0 h 31"/>
                <a:gd name="T36" fmla="*/ 0 w 66"/>
                <a:gd name="T37" fmla="*/ 0 h 31"/>
                <a:gd name="T38" fmla="*/ 0 w 66"/>
                <a:gd name="T39" fmla="*/ 0 h 31"/>
                <a:gd name="T40" fmla="*/ 0 w 66"/>
                <a:gd name="T41" fmla="*/ 0 h 31"/>
                <a:gd name="T42" fmla="*/ 0 w 66"/>
                <a:gd name="T43" fmla="*/ 0 h 31"/>
                <a:gd name="T44" fmla="*/ 0 w 66"/>
                <a:gd name="T45" fmla="*/ 0 h 31"/>
                <a:gd name="T46" fmla="*/ 0 w 66"/>
                <a:gd name="T47" fmla="*/ 0 h 31"/>
                <a:gd name="T48" fmla="*/ 0 w 66"/>
                <a:gd name="T49" fmla="*/ 0 h 31"/>
                <a:gd name="T50" fmla="*/ 0 w 66"/>
                <a:gd name="T51" fmla="*/ 0 h 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6" h="31">
                  <a:moveTo>
                    <a:pt x="66" y="26"/>
                  </a:moveTo>
                  <a:lnTo>
                    <a:pt x="60" y="21"/>
                  </a:lnTo>
                  <a:lnTo>
                    <a:pt x="50" y="21"/>
                  </a:lnTo>
                  <a:lnTo>
                    <a:pt x="40" y="20"/>
                  </a:lnTo>
                  <a:lnTo>
                    <a:pt x="34" y="19"/>
                  </a:lnTo>
                  <a:lnTo>
                    <a:pt x="29" y="16"/>
                  </a:lnTo>
                  <a:lnTo>
                    <a:pt x="24" y="12"/>
                  </a:lnTo>
                  <a:lnTo>
                    <a:pt x="18" y="8"/>
                  </a:lnTo>
                  <a:lnTo>
                    <a:pt x="12" y="4"/>
                  </a:lnTo>
                  <a:lnTo>
                    <a:pt x="6" y="0"/>
                  </a:lnTo>
                  <a:lnTo>
                    <a:pt x="0" y="8"/>
                  </a:lnTo>
                  <a:lnTo>
                    <a:pt x="6" y="12"/>
                  </a:lnTo>
                  <a:lnTo>
                    <a:pt x="12" y="16"/>
                  </a:lnTo>
                  <a:lnTo>
                    <a:pt x="18" y="20"/>
                  </a:lnTo>
                  <a:lnTo>
                    <a:pt x="24" y="24"/>
                  </a:lnTo>
                  <a:lnTo>
                    <a:pt x="31" y="27"/>
                  </a:lnTo>
                  <a:lnTo>
                    <a:pt x="40" y="28"/>
                  </a:lnTo>
                  <a:lnTo>
                    <a:pt x="50" y="30"/>
                  </a:lnTo>
                  <a:lnTo>
                    <a:pt x="60" y="30"/>
                  </a:lnTo>
                  <a:lnTo>
                    <a:pt x="54" y="26"/>
                  </a:lnTo>
                  <a:lnTo>
                    <a:pt x="60" y="31"/>
                  </a:lnTo>
                  <a:lnTo>
                    <a:pt x="64" y="30"/>
                  </a:lnTo>
                  <a:lnTo>
                    <a:pt x="66" y="26"/>
                  </a:lnTo>
                  <a:lnTo>
                    <a:pt x="64" y="21"/>
                  </a:lnTo>
                  <a:lnTo>
                    <a:pt x="60" y="20"/>
                  </a:lnTo>
                  <a:lnTo>
                    <a:pt x="66"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74" name="Freeform 94"/>
            <p:cNvSpPr>
              <a:spLocks/>
            </p:cNvSpPr>
            <p:nvPr/>
          </p:nvSpPr>
          <p:spPr bwMode="auto">
            <a:xfrm>
              <a:off x="3157" y="3561"/>
              <a:ext cx="4" cy="24"/>
            </a:xfrm>
            <a:custGeom>
              <a:avLst/>
              <a:gdLst>
                <a:gd name="T0" fmla="*/ 0 w 12"/>
                <a:gd name="T1" fmla="*/ 0 h 72"/>
                <a:gd name="T2" fmla="*/ 0 w 12"/>
                <a:gd name="T3" fmla="*/ 0 h 72"/>
                <a:gd name="T4" fmla="*/ 0 w 12"/>
                <a:gd name="T5" fmla="*/ 0 h 72"/>
                <a:gd name="T6" fmla="*/ 0 w 12"/>
                <a:gd name="T7" fmla="*/ 0 h 72"/>
                <a:gd name="T8" fmla="*/ 0 w 12"/>
                <a:gd name="T9" fmla="*/ 0 h 72"/>
                <a:gd name="T10" fmla="*/ 0 w 12"/>
                <a:gd name="T11" fmla="*/ 0 h 72"/>
                <a:gd name="T12" fmla="*/ 0 w 12"/>
                <a:gd name="T13" fmla="*/ 0 h 72"/>
                <a:gd name="T14" fmla="*/ 0 w 12"/>
                <a:gd name="T15" fmla="*/ 0 h 72"/>
                <a:gd name="T16" fmla="*/ 0 w 12"/>
                <a:gd name="T17" fmla="*/ 0 h 72"/>
                <a:gd name="T18" fmla="*/ 0 w 12"/>
                <a:gd name="T19" fmla="*/ 0 h 72"/>
                <a:gd name="T20" fmla="*/ 0 w 12"/>
                <a:gd name="T21" fmla="*/ 0 h 72"/>
                <a:gd name="T22" fmla="*/ 0 w 12"/>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72">
                  <a:moveTo>
                    <a:pt x="6" y="62"/>
                  </a:moveTo>
                  <a:lnTo>
                    <a:pt x="12" y="67"/>
                  </a:lnTo>
                  <a:lnTo>
                    <a:pt x="12" y="0"/>
                  </a:lnTo>
                  <a:lnTo>
                    <a:pt x="0" y="0"/>
                  </a:lnTo>
                  <a:lnTo>
                    <a:pt x="0" y="67"/>
                  </a:lnTo>
                  <a:lnTo>
                    <a:pt x="6" y="72"/>
                  </a:lnTo>
                  <a:lnTo>
                    <a:pt x="0" y="67"/>
                  </a:lnTo>
                  <a:lnTo>
                    <a:pt x="2" y="71"/>
                  </a:lnTo>
                  <a:lnTo>
                    <a:pt x="6" y="72"/>
                  </a:lnTo>
                  <a:lnTo>
                    <a:pt x="10" y="71"/>
                  </a:lnTo>
                  <a:lnTo>
                    <a:pt x="12" y="67"/>
                  </a:lnTo>
                  <a:lnTo>
                    <a:pt x="6"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75" name="Freeform 95"/>
            <p:cNvSpPr>
              <a:spLocks/>
            </p:cNvSpPr>
            <p:nvPr/>
          </p:nvSpPr>
          <p:spPr bwMode="auto">
            <a:xfrm>
              <a:off x="3159" y="3582"/>
              <a:ext cx="9" cy="3"/>
            </a:xfrm>
            <a:custGeom>
              <a:avLst/>
              <a:gdLst>
                <a:gd name="T0" fmla="*/ 0 w 29"/>
                <a:gd name="T1" fmla="*/ 0 h 10"/>
                <a:gd name="T2" fmla="*/ 0 w 29"/>
                <a:gd name="T3" fmla="*/ 0 h 10"/>
                <a:gd name="T4" fmla="*/ 0 w 29"/>
                <a:gd name="T5" fmla="*/ 0 h 10"/>
                <a:gd name="T6" fmla="*/ 0 w 29"/>
                <a:gd name="T7" fmla="*/ 0 h 10"/>
                <a:gd name="T8" fmla="*/ 0 w 29"/>
                <a:gd name="T9" fmla="*/ 0 h 10"/>
                <a:gd name="T10" fmla="*/ 0 w 29"/>
                <a:gd name="T11" fmla="*/ 0 h 10"/>
                <a:gd name="T12" fmla="*/ 0 w 29"/>
                <a:gd name="T13" fmla="*/ 0 h 10"/>
                <a:gd name="T14" fmla="*/ 0 w 29"/>
                <a:gd name="T15" fmla="*/ 0 h 10"/>
                <a:gd name="T16" fmla="*/ 0 w 29"/>
                <a:gd name="T17" fmla="*/ 0 h 10"/>
                <a:gd name="T18" fmla="*/ 0 w 29"/>
                <a:gd name="T19" fmla="*/ 0 h 10"/>
                <a:gd name="T20" fmla="*/ 0 w 29"/>
                <a:gd name="T21" fmla="*/ 0 h 10"/>
                <a:gd name="T22" fmla="*/ 0 w 29"/>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 h="10">
                  <a:moveTo>
                    <a:pt x="17" y="5"/>
                  </a:moveTo>
                  <a:lnTo>
                    <a:pt x="23" y="0"/>
                  </a:lnTo>
                  <a:lnTo>
                    <a:pt x="0" y="0"/>
                  </a:lnTo>
                  <a:lnTo>
                    <a:pt x="0" y="10"/>
                  </a:lnTo>
                  <a:lnTo>
                    <a:pt x="23" y="10"/>
                  </a:lnTo>
                  <a:lnTo>
                    <a:pt x="29" y="5"/>
                  </a:lnTo>
                  <a:lnTo>
                    <a:pt x="23" y="10"/>
                  </a:lnTo>
                  <a:lnTo>
                    <a:pt x="28" y="9"/>
                  </a:lnTo>
                  <a:lnTo>
                    <a:pt x="29" y="5"/>
                  </a:lnTo>
                  <a:lnTo>
                    <a:pt x="28" y="1"/>
                  </a:lnTo>
                  <a:lnTo>
                    <a:pt x="23" y="0"/>
                  </a:lnTo>
                  <a:lnTo>
                    <a:pt x="1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76" name="Freeform 96"/>
            <p:cNvSpPr>
              <a:spLocks/>
            </p:cNvSpPr>
            <p:nvPr/>
          </p:nvSpPr>
          <p:spPr bwMode="auto">
            <a:xfrm>
              <a:off x="3164" y="3560"/>
              <a:ext cx="4" cy="24"/>
            </a:xfrm>
            <a:custGeom>
              <a:avLst/>
              <a:gdLst>
                <a:gd name="T0" fmla="*/ 0 w 12"/>
                <a:gd name="T1" fmla="*/ 0 h 72"/>
                <a:gd name="T2" fmla="*/ 0 w 12"/>
                <a:gd name="T3" fmla="*/ 0 h 72"/>
                <a:gd name="T4" fmla="*/ 0 w 12"/>
                <a:gd name="T5" fmla="*/ 0 h 72"/>
                <a:gd name="T6" fmla="*/ 0 w 12"/>
                <a:gd name="T7" fmla="*/ 0 h 72"/>
                <a:gd name="T8" fmla="*/ 0 w 12"/>
                <a:gd name="T9" fmla="*/ 0 h 72"/>
                <a:gd name="T10" fmla="*/ 0 w 12"/>
                <a:gd name="T11" fmla="*/ 0 h 72"/>
                <a:gd name="T12" fmla="*/ 0 w 12"/>
                <a:gd name="T13" fmla="*/ 0 h 72"/>
                <a:gd name="T14" fmla="*/ 0 w 12"/>
                <a:gd name="T15" fmla="*/ 0 h 72"/>
                <a:gd name="T16" fmla="*/ 0 w 12"/>
                <a:gd name="T17" fmla="*/ 0 h 72"/>
                <a:gd name="T18" fmla="*/ 0 w 12"/>
                <a:gd name="T19" fmla="*/ 0 h 72"/>
                <a:gd name="T20" fmla="*/ 0 w 12"/>
                <a:gd name="T21" fmla="*/ 0 h 72"/>
                <a:gd name="T22" fmla="*/ 0 w 12"/>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72">
                  <a:moveTo>
                    <a:pt x="3" y="2"/>
                  </a:moveTo>
                  <a:lnTo>
                    <a:pt x="0" y="6"/>
                  </a:lnTo>
                  <a:lnTo>
                    <a:pt x="0" y="72"/>
                  </a:lnTo>
                  <a:lnTo>
                    <a:pt x="12" y="72"/>
                  </a:lnTo>
                  <a:lnTo>
                    <a:pt x="12" y="6"/>
                  </a:lnTo>
                  <a:lnTo>
                    <a:pt x="9" y="10"/>
                  </a:lnTo>
                  <a:lnTo>
                    <a:pt x="12" y="6"/>
                  </a:lnTo>
                  <a:lnTo>
                    <a:pt x="11" y="2"/>
                  </a:lnTo>
                  <a:lnTo>
                    <a:pt x="6" y="0"/>
                  </a:lnTo>
                  <a:lnTo>
                    <a:pt x="2" y="2"/>
                  </a:lnTo>
                  <a:lnTo>
                    <a:pt x="0" y="6"/>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77" name="Freeform 97"/>
            <p:cNvSpPr>
              <a:spLocks/>
            </p:cNvSpPr>
            <p:nvPr/>
          </p:nvSpPr>
          <p:spPr bwMode="auto">
            <a:xfrm>
              <a:off x="3165" y="3553"/>
              <a:ext cx="19" cy="10"/>
            </a:xfrm>
            <a:custGeom>
              <a:avLst/>
              <a:gdLst>
                <a:gd name="T0" fmla="*/ 0 w 57"/>
                <a:gd name="T1" fmla="*/ 0 h 30"/>
                <a:gd name="T2" fmla="*/ 0 w 57"/>
                <a:gd name="T3" fmla="*/ 0 h 30"/>
                <a:gd name="T4" fmla="*/ 0 w 57"/>
                <a:gd name="T5" fmla="*/ 0 h 30"/>
                <a:gd name="T6" fmla="*/ 0 w 57"/>
                <a:gd name="T7" fmla="*/ 0 h 30"/>
                <a:gd name="T8" fmla="*/ 0 w 57"/>
                <a:gd name="T9" fmla="*/ 0 h 30"/>
                <a:gd name="T10" fmla="*/ 0 w 57"/>
                <a:gd name="T11" fmla="*/ 0 h 30"/>
                <a:gd name="T12" fmla="*/ 0 w 57"/>
                <a:gd name="T13" fmla="*/ 0 h 30"/>
                <a:gd name="T14" fmla="*/ 0 w 57"/>
                <a:gd name="T15" fmla="*/ 0 h 30"/>
                <a:gd name="T16" fmla="*/ 0 w 57"/>
                <a:gd name="T17" fmla="*/ 0 h 30"/>
                <a:gd name="T18" fmla="*/ 0 w 57"/>
                <a:gd name="T19" fmla="*/ 0 h 30"/>
                <a:gd name="T20" fmla="*/ 0 w 57"/>
                <a:gd name="T21" fmla="*/ 0 h 30"/>
                <a:gd name="T22" fmla="*/ 0 w 57"/>
                <a:gd name="T23" fmla="*/ 0 h 30"/>
                <a:gd name="T24" fmla="*/ 0 w 57"/>
                <a:gd name="T25" fmla="*/ 0 h 30"/>
                <a:gd name="T26" fmla="*/ 0 w 57"/>
                <a:gd name="T27" fmla="*/ 0 h 30"/>
                <a:gd name="T28" fmla="*/ 0 w 57"/>
                <a:gd name="T29" fmla="*/ 0 h 30"/>
                <a:gd name="T30" fmla="*/ 0 w 57"/>
                <a:gd name="T31" fmla="*/ 0 h 30"/>
                <a:gd name="T32" fmla="*/ 0 w 57"/>
                <a:gd name="T33" fmla="*/ 0 h 30"/>
                <a:gd name="T34" fmla="*/ 0 w 57"/>
                <a:gd name="T35" fmla="*/ 0 h 30"/>
                <a:gd name="T36" fmla="*/ 0 w 57"/>
                <a:gd name="T37" fmla="*/ 0 h 30"/>
                <a:gd name="T38" fmla="*/ 0 w 57"/>
                <a:gd name="T39" fmla="*/ 0 h 30"/>
                <a:gd name="T40" fmla="*/ 0 w 57"/>
                <a:gd name="T41" fmla="*/ 0 h 30"/>
                <a:gd name="T42" fmla="*/ 0 w 57"/>
                <a:gd name="T43" fmla="*/ 0 h 30"/>
                <a:gd name="T44" fmla="*/ 0 w 57"/>
                <a:gd name="T45" fmla="*/ 0 h 30"/>
                <a:gd name="T46" fmla="*/ 0 w 57"/>
                <a:gd name="T47" fmla="*/ 0 h 30"/>
                <a:gd name="T48" fmla="*/ 0 w 57"/>
                <a:gd name="T49" fmla="*/ 0 h 30"/>
                <a:gd name="T50" fmla="*/ 0 w 57"/>
                <a:gd name="T51" fmla="*/ 0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7" h="30">
                  <a:moveTo>
                    <a:pt x="45" y="4"/>
                  </a:moveTo>
                  <a:lnTo>
                    <a:pt x="51" y="0"/>
                  </a:lnTo>
                  <a:lnTo>
                    <a:pt x="47" y="0"/>
                  </a:lnTo>
                  <a:lnTo>
                    <a:pt x="38" y="3"/>
                  </a:lnTo>
                  <a:lnTo>
                    <a:pt x="32" y="6"/>
                  </a:lnTo>
                  <a:lnTo>
                    <a:pt x="25" y="8"/>
                  </a:lnTo>
                  <a:lnTo>
                    <a:pt x="16" y="12"/>
                  </a:lnTo>
                  <a:lnTo>
                    <a:pt x="10" y="16"/>
                  </a:lnTo>
                  <a:lnTo>
                    <a:pt x="6" y="19"/>
                  </a:lnTo>
                  <a:lnTo>
                    <a:pt x="0" y="22"/>
                  </a:lnTo>
                  <a:lnTo>
                    <a:pt x="6" y="30"/>
                  </a:lnTo>
                  <a:lnTo>
                    <a:pt x="9" y="27"/>
                  </a:lnTo>
                  <a:lnTo>
                    <a:pt x="16" y="25"/>
                  </a:lnTo>
                  <a:lnTo>
                    <a:pt x="22" y="20"/>
                  </a:lnTo>
                  <a:lnTo>
                    <a:pt x="28" y="16"/>
                  </a:lnTo>
                  <a:lnTo>
                    <a:pt x="35" y="14"/>
                  </a:lnTo>
                  <a:lnTo>
                    <a:pt x="41" y="11"/>
                  </a:lnTo>
                  <a:lnTo>
                    <a:pt x="47" y="8"/>
                  </a:lnTo>
                  <a:lnTo>
                    <a:pt x="51" y="8"/>
                  </a:lnTo>
                  <a:lnTo>
                    <a:pt x="57" y="4"/>
                  </a:lnTo>
                  <a:lnTo>
                    <a:pt x="51" y="8"/>
                  </a:lnTo>
                  <a:lnTo>
                    <a:pt x="54" y="7"/>
                  </a:lnTo>
                  <a:lnTo>
                    <a:pt x="56" y="4"/>
                  </a:lnTo>
                  <a:lnTo>
                    <a:pt x="54" y="2"/>
                  </a:lnTo>
                  <a:lnTo>
                    <a:pt x="51" y="0"/>
                  </a:lnTo>
                  <a:lnTo>
                    <a:pt x="4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78" name="Freeform 98"/>
            <p:cNvSpPr>
              <a:spLocks/>
            </p:cNvSpPr>
            <p:nvPr/>
          </p:nvSpPr>
          <p:spPr bwMode="auto">
            <a:xfrm>
              <a:off x="3180" y="3549"/>
              <a:ext cx="4" cy="5"/>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w 12"/>
                <a:gd name="T11" fmla="*/ 0 h 15"/>
                <a:gd name="T12" fmla="*/ 0 w 12"/>
                <a:gd name="T13" fmla="*/ 0 h 15"/>
                <a:gd name="T14" fmla="*/ 0 w 12"/>
                <a:gd name="T15" fmla="*/ 0 h 15"/>
                <a:gd name="T16" fmla="*/ 0 w 12"/>
                <a:gd name="T17" fmla="*/ 0 h 15"/>
                <a:gd name="T18" fmla="*/ 0 w 12"/>
                <a:gd name="T19" fmla="*/ 0 h 15"/>
                <a:gd name="T20" fmla="*/ 0 w 12"/>
                <a:gd name="T21" fmla="*/ 0 h 15"/>
                <a:gd name="T22" fmla="*/ 0 w 12"/>
                <a:gd name="T23" fmla="*/ 0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15">
                  <a:moveTo>
                    <a:pt x="6" y="2"/>
                  </a:moveTo>
                  <a:lnTo>
                    <a:pt x="0" y="6"/>
                  </a:lnTo>
                  <a:lnTo>
                    <a:pt x="0" y="15"/>
                  </a:lnTo>
                  <a:lnTo>
                    <a:pt x="12" y="15"/>
                  </a:lnTo>
                  <a:lnTo>
                    <a:pt x="12" y="6"/>
                  </a:lnTo>
                  <a:lnTo>
                    <a:pt x="6" y="10"/>
                  </a:lnTo>
                  <a:lnTo>
                    <a:pt x="12" y="6"/>
                  </a:lnTo>
                  <a:lnTo>
                    <a:pt x="11" y="2"/>
                  </a:lnTo>
                  <a:lnTo>
                    <a:pt x="6" y="0"/>
                  </a:lnTo>
                  <a:lnTo>
                    <a:pt x="2" y="2"/>
                  </a:lnTo>
                  <a:lnTo>
                    <a:pt x="0" y="6"/>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79" name="Freeform 99"/>
            <p:cNvSpPr>
              <a:spLocks/>
            </p:cNvSpPr>
            <p:nvPr/>
          </p:nvSpPr>
          <p:spPr bwMode="auto">
            <a:xfrm>
              <a:off x="3182" y="3550"/>
              <a:ext cx="44" cy="4"/>
            </a:xfrm>
            <a:custGeom>
              <a:avLst/>
              <a:gdLst>
                <a:gd name="T0" fmla="*/ 0 w 131"/>
                <a:gd name="T1" fmla="*/ 0 h 12"/>
                <a:gd name="T2" fmla="*/ 0 w 131"/>
                <a:gd name="T3" fmla="*/ 0 h 12"/>
                <a:gd name="T4" fmla="*/ 0 w 131"/>
                <a:gd name="T5" fmla="*/ 0 h 12"/>
                <a:gd name="T6" fmla="*/ 0 w 131"/>
                <a:gd name="T7" fmla="*/ 0 h 12"/>
                <a:gd name="T8" fmla="*/ 0 w 131"/>
                <a:gd name="T9" fmla="*/ 0 h 12"/>
                <a:gd name="T10" fmla="*/ 0 w 131"/>
                <a:gd name="T11" fmla="*/ 0 h 12"/>
                <a:gd name="T12" fmla="*/ 0 w 131"/>
                <a:gd name="T13" fmla="*/ 0 h 12"/>
                <a:gd name="T14" fmla="*/ 0 w 131"/>
                <a:gd name="T15" fmla="*/ 0 h 12"/>
                <a:gd name="T16" fmla="*/ 0 w 131"/>
                <a:gd name="T17" fmla="*/ 0 h 12"/>
                <a:gd name="T18" fmla="*/ 0 w 131"/>
                <a:gd name="T19" fmla="*/ 0 h 12"/>
                <a:gd name="T20" fmla="*/ 0 w 131"/>
                <a:gd name="T21" fmla="*/ 0 h 12"/>
                <a:gd name="T22" fmla="*/ 0 w 131"/>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1" h="12">
                  <a:moveTo>
                    <a:pt x="131" y="8"/>
                  </a:moveTo>
                  <a:lnTo>
                    <a:pt x="127" y="4"/>
                  </a:lnTo>
                  <a:lnTo>
                    <a:pt x="0" y="0"/>
                  </a:lnTo>
                  <a:lnTo>
                    <a:pt x="0" y="8"/>
                  </a:lnTo>
                  <a:lnTo>
                    <a:pt x="127" y="12"/>
                  </a:lnTo>
                  <a:lnTo>
                    <a:pt x="122" y="8"/>
                  </a:lnTo>
                  <a:lnTo>
                    <a:pt x="127" y="12"/>
                  </a:lnTo>
                  <a:lnTo>
                    <a:pt x="130" y="11"/>
                  </a:lnTo>
                  <a:lnTo>
                    <a:pt x="131" y="8"/>
                  </a:lnTo>
                  <a:lnTo>
                    <a:pt x="130" y="5"/>
                  </a:lnTo>
                  <a:lnTo>
                    <a:pt x="127" y="4"/>
                  </a:lnTo>
                  <a:lnTo>
                    <a:pt x="13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80" name="Freeform 100"/>
            <p:cNvSpPr>
              <a:spLocks/>
            </p:cNvSpPr>
            <p:nvPr/>
          </p:nvSpPr>
          <p:spPr bwMode="auto">
            <a:xfrm>
              <a:off x="3123" y="3512"/>
              <a:ext cx="59" cy="72"/>
            </a:xfrm>
            <a:custGeom>
              <a:avLst/>
              <a:gdLst>
                <a:gd name="T0" fmla="*/ 0 w 177"/>
                <a:gd name="T1" fmla="*/ 0 h 214"/>
                <a:gd name="T2" fmla="*/ 0 w 177"/>
                <a:gd name="T3" fmla="*/ 0 h 214"/>
                <a:gd name="T4" fmla="*/ 0 w 177"/>
                <a:gd name="T5" fmla="*/ 0 h 214"/>
                <a:gd name="T6" fmla="*/ 0 w 177"/>
                <a:gd name="T7" fmla="*/ 0 h 214"/>
                <a:gd name="T8" fmla="*/ 0 w 177"/>
                <a:gd name="T9" fmla="*/ 0 h 214"/>
                <a:gd name="T10" fmla="*/ 0 w 177"/>
                <a:gd name="T11" fmla="*/ 0 h 214"/>
                <a:gd name="T12" fmla="*/ 0 w 177"/>
                <a:gd name="T13" fmla="*/ 0 h 214"/>
                <a:gd name="T14" fmla="*/ 0 w 177"/>
                <a:gd name="T15" fmla="*/ 0 h 214"/>
                <a:gd name="T16" fmla="*/ 0 w 177"/>
                <a:gd name="T17" fmla="*/ 0 h 214"/>
                <a:gd name="T18" fmla="*/ 0 w 177"/>
                <a:gd name="T19" fmla="*/ 0 h 214"/>
                <a:gd name="T20" fmla="*/ 0 w 177"/>
                <a:gd name="T21" fmla="*/ 0 h 214"/>
                <a:gd name="T22" fmla="*/ 0 w 177"/>
                <a:gd name="T23" fmla="*/ 0 h 214"/>
                <a:gd name="T24" fmla="*/ 0 w 177"/>
                <a:gd name="T25" fmla="*/ 0 h 214"/>
                <a:gd name="T26" fmla="*/ 0 w 177"/>
                <a:gd name="T27" fmla="*/ 0 h 214"/>
                <a:gd name="T28" fmla="*/ 0 w 177"/>
                <a:gd name="T29" fmla="*/ 0 h 214"/>
                <a:gd name="T30" fmla="*/ 0 w 177"/>
                <a:gd name="T31" fmla="*/ 0 h 214"/>
                <a:gd name="T32" fmla="*/ 0 w 177"/>
                <a:gd name="T33" fmla="*/ 0 h 214"/>
                <a:gd name="T34" fmla="*/ 0 w 177"/>
                <a:gd name="T35" fmla="*/ 0 h 214"/>
                <a:gd name="T36" fmla="*/ 0 w 177"/>
                <a:gd name="T37" fmla="*/ 0 h 214"/>
                <a:gd name="T38" fmla="*/ 0 w 177"/>
                <a:gd name="T39" fmla="*/ 0 h 214"/>
                <a:gd name="T40" fmla="*/ 0 w 177"/>
                <a:gd name="T41" fmla="*/ 0 h 214"/>
                <a:gd name="T42" fmla="*/ 0 w 177"/>
                <a:gd name="T43" fmla="*/ 0 h 214"/>
                <a:gd name="T44" fmla="*/ 0 w 177"/>
                <a:gd name="T45" fmla="*/ 0 h 214"/>
                <a:gd name="T46" fmla="*/ 0 w 177"/>
                <a:gd name="T47" fmla="*/ 0 h 214"/>
                <a:gd name="T48" fmla="*/ 0 w 177"/>
                <a:gd name="T49" fmla="*/ 0 h 214"/>
                <a:gd name="T50" fmla="*/ 0 w 177"/>
                <a:gd name="T51" fmla="*/ 0 h 214"/>
                <a:gd name="T52" fmla="*/ 0 w 177"/>
                <a:gd name="T53" fmla="*/ 0 h 214"/>
                <a:gd name="T54" fmla="*/ 0 w 177"/>
                <a:gd name="T55" fmla="*/ 0 h 214"/>
                <a:gd name="T56" fmla="*/ 0 w 177"/>
                <a:gd name="T57" fmla="*/ 0 h 214"/>
                <a:gd name="T58" fmla="*/ 0 w 177"/>
                <a:gd name="T59" fmla="*/ 0 h 214"/>
                <a:gd name="T60" fmla="*/ 0 w 177"/>
                <a:gd name="T61" fmla="*/ 0 h 214"/>
                <a:gd name="T62" fmla="*/ 0 w 177"/>
                <a:gd name="T63" fmla="*/ 0 h 214"/>
                <a:gd name="T64" fmla="*/ 0 w 177"/>
                <a:gd name="T65" fmla="*/ 0 h 214"/>
                <a:gd name="T66" fmla="*/ 0 w 177"/>
                <a:gd name="T67" fmla="*/ 0 h 214"/>
                <a:gd name="T68" fmla="*/ 0 w 177"/>
                <a:gd name="T69" fmla="*/ 0 h 214"/>
                <a:gd name="T70" fmla="*/ 0 w 177"/>
                <a:gd name="T71" fmla="*/ 0 h 214"/>
                <a:gd name="T72" fmla="*/ 0 w 177"/>
                <a:gd name="T73" fmla="*/ 0 h 214"/>
                <a:gd name="T74" fmla="*/ 0 w 177"/>
                <a:gd name="T75" fmla="*/ 0 h 214"/>
                <a:gd name="T76" fmla="*/ 0 w 177"/>
                <a:gd name="T77" fmla="*/ 0 h 214"/>
                <a:gd name="T78" fmla="*/ 0 w 177"/>
                <a:gd name="T79" fmla="*/ 0 h 2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7" h="214">
                  <a:moveTo>
                    <a:pt x="177" y="117"/>
                  </a:moveTo>
                  <a:lnTo>
                    <a:pt x="177" y="126"/>
                  </a:lnTo>
                  <a:lnTo>
                    <a:pt x="173" y="126"/>
                  </a:lnTo>
                  <a:lnTo>
                    <a:pt x="166" y="129"/>
                  </a:lnTo>
                  <a:lnTo>
                    <a:pt x="160" y="132"/>
                  </a:lnTo>
                  <a:lnTo>
                    <a:pt x="152" y="134"/>
                  </a:lnTo>
                  <a:lnTo>
                    <a:pt x="145" y="138"/>
                  </a:lnTo>
                  <a:lnTo>
                    <a:pt x="139" y="142"/>
                  </a:lnTo>
                  <a:lnTo>
                    <a:pt x="134" y="145"/>
                  </a:lnTo>
                  <a:lnTo>
                    <a:pt x="129" y="148"/>
                  </a:lnTo>
                  <a:lnTo>
                    <a:pt x="129" y="214"/>
                  </a:lnTo>
                  <a:lnTo>
                    <a:pt x="106" y="214"/>
                  </a:lnTo>
                  <a:lnTo>
                    <a:pt x="106" y="147"/>
                  </a:lnTo>
                  <a:lnTo>
                    <a:pt x="96" y="147"/>
                  </a:lnTo>
                  <a:lnTo>
                    <a:pt x="86" y="145"/>
                  </a:lnTo>
                  <a:lnTo>
                    <a:pt x="78" y="144"/>
                  </a:lnTo>
                  <a:lnTo>
                    <a:pt x="73" y="141"/>
                  </a:lnTo>
                  <a:lnTo>
                    <a:pt x="67" y="137"/>
                  </a:lnTo>
                  <a:lnTo>
                    <a:pt x="61" y="133"/>
                  </a:lnTo>
                  <a:lnTo>
                    <a:pt x="55" y="129"/>
                  </a:lnTo>
                  <a:lnTo>
                    <a:pt x="49" y="125"/>
                  </a:lnTo>
                  <a:lnTo>
                    <a:pt x="41" y="124"/>
                  </a:lnTo>
                  <a:lnTo>
                    <a:pt x="27" y="121"/>
                  </a:lnTo>
                  <a:lnTo>
                    <a:pt x="16" y="118"/>
                  </a:lnTo>
                  <a:lnTo>
                    <a:pt x="9" y="114"/>
                  </a:lnTo>
                  <a:lnTo>
                    <a:pt x="4" y="109"/>
                  </a:lnTo>
                  <a:lnTo>
                    <a:pt x="1" y="99"/>
                  </a:lnTo>
                  <a:lnTo>
                    <a:pt x="0" y="89"/>
                  </a:lnTo>
                  <a:lnTo>
                    <a:pt x="6" y="76"/>
                  </a:lnTo>
                  <a:lnTo>
                    <a:pt x="14" y="67"/>
                  </a:lnTo>
                  <a:lnTo>
                    <a:pt x="23" y="63"/>
                  </a:lnTo>
                  <a:lnTo>
                    <a:pt x="32" y="60"/>
                  </a:lnTo>
                  <a:lnTo>
                    <a:pt x="39" y="62"/>
                  </a:lnTo>
                  <a:lnTo>
                    <a:pt x="62" y="86"/>
                  </a:lnTo>
                  <a:lnTo>
                    <a:pt x="71" y="87"/>
                  </a:lnTo>
                  <a:lnTo>
                    <a:pt x="81" y="87"/>
                  </a:lnTo>
                  <a:lnTo>
                    <a:pt x="88" y="83"/>
                  </a:lnTo>
                  <a:lnTo>
                    <a:pt x="90" y="76"/>
                  </a:lnTo>
                  <a:lnTo>
                    <a:pt x="88" y="71"/>
                  </a:lnTo>
                  <a:lnTo>
                    <a:pt x="88" y="67"/>
                  </a:lnTo>
                  <a:lnTo>
                    <a:pt x="87" y="64"/>
                  </a:lnTo>
                  <a:lnTo>
                    <a:pt x="86" y="62"/>
                  </a:lnTo>
                  <a:lnTo>
                    <a:pt x="78" y="62"/>
                  </a:lnTo>
                  <a:lnTo>
                    <a:pt x="78" y="58"/>
                  </a:lnTo>
                  <a:lnTo>
                    <a:pt x="78" y="51"/>
                  </a:lnTo>
                  <a:lnTo>
                    <a:pt x="78" y="45"/>
                  </a:lnTo>
                  <a:lnTo>
                    <a:pt x="78" y="43"/>
                  </a:lnTo>
                  <a:lnTo>
                    <a:pt x="71" y="44"/>
                  </a:lnTo>
                  <a:lnTo>
                    <a:pt x="61" y="43"/>
                  </a:lnTo>
                  <a:lnTo>
                    <a:pt x="51" y="39"/>
                  </a:lnTo>
                  <a:lnTo>
                    <a:pt x="48" y="28"/>
                  </a:lnTo>
                  <a:lnTo>
                    <a:pt x="49" y="21"/>
                  </a:lnTo>
                  <a:lnTo>
                    <a:pt x="55" y="16"/>
                  </a:lnTo>
                  <a:lnTo>
                    <a:pt x="61" y="10"/>
                  </a:lnTo>
                  <a:lnTo>
                    <a:pt x="70" y="6"/>
                  </a:lnTo>
                  <a:lnTo>
                    <a:pt x="77" y="4"/>
                  </a:lnTo>
                  <a:lnTo>
                    <a:pt x="86" y="2"/>
                  </a:lnTo>
                  <a:lnTo>
                    <a:pt x="94" y="1"/>
                  </a:lnTo>
                  <a:lnTo>
                    <a:pt x="100" y="1"/>
                  </a:lnTo>
                  <a:lnTo>
                    <a:pt x="107" y="1"/>
                  </a:lnTo>
                  <a:lnTo>
                    <a:pt x="116" y="0"/>
                  </a:lnTo>
                  <a:lnTo>
                    <a:pt x="128" y="0"/>
                  </a:lnTo>
                  <a:lnTo>
                    <a:pt x="138" y="1"/>
                  </a:lnTo>
                  <a:lnTo>
                    <a:pt x="148" y="2"/>
                  </a:lnTo>
                  <a:lnTo>
                    <a:pt x="157" y="5"/>
                  </a:lnTo>
                  <a:lnTo>
                    <a:pt x="163" y="10"/>
                  </a:lnTo>
                  <a:lnTo>
                    <a:pt x="166" y="17"/>
                  </a:lnTo>
                  <a:lnTo>
                    <a:pt x="161" y="31"/>
                  </a:lnTo>
                  <a:lnTo>
                    <a:pt x="150" y="37"/>
                  </a:lnTo>
                  <a:lnTo>
                    <a:pt x="138" y="41"/>
                  </a:lnTo>
                  <a:lnTo>
                    <a:pt x="129" y="43"/>
                  </a:lnTo>
                  <a:lnTo>
                    <a:pt x="129" y="90"/>
                  </a:lnTo>
                  <a:lnTo>
                    <a:pt x="134" y="90"/>
                  </a:lnTo>
                  <a:lnTo>
                    <a:pt x="141" y="93"/>
                  </a:lnTo>
                  <a:lnTo>
                    <a:pt x="148" y="95"/>
                  </a:lnTo>
                  <a:lnTo>
                    <a:pt x="155" y="101"/>
                  </a:lnTo>
                  <a:lnTo>
                    <a:pt x="164" y="105"/>
                  </a:lnTo>
                  <a:lnTo>
                    <a:pt x="170" y="110"/>
                  </a:lnTo>
                  <a:lnTo>
                    <a:pt x="174" y="114"/>
                  </a:lnTo>
                  <a:lnTo>
                    <a:pt x="177" y="11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81" name="Freeform 101"/>
            <p:cNvSpPr>
              <a:spLocks/>
            </p:cNvSpPr>
            <p:nvPr/>
          </p:nvSpPr>
          <p:spPr bwMode="auto">
            <a:xfrm>
              <a:off x="3180" y="3551"/>
              <a:ext cx="4" cy="5"/>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w 12"/>
                <a:gd name="T11" fmla="*/ 0 h 15"/>
                <a:gd name="T12" fmla="*/ 0 w 12"/>
                <a:gd name="T13" fmla="*/ 0 h 15"/>
                <a:gd name="T14" fmla="*/ 0 w 12"/>
                <a:gd name="T15" fmla="*/ 0 h 15"/>
                <a:gd name="T16" fmla="*/ 0 w 12"/>
                <a:gd name="T17" fmla="*/ 0 h 15"/>
                <a:gd name="T18" fmla="*/ 0 w 12"/>
                <a:gd name="T19" fmla="*/ 0 h 15"/>
                <a:gd name="T20" fmla="*/ 0 w 12"/>
                <a:gd name="T21" fmla="*/ 0 h 15"/>
                <a:gd name="T22" fmla="*/ 0 w 12"/>
                <a:gd name="T23" fmla="*/ 0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15">
                  <a:moveTo>
                    <a:pt x="6" y="13"/>
                  </a:moveTo>
                  <a:lnTo>
                    <a:pt x="12" y="9"/>
                  </a:lnTo>
                  <a:lnTo>
                    <a:pt x="12" y="0"/>
                  </a:lnTo>
                  <a:lnTo>
                    <a:pt x="0" y="0"/>
                  </a:lnTo>
                  <a:lnTo>
                    <a:pt x="0" y="9"/>
                  </a:lnTo>
                  <a:lnTo>
                    <a:pt x="6" y="5"/>
                  </a:lnTo>
                  <a:lnTo>
                    <a:pt x="0" y="9"/>
                  </a:lnTo>
                  <a:lnTo>
                    <a:pt x="2" y="13"/>
                  </a:lnTo>
                  <a:lnTo>
                    <a:pt x="6" y="15"/>
                  </a:lnTo>
                  <a:lnTo>
                    <a:pt x="11" y="13"/>
                  </a:lnTo>
                  <a:lnTo>
                    <a:pt x="12" y="9"/>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82" name="Freeform 102"/>
            <p:cNvSpPr>
              <a:spLocks/>
            </p:cNvSpPr>
            <p:nvPr/>
          </p:nvSpPr>
          <p:spPr bwMode="auto">
            <a:xfrm>
              <a:off x="3164" y="3553"/>
              <a:ext cx="18" cy="10"/>
            </a:xfrm>
            <a:custGeom>
              <a:avLst/>
              <a:gdLst>
                <a:gd name="T0" fmla="*/ 0 w 54"/>
                <a:gd name="T1" fmla="*/ 0 h 30"/>
                <a:gd name="T2" fmla="*/ 0 w 54"/>
                <a:gd name="T3" fmla="*/ 0 h 30"/>
                <a:gd name="T4" fmla="*/ 0 w 54"/>
                <a:gd name="T5" fmla="*/ 0 h 30"/>
                <a:gd name="T6" fmla="*/ 0 w 54"/>
                <a:gd name="T7" fmla="*/ 0 h 30"/>
                <a:gd name="T8" fmla="*/ 0 w 54"/>
                <a:gd name="T9" fmla="*/ 0 h 30"/>
                <a:gd name="T10" fmla="*/ 0 w 54"/>
                <a:gd name="T11" fmla="*/ 0 h 30"/>
                <a:gd name="T12" fmla="*/ 0 w 54"/>
                <a:gd name="T13" fmla="*/ 0 h 30"/>
                <a:gd name="T14" fmla="*/ 0 w 54"/>
                <a:gd name="T15" fmla="*/ 0 h 30"/>
                <a:gd name="T16" fmla="*/ 0 w 54"/>
                <a:gd name="T17" fmla="*/ 0 h 30"/>
                <a:gd name="T18" fmla="*/ 0 w 54"/>
                <a:gd name="T19" fmla="*/ 0 h 30"/>
                <a:gd name="T20" fmla="*/ 0 w 54"/>
                <a:gd name="T21" fmla="*/ 0 h 30"/>
                <a:gd name="T22" fmla="*/ 0 w 54"/>
                <a:gd name="T23" fmla="*/ 0 h 30"/>
                <a:gd name="T24" fmla="*/ 0 w 54"/>
                <a:gd name="T25" fmla="*/ 0 h 30"/>
                <a:gd name="T26" fmla="*/ 0 w 54"/>
                <a:gd name="T27" fmla="*/ 0 h 30"/>
                <a:gd name="T28" fmla="*/ 0 w 54"/>
                <a:gd name="T29" fmla="*/ 0 h 30"/>
                <a:gd name="T30" fmla="*/ 0 w 54"/>
                <a:gd name="T31" fmla="*/ 0 h 30"/>
                <a:gd name="T32" fmla="*/ 0 w 54"/>
                <a:gd name="T33" fmla="*/ 0 h 30"/>
                <a:gd name="T34" fmla="*/ 0 w 54"/>
                <a:gd name="T35" fmla="*/ 0 h 30"/>
                <a:gd name="T36" fmla="*/ 0 w 54"/>
                <a:gd name="T37" fmla="*/ 0 h 30"/>
                <a:gd name="T38" fmla="*/ 0 w 54"/>
                <a:gd name="T39" fmla="*/ 0 h 30"/>
                <a:gd name="T40" fmla="*/ 0 w 54"/>
                <a:gd name="T41" fmla="*/ 0 h 30"/>
                <a:gd name="T42" fmla="*/ 0 w 54"/>
                <a:gd name="T43" fmla="*/ 0 h 30"/>
                <a:gd name="T44" fmla="*/ 0 w 54"/>
                <a:gd name="T45" fmla="*/ 0 h 30"/>
                <a:gd name="T46" fmla="*/ 0 w 54"/>
                <a:gd name="T47" fmla="*/ 0 h 30"/>
                <a:gd name="T48" fmla="*/ 0 w 54"/>
                <a:gd name="T49" fmla="*/ 0 h 30"/>
                <a:gd name="T50" fmla="*/ 0 w 54"/>
                <a:gd name="T51" fmla="*/ 0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4" h="30">
                  <a:moveTo>
                    <a:pt x="12" y="26"/>
                  </a:moveTo>
                  <a:lnTo>
                    <a:pt x="9" y="30"/>
                  </a:lnTo>
                  <a:lnTo>
                    <a:pt x="12" y="27"/>
                  </a:lnTo>
                  <a:lnTo>
                    <a:pt x="19" y="25"/>
                  </a:lnTo>
                  <a:lnTo>
                    <a:pt x="25" y="20"/>
                  </a:lnTo>
                  <a:lnTo>
                    <a:pt x="31" y="16"/>
                  </a:lnTo>
                  <a:lnTo>
                    <a:pt x="38" y="14"/>
                  </a:lnTo>
                  <a:lnTo>
                    <a:pt x="44" y="11"/>
                  </a:lnTo>
                  <a:lnTo>
                    <a:pt x="50" y="8"/>
                  </a:lnTo>
                  <a:lnTo>
                    <a:pt x="54" y="8"/>
                  </a:lnTo>
                  <a:lnTo>
                    <a:pt x="54" y="0"/>
                  </a:lnTo>
                  <a:lnTo>
                    <a:pt x="50" y="0"/>
                  </a:lnTo>
                  <a:lnTo>
                    <a:pt x="41" y="3"/>
                  </a:lnTo>
                  <a:lnTo>
                    <a:pt x="35" y="6"/>
                  </a:lnTo>
                  <a:lnTo>
                    <a:pt x="28" y="8"/>
                  </a:lnTo>
                  <a:lnTo>
                    <a:pt x="19" y="12"/>
                  </a:lnTo>
                  <a:lnTo>
                    <a:pt x="13" y="16"/>
                  </a:lnTo>
                  <a:lnTo>
                    <a:pt x="9" y="19"/>
                  </a:lnTo>
                  <a:lnTo>
                    <a:pt x="3" y="22"/>
                  </a:lnTo>
                  <a:lnTo>
                    <a:pt x="0" y="26"/>
                  </a:lnTo>
                  <a:lnTo>
                    <a:pt x="3" y="22"/>
                  </a:lnTo>
                  <a:lnTo>
                    <a:pt x="0" y="25"/>
                  </a:lnTo>
                  <a:lnTo>
                    <a:pt x="2" y="27"/>
                  </a:lnTo>
                  <a:lnTo>
                    <a:pt x="5" y="30"/>
                  </a:lnTo>
                  <a:lnTo>
                    <a:pt x="9" y="30"/>
                  </a:lnTo>
                  <a:lnTo>
                    <a:pt x="12"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83" name="Freeform 103"/>
            <p:cNvSpPr>
              <a:spLocks/>
            </p:cNvSpPr>
            <p:nvPr/>
          </p:nvSpPr>
          <p:spPr bwMode="auto">
            <a:xfrm>
              <a:off x="3164" y="3562"/>
              <a:ext cx="4" cy="23"/>
            </a:xfrm>
            <a:custGeom>
              <a:avLst/>
              <a:gdLst>
                <a:gd name="T0" fmla="*/ 0 w 12"/>
                <a:gd name="T1" fmla="*/ 0 h 71"/>
                <a:gd name="T2" fmla="*/ 0 w 12"/>
                <a:gd name="T3" fmla="*/ 0 h 71"/>
                <a:gd name="T4" fmla="*/ 0 w 12"/>
                <a:gd name="T5" fmla="*/ 0 h 71"/>
                <a:gd name="T6" fmla="*/ 0 w 12"/>
                <a:gd name="T7" fmla="*/ 0 h 71"/>
                <a:gd name="T8" fmla="*/ 0 w 12"/>
                <a:gd name="T9" fmla="*/ 0 h 71"/>
                <a:gd name="T10" fmla="*/ 0 w 12"/>
                <a:gd name="T11" fmla="*/ 0 h 71"/>
                <a:gd name="T12" fmla="*/ 0 w 12"/>
                <a:gd name="T13" fmla="*/ 0 h 71"/>
                <a:gd name="T14" fmla="*/ 0 w 12"/>
                <a:gd name="T15" fmla="*/ 0 h 71"/>
                <a:gd name="T16" fmla="*/ 0 w 12"/>
                <a:gd name="T17" fmla="*/ 0 h 71"/>
                <a:gd name="T18" fmla="*/ 0 w 12"/>
                <a:gd name="T19" fmla="*/ 0 h 71"/>
                <a:gd name="T20" fmla="*/ 0 w 12"/>
                <a:gd name="T21" fmla="*/ 0 h 71"/>
                <a:gd name="T22" fmla="*/ 0 w 12"/>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71">
                  <a:moveTo>
                    <a:pt x="6" y="71"/>
                  </a:moveTo>
                  <a:lnTo>
                    <a:pt x="12" y="66"/>
                  </a:lnTo>
                  <a:lnTo>
                    <a:pt x="12" y="0"/>
                  </a:lnTo>
                  <a:lnTo>
                    <a:pt x="0" y="0"/>
                  </a:lnTo>
                  <a:lnTo>
                    <a:pt x="0" y="66"/>
                  </a:lnTo>
                  <a:lnTo>
                    <a:pt x="6" y="61"/>
                  </a:lnTo>
                  <a:lnTo>
                    <a:pt x="0" y="66"/>
                  </a:lnTo>
                  <a:lnTo>
                    <a:pt x="2" y="70"/>
                  </a:lnTo>
                  <a:lnTo>
                    <a:pt x="6" y="71"/>
                  </a:lnTo>
                  <a:lnTo>
                    <a:pt x="11" y="70"/>
                  </a:lnTo>
                  <a:lnTo>
                    <a:pt x="12" y="66"/>
                  </a:lnTo>
                  <a:lnTo>
                    <a:pt x="6"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84" name="Freeform 104"/>
            <p:cNvSpPr>
              <a:spLocks/>
            </p:cNvSpPr>
            <p:nvPr/>
          </p:nvSpPr>
          <p:spPr bwMode="auto">
            <a:xfrm>
              <a:off x="3157" y="3582"/>
              <a:ext cx="9" cy="3"/>
            </a:xfrm>
            <a:custGeom>
              <a:avLst/>
              <a:gdLst>
                <a:gd name="T0" fmla="*/ 0 w 29"/>
                <a:gd name="T1" fmla="*/ 0 h 10"/>
                <a:gd name="T2" fmla="*/ 0 w 29"/>
                <a:gd name="T3" fmla="*/ 0 h 10"/>
                <a:gd name="T4" fmla="*/ 0 w 29"/>
                <a:gd name="T5" fmla="*/ 0 h 10"/>
                <a:gd name="T6" fmla="*/ 0 w 29"/>
                <a:gd name="T7" fmla="*/ 0 h 10"/>
                <a:gd name="T8" fmla="*/ 0 w 29"/>
                <a:gd name="T9" fmla="*/ 0 h 10"/>
                <a:gd name="T10" fmla="*/ 0 w 29"/>
                <a:gd name="T11" fmla="*/ 0 h 10"/>
                <a:gd name="T12" fmla="*/ 0 w 29"/>
                <a:gd name="T13" fmla="*/ 0 h 10"/>
                <a:gd name="T14" fmla="*/ 0 w 29"/>
                <a:gd name="T15" fmla="*/ 0 h 10"/>
                <a:gd name="T16" fmla="*/ 0 w 29"/>
                <a:gd name="T17" fmla="*/ 0 h 10"/>
                <a:gd name="T18" fmla="*/ 0 w 29"/>
                <a:gd name="T19" fmla="*/ 0 h 10"/>
                <a:gd name="T20" fmla="*/ 0 w 29"/>
                <a:gd name="T21" fmla="*/ 0 h 10"/>
                <a:gd name="T22" fmla="*/ 0 w 29"/>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 h="10">
                  <a:moveTo>
                    <a:pt x="0" y="5"/>
                  </a:moveTo>
                  <a:lnTo>
                    <a:pt x="6" y="10"/>
                  </a:lnTo>
                  <a:lnTo>
                    <a:pt x="29" y="10"/>
                  </a:lnTo>
                  <a:lnTo>
                    <a:pt x="29" y="0"/>
                  </a:lnTo>
                  <a:lnTo>
                    <a:pt x="6" y="0"/>
                  </a:lnTo>
                  <a:lnTo>
                    <a:pt x="12" y="5"/>
                  </a:lnTo>
                  <a:lnTo>
                    <a:pt x="6" y="0"/>
                  </a:lnTo>
                  <a:lnTo>
                    <a:pt x="2" y="1"/>
                  </a:lnTo>
                  <a:lnTo>
                    <a:pt x="0" y="5"/>
                  </a:lnTo>
                  <a:lnTo>
                    <a:pt x="2" y="9"/>
                  </a:lnTo>
                  <a:lnTo>
                    <a:pt x="6" y="1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85" name="Freeform 105"/>
            <p:cNvSpPr>
              <a:spLocks/>
            </p:cNvSpPr>
            <p:nvPr/>
          </p:nvSpPr>
          <p:spPr bwMode="auto">
            <a:xfrm>
              <a:off x="3157" y="3559"/>
              <a:ext cx="4" cy="25"/>
            </a:xfrm>
            <a:custGeom>
              <a:avLst/>
              <a:gdLst>
                <a:gd name="T0" fmla="*/ 0 w 12"/>
                <a:gd name="T1" fmla="*/ 0 h 73"/>
                <a:gd name="T2" fmla="*/ 0 w 12"/>
                <a:gd name="T3" fmla="*/ 0 h 73"/>
                <a:gd name="T4" fmla="*/ 0 w 12"/>
                <a:gd name="T5" fmla="*/ 0 h 73"/>
                <a:gd name="T6" fmla="*/ 0 w 12"/>
                <a:gd name="T7" fmla="*/ 0 h 73"/>
                <a:gd name="T8" fmla="*/ 0 w 12"/>
                <a:gd name="T9" fmla="*/ 0 h 73"/>
                <a:gd name="T10" fmla="*/ 0 w 12"/>
                <a:gd name="T11" fmla="*/ 0 h 73"/>
                <a:gd name="T12" fmla="*/ 0 w 12"/>
                <a:gd name="T13" fmla="*/ 0 h 73"/>
                <a:gd name="T14" fmla="*/ 0 w 12"/>
                <a:gd name="T15" fmla="*/ 0 h 73"/>
                <a:gd name="T16" fmla="*/ 0 w 12"/>
                <a:gd name="T17" fmla="*/ 0 h 73"/>
                <a:gd name="T18" fmla="*/ 0 w 12"/>
                <a:gd name="T19" fmla="*/ 0 h 73"/>
                <a:gd name="T20" fmla="*/ 0 w 12"/>
                <a:gd name="T21" fmla="*/ 0 h 73"/>
                <a:gd name="T22" fmla="*/ 0 w 12"/>
                <a:gd name="T23" fmla="*/ 0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73">
                  <a:moveTo>
                    <a:pt x="6" y="10"/>
                  </a:moveTo>
                  <a:lnTo>
                    <a:pt x="0" y="6"/>
                  </a:lnTo>
                  <a:lnTo>
                    <a:pt x="0" y="73"/>
                  </a:lnTo>
                  <a:lnTo>
                    <a:pt x="12" y="73"/>
                  </a:lnTo>
                  <a:lnTo>
                    <a:pt x="12" y="6"/>
                  </a:lnTo>
                  <a:lnTo>
                    <a:pt x="6" y="1"/>
                  </a:lnTo>
                  <a:lnTo>
                    <a:pt x="12" y="6"/>
                  </a:lnTo>
                  <a:lnTo>
                    <a:pt x="10" y="1"/>
                  </a:lnTo>
                  <a:lnTo>
                    <a:pt x="6" y="0"/>
                  </a:lnTo>
                  <a:lnTo>
                    <a:pt x="2" y="1"/>
                  </a:lnTo>
                  <a:lnTo>
                    <a:pt x="0" y="6"/>
                  </a:lnTo>
                  <a:lnTo>
                    <a:pt x="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86" name="Freeform 106"/>
            <p:cNvSpPr>
              <a:spLocks/>
            </p:cNvSpPr>
            <p:nvPr/>
          </p:nvSpPr>
          <p:spPr bwMode="auto">
            <a:xfrm>
              <a:off x="3138" y="3552"/>
              <a:ext cx="21" cy="11"/>
            </a:xfrm>
            <a:custGeom>
              <a:avLst/>
              <a:gdLst>
                <a:gd name="T0" fmla="*/ 0 w 63"/>
                <a:gd name="T1" fmla="*/ 0 h 31"/>
                <a:gd name="T2" fmla="*/ 0 w 63"/>
                <a:gd name="T3" fmla="*/ 0 h 31"/>
                <a:gd name="T4" fmla="*/ 0 w 63"/>
                <a:gd name="T5" fmla="*/ 0 h 31"/>
                <a:gd name="T6" fmla="*/ 0 w 63"/>
                <a:gd name="T7" fmla="*/ 0 h 31"/>
                <a:gd name="T8" fmla="*/ 0 w 63"/>
                <a:gd name="T9" fmla="*/ 0 h 31"/>
                <a:gd name="T10" fmla="*/ 0 w 63"/>
                <a:gd name="T11" fmla="*/ 0 h 31"/>
                <a:gd name="T12" fmla="*/ 0 w 63"/>
                <a:gd name="T13" fmla="*/ 0 h 31"/>
                <a:gd name="T14" fmla="*/ 0 w 63"/>
                <a:gd name="T15" fmla="*/ 0 h 31"/>
                <a:gd name="T16" fmla="*/ 0 w 63"/>
                <a:gd name="T17" fmla="*/ 0 h 31"/>
                <a:gd name="T18" fmla="*/ 0 w 63"/>
                <a:gd name="T19" fmla="*/ 0 h 31"/>
                <a:gd name="T20" fmla="*/ 0 w 63"/>
                <a:gd name="T21" fmla="*/ 0 h 31"/>
                <a:gd name="T22" fmla="*/ 0 w 63"/>
                <a:gd name="T23" fmla="*/ 0 h 31"/>
                <a:gd name="T24" fmla="*/ 0 w 63"/>
                <a:gd name="T25" fmla="*/ 0 h 31"/>
                <a:gd name="T26" fmla="*/ 0 w 63"/>
                <a:gd name="T27" fmla="*/ 0 h 31"/>
                <a:gd name="T28" fmla="*/ 0 w 63"/>
                <a:gd name="T29" fmla="*/ 0 h 31"/>
                <a:gd name="T30" fmla="*/ 0 w 63"/>
                <a:gd name="T31" fmla="*/ 0 h 31"/>
                <a:gd name="T32" fmla="*/ 0 w 63"/>
                <a:gd name="T33" fmla="*/ 0 h 31"/>
                <a:gd name="T34" fmla="*/ 0 w 63"/>
                <a:gd name="T35" fmla="*/ 0 h 31"/>
                <a:gd name="T36" fmla="*/ 0 w 63"/>
                <a:gd name="T37" fmla="*/ 0 h 31"/>
                <a:gd name="T38" fmla="*/ 0 w 63"/>
                <a:gd name="T39" fmla="*/ 0 h 31"/>
                <a:gd name="T40" fmla="*/ 0 w 63"/>
                <a:gd name="T41" fmla="*/ 0 h 31"/>
                <a:gd name="T42" fmla="*/ 0 w 63"/>
                <a:gd name="T43" fmla="*/ 0 h 31"/>
                <a:gd name="T44" fmla="*/ 0 w 63"/>
                <a:gd name="T45" fmla="*/ 0 h 31"/>
                <a:gd name="T46" fmla="*/ 0 w 63"/>
                <a:gd name="T47" fmla="*/ 0 h 31"/>
                <a:gd name="T48" fmla="*/ 0 w 63"/>
                <a:gd name="T49" fmla="*/ 0 h 31"/>
                <a:gd name="T50" fmla="*/ 0 w 63"/>
                <a:gd name="T51" fmla="*/ 0 h 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3" h="31">
                  <a:moveTo>
                    <a:pt x="6" y="10"/>
                  </a:moveTo>
                  <a:lnTo>
                    <a:pt x="3" y="9"/>
                  </a:lnTo>
                  <a:lnTo>
                    <a:pt x="9" y="13"/>
                  </a:lnTo>
                  <a:lnTo>
                    <a:pt x="15" y="17"/>
                  </a:lnTo>
                  <a:lnTo>
                    <a:pt x="21" y="21"/>
                  </a:lnTo>
                  <a:lnTo>
                    <a:pt x="27" y="25"/>
                  </a:lnTo>
                  <a:lnTo>
                    <a:pt x="34" y="28"/>
                  </a:lnTo>
                  <a:lnTo>
                    <a:pt x="43" y="29"/>
                  </a:lnTo>
                  <a:lnTo>
                    <a:pt x="53" y="31"/>
                  </a:lnTo>
                  <a:lnTo>
                    <a:pt x="63" y="31"/>
                  </a:lnTo>
                  <a:lnTo>
                    <a:pt x="63" y="22"/>
                  </a:lnTo>
                  <a:lnTo>
                    <a:pt x="53" y="22"/>
                  </a:lnTo>
                  <a:lnTo>
                    <a:pt x="43" y="21"/>
                  </a:lnTo>
                  <a:lnTo>
                    <a:pt x="37" y="20"/>
                  </a:lnTo>
                  <a:lnTo>
                    <a:pt x="32" y="17"/>
                  </a:lnTo>
                  <a:lnTo>
                    <a:pt x="27" y="13"/>
                  </a:lnTo>
                  <a:lnTo>
                    <a:pt x="21" y="9"/>
                  </a:lnTo>
                  <a:lnTo>
                    <a:pt x="15" y="5"/>
                  </a:lnTo>
                  <a:lnTo>
                    <a:pt x="9" y="1"/>
                  </a:lnTo>
                  <a:lnTo>
                    <a:pt x="6" y="0"/>
                  </a:lnTo>
                  <a:lnTo>
                    <a:pt x="9" y="1"/>
                  </a:lnTo>
                  <a:lnTo>
                    <a:pt x="5" y="1"/>
                  </a:lnTo>
                  <a:lnTo>
                    <a:pt x="2" y="2"/>
                  </a:lnTo>
                  <a:lnTo>
                    <a:pt x="0" y="6"/>
                  </a:lnTo>
                  <a:lnTo>
                    <a:pt x="3" y="9"/>
                  </a:lnTo>
                  <a:lnTo>
                    <a:pt x="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87" name="Freeform 107"/>
            <p:cNvSpPr>
              <a:spLocks/>
            </p:cNvSpPr>
            <p:nvPr/>
          </p:nvSpPr>
          <p:spPr bwMode="auto">
            <a:xfrm>
              <a:off x="3125" y="3549"/>
              <a:ext cx="15" cy="7"/>
            </a:xfrm>
            <a:custGeom>
              <a:avLst/>
              <a:gdLst>
                <a:gd name="T0" fmla="*/ 0 w 43"/>
                <a:gd name="T1" fmla="*/ 0 h 20"/>
                <a:gd name="T2" fmla="*/ 0 w 43"/>
                <a:gd name="T3" fmla="*/ 0 h 20"/>
                <a:gd name="T4" fmla="*/ 0 w 43"/>
                <a:gd name="T5" fmla="*/ 0 h 20"/>
                <a:gd name="T6" fmla="*/ 0 w 43"/>
                <a:gd name="T7" fmla="*/ 0 h 20"/>
                <a:gd name="T8" fmla="*/ 0 w 43"/>
                <a:gd name="T9" fmla="*/ 0 h 20"/>
                <a:gd name="T10" fmla="*/ 0 w 43"/>
                <a:gd name="T11" fmla="*/ 0 h 20"/>
                <a:gd name="T12" fmla="*/ 0 w 43"/>
                <a:gd name="T13" fmla="*/ 0 h 20"/>
                <a:gd name="T14" fmla="*/ 0 w 43"/>
                <a:gd name="T15" fmla="*/ 0 h 20"/>
                <a:gd name="T16" fmla="*/ 0 w 43"/>
                <a:gd name="T17" fmla="*/ 0 h 20"/>
                <a:gd name="T18" fmla="*/ 0 w 43"/>
                <a:gd name="T19" fmla="*/ 0 h 20"/>
                <a:gd name="T20" fmla="*/ 0 w 43"/>
                <a:gd name="T21" fmla="*/ 0 h 20"/>
                <a:gd name="T22" fmla="*/ 0 w 43"/>
                <a:gd name="T23" fmla="*/ 0 h 20"/>
                <a:gd name="T24" fmla="*/ 0 w 43"/>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 h="20">
                  <a:moveTo>
                    <a:pt x="0" y="8"/>
                  </a:moveTo>
                  <a:lnTo>
                    <a:pt x="0" y="8"/>
                  </a:lnTo>
                  <a:lnTo>
                    <a:pt x="8" y="12"/>
                  </a:lnTo>
                  <a:lnTo>
                    <a:pt x="21" y="15"/>
                  </a:lnTo>
                  <a:lnTo>
                    <a:pt x="35" y="18"/>
                  </a:lnTo>
                  <a:lnTo>
                    <a:pt x="43" y="20"/>
                  </a:lnTo>
                  <a:lnTo>
                    <a:pt x="43" y="10"/>
                  </a:lnTo>
                  <a:lnTo>
                    <a:pt x="35" y="10"/>
                  </a:lnTo>
                  <a:lnTo>
                    <a:pt x="21" y="7"/>
                  </a:lnTo>
                  <a:lnTo>
                    <a:pt x="11" y="4"/>
                  </a:lnTo>
                  <a:lnTo>
                    <a:pt x="5"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88" name="Freeform 108"/>
            <p:cNvSpPr>
              <a:spLocks/>
            </p:cNvSpPr>
            <p:nvPr/>
          </p:nvSpPr>
          <p:spPr bwMode="auto">
            <a:xfrm>
              <a:off x="3122" y="3537"/>
              <a:ext cx="5" cy="15"/>
            </a:xfrm>
            <a:custGeom>
              <a:avLst/>
              <a:gdLst>
                <a:gd name="T0" fmla="*/ 0 w 16"/>
                <a:gd name="T1" fmla="*/ 0 h 44"/>
                <a:gd name="T2" fmla="*/ 0 w 16"/>
                <a:gd name="T3" fmla="*/ 0 h 44"/>
                <a:gd name="T4" fmla="*/ 0 w 16"/>
                <a:gd name="T5" fmla="*/ 0 h 44"/>
                <a:gd name="T6" fmla="*/ 0 w 16"/>
                <a:gd name="T7" fmla="*/ 0 h 44"/>
                <a:gd name="T8" fmla="*/ 0 w 16"/>
                <a:gd name="T9" fmla="*/ 0 h 44"/>
                <a:gd name="T10" fmla="*/ 0 w 16"/>
                <a:gd name="T11" fmla="*/ 0 h 44"/>
                <a:gd name="T12" fmla="*/ 0 w 16"/>
                <a:gd name="T13" fmla="*/ 0 h 44"/>
                <a:gd name="T14" fmla="*/ 0 w 16"/>
                <a:gd name="T15" fmla="*/ 0 h 44"/>
                <a:gd name="T16" fmla="*/ 0 w 16"/>
                <a:gd name="T17" fmla="*/ 0 h 44"/>
                <a:gd name="T18" fmla="*/ 0 w 16"/>
                <a:gd name="T19" fmla="*/ 0 h 44"/>
                <a:gd name="T20" fmla="*/ 0 w 16"/>
                <a:gd name="T21" fmla="*/ 0 h 44"/>
                <a:gd name="T22" fmla="*/ 0 w 16"/>
                <a:gd name="T23" fmla="*/ 0 h 44"/>
                <a:gd name="T24" fmla="*/ 0 w 16"/>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44">
                  <a:moveTo>
                    <a:pt x="6" y="0"/>
                  </a:moveTo>
                  <a:lnTo>
                    <a:pt x="6" y="0"/>
                  </a:lnTo>
                  <a:lnTo>
                    <a:pt x="0" y="15"/>
                  </a:lnTo>
                  <a:lnTo>
                    <a:pt x="2" y="25"/>
                  </a:lnTo>
                  <a:lnTo>
                    <a:pt x="5" y="36"/>
                  </a:lnTo>
                  <a:lnTo>
                    <a:pt x="11" y="44"/>
                  </a:lnTo>
                  <a:lnTo>
                    <a:pt x="16" y="36"/>
                  </a:lnTo>
                  <a:lnTo>
                    <a:pt x="14" y="33"/>
                  </a:lnTo>
                  <a:lnTo>
                    <a:pt x="11" y="25"/>
                  </a:lnTo>
                  <a:lnTo>
                    <a:pt x="9" y="15"/>
                  </a:lnTo>
                  <a:lnTo>
                    <a:pt x="15" y="5"/>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89" name="Freeform 109"/>
            <p:cNvSpPr>
              <a:spLocks/>
            </p:cNvSpPr>
            <p:nvPr/>
          </p:nvSpPr>
          <p:spPr bwMode="auto">
            <a:xfrm>
              <a:off x="3124" y="3531"/>
              <a:ext cx="14" cy="8"/>
            </a:xfrm>
            <a:custGeom>
              <a:avLst/>
              <a:gdLst>
                <a:gd name="T0" fmla="*/ 0 w 42"/>
                <a:gd name="T1" fmla="*/ 0 h 23"/>
                <a:gd name="T2" fmla="*/ 0 w 42"/>
                <a:gd name="T3" fmla="*/ 0 h 23"/>
                <a:gd name="T4" fmla="*/ 0 w 42"/>
                <a:gd name="T5" fmla="*/ 0 h 23"/>
                <a:gd name="T6" fmla="*/ 0 w 42"/>
                <a:gd name="T7" fmla="*/ 0 h 23"/>
                <a:gd name="T8" fmla="*/ 0 w 42"/>
                <a:gd name="T9" fmla="*/ 0 h 23"/>
                <a:gd name="T10" fmla="*/ 0 w 42"/>
                <a:gd name="T11" fmla="*/ 0 h 23"/>
                <a:gd name="T12" fmla="*/ 0 w 42"/>
                <a:gd name="T13" fmla="*/ 0 h 23"/>
                <a:gd name="T14" fmla="*/ 0 w 42"/>
                <a:gd name="T15" fmla="*/ 0 h 23"/>
                <a:gd name="T16" fmla="*/ 0 w 42"/>
                <a:gd name="T17" fmla="*/ 0 h 23"/>
                <a:gd name="T18" fmla="*/ 0 w 42"/>
                <a:gd name="T19" fmla="*/ 0 h 23"/>
                <a:gd name="T20" fmla="*/ 0 w 42"/>
                <a:gd name="T21" fmla="*/ 0 h 23"/>
                <a:gd name="T22" fmla="*/ 0 w 42"/>
                <a:gd name="T23" fmla="*/ 0 h 23"/>
                <a:gd name="T24" fmla="*/ 0 w 42"/>
                <a:gd name="T25" fmla="*/ 0 h 23"/>
                <a:gd name="T26" fmla="*/ 0 w 42"/>
                <a:gd name="T27" fmla="*/ 0 h 23"/>
                <a:gd name="T28" fmla="*/ 0 w 42"/>
                <a:gd name="T29" fmla="*/ 0 h 23"/>
                <a:gd name="T30" fmla="*/ 0 w 42"/>
                <a:gd name="T31" fmla="*/ 0 h 23"/>
                <a:gd name="T32" fmla="*/ 0 w 42"/>
                <a:gd name="T33" fmla="*/ 0 h 23"/>
                <a:gd name="T34" fmla="*/ 0 w 42"/>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 h="23">
                  <a:moveTo>
                    <a:pt x="41" y="3"/>
                  </a:moveTo>
                  <a:lnTo>
                    <a:pt x="40" y="2"/>
                  </a:lnTo>
                  <a:lnTo>
                    <a:pt x="31" y="0"/>
                  </a:lnTo>
                  <a:lnTo>
                    <a:pt x="21" y="3"/>
                  </a:lnTo>
                  <a:lnTo>
                    <a:pt x="10" y="7"/>
                  </a:lnTo>
                  <a:lnTo>
                    <a:pt x="0" y="18"/>
                  </a:lnTo>
                  <a:lnTo>
                    <a:pt x="9" y="23"/>
                  </a:lnTo>
                  <a:lnTo>
                    <a:pt x="16" y="15"/>
                  </a:lnTo>
                  <a:lnTo>
                    <a:pt x="24" y="11"/>
                  </a:lnTo>
                  <a:lnTo>
                    <a:pt x="31" y="8"/>
                  </a:lnTo>
                  <a:lnTo>
                    <a:pt x="37" y="10"/>
                  </a:lnTo>
                  <a:lnTo>
                    <a:pt x="35" y="8"/>
                  </a:lnTo>
                  <a:lnTo>
                    <a:pt x="37" y="10"/>
                  </a:lnTo>
                  <a:lnTo>
                    <a:pt x="41" y="10"/>
                  </a:lnTo>
                  <a:lnTo>
                    <a:pt x="42" y="7"/>
                  </a:lnTo>
                  <a:lnTo>
                    <a:pt x="42" y="3"/>
                  </a:lnTo>
                  <a:lnTo>
                    <a:pt x="40" y="2"/>
                  </a:lnTo>
                  <a:lnTo>
                    <a:pt x="4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90" name="Freeform 110"/>
            <p:cNvSpPr>
              <a:spLocks/>
            </p:cNvSpPr>
            <p:nvPr/>
          </p:nvSpPr>
          <p:spPr bwMode="auto">
            <a:xfrm>
              <a:off x="3135" y="3532"/>
              <a:ext cx="11" cy="10"/>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w 31"/>
                <a:gd name="T13" fmla="*/ 0 h 31"/>
                <a:gd name="T14" fmla="*/ 0 w 31"/>
                <a:gd name="T15" fmla="*/ 0 h 31"/>
                <a:gd name="T16" fmla="*/ 0 w 31"/>
                <a:gd name="T17" fmla="*/ 0 h 31"/>
                <a:gd name="T18" fmla="*/ 0 w 31"/>
                <a:gd name="T19" fmla="*/ 0 h 31"/>
                <a:gd name="T20" fmla="*/ 0 w 31"/>
                <a:gd name="T21" fmla="*/ 0 h 31"/>
                <a:gd name="T22" fmla="*/ 0 w 31"/>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31">
                  <a:moveTo>
                    <a:pt x="28" y="23"/>
                  </a:moveTo>
                  <a:lnTo>
                    <a:pt x="29" y="24"/>
                  </a:lnTo>
                  <a:lnTo>
                    <a:pt x="6" y="0"/>
                  </a:lnTo>
                  <a:lnTo>
                    <a:pt x="0" y="5"/>
                  </a:lnTo>
                  <a:lnTo>
                    <a:pt x="23" y="30"/>
                  </a:lnTo>
                  <a:lnTo>
                    <a:pt x="25" y="31"/>
                  </a:lnTo>
                  <a:lnTo>
                    <a:pt x="23" y="30"/>
                  </a:lnTo>
                  <a:lnTo>
                    <a:pt x="26" y="30"/>
                  </a:lnTo>
                  <a:lnTo>
                    <a:pt x="29" y="28"/>
                  </a:lnTo>
                  <a:lnTo>
                    <a:pt x="31" y="27"/>
                  </a:lnTo>
                  <a:lnTo>
                    <a:pt x="29" y="24"/>
                  </a:lnTo>
                  <a:lnTo>
                    <a:pt x="28"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91" name="Freeform 111"/>
            <p:cNvSpPr>
              <a:spLocks/>
            </p:cNvSpPr>
            <p:nvPr/>
          </p:nvSpPr>
          <p:spPr bwMode="auto">
            <a:xfrm>
              <a:off x="3144" y="3537"/>
              <a:ext cx="11" cy="6"/>
            </a:xfrm>
            <a:custGeom>
              <a:avLst/>
              <a:gdLst>
                <a:gd name="T0" fmla="*/ 0 w 33"/>
                <a:gd name="T1" fmla="*/ 0 h 16"/>
                <a:gd name="T2" fmla="*/ 0 w 33"/>
                <a:gd name="T3" fmla="*/ 0 h 16"/>
                <a:gd name="T4" fmla="*/ 0 w 33"/>
                <a:gd name="T5" fmla="*/ 0 h 16"/>
                <a:gd name="T6" fmla="*/ 0 w 33"/>
                <a:gd name="T7" fmla="*/ 0 h 16"/>
                <a:gd name="T8" fmla="*/ 0 w 33"/>
                <a:gd name="T9" fmla="*/ 0 h 16"/>
                <a:gd name="T10" fmla="*/ 0 w 33"/>
                <a:gd name="T11" fmla="*/ 0 h 16"/>
                <a:gd name="T12" fmla="*/ 0 w 33"/>
                <a:gd name="T13" fmla="*/ 0 h 16"/>
                <a:gd name="T14" fmla="*/ 0 w 33"/>
                <a:gd name="T15" fmla="*/ 0 h 16"/>
                <a:gd name="T16" fmla="*/ 0 w 33"/>
                <a:gd name="T17" fmla="*/ 0 h 16"/>
                <a:gd name="T18" fmla="*/ 0 w 33"/>
                <a:gd name="T19" fmla="*/ 0 h 16"/>
                <a:gd name="T20" fmla="*/ 0 w 33"/>
                <a:gd name="T21" fmla="*/ 0 h 16"/>
                <a:gd name="T22" fmla="*/ 0 w 33"/>
                <a:gd name="T23" fmla="*/ 0 h 16"/>
                <a:gd name="T24" fmla="*/ 0 w 33"/>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16">
                  <a:moveTo>
                    <a:pt x="25" y="1"/>
                  </a:moveTo>
                  <a:lnTo>
                    <a:pt x="25" y="3"/>
                  </a:lnTo>
                  <a:lnTo>
                    <a:pt x="23" y="5"/>
                  </a:lnTo>
                  <a:lnTo>
                    <a:pt x="20" y="8"/>
                  </a:lnTo>
                  <a:lnTo>
                    <a:pt x="10" y="8"/>
                  </a:lnTo>
                  <a:lnTo>
                    <a:pt x="3" y="7"/>
                  </a:lnTo>
                  <a:lnTo>
                    <a:pt x="0" y="15"/>
                  </a:lnTo>
                  <a:lnTo>
                    <a:pt x="10" y="16"/>
                  </a:lnTo>
                  <a:lnTo>
                    <a:pt x="20" y="16"/>
                  </a:lnTo>
                  <a:lnTo>
                    <a:pt x="32" y="11"/>
                  </a:lnTo>
                  <a:lnTo>
                    <a:pt x="33" y="0"/>
                  </a:lnTo>
                  <a:lnTo>
                    <a:pt x="33" y="1"/>
                  </a:lnTo>
                  <a:lnTo>
                    <a:pt x="2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92" name="Freeform 112"/>
            <p:cNvSpPr>
              <a:spLocks/>
            </p:cNvSpPr>
            <p:nvPr/>
          </p:nvSpPr>
          <p:spPr bwMode="auto">
            <a:xfrm>
              <a:off x="3150" y="3531"/>
              <a:ext cx="5" cy="7"/>
            </a:xfrm>
            <a:custGeom>
              <a:avLst/>
              <a:gdLst>
                <a:gd name="T0" fmla="*/ 0 w 13"/>
                <a:gd name="T1" fmla="*/ 0 h 20"/>
                <a:gd name="T2" fmla="*/ 0 w 13"/>
                <a:gd name="T3" fmla="*/ 0 h 20"/>
                <a:gd name="T4" fmla="*/ 0 w 13"/>
                <a:gd name="T5" fmla="*/ 0 h 20"/>
                <a:gd name="T6" fmla="*/ 0 w 13"/>
                <a:gd name="T7" fmla="*/ 0 h 20"/>
                <a:gd name="T8" fmla="*/ 0 w 13"/>
                <a:gd name="T9" fmla="*/ 0 h 20"/>
                <a:gd name="T10" fmla="*/ 0 w 13"/>
                <a:gd name="T11" fmla="*/ 0 h 20"/>
                <a:gd name="T12" fmla="*/ 0 w 13"/>
                <a:gd name="T13" fmla="*/ 0 h 20"/>
                <a:gd name="T14" fmla="*/ 0 w 13"/>
                <a:gd name="T15" fmla="*/ 0 h 20"/>
                <a:gd name="T16" fmla="*/ 0 w 13"/>
                <a:gd name="T17" fmla="*/ 0 h 20"/>
                <a:gd name="T18" fmla="*/ 0 w 13"/>
                <a:gd name="T19" fmla="*/ 0 h 20"/>
                <a:gd name="T20" fmla="*/ 0 w 13"/>
                <a:gd name="T21" fmla="*/ 0 h 20"/>
                <a:gd name="T22" fmla="*/ 0 w 13"/>
                <a:gd name="T23" fmla="*/ 0 h 20"/>
                <a:gd name="T24" fmla="*/ 0 w 13"/>
                <a:gd name="T25" fmla="*/ 0 h 20"/>
                <a:gd name="T26" fmla="*/ 0 w 13"/>
                <a:gd name="T27" fmla="*/ 0 h 20"/>
                <a:gd name="T28" fmla="*/ 0 w 13"/>
                <a:gd name="T29" fmla="*/ 0 h 20"/>
                <a:gd name="T30" fmla="*/ 0 w 13"/>
                <a:gd name="T31" fmla="*/ 0 h 20"/>
                <a:gd name="T32" fmla="*/ 0 w 13"/>
                <a:gd name="T33" fmla="*/ 0 h 20"/>
                <a:gd name="T34" fmla="*/ 0 w 13"/>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20">
                  <a:moveTo>
                    <a:pt x="5" y="11"/>
                  </a:moveTo>
                  <a:lnTo>
                    <a:pt x="0" y="7"/>
                  </a:lnTo>
                  <a:lnTo>
                    <a:pt x="2" y="10"/>
                  </a:lnTo>
                  <a:lnTo>
                    <a:pt x="3" y="11"/>
                  </a:lnTo>
                  <a:lnTo>
                    <a:pt x="3" y="15"/>
                  </a:lnTo>
                  <a:lnTo>
                    <a:pt x="5" y="20"/>
                  </a:lnTo>
                  <a:lnTo>
                    <a:pt x="13" y="20"/>
                  </a:lnTo>
                  <a:lnTo>
                    <a:pt x="12" y="15"/>
                  </a:lnTo>
                  <a:lnTo>
                    <a:pt x="12" y="11"/>
                  </a:lnTo>
                  <a:lnTo>
                    <a:pt x="10" y="7"/>
                  </a:lnTo>
                  <a:lnTo>
                    <a:pt x="9" y="4"/>
                  </a:lnTo>
                  <a:lnTo>
                    <a:pt x="5" y="0"/>
                  </a:lnTo>
                  <a:lnTo>
                    <a:pt x="9" y="4"/>
                  </a:lnTo>
                  <a:lnTo>
                    <a:pt x="7" y="2"/>
                  </a:lnTo>
                  <a:lnTo>
                    <a:pt x="3" y="2"/>
                  </a:lnTo>
                  <a:lnTo>
                    <a:pt x="0" y="3"/>
                  </a:lnTo>
                  <a:lnTo>
                    <a:pt x="0" y="7"/>
                  </a:lnTo>
                  <a:lnTo>
                    <a:pt x="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93" name="Freeform 113"/>
            <p:cNvSpPr>
              <a:spLocks/>
            </p:cNvSpPr>
            <p:nvPr/>
          </p:nvSpPr>
          <p:spPr bwMode="auto">
            <a:xfrm>
              <a:off x="3148" y="3531"/>
              <a:ext cx="4" cy="4"/>
            </a:xfrm>
            <a:custGeom>
              <a:avLst/>
              <a:gdLst>
                <a:gd name="T0" fmla="*/ 0 w 13"/>
                <a:gd name="T1" fmla="*/ 0 h 11"/>
                <a:gd name="T2" fmla="*/ 0 w 13"/>
                <a:gd name="T3" fmla="*/ 0 h 11"/>
                <a:gd name="T4" fmla="*/ 0 w 13"/>
                <a:gd name="T5" fmla="*/ 0 h 11"/>
                <a:gd name="T6" fmla="*/ 0 w 13"/>
                <a:gd name="T7" fmla="*/ 0 h 11"/>
                <a:gd name="T8" fmla="*/ 0 w 13"/>
                <a:gd name="T9" fmla="*/ 0 h 11"/>
                <a:gd name="T10" fmla="*/ 0 w 13"/>
                <a:gd name="T11" fmla="*/ 0 h 11"/>
                <a:gd name="T12" fmla="*/ 0 w 13"/>
                <a:gd name="T13" fmla="*/ 0 h 11"/>
                <a:gd name="T14" fmla="*/ 0 w 13"/>
                <a:gd name="T15" fmla="*/ 0 h 11"/>
                <a:gd name="T16" fmla="*/ 0 w 13"/>
                <a:gd name="T17" fmla="*/ 0 h 11"/>
                <a:gd name="T18" fmla="*/ 0 w 13"/>
                <a:gd name="T19" fmla="*/ 0 h 11"/>
                <a:gd name="T20" fmla="*/ 0 w 13"/>
                <a:gd name="T21" fmla="*/ 0 h 11"/>
                <a:gd name="T22" fmla="*/ 0 w 13"/>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 h="11">
                  <a:moveTo>
                    <a:pt x="1" y="7"/>
                  </a:moveTo>
                  <a:lnTo>
                    <a:pt x="5" y="11"/>
                  </a:lnTo>
                  <a:lnTo>
                    <a:pt x="13" y="11"/>
                  </a:lnTo>
                  <a:lnTo>
                    <a:pt x="13" y="0"/>
                  </a:lnTo>
                  <a:lnTo>
                    <a:pt x="5" y="0"/>
                  </a:lnTo>
                  <a:lnTo>
                    <a:pt x="10" y="4"/>
                  </a:lnTo>
                  <a:lnTo>
                    <a:pt x="5" y="0"/>
                  </a:lnTo>
                  <a:lnTo>
                    <a:pt x="1" y="2"/>
                  </a:lnTo>
                  <a:lnTo>
                    <a:pt x="0" y="6"/>
                  </a:lnTo>
                  <a:lnTo>
                    <a:pt x="1" y="10"/>
                  </a:lnTo>
                  <a:lnTo>
                    <a:pt x="5" y="11"/>
                  </a:lnTo>
                  <a:lnTo>
                    <a:pt x="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94" name="Freeform 114"/>
            <p:cNvSpPr>
              <a:spLocks/>
            </p:cNvSpPr>
            <p:nvPr/>
          </p:nvSpPr>
          <p:spPr bwMode="auto">
            <a:xfrm>
              <a:off x="3148" y="3525"/>
              <a:ext cx="3" cy="8"/>
            </a:xfrm>
            <a:custGeom>
              <a:avLst/>
              <a:gdLst>
                <a:gd name="T0" fmla="*/ 0 w 11"/>
                <a:gd name="T1" fmla="*/ 0 h 26"/>
                <a:gd name="T2" fmla="*/ 0 w 11"/>
                <a:gd name="T3" fmla="*/ 0 h 26"/>
                <a:gd name="T4" fmla="*/ 0 w 11"/>
                <a:gd name="T5" fmla="*/ 0 h 26"/>
                <a:gd name="T6" fmla="*/ 0 w 11"/>
                <a:gd name="T7" fmla="*/ 0 h 26"/>
                <a:gd name="T8" fmla="*/ 0 w 11"/>
                <a:gd name="T9" fmla="*/ 0 h 26"/>
                <a:gd name="T10" fmla="*/ 0 w 11"/>
                <a:gd name="T11" fmla="*/ 0 h 26"/>
                <a:gd name="T12" fmla="*/ 0 w 11"/>
                <a:gd name="T13" fmla="*/ 0 h 26"/>
                <a:gd name="T14" fmla="*/ 0 w 11"/>
                <a:gd name="T15" fmla="*/ 0 h 26"/>
                <a:gd name="T16" fmla="*/ 0 w 11"/>
                <a:gd name="T17" fmla="*/ 0 h 26"/>
                <a:gd name="T18" fmla="*/ 0 w 11"/>
                <a:gd name="T19" fmla="*/ 0 h 26"/>
                <a:gd name="T20" fmla="*/ 0 w 11"/>
                <a:gd name="T21" fmla="*/ 0 h 26"/>
                <a:gd name="T22" fmla="*/ 0 w 11"/>
                <a:gd name="T23" fmla="*/ 0 h 26"/>
                <a:gd name="T24" fmla="*/ 0 w 11"/>
                <a:gd name="T25" fmla="*/ 0 h 26"/>
                <a:gd name="T26" fmla="*/ 0 w 11"/>
                <a:gd name="T27" fmla="*/ 0 h 26"/>
                <a:gd name="T28" fmla="*/ 0 w 11"/>
                <a:gd name="T29" fmla="*/ 0 h 26"/>
                <a:gd name="T30" fmla="*/ 0 w 11"/>
                <a:gd name="T31" fmla="*/ 0 h 26"/>
                <a:gd name="T32" fmla="*/ 0 w 11"/>
                <a:gd name="T33" fmla="*/ 0 h 26"/>
                <a:gd name="T34" fmla="*/ 0 w 11"/>
                <a:gd name="T35" fmla="*/ 0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 h="26">
                  <a:moveTo>
                    <a:pt x="5" y="11"/>
                  </a:moveTo>
                  <a:lnTo>
                    <a:pt x="1" y="6"/>
                  </a:lnTo>
                  <a:lnTo>
                    <a:pt x="0" y="8"/>
                  </a:lnTo>
                  <a:lnTo>
                    <a:pt x="0" y="14"/>
                  </a:lnTo>
                  <a:lnTo>
                    <a:pt x="0" y="21"/>
                  </a:lnTo>
                  <a:lnTo>
                    <a:pt x="1" y="26"/>
                  </a:lnTo>
                  <a:lnTo>
                    <a:pt x="10" y="23"/>
                  </a:lnTo>
                  <a:lnTo>
                    <a:pt x="11" y="21"/>
                  </a:lnTo>
                  <a:lnTo>
                    <a:pt x="11" y="14"/>
                  </a:lnTo>
                  <a:lnTo>
                    <a:pt x="11" y="8"/>
                  </a:lnTo>
                  <a:lnTo>
                    <a:pt x="10" y="6"/>
                  </a:lnTo>
                  <a:lnTo>
                    <a:pt x="5" y="0"/>
                  </a:lnTo>
                  <a:lnTo>
                    <a:pt x="10" y="6"/>
                  </a:lnTo>
                  <a:lnTo>
                    <a:pt x="8" y="3"/>
                  </a:lnTo>
                  <a:lnTo>
                    <a:pt x="5" y="2"/>
                  </a:lnTo>
                  <a:lnTo>
                    <a:pt x="2" y="3"/>
                  </a:lnTo>
                  <a:lnTo>
                    <a:pt x="1" y="6"/>
                  </a:lnTo>
                  <a:lnTo>
                    <a:pt x="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95" name="Freeform 115"/>
            <p:cNvSpPr>
              <a:spLocks/>
            </p:cNvSpPr>
            <p:nvPr/>
          </p:nvSpPr>
          <p:spPr bwMode="auto">
            <a:xfrm>
              <a:off x="3138" y="3522"/>
              <a:ext cx="11" cy="7"/>
            </a:xfrm>
            <a:custGeom>
              <a:avLst/>
              <a:gdLst>
                <a:gd name="T0" fmla="*/ 0 w 35"/>
                <a:gd name="T1" fmla="*/ 0 h 21"/>
                <a:gd name="T2" fmla="*/ 0 w 35"/>
                <a:gd name="T3" fmla="*/ 0 h 21"/>
                <a:gd name="T4" fmla="*/ 0 w 35"/>
                <a:gd name="T5" fmla="*/ 0 h 21"/>
                <a:gd name="T6" fmla="*/ 0 w 35"/>
                <a:gd name="T7" fmla="*/ 0 h 21"/>
                <a:gd name="T8" fmla="*/ 0 w 35"/>
                <a:gd name="T9" fmla="*/ 0 h 21"/>
                <a:gd name="T10" fmla="*/ 0 w 35"/>
                <a:gd name="T11" fmla="*/ 0 h 21"/>
                <a:gd name="T12" fmla="*/ 0 w 35"/>
                <a:gd name="T13" fmla="*/ 0 h 21"/>
                <a:gd name="T14" fmla="*/ 0 w 35"/>
                <a:gd name="T15" fmla="*/ 0 h 21"/>
                <a:gd name="T16" fmla="*/ 0 w 35"/>
                <a:gd name="T17" fmla="*/ 0 h 21"/>
                <a:gd name="T18" fmla="*/ 0 w 35"/>
                <a:gd name="T19" fmla="*/ 0 h 21"/>
                <a:gd name="T20" fmla="*/ 0 w 35"/>
                <a:gd name="T21" fmla="*/ 0 h 21"/>
                <a:gd name="T22" fmla="*/ 0 w 35"/>
                <a:gd name="T23" fmla="*/ 0 h 21"/>
                <a:gd name="T24" fmla="*/ 0 w 35"/>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21">
                  <a:moveTo>
                    <a:pt x="0" y="0"/>
                  </a:moveTo>
                  <a:lnTo>
                    <a:pt x="0" y="0"/>
                  </a:lnTo>
                  <a:lnTo>
                    <a:pt x="3" y="13"/>
                  </a:lnTo>
                  <a:lnTo>
                    <a:pt x="16" y="19"/>
                  </a:lnTo>
                  <a:lnTo>
                    <a:pt x="28" y="21"/>
                  </a:lnTo>
                  <a:lnTo>
                    <a:pt x="35" y="20"/>
                  </a:lnTo>
                  <a:lnTo>
                    <a:pt x="35" y="9"/>
                  </a:lnTo>
                  <a:lnTo>
                    <a:pt x="28" y="11"/>
                  </a:lnTo>
                  <a:lnTo>
                    <a:pt x="19" y="11"/>
                  </a:lnTo>
                  <a:lnTo>
                    <a:pt x="12" y="8"/>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96" name="Freeform 116"/>
            <p:cNvSpPr>
              <a:spLocks/>
            </p:cNvSpPr>
            <p:nvPr/>
          </p:nvSpPr>
          <p:spPr bwMode="auto">
            <a:xfrm>
              <a:off x="3138" y="3511"/>
              <a:ext cx="19" cy="11"/>
            </a:xfrm>
            <a:custGeom>
              <a:avLst/>
              <a:gdLst>
                <a:gd name="T0" fmla="*/ 0 w 57"/>
                <a:gd name="T1" fmla="*/ 0 h 33"/>
                <a:gd name="T2" fmla="*/ 0 w 57"/>
                <a:gd name="T3" fmla="*/ 0 h 33"/>
                <a:gd name="T4" fmla="*/ 0 w 57"/>
                <a:gd name="T5" fmla="*/ 0 h 33"/>
                <a:gd name="T6" fmla="*/ 0 w 57"/>
                <a:gd name="T7" fmla="*/ 0 h 33"/>
                <a:gd name="T8" fmla="*/ 0 w 57"/>
                <a:gd name="T9" fmla="*/ 0 h 33"/>
                <a:gd name="T10" fmla="*/ 0 w 57"/>
                <a:gd name="T11" fmla="*/ 0 h 33"/>
                <a:gd name="T12" fmla="*/ 0 w 57"/>
                <a:gd name="T13" fmla="*/ 0 h 33"/>
                <a:gd name="T14" fmla="*/ 0 w 57"/>
                <a:gd name="T15" fmla="*/ 0 h 33"/>
                <a:gd name="T16" fmla="*/ 0 w 57"/>
                <a:gd name="T17" fmla="*/ 0 h 33"/>
                <a:gd name="T18" fmla="*/ 0 w 57"/>
                <a:gd name="T19" fmla="*/ 0 h 33"/>
                <a:gd name="T20" fmla="*/ 0 w 57"/>
                <a:gd name="T21" fmla="*/ 0 h 33"/>
                <a:gd name="T22" fmla="*/ 0 w 57"/>
                <a:gd name="T23" fmla="*/ 0 h 33"/>
                <a:gd name="T24" fmla="*/ 0 w 57"/>
                <a:gd name="T25" fmla="*/ 0 h 33"/>
                <a:gd name="T26" fmla="*/ 0 w 57"/>
                <a:gd name="T27" fmla="*/ 0 h 33"/>
                <a:gd name="T28" fmla="*/ 0 w 57"/>
                <a:gd name="T29" fmla="*/ 0 h 33"/>
                <a:gd name="T30" fmla="*/ 0 w 57"/>
                <a:gd name="T31" fmla="*/ 0 h 33"/>
                <a:gd name="T32" fmla="*/ 0 w 57"/>
                <a:gd name="T33" fmla="*/ 0 h 33"/>
                <a:gd name="T34" fmla="*/ 0 w 57"/>
                <a:gd name="T35" fmla="*/ 0 h 33"/>
                <a:gd name="T36" fmla="*/ 0 w 57"/>
                <a:gd name="T37" fmla="*/ 0 h 33"/>
                <a:gd name="T38" fmla="*/ 0 w 57"/>
                <a:gd name="T39" fmla="*/ 0 h 33"/>
                <a:gd name="T40" fmla="*/ 0 w 57"/>
                <a:gd name="T41" fmla="*/ 0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 h="33">
                  <a:moveTo>
                    <a:pt x="57" y="0"/>
                  </a:moveTo>
                  <a:lnTo>
                    <a:pt x="57" y="0"/>
                  </a:lnTo>
                  <a:lnTo>
                    <a:pt x="51" y="2"/>
                  </a:lnTo>
                  <a:lnTo>
                    <a:pt x="43" y="3"/>
                  </a:lnTo>
                  <a:lnTo>
                    <a:pt x="32" y="5"/>
                  </a:lnTo>
                  <a:lnTo>
                    <a:pt x="25" y="7"/>
                  </a:lnTo>
                  <a:lnTo>
                    <a:pt x="15" y="11"/>
                  </a:lnTo>
                  <a:lnTo>
                    <a:pt x="9" y="18"/>
                  </a:lnTo>
                  <a:lnTo>
                    <a:pt x="2" y="25"/>
                  </a:lnTo>
                  <a:lnTo>
                    <a:pt x="0" y="33"/>
                  </a:lnTo>
                  <a:lnTo>
                    <a:pt x="9" y="33"/>
                  </a:lnTo>
                  <a:lnTo>
                    <a:pt x="11" y="27"/>
                  </a:lnTo>
                  <a:lnTo>
                    <a:pt x="15" y="23"/>
                  </a:lnTo>
                  <a:lnTo>
                    <a:pt x="21" y="19"/>
                  </a:lnTo>
                  <a:lnTo>
                    <a:pt x="28" y="15"/>
                  </a:lnTo>
                  <a:lnTo>
                    <a:pt x="35" y="13"/>
                  </a:lnTo>
                  <a:lnTo>
                    <a:pt x="43" y="11"/>
                  </a:lnTo>
                  <a:lnTo>
                    <a:pt x="51" y="10"/>
                  </a:lnTo>
                  <a:lnTo>
                    <a:pt x="57" y="11"/>
                  </a:lnTo>
                  <a:lnTo>
                    <a:pt x="5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97" name="Freeform 117"/>
            <p:cNvSpPr>
              <a:spLocks/>
            </p:cNvSpPr>
            <p:nvPr/>
          </p:nvSpPr>
          <p:spPr bwMode="auto">
            <a:xfrm>
              <a:off x="3157" y="3511"/>
              <a:ext cx="23" cy="7"/>
            </a:xfrm>
            <a:custGeom>
              <a:avLst/>
              <a:gdLst>
                <a:gd name="T0" fmla="*/ 0 w 71"/>
                <a:gd name="T1" fmla="*/ 0 h 22"/>
                <a:gd name="T2" fmla="*/ 0 w 71"/>
                <a:gd name="T3" fmla="*/ 0 h 22"/>
                <a:gd name="T4" fmla="*/ 0 w 71"/>
                <a:gd name="T5" fmla="*/ 0 h 22"/>
                <a:gd name="T6" fmla="*/ 0 w 71"/>
                <a:gd name="T7" fmla="*/ 0 h 22"/>
                <a:gd name="T8" fmla="*/ 0 w 71"/>
                <a:gd name="T9" fmla="*/ 0 h 22"/>
                <a:gd name="T10" fmla="*/ 0 w 71"/>
                <a:gd name="T11" fmla="*/ 0 h 22"/>
                <a:gd name="T12" fmla="*/ 0 w 71"/>
                <a:gd name="T13" fmla="*/ 0 h 22"/>
                <a:gd name="T14" fmla="*/ 0 w 71"/>
                <a:gd name="T15" fmla="*/ 0 h 22"/>
                <a:gd name="T16" fmla="*/ 0 w 71"/>
                <a:gd name="T17" fmla="*/ 0 h 22"/>
                <a:gd name="T18" fmla="*/ 0 w 71"/>
                <a:gd name="T19" fmla="*/ 0 h 22"/>
                <a:gd name="T20" fmla="*/ 0 w 71"/>
                <a:gd name="T21" fmla="*/ 0 h 22"/>
                <a:gd name="T22" fmla="*/ 0 w 71"/>
                <a:gd name="T23" fmla="*/ 0 h 22"/>
                <a:gd name="T24" fmla="*/ 0 w 71"/>
                <a:gd name="T25" fmla="*/ 0 h 22"/>
                <a:gd name="T26" fmla="*/ 0 w 71"/>
                <a:gd name="T27" fmla="*/ 0 h 22"/>
                <a:gd name="T28" fmla="*/ 0 w 71"/>
                <a:gd name="T29" fmla="*/ 0 h 22"/>
                <a:gd name="T30" fmla="*/ 0 w 71"/>
                <a:gd name="T31" fmla="*/ 0 h 22"/>
                <a:gd name="T32" fmla="*/ 0 w 71"/>
                <a:gd name="T33" fmla="*/ 0 h 22"/>
                <a:gd name="T34" fmla="*/ 0 w 71"/>
                <a:gd name="T35" fmla="*/ 0 h 22"/>
                <a:gd name="T36" fmla="*/ 0 w 71"/>
                <a:gd name="T37" fmla="*/ 0 h 22"/>
                <a:gd name="T38" fmla="*/ 0 w 71"/>
                <a:gd name="T39" fmla="*/ 0 h 22"/>
                <a:gd name="T40" fmla="*/ 0 w 71"/>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22">
                  <a:moveTo>
                    <a:pt x="71" y="22"/>
                  </a:moveTo>
                  <a:lnTo>
                    <a:pt x="71" y="22"/>
                  </a:lnTo>
                  <a:lnTo>
                    <a:pt x="67" y="13"/>
                  </a:lnTo>
                  <a:lnTo>
                    <a:pt x="60" y="6"/>
                  </a:lnTo>
                  <a:lnTo>
                    <a:pt x="48" y="3"/>
                  </a:lnTo>
                  <a:lnTo>
                    <a:pt x="38" y="2"/>
                  </a:lnTo>
                  <a:lnTo>
                    <a:pt x="28" y="0"/>
                  </a:lnTo>
                  <a:lnTo>
                    <a:pt x="16" y="0"/>
                  </a:lnTo>
                  <a:lnTo>
                    <a:pt x="7" y="2"/>
                  </a:lnTo>
                  <a:lnTo>
                    <a:pt x="0" y="0"/>
                  </a:lnTo>
                  <a:lnTo>
                    <a:pt x="0" y="11"/>
                  </a:lnTo>
                  <a:lnTo>
                    <a:pt x="7" y="10"/>
                  </a:lnTo>
                  <a:lnTo>
                    <a:pt x="16" y="9"/>
                  </a:lnTo>
                  <a:lnTo>
                    <a:pt x="28" y="9"/>
                  </a:lnTo>
                  <a:lnTo>
                    <a:pt x="38" y="10"/>
                  </a:lnTo>
                  <a:lnTo>
                    <a:pt x="48" y="11"/>
                  </a:lnTo>
                  <a:lnTo>
                    <a:pt x="54" y="14"/>
                  </a:lnTo>
                  <a:lnTo>
                    <a:pt x="58" y="18"/>
                  </a:lnTo>
                  <a:lnTo>
                    <a:pt x="60" y="22"/>
                  </a:lnTo>
                  <a:lnTo>
                    <a:pt x="71"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98" name="Freeform 118"/>
            <p:cNvSpPr>
              <a:spLocks/>
            </p:cNvSpPr>
            <p:nvPr/>
          </p:nvSpPr>
          <p:spPr bwMode="auto">
            <a:xfrm>
              <a:off x="3164" y="3518"/>
              <a:ext cx="16" cy="10"/>
            </a:xfrm>
            <a:custGeom>
              <a:avLst/>
              <a:gdLst>
                <a:gd name="T0" fmla="*/ 0 w 48"/>
                <a:gd name="T1" fmla="*/ 0 h 30"/>
                <a:gd name="T2" fmla="*/ 0 w 48"/>
                <a:gd name="T3" fmla="*/ 0 h 30"/>
                <a:gd name="T4" fmla="*/ 0 w 48"/>
                <a:gd name="T5" fmla="*/ 0 h 30"/>
                <a:gd name="T6" fmla="*/ 0 w 48"/>
                <a:gd name="T7" fmla="*/ 0 h 30"/>
                <a:gd name="T8" fmla="*/ 0 w 48"/>
                <a:gd name="T9" fmla="*/ 0 h 30"/>
                <a:gd name="T10" fmla="*/ 0 w 48"/>
                <a:gd name="T11" fmla="*/ 0 h 30"/>
                <a:gd name="T12" fmla="*/ 0 w 48"/>
                <a:gd name="T13" fmla="*/ 0 h 30"/>
                <a:gd name="T14" fmla="*/ 0 w 48"/>
                <a:gd name="T15" fmla="*/ 0 h 30"/>
                <a:gd name="T16" fmla="*/ 0 w 48"/>
                <a:gd name="T17" fmla="*/ 0 h 30"/>
                <a:gd name="T18" fmla="*/ 0 w 48"/>
                <a:gd name="T19" fmla="*/ 0 h 30"/>
                <a:gd name="T20" fmla="*/ 0 w 48"/>
                <a:gd name="T21" fmla="*/ 0 h 30"/>
                <a:gd name="T22" fmla="*/ 0 w 48"/>
                <a:gd name="T23" fmla="*/ 0 h 30"/>
                <a:gd name="T24" fmla="*/ 0 w 48"/>
                <a:gd name="T25" fmla="*/ 0 h 30"/>
                <a:gd name="T26" fmla="*/ 0 w 48"/>
                <a:gd name="T27" fmla="*/ 0 h 30"/>
                <a:gd name="T28" fmla="*/ 0 w 48"/>
                <a:gd name="T29" fmla="*/ 0 h 30"/>
                <a:gd name="T30" fmla="*/ 0 w 48"/>
                <a:gd name="T31" fmla="*/ 0 h 30"/>
                <a:gd name="T32" fmla="*/ 0 w 48"/>
                <a:gd name="T33" fmla="*/ 0 h 30"/>
                <a:gd name="T34" fmla="*/ 0 w 48"/>
                <a:gd name="T35" fmla="*/ 0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0">
                  <a:moveTo>
                    <a:pt x="12" y="26"/>
                  </a:moveTo>
                  <a:lnTo>
                    <a:pt x="6" y="30"/>
                  </a:lnTo>
                  <a:lnTo>
                    <a:pt x="16" y="28"/>
                  </a:lnTo>
                  <a:lnTo>
                    <a:pt x="28" y="24"/>
                  </a:lnTo>
                  <a:lnTo>
                    <a:pt x="43" y="16"/>
                  </a:lnTo>
                  <a:lnTo>
                    <a:pt x="48" y="0"/>
                  </a:lnTo>
                  <a:lnTo>
                    <a:pt x="37" y="0"/>
                  </a:lnTo>
                  <a:lnTo>
                    <a:pt x="34" y="11"/>
                  </a:lnTo>
                  <a:lnTo>
                    <a:pt x="25" y="16"/>
                  </a:lnTo>
                  <a:lnTo>
                    <a:pt x="13" y="20"/>
                  </a:lnTo>
                  <a:lnTo>
                    <a:pt x="6" y="22"/>
                  </a:lnTo>
                  <a:lnTo>
                    <a:pt x="0" y="26"/>
                  </a:lnTo>
                  <a:lnTo>
                    <a:pt x="6" y="22"/>
                  </a:lnTo>
                  <a:lnTo>
                    <a:pt x="3" y="23"/>
                  </a:lnTo>
                  <a:lnTo>
                    <a:pt x="2" y="26"/>
                  </a:lnTo>
                  <a:lnTo>
                    <a:pt x="3" y="28"/>
                  </a:lnTo>
                  <a:lnTo>
                    <a:pt x="6" y="30"/>
                  </a:lnTo>
                  <a:lnTo>
                    <a:pt x="12"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699" name="Freeform 119"/>
            <p:cNvSpPr>
              <a:spLocks/>
            </p:cNvSpPr>
            <p:nvPr/>
          </p:nvSpPr>
          <p:spPr bwMode="auto">
            <a:xfrm>
              <a:off x="3164" y="3527"/>
              <a:ext cx="4" cy="17"/>
            </a:xfrm>
            <a:custGeom>
              <a:avLst/>
              <a:gdLst>
                <a:gd name="T0" fmla="*/ 0 w 12"/>
                <a:gd name="T1" fmla="*/ 0 h 52"/>
                <a:gd name="T2" fmla="*/ 0 w 12"/>
                <a:gd name="T3" fmla="*/ 0 h 52"/>
                <a:gd name="T4" fmla="*/ 0 w 12"/>
                <a:gd name="T5" fmla="*/ 0 h 52"/>
                <a:gd name="T6" fmla="*/ 0 w 12"/>
                <a:gd name="T7" fmla="*/ 0 h 52"/>
                <a:gd name="T8" fmla="*/ 0 w 12"/>
                <a:gd name="T9" fmla="*/ 0 h 52"/>
                <a:gd name="T10" fmla="*/ 0 w 12"/>
                <a:gd name="T11" fmla="*/ 0 h 52"/>
                <a:gd name="T12" fmla="*/ 0 w 12"/>
                <a:gd name="T13" fmla="*/ 0 h 52"/>
                <a:gd name="T14" fmla="*/ 0 w 12"/>
                <a:gd name="T15" fmla="*/ 0 h 52"/>
                <a:gd name="T16" fmla="*/ 0 w 12"/>
                <a:gd name="T17" fmla="*/ 0 h 52"/>
                <a:gd name="T18" fmla="*/ 0 w 12"/>
                <a:gd name="T19" fmla="*/ 0 h 52"/>
                <a:gd name="T20" fmla="*/ 0 w 12"/>
                <a:gd name="T21" fmla="*/ 0 h 52"/>
                <a:gd name="T22" fmla="*/ 0 w 12"/>
                <a:gd name="T23" fmla="*/ 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52">
                  <a:moveTo>
                    <a:pt x="5" y="43"/>
                  </a:moveTo>
                  <a:lnTo>
                    <a:pt x="12" y="47"/>
                  </a:lnTo>
                  <a:lnTo>
                    <a:pt x="12" y="0"/>
                  </a:lnTo>
                  <a:lnTo>
                    <a:pt x="0" y="0"/>
                  </a:lnTo>
                  <a:lnTo>
                    <a:pt x="0" y="47"/>
                  </a:lnTo>
                  <a:lnTo>
                    <a:pt x="8" y="51"/>
                  </a:lnTo>
                  <a:lnTo>
                    <a:pt x="0" y="47"/>
                  </a:lnTo>
                  <a:lnTo>
                    <a:pt x="2" y="51"/>
                  </a:lnTo>
                  <a:lnTo>
                    <a:pt x="6" y="52"/>
                  </a:lnTo>
                  <a:lnTo>
                    <a:pt x="11" y="51"/>
                  </a:lnTo>
                  <a:lnTo>
                    <a:pt x="12" y="47"/>
                  </a:lnTo>
                  <a:lnTo>
                    <a:pt x="5"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00" name="Freeform 120"/>
            <p:cNvSpPr>
              <a:spLocks/>
            </p:cNvSpPr>
            <p:nvPr/>
          </p:nvSpPr>
          <p:spPr bwMode="auto">
            <a:xfrm>
              <a:off x="3166" y="3541"/>
              <a:ext cx="18" cy="12"/>
            </a:xfrm>
            <a:custGeom>
              <a:avLst/>
              <a:gdLst>
                <a:gd name="T0" fmla="*/ 0 w 55"/>
                <a:gd name="T1" fmla="*/ 0 h 35"/>
                <a:gd name="T2" fmla="*/ 0 w 55"/>
                <a:gd name="T3" fmla="*/ 0 h 35"/>
                <a:gd name="T4" fmla="*/ 0 w 55"/>
                <a:gd name="T5" fmla="*/ 0 h 35"/>
                <a:gd name="T6" fmla="*/ 0 w 55"/>
                <a:gd name="T7" fmla="*/ 0 h 35"/>
                <a:gd name="T8" fmla="*/ 0 w 55"/>
                <a:gd name="T9" fmla="*/ 0 h 35"/>
                <a:gd name="T10" fmla="*/ 0 w 55"/>
                <a:gd name="T11" fmla="*/ 0 h 35"/>
                <a:gd name="T12" fmla="*/ 0 w 55"/>
                <a:gd name="T13" fmla="*/ 0 h 35"/>
                <a:gd name="T14" fmla="*/ 0 w 55"/>
                <a:gd name="T15" fmla="*/ 0 h 35"/>
                <a:gd name="T16" fmla="*/ 0 w 55"/>
                <a:gd name="T17" fmla="*/ 0 h 35"/>
                <a:gd name="T18" fmla="*/ 0 w 55"/>
                <a:gd name="T19" fmla="*/ 0 h 35"/>
                <a:gd name="T20" fmla="*/ 0 w 55"/>
                <a:gd name="T21" fmla="*/ 0 h 35"/>
                <a:gd name="T22" fmla="*/ 0 w 55"/>
                <a:gd name="T23" fmla="*/ 0 h 35"/>
                <a:gd name="T24" fmla="*/ 0 w 55"/>
                <a:gd name="T25" fmla="*/ 0 h 35"/>
                <a:gd name="T26" fmla="*/ 0 w 55"/>
                <a:gd name="T27" fmla="*/ 0 h 35"/>
                <a:gd name="T28" fmla="*/ 0 w 55"/>
                <a:gd name="T29" fmla="*/ 0 h 35"/>
                <a:gd name="T30" fmla="*/ 0 w 55"/>
                <a:gd name="T31" fmla="*/ 0 h 35"/>
                <a:gd name="T32" fmla="*/ 0 w 55"/>
                <a:gd name="T33" fmla="*/ 0 h 35"/>
                <a:gd name="T34" fmla="*/ 0 w 55"/>
                <a:gd name="T35" fmla="*/ 0 h 35"/>
                <a:gd name="T36" fmla="*/ 0 w 55"/>
                <a:gd name="T37" fmla="*/ 0 h 35"/>
                <a:gd name="T38" fmla="*/ 0 w 55"/>
                <a:gd name="T39" fmla="*/ 0 h 35"/>
                <a:gd name="T40" fmla="*/ 0 w 55"/>
                <a:gd name="T41" fmla="*/ 0 h 35"/>
                <a:gd name="T42" fmla="*/ 0 w 55"/>
                <a:gd name="T43" fmla="*/ 0 h 35"/>
                <a:gd name="T44" fmla="*/ 0 w 55"/>
                <a:gd name="T45" fmla="*/ 0 h 35"/>
                <a:gd name="T46" fmla="*/ 0 w 55"/>
                <a:gd name="T47" fmla="*/ 0 h 35"/>
                <a:gd name="T48" fmla="*/ 0 w 55"/>
                <a:gd name="T49" fmla="*/ 0 h 35"/>
                <a:gd name="T50" fmla="*/ 0 w 55"/>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5" h="35">
                  <a:moveTo>
                    <a:pt x="55" y="31"/>
                  </a:moveTo>
                  <a:lnTo>
                    <a:pt x="54" y="30"/>
                  </a:lnTo>
                  <a:lnTo>
                    <a:pt x="49" y="25"/>
                  </a:lnTo>
                  <a:lnTo>
                    <a:pt x="45" y="21"/>
                  </a:lnTo>
                  <a:lnTo>
                    <a:pt x="39" y="15"/>
                  </a:lnTo>
                  <a:lnTo>
                    <a:pt x="30" y="11"/>
                  </a:lnTo>
                  <a:lnTo>
                    <a:pt x="23" y="5"/>
                  </a:lnTo>
                  <a:lnTo>
                    <a:pt x="14" y="3"/>
                  </a:lnTo>
                  <a:lnTo>
                    <a:pt x="6" y="0"/>
                  </a:lnTo>
                  <a:lnTo>
                    <a:pt x="0" y="0"/>
                  </a:lnTo>
                  <a:lnTo>
                    <a:pt x="3" y="8"/>
                  </a:lnTo>
                  <a:lnTo>
                    <a:pt x="6" y="8"/>
                  </a:lnTo>
                  <a:lnTo>
                    <a:pt x="11" y="11"/>
                  </a:lnTo>
                  <a:lnTo>
                    <a:pt x="17" y="13"/>
                  </a:lnTo>
                  <a:lnTo>
                    <a:pt x="24" y="19"/>
                  </a:lnTo>
                  <a:lnTo>
                    <a:pt x="33" y="23"/>
                  </a:lnTo>
                  <a:lnTo>
                    <a:pt x="39" y="27"/>
                  </a:lnTo>
                  <a:lnTo>
                    <a:pt x="43" y="31"/>
                  </a:lnTo>
                  <a:lnTo>
                    <a:pt x="45" y="32"/>
                  </a:lnTo>
                  <a:lnTo>
                    <a:pt x="43" y="31"/>
                  </a:lnTo>
                  <a:lnTo>
                    <a:pt x="45" y="32"/>
                  </a:lnTo>
                  <a:lnTo>
                    <a:pt x="48" y="35"/>
                  </a:lnTo>
                  <a:lnTo>
                    <a:pt x="51" y="35"/>
                  </a:lnTo>
                  <a:lnTo>
                    <a:pt x="54" y="34"/>
                  </a:lnTo>
                  <a:lnTo>
                    <a:pt x="54" y="30"/>
                  </a:lnTo>
                  <a:lnTo>
                    <a:pt x="5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01" name="Freeform 121"/>
            <p:cNvSpPr>
              <a:spLocks/>
            </p:cNvSpPr>
            <p:nvPr/>
          </p:nvSpPr>
          <p:spPr bwMode="auto">
            <a:xfrm>
              <a:off x="3105" y="3589"/>
              <a:ext cx="2" cy="2"/>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6" y="0"/>
                  </a:moveTo>
                  <a:lnTo>
                    <a:pt x="1" y="0"/>
                  </a:lnTo>
                  <a:lnTo>
                    <a:pt x="0" y="3"/>
                  </a:lnTo>
                  <a:lnTo>
                    <a:pt x="0" y="5"/>
                  </a:lnTo>
                  <a:lnTo>
                    <a:pt x="3" y="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02" name="Freeform 122"/>
            <p:cNvSpPr>
              <a:spLocks/>
            </p:cNvSpPr>
            <p:nvPr/>
          </p:nvSpPr>
          <p:spPr bwMode="auto">
            <a:xfrm>
              <a:off x="3106" y="3589"/>
              <a:ext cx="54" cy="19"/>
            </a:xfrm>
            <a:custGeom>
              <a:avLst/>
              <a:gdLst>
                <a:gd name="T0" fmla="*/ 0 w 160"/>
                <a:gd name="T1" fmla="*/ 0 h 59"/>
                <a:gd name="T2" fmla="*/ 0 w 160"/>
                <a:gd name="T3" fmla="*/ 0 h 59"/>
                <a:gd name="T4" fmla="*/ 0 w 160"/>
                <a:gd name="T5" fmla="*/ 0 h 59"/>
                <a:gd name="T6" fmla="*/ 0 w 160"/>
                <a:gd name="T7" fmla="*/ 0 h 59"/>
                <a:gd name="T8" fmla="*/ 0 w 160"/>
                <a:gd name="T9" fmla="*/ 0 h 59"/>
                <a:gd name="T10" fmla="*/ 0 w 160"/>
                <a:gd name="T11" fmla="*/ 0 h 59"/>
                <a:gd name="T12" fmla="*/ 0 w 160"/>
                <a:gd name="T13" fmla="*/ 0 h 59"/>
                <a:gd name="T14" fmla="*/ 0 w 160"/>
                <a:gd name="T15" fmla="*/ 0 h 59"/>
                <a:gd name="T16" fmla="*/ 0 w 160"/>
                <a:gd name="T17" fmla="*/ 0 h 59"/>
                <a:gd name="T18" fmla="*/ 0 w 160"/>
                <a:gd name="T19" fmla="*/ 0 h 59"/>
                <a:gd name="T20" fmla="*/ 0 w 160"/>
                <a:gd name="T21" fmla="*/ 0 h 59"/>
                <a:gd name="T22" fmla="*/ 0 w 160"/>
                <a:gd name="T23" fmla="*/ 0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0" h="59">
                  <a:moveTo>
                    <a:pt x="151" y="52"/>
                  </a:moveTo>
                  <a:lnTo>
                    <a:pt x="157" y="51"/>
                  </a:lnTo>
                  <a:lnTo>
                    <a:pt x="3" y="0"/>
                  </a:lnTo>
                  <a:lnTo>
                    <a:pt x="0" y="8"/>
                  </a:lnTo>
                  <a:lnTo>
                    <a:pt x="154" y="59"/>
                  </a:lnTo>
                  <a:lnTo>
                    <a:pt x="160" y="58"/>
                  </a:lnTo>
                  <a:lnTo>
                    <a:pt x="154" y="59"/>
                  </a:lnTo>
                  <a:lnTo>
                    <a:pt x="158" y="59"/>
                  </a:lnTo>
                  <a:lnTo>
                    <a:pt x="160" y="56"/>
                  </a:lnTo>
                  <a:lnTo>
                    <a:pt x="160" y="52"/>
                  </a:lnTo>
                  <a:lnTo>
                    <a:pt x="157" y="51"/>
                  </a:lnTo>
                  <a:lnTo>
                    <a:pt x="151"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03" name="Freeform 123"/>
            <p:cNvSpPr>
              <a:spLocks/>
            </p:cNvSpPr>
            <p:nvPr/>
          </p:nvSpPr>
          <p:spPr bwMode="auto">
            <a:xfrm>
              <a:off x="3157" y="3559"/>
              <a:ext cx="45" cy="49"/>
            </a:xfrm>
            <a:custGeom>
              <a:avLst/>
              <a:gdLst>
                <a:gd name="T0" fmla="*/ 0 w 135"/>
                <a:gd name="T1" fmla="*/ 0 h 146"/>
                <a:gd name="T2" fmla="*/ 0 w 135"/>
                <a:gd name="T3" fmla="*/ 0 h 146"/>
                <a:gd name="T4" fmla="*/ 0 w 135"/>
                <a:gd name="T5" fmla="*/ 0 h 146"/>
                <a:gd name="T6" fmla="*/ 0 w 135"/>
                <a:gd name="T7" fmla="*/ 0 h 146"/>
                <a:gd name="T8" fmla="*/ 0 w 135"/>
                <a:gd name="T9" fmla="*/ 0 h 146"/>
                <a:gd name="T10" fmla="*/ 0 w 135"/>
                <a:gd name="T11" fmla="*/ 0 h 146"/>
                <a:gd name="T12" fmla="*/ 0 w 135"/>
                <a:gd name="T13" fmla="*/ 0 h 146"/>
                <a:gd name="T14" fmla="*/ 0 w 135"/>
                <a:gd name="T15" fmla="*/ 0 h 146"/>
                <a:gd name="T16" fmla="*/ 0 w 135"/>
                <a:gd name="T17" fmla="*/ 0 h 146"/>
                <a:gd name="T18" fmla="*/ 0 w 135"/>
                <a:gd name="T19" fmla="*/ 0 h 146"/>
                <a:gd name="T20" fmla="*/ 0 w 135"/>
                <a:gd name="T21" fmla="*/ 0 h 146"/>
                <a:gd name="T22" fmla="*/ 0 w 135"/>
                <a:gd name="T23" fmla="*/ 0 h 1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5" h="146">
                  <a:moveTo>
                    <a:pt x="130" y="1"/>
                  </a:moveTo>
                  <a:lnTo>
                    <a:pt x="127" y="3"/>
                  </a:lnTo>
                  <a:lnTo>
                    <a:pt x="0" y="140"/>
                  </a:lnTo>
                  <a:lnTo>
                    <a:pt x="9" y="146"/>
                  </a:lnTo>
                  <a:lnTo>
                    <a:pt x="135" y="8"/>
                  </a:lnTo>
                  <a:lnTo>
                    <a:pt x="132" y="10"/>
                  </a:lnTo>
                  <a:lnTo>
                    <a:pt x="135" y="8"/>
                  </a:lnTo>
                  <a:lnTo>
                    <a:pt x="135" y="4"/>
                  </a:lnTo>
                  <a:lnTo>
                    <a:pt x="134" y="1"/>
                  </a:lnTo>
                  <a:lnTo>
                    <a:pt x="130" y="0"/>
                  </a:lnTo>
                  <a:lnTo>
                    <a:pt x="127" y="3"/>
                  </a:lnTo>
                  <a:lnTo>
                    <a:pt x="13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04" name="Freeform 124"/>
            <p:cNvSpPr>
              <a:spLocks/>
            </p:cNvSpPr>
            <p:nvPr/>
          </p:nvSpPr>
          <p:spPr bwMode="auto">
            <a:xfrm>
              <a:off x="3200" y="3551"/>
              <a:ext cx="25" cy="12"/>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5" h="34">
                  <a:moveTo>
                    <a:pt x="74" y="4"/>
                  </a:moveTo>
                  <a:lnTo>
                    <a:pt x="72" y="0"/>
                  </a:lnTo>
                  <a:lnTo>
                    <a:pt x="0" y="25"/>
                  </a:lnTo>
                  <a:lnTo>
                    <a:pt x="2" y="34"/>
                  </a:lnTo>
                  <a:lnTo>
                    <a:pt x="75" y="8"/>
                  </a:lnTo>
                  <a:lnTo>
                    <a:pt x="7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05" name="Freeform 125"/>
            <p:cNvSpPr>
              <a:spLocks/>
            </p:cNvSpPr>
            <p:nvPr/>
          </p:nvSpPr>
          <p:spPr bwMode="auto">
            <a:xfrm>
              <a:off x="3224" y="3551"/>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8"/>
                  </a:moveTo>
                  <a:lnTo>
                    <a:pt x="6" y="5"/>
                  </a:lnTo>
                  <a:lnTo>
                    <a:pt x="6" y="3"/>
                  </a:lnTo>
                  <a:lnTo>
                    <a:pt x="5" y="0"/>
                  </a:lnTo>
                  <a:lnTo>
                    <a:pt x="0" y="0"/>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06" name="Freeform 126"/>
            <p:cNvSpPr>
              <a:spLocks/>
            </p:cNvSpPr>
            <p:nvPr/>
          </p:nvSpPr>
          <p:spPr bwMode="auto">
            <a:xfrm>
              <a:off x="3157" y="3606"/>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4"/>
                  </a:moveTo>
                  <a:lnTo>
                    <a:pt x="7" y="1"/>
                  </a:lnTo>
                  <a:lnTo>
                    <a:pt x="4" y="0"/>
                  </a:lnTo>
                  <a:lnTo>
                    <a:pt x="2" y="1"/>
                  </a:lnTo>
                  <a:lnTo>
                    <a:pt x="0" y="4"/>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07" name="Freeform 127"/>
            <p:cNvSpPr>
              <a:spLocks/>
            </p:cNvSpPr>
            <p:nvPr/>
          </p:nvSpPr>
          <p:spPr bwMode="auto">
            <a:xfrm>
              <a:off x="3157" y="3607"/>
              <a:ext cx="22" cy="197"/>
            </a:xfrm>
            <a:custGeom>
              <a:avLst/>
              <a:gdLst>
                <a:gd name="T0" fmla="*/ 0 w 67"/>
                <a:gd name="T1" fmla="*/ 0 h 591"/>
                <a:gd name="T2" fmla="*/ 0 w 67"/>
                <a:gd name="T3" fmla="*/ 0 h 591"/>
                <a:gd name="T4" fmla="*/ 0 w 67"/>
                <a:gd name="T5" fmla="*/ 0 h 591"/>
                <a:gd name="T6" fmla="*/ 0 w 67"/>
                <a:gd name="T7" fmla="*/ 0 h 591"/>
                <a:gd name="T8" fmla="*/ 0 w 67"/>
                <a:gd name="T9" fmla="*/ 0 h 591"/>
                <a:gd name="T10" fmla="*/ 0 w 67"/>
                <a:gd name="T11" fmla="*/ 0 h 5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 h="591">
                  <a:moveTo>
                    <a:pt x="63" y="591"/>
                  </a:moveTo>
                  <a:lnTo>
                    <a:pt x="67" y="591"/>
                  </a:lnTo>
                  <a:lnTo>
                    <a:pt x="9" y="0"/>
                  </a:lnTo>
                  <a:lnTo>
                    <a:pt x="0" y="0"/>
                  </a:lnTo>
                  <a:lnTo>
                    <a:pt x="58" y="591"/>
                  </a:lnTo>
                  <a:lnTo>
                    <a:pt x="63" y="5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08" name="Freeform 128"/>
            <p:cNvSpPr>
              <a:spLocks/>
            </p:cNvSpPr>
            <p:nvPr/>
          </p:nvSpPr>
          <p:spPr bwMode="auto">
            <a:xfrm>
              <a:off x="3176" y="3804"/>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0" y="0"/>
                  </a:moveTo>
                  <a:lnTo>
                    <a:pt x="2" y="2"/>
                  </a:lnTo>
                  <a:lnTo>
                    <a:pt x="5" y="4"/>
                  </a:lnTo>
                  <a:lnTo>
                    <a:pt x="8" y="2"/>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09" name="Freeform 129"/>
            <p:cNvSpPr>
              <a:spLocks/>
            </p:cNvSpPr>
            <p:nvPr/>
          </p:nvSpPr>
          <p:spPr bwMode="auto">
            <a:xfrm>
              <a:off x="3125" y="3549"/>
              <a:ext cx="1" cy="3"/>
            </a:xfrm>
            <a:custGeom>
              <a:avLst/>
              <a:gdLst>
                <a:gd name="T0" fmla="*/ 0 w 5"/>
                <a:gd name="T1" fmla="*/ 0 h 8"/>
                <a:gd name="T2" fmla="*/ 0 w 5"/>
                <a:gd name="T3" fmla="*/ 0 h 8"/>
                <a:gd name="T4" fmla="*/ 0 w 5"/>
                <a:gd name="T5" fmla="*/ 0 h 8"/>
                <a:gd name="T6" fmla="*/ 0 w 5"/>
                <a:gd name="T7" fmla="*/ 0 h 8"/>
                <a:gd name="T8" fmla="*/ 0 w 5"/>
                <a:gd name="T9" fmla="*/ 0 h 8"/>
                <a:gd name="T10" fmla="*/ 0 w 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8">
                  <a:moveTo>
                    <a:pt x="5" y="0"/>
                  </a:moveTo>
                  <a:lnTo>
                    <a:pt x="2" y="1"/>
                  </a:lnTo>
                  <a:lnTo>
                    <a:pt x="0" y="4"/>
                  </a:lnTo>
                  <a:lnTo>
                    <a:pt x="2" y="7"/>
                  </a:lnTo>
                  <a:lnTo>
                    <a:pt x="5" y="8"/>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10" name="Freeform 130"/>
            <p:cNvSpPr>
              <a:spLocks/>
            </p:cNvSpPr>
            <p:nvPr/>
          </p:nvSpPr>
          <p:spPr bwMode="auto">
            <a:xfrm>
              <a:off x="3126" y="3535"/>
              <a:ext cx="14" cy="17"/>
            </a:xfrm>
            <a:custGeom>
              <a:avLst/>
              <a:gdLst>
                <a:gd name="T0" fmla="*/ 0 w 40"/>
                <a:gd name="T1" fmla="*/ 0 h 50"/>
                <a:gd name="T2" fmla="*/ 0 w 40"/>
                <a:gd name="T3" fmla="*/ 0 h 50"/>
                <a:gd name="T4" fmla="*/ 0 w 40"/>
                <a:gd name="T5" fmla="*/ 0 h 50"/>
                <a:gd name="T6" fmla="*/ 0 w 40"/>
                <a:gd name="T7" fmla="*/ 0 h 50"/>
                <a:gd name="T8" fmla="*/ 0 w 40"/>
                <a:gd name="T9" fmla="*/ 0 h 50"/>
                <a:gd name="T10" fmla="*/ 0 w 40"/>
                <a:gd name="T11" fmla="*/ 0 h 50"/>
                <a:gd name="T12" fmla="*/ 0 w 40"/>
                <a:gd name="T13" fmla="*/ 0 h 50"/>
                <a:gd name="T14" fmla="*/ 0 w 40"/>
                <a:gd name="T15" fmla="*/ 0 h 50"/>
                <a:gd name="T16" fmla="*/ 0 w 40"/>
                <a:gd name="T17" fmla="*/ 0 h 50"/>
                <a:gd name="T18" fmla="*/ 0 w 40"/>
                <a:gd name="T19" fmla="*/ 0 h 50"/>
                <a:gd name="T20" fmla="*/ 0 w 40"/>
                <a:gd name="T21" fmla="*/ 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 h="50">
                  <a:moveTo>
                    <a:pt x="32" y="0"/>
                  </a:moveTo>
                  <a:lnTo>
                    <a:pt x="32" y="17"/>
                  </a:lnTo>
                  <a:lnTo>
                    <a:pt x="24" y="27"/>
                  </a:lnTo>
                  <a:lnTo>
                    <a:pt x="13" y="37"/>
                  </a:lnTo>
                  <a:lnTo>
                    <a:pt x="0" y="42"/>
                  </a:lnTo>
                  <a:lnTo>
                    <a:pt x="0" y="50"/>
                  </a:lnTo>
                  <a:lnTo>
                    <a:pt x="18" y="45"/>
                  </a:lnTo>
                  <a:lnTo>
                    <a:pt x="33" y="33"/>
                  </a:lnTo>
                  <a:lnTo>
                    <a:pt x="40" y="17"/>
                  </a:lnTo>
                  <a:lnTo>
                    <a:pt x="40" y="0"/>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11" name="Freeform 131"/>
            <p:cNvSpPr>
              <a:spLocks/>
            </p:cNvSpPr>
            <p:nvPr/>
          </p:nvSpPr>
          <p:spPr bwMode="auto">
            <a:xfrm>
              <a:off x="3137" y="3534"/>
              <a:ext cx="3" cy="1"/>
            </a:xfrm>
            <a:custGeom>
              <a:avLst/>
              <a:gdLst>
                <a:gd name="T0" fmla="*/ 0 w 8"/>
                <a:gd name="T1" fmla="*/ 0 h 4"/>
                <a:gd name="T2" fmla="*/ 0 w 8"/>
                <a:gd name="T3" fmla="*/ 0 h 4"/>
                <a:gd name="T4" fmla="*/ 0 w 8"/>
                <a:gd name="T5" fmla="*/ 0 h 4"/>
                <a:gd name="T6" fmla="*/ 0 w 8"/>
                <a:gd name="T7" fmla="*/ 0 h 4"/>
                <a:gd name="T8" fmla="*/ 0 w 8"/>
                <a:gd name="T9" fmla="*/ 0 h 4"/>
                <a:gd name="T10" fmla="*/ 0 w 8"/>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
                  <a:moveTo>
                    <a:pt x="8" y="4"/>
                  </a:moveTo>
                  <a:lnTo>
                    <a:pt x="7" y="2"/>
                  </a:lnTo>
                  <a:lnTo>
                    <a:pt x="4" y="0"/>
                  </a:lnTo>
                  <a:lnTo>
                    <a:pt x="1" y="2"/>
                  </a:lnTo>
                  <a:lnTo>
                    <a:pt x="0" y="4"/>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12" name="Freeform 132"/>
            <p:cNvSpPr>
              <a:spLocks/>
            </p:cNvSpPr>
            <p:nvPr/>
          </p:nvSpPr>
          <p:spPr bwMode="auto">
            <a:xfrm>
              <a:off x="3138" y="3553"/>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0" y="0"/>
                  </a:moveTo>
                  <a:lnTo>
                    <a:pt x="0" y="4"/>
                  </a:lnTo>
                  <a:lnTo>
                    <a:pt x="3" y="7"/>
                  </a:lnTo>
                  <a:lnTo>
                    <a:pt x="6" y="8"/>
                  </a:lnTo>
                  <a:lnTo>
                    <a:pt x="9"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13" name="Freeform 133"/>
            <p:cNvSpPr>
              <a:spLocks/>
            </p:cNvSpPr>
            <p:nvPr/>
          </p:nvSpPr>
          <p:spPr bwMode="auto">
            <a:xfrm>
              <a:off x="3138" y="3541"/>
              <a:ext cx="8" cy="14"/>
            </a:xfrm>
            <a:custGeom>
              <a:avLst/>
              <a:gdLst>
                <a:gd name="T0" fmla="*/ 0 w 22"/>
                <a:gd name="T1" fmla="*/ 0 h 42"/>
                <a:gd name="T2" fmla="*/ 0 w 22"/>
                <a:gd name="T3" fmla="*/ 0 h 42"/>
                <a:gd name="T4" fmla="*/ 0 w 22"/>
                <a:gd name="T5" fmla="*/ 0 h 42"/>
                <a:gd name="T6" fmla="*/ 0 w 22"/>
                <a:gd name="T7" fmla="*/ 0 h 42"/>
                <a:gd name="T8" fmla="*/ 0 w 22"/>
                <a:gd name="T9" fmla="*/ 0 h 42"/>
                <a:gd name="T10" fmla="*/ 0 w 22"/>
                <a:gd name="T11" fmla="*/ 0 h 42"/>
                <a:gd name="T12" fmla="*/ 0 w 22"/>
                <a:gd name="T13" fmla="*/ 0 h 42"/>
                <a:gd name="T14" fmla="*/ 0 w 22"/>
                <a:gd name="T15" fmla="*/ 0 h 42"/>
                <a:gd name="T16" fmla="*/ 0 w 22"/>
                <a:gd name="T17" fmla="*/ 0 h 42"/>
                <a:gd name="T18" fmla="*/ 0 w 22"/>
                <a:gd name="T19" fmla="*/ 0 h 42"/>
                <a:gd name="T20" fmla="*/ 0 w 22"/>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 h="42">
                  <a:moveTo>
                    <a:pt x="13" y="0"/>
                  </a:moveTo>
                  <a:lnTo>
                    <a:pt x="13" y="11"/>
                  </a:lnTo>
                  <a:lnTo>
                    <a:pt x="12" y="20"/>
                  </a:lnTo>
                  <a:lnTo>
                    <a:pt x="7" y="28"/>
                  </a:lnTo>
                  <a:lnTo>
                    <a:pt x="0" y="36"/>
                  </a:lnTo>
                  <a:lnTo>
                    <a:pt x="9" y="42"/>
                  </a:lnTo>
                  <a:lnTo>
                    <a:pt x="16" y="34"/>
                  </a:lnTo>
                  <a:lnTo>
                    <a:pt x="20" y="23"/>
                  </a:lnTo>
                  <a:lnTo>
                    <a:pt x="22" y="11"/>
                  </a:lnTo>
                  <a:lnTo>
                    <a:pt x="22" y="0"/>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14" name="Freeform 134"/>
            <p:cNvSpPr>
              <a:spLocks/>
            </p:cNvSpPr>
            <p:nvPr/>
          </p:nvSpPr>
          <p:spPr bwMode="auto">
            <a:xfrm>
              <a:off x="3143" y="3540"/>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4"/>
                  </a:moveTo>
                  <a:lnTo>
                    <a:pt x="7" y="1"/>
                  </a:lnTo>
                  <a:lnTo>
                    <a:pt x="4" y="0"/>
                  </a:lnTo>
                  <a:lnTo>
                    <a:pt x="1" y="1"/>
                  </a:lnTo>
                  <a:lnTo>
                    <a:pt x="0" y="4"/>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15" name="Freeform 135"/>
            <p:cNvSpPr>
              <a:spLocks/>
            </p:cNvSpPr>
            <p:nvPr/>
          </p:nvSpPr>
          <p:spPr bwMode="auto">
            <a:xfrm>
              <a:off x="2782" y="3554"/>
              <a:ext cx="592" cy="296"/>
            </a:xfrm>
            <a:custGeom>
              <a:avLst/>
              <a:gdLst>
                <a:gd name="T0" fmla="*/ 0 w 1777"/>
                <a:gd name="T1" fmla="*/ 0 h 889"/>
                <a:gd name="T2" fmla="*/ 0 w 1777"/>
                <a:gd name="T3" fmla="*/ 0 h 889"/>
                <a:gd name="T4" fmla="*/ 0 w 1777"/>
                <a:gd name="T5" fmla="*/ 0 h 889"/>
                <a:gd name="T6" fmla="*/ 0 w 1777"/>
                <a:gd name="T7" fmla="*/ 0 h 889"/>
                <a:gd name="T8" fmla="*/ 0 w 1777"/>
                <a:gd name="T9" fmla="*/ 0 h 889"/>
                <a:gd name="T10" fmla="*/ 0 w 1777"/>
                <a:gd name="T11" fmla="*/ 0 h 889"/>
                <a:gd name="T12" fmla="*/ 0 w 1777"/>
                <a:gd name="T13" fmla="*/ 0 h 889"/>
                <a:gd name="T14" fmla="*/ 0 w 1777"/>
                <a:gd name="T15" fmla="*/ 0 h 889"/>
                <a:gd name="T16" fmla="*/ 0 w 1777"/>
                <a:gd name="T17" fmla="*/ 0 h 889"/>
                <a:gd name="T18" fmla="*/ 0 w 1777"/>
                <a:gd name="T19" fmla="*/ 0 h 889"/>
                <a:gd name="T20" fmla="*/ 0 w 1777"/>
                <a:gd name="T21" fmla="*/ 0 h 889"/>
                <a:gd name="T22" fmla="*/ 0 w 1777"/>
                <a:gd name="T23" fmla="*/ 0 h 889"/>
                <a:gd name="T24" fmla="*/ 0 w 1777"/>
                <a:gd name="T25" fmla="*/ 0 h 889"/>
                <a:gd name="T26" fmla="*/ 0 w 1777"/>
                <a:gd name="T27" fmla="*/ 0 h 889"/>
                <a:gd name="T28" fmla="*/ 0 w 1777"/>
                <a:gd name="T29" fmla="*/ 0 h 889"/>
                <a:gd name="T30" fmla="*/ 0 w 1777"/>
                <a:gd name="T31" fmla="*/ 0 h 889"/>
                <a:gd name="T32" fmla="*/ 0 w 1777"/>
                <a:gd name="T33" fmla="*/ 0 h 889"/>
                <a:gd name="T34" fmla="*/ 0 w 1777"/>
                <a:gd name="T35" fmla="*/ 0 h 889"/>
                <a:gd name="T36" fmla="*/ 0 w 1777"/>
                <a:gd name="T37" fmla="*/ 0 h 889"/>
                <a:gd name="T38" fmla="*/ 0 w 1777"/>
                <a:gd name="T39" fmla="*/ 0 h 889"/>
                <a:gd name="T40" fmla="*/ 0 w 1777"/>
                <a:gd name="T41" fmla="*/ 0 h 889"/>
                <a:gd name="T42" fmla="*/ 0 w 1777"/>
                <a:gd name="T43" fmla="*/ 0 h 889"/>
                <a:gd name="T44" fmla="*/ 0 w 1777"/>
                <a:gd name="T45" fmla="*/ 0 h 889"/>
                <a:gd name="T46" fmla="*/ 0 w 1777"/>
                <a:gd name="T47" fmla="*/ 0 h 889"/>
                <a:gd name="T48" fmla="*/ 0 w 1777"/>
                <a:gd name="T49" fmla="*/ 0 h 889"/>
                <a:gd name="T50" fmla="*/ 0 w 1777"/>
                <a:gd name="T51" fmla="*/ 0 h 889"/>
                <a:gd name="T52" fmla="*/ 0 w 1777"/>
                <a:gd name="T53" fmla="*/ 0 h 889"/>
                <a:gd name="T54" fmla="*/ 0 w 1777"/>
                <a:gd name="T55" fmla="*/ 0 h 889"/>
                <a:gd name="T56" fmla="*/ 0 w 1777"/>
                <a:gd name="T57" fmla="*/ 0 h 889"/>
                <a:gd name="T58" fmla="*/ 0 w 1777"/>
                <a:gd name="T59" fmla="*/ 0 h 889"/>
                <a:gd name="T60" fmla="*/ 0 w 1777"/>
                <a:gd name="T61" fmla="*/ 0 h 889"/>
                <a:gd name="T62" fmla="*/ 0 w 1777"/>
                <a:gd name="T63" fmla="*/ 0 h 889"/>
                <a:gd name="T64" fmla="*/ 0 w 1777"/>
                <a:gd name="T65" fmla="*/ 0 h 889"/>
                <a:gd name="T66" fmla="*/ 0 w 1777"/>
                <a:gd name="T67" fmla="*/ 0 h 889"/>
                <a:gd name="T68" fmla="*/ 0 w 1777"/>
                <a:gd name="T69" fmla="*/ 0 h 889"/>
                <a:gd name="T70" fmla="*/ 0 w 1777"/>
                <a:gd name="T71" fmla="*/ 0 h 889"/>
                <a:gd name="T72" fmla="*/ 0 w 1777"/>
                <a:gd name="T73" fmla="*/ 0 h 889"/>
                <a:gd name="T74" fmla="*/ 0 w 1777"/>
                <a:gd name="T75" fmla="*/ 0 h 889"/>
                <a:gd name="T76" fmla="*/ 0 w 1777"/>
                <a:gd name="T77" fmla="*/ 0 h 889"/>
                <a:gd name="T78" fmla="*/ 0 w 1777"/>
                <a:gd name="T79" fmla="*/ 0 h 889"/>
                <a:gd name="T80" fmla="*/ 0 w 1777"/>
                <a:gd name="T81" fmla="*/ 0 h 889"/>
                <a:gd name="T82" fmla="*/ 0 w 1777"/>
                <a:gd name="T83" fmla="*/ 0 h 889"/>
                <a:gd name="T84" fmla="*/ 0 w 1777"/>
                <a:gd name="T85" fmla="*/ 0 h 889"/>
                <a:gd name="T86" fmla="*/ 0 w 1777"/>
                <a:gd name="T87" fmla="*/ 0 h 889"/>
                <a:gd name="T88" fmla="*/ 0 w 1777"/>
                <a:gd name="T89" fmla="*/ 0 h 889"/>
                <a:gd name="T90" fmla="*/ 0 w 1777"/>
                <a:gd name="T91" fmla="*/ 0 h 889"/>
                <a:gd name="T92" fmla="*/ 0 w 1777"/>
                <a:gd name="T93" fmla="*/ 0 h 889"/>
                <a:gd name="T94" fmla="*/ 0 w 1777"/>
                <a:gd name="T95" fmla="*/ 0 h 889"/>
                <a:gd name="T96" fmla="*/ 0 w 1777"/>
                <a:gd name="T97" fmla="*/ 0 h 889"/>
                <a:gd name="T98" fmla="*/ 0 w 1777"/>
                <a:gd name="T99" fmla="*/ 0 h 889"/>
                <a:gd name="T100" fmla="*/ 0 w 1777"/>
                <a:gd name="T101" fmla="*/ 0 h 889"/>
                <a:gd name="T102" fmla="*/ 0 w 1777"/>
                <a:gd name="T103" fmla="*/ 0 h 889"/>
                <a:gd name="T104" fmla="*/ 0 w 1777"/>
                <a:gd name="T105" fmla="*/ 0 h 889"/>
                <a:gd name="T106" fmla="*/ 0 w 1777"/>
                <a:gd name="T107" fmla="*/ 0 h 889"/>
                <a:gd name="T108" fmla="*/ 0 w 1777"/>
                <a:gd name="T109" fmla="*/ 0 h 889"/>
                <a:gd name="T110" fmla="*/ 0 w 1777"/>
                <a:gd name="T111" fmla="*/ 0 h 889"/>
                <a:gd name="T112" fmla="*/ 0 w 1777"/>
                <a:gd name="T113" fmla="*/ 0 h 889"/>
                <a:gd name="T114" fmla="*/ 0 w 1777"/>
                <a:gd name="T115" fmla="*/ 0 h 889"/>
                <a:gd name="T116" fmla="*/ 0 w 1777"/>
                <a:gd name="T117" fmla="*/ 0 h 889"/>
                <a:gd name="T118" fmla="*/ 0 w 1777"/>
                <a:gd name="T119" fmla="*/ 0 h 88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7" h="889">
                  <a:moveTo>
                    <a:pt x="1552" y="623"/>
                  </a:moveTo>
                  <a:lnTo>
                    <a:pt x="1538" y="611"/>
                  </a:lnTo>
                  <a:lnTo>
                    <a:pt x="1522" y="592"/>
                  </a:lnTo>
                  <a:lnTo>
                    <a:pt x="1502" y="569"/>
                  </a:lnTo>
                  <a:lnTo>
                    <a:pt x="1479" y="543"/>
                  </a:lnTo>
                  <a:lnTo>
                    <a:pt x="1454" y="515"/>
                  </a:lnTo>
                  <a:lnTo>
                    <a:pt x="1431" y="488"/>
                  </a:lnTo>
                  <a:lnTo>
                    <a:pt x="1408" y="461"/>
                  </a:lnTo>
                  <a:lnTo>
                    <a:pt x="1387" y="437"/>
                  </a:lnTo>
                  <a:lnTo>
                    <a:pt x="1368" y="413"/>
                  </a:lnTo>
                  <a:lnTo>
                    <a:pt x="1348" y="383"/>
                  </a:lnTo>
                  <a:lnTo>
                    <a:pt x="1328" y="352"/>
                  </a:lnTo>
                  <a:lnTo>
                    <a:pt x="1309" y="321"/>
                  </a:lnTo>
                  <a:lnTo>
                    <a:pt x="1290" y="291"/>
                  </a:lnTo>
                  <a:lnTo>
                    <a:pt x="1272" y="264"/>
                  </a:lnTo>
                  <a:lnTo>
                    <a:pt x="1259" y="244"/>
                  </a:lnTo>
                  <a:lnTo>
                    <a:pt x="1248" y="231"/>
                  </a:lnTo>
                  <a:lnTo>
                    <a:pt x="1238" y="220"/>
                  </a:lnTo>
                  <a:lnTo>
                    <a:pt x="1226" y="209"/>
                  </a:lnTo>
                  <a:lnTo>
                    <a:pt x="1211" y="196"/>
                  </a:lnTo>
                  <a:lnTo>
                    <a:pt x="1195" y="183"/>
                  </a:lnTo>
                  <a:lnTo>
                    <a:pt x="1176" y="170"/>
                  </a:lnTo>
                  <a:lnTo>
                    <a:pt x="1155" y="158"/>
                  </a:lnTo>
                  <a:lnTo>
                    <a:pt x="1133" y="147"/>
                  </a:lnTo>
                  <a:lnTo>
                    <a:pt x="1107" y="138"/>
                  </a:lnTo>
                  <a:lnTo>
                    <a:pt x="1086" y="129"/>
                  </a:lnTo>
                  <a:lnTo>
                    <a:pt x="1069" y="121"/>
                  </a:lnTo>
                  <a:lnTo>
                    <a:pt x="1059" y="112"/>
                  </a:lnTo>
                  <a:lnTo>
                    <a:pt x="1053" y="101"/>
                  </a:lnTo>
                  <a:lnTo>
                    <a:pt x="1053" y="86"/>
                  </a:lnTo>
                  <a:lnTo>
                    <a:pt x="1059" y="66"/>
                  </a:lnTo>
                  <a:lnTo>
                    <a:pt x="1069" y="42"/>
                  </a:lnTo>
                  <a:lnTo>
                    <a:pt x="1086" y="9"/>
                  </a:lnTo>
                  <a:lnTo>
                    <a:pt x="1073" y="0"/>
                  </a:lnTo>
                  <a:lnTo>
                    <a:pt x="1062" y="17"/>
                  </a:lnTo>
                  <a:lnTo>
                    <a:pt x="1051" y="35"/>
                  </a:lnTo>
                  <a:lnTo>
                    <a:pt x="1043" y="55"/>
                  </a:lnTo>
                  <a:lnTo>
                    <a:pt x="1035" y="75"/>
                  </a:lnTo>
                  <a:lnTo>
                    <a:pt x="1033" y="84"/>
                  </a:lnTo>
                  <a:lnTo>
                    <a:pt x="1031" y="93"/>
                  </a:lnTo>
                  <a:lnTo>
                    <a:pt x="1031" y="102"/>
                  </a:lnTo>
                  <a:lnTo>
                    <a:pt x="1035" y="113"/>
                  </a:lnTo>
                  <a:lnTo>
                    <a:pt x="1044" y="124"/>
                  </a:lnTo>
                  <a:lnTo>
                    <a:pt x="1059" y="136"/>
                  </a:lnTo>
                  <a:lnTo>
                    <a:pt x="1082" y="148"/>
                  </a:lnTo>
                  <a:lnTo>
                    <a:pt x="1114" y="160"/>
                  </a:lnTo>
                  <a:lnTo>
                    <a:pt x="1149" y="175"/>
                  </a:lnTo>
                  <a:lnTo>
                    <a:pt x="1179" y="194"/>
                  </a:lnTo>
                  <a:lnTo>
                    <a:pt x="1206" y="216"/>
                  </a:lnTo>
                  <a:lnTo>
                    <a:pt x="1230" y="240"/>
                  </a:lnTo>
                  <a:lnTo>
                    <a:pt x="1251" y="264"/>
                  </a:lnTo>
                  <a:lnTo>
                    <a:pt x="1267" y="287"/>
                  </a:lnTo>
                  <a:lnTo>
                    <a:pt x="1280" y="309"/>
                  </a:lnTo>
                  <a:lnTo>
                    <a:pt x="1290" y="325"/>
                  </a:lnTo>
                  <a:lnTo>
                    <a:pt x="1301" y="345"/>
                  </a:lnTo>
                  <a:lnTo>
                    <a:pt x="1315" y="364"/>
                  </a:lnTo>
                  <a:lnTo>
                    <a:pt x="1328" y="384"/>
                  </a:lnTo>
                  <a:lnTo>
                    <a:pt x="1341" y="405"/>
                  </a:lnTo>
                  <a:lnTo>
                    <a:pt x="1354" y="423"/>
                  </a:lnTo>
                  <a:lnTo>
                    <a:pt x="1367" y="442"/>
                  </a:lnTo>
                  <a:lnTo>
                    <a:pt x="1380" y="458"/>
                  </a:lnTo>
                  <a:lnTo>
                    <a:pt x="1392" y="473"/>
                  </a:lnTo>
                  <a:lnTo>
                    <a:pt x="1405" y="490"/>
                  </a:lnTo>
                  <a:lnTo>
                    <a:pt x="1421" y="508"/>
                  </a:lnTo>
                  <a:lnTo>
                    <a:pt x="1438" y="530"/>
                  </a:lnTo>
                  <a:lnTo>
                    <a:pt x="1457" y="552"/>
                  </a:lnTo>
                  <a:lnTo>
                    <a:pt x="1476" y="573"/>
                  </a:lnTo>
                  <a:lnTo>
                    <a:pt x="1493" y="593"/>
                  </a:lnTo>
                  <a:lnTo>
                    <a:pt x="1511" y="611"/>
                  </a:lnTo>
                  <a:lnTo>
                    <a:pt x="1524" y="624"/>
                  </a:lnTo>
                  <a:lnTo>
                    <a:pt x="1499" y="623"/>
                  </a:lnTo>
                  <a:lnTo>
                    <a:pt x="1476" y="624"/>
                  </a:lnTo>
                  <a:lnTo>
                    <a:pt x="1453" y="626"/>
                  </a:lnTo>
                  <a:lnTo>
                    <a:pt x="1428" y="628"/>
                  </a:lnTo>
                  <a:lnTo>
                    <a:pt x="1405" y="631"/>
                  </a:lnTo>
                  <a:lnTo>
                    <a:pt x="1381" y="635"/>
                  </a:lnTo>
                  <a:lnTo>
                    <a:pt x="1360" y="641"/>
                  </a:lnTo>
                  <a:lnTo>
                    <a:pt x="1338" y="646"/>
                  </a:lnTo>
                  <a:lnTo>
                    <a:pt x="1316" y="651"/>
                  </a:lnTo>
                  <a:lnTo>
                    <a:pt x="1296" y="658"/>
                  </a:lnTo>
                  <a:lnTo>
                    <a:pt x="1277" y="665"/>
                  </a:lnTo>
                  <a:lnTo>
                    <a:pt x="1259" y="672"/>
                  </a:lnTo>
                  <a:lnTo>
                    <a:pt x="1242" y="677"/>
                  </a:lnTo>
                  <a:lnTo>
                    <a:pt x="1226" y="684"/>
                  </a:lnTo>
                  <a:lnTo>
                    <a:pt x="1211" y="690"/>
                  </a:lnTo>
                  <a:lnTo>
                    <a:pt x="1198" y="696"/>
                  </a:lnTo>
                  <a:lnTo>
                    <a:pt x="1184" y="703"/>
                  </a:lnTo>
                  <a:lnTo>
                    <a:pt x="1166" y="709"/>
                  </a:lnTo>
                  <a:lnTo>
                    <a:pt x="1147" y="717"/>
                  </a:lnTo>
                  <a:lnTo>
                    <a:pt x="1127" y="726"/>
                  </a:lnTo>
                  <a:lnTo>
                    <a:pt x="1107" y="734"/>
                  </a:lnTo>
                  <a:lnTo>
                    <a:pt x="1085" y="742"/>
                  </a:lnTo>
                  <a:lnTo>
                    <a:pt x="1063" y="750"/>
                  </a:lnTo>
                  <a:lnTo>
                    <a:pt x="1040" y="759"/>
                  </a:lnTo>
                  <a:lnTo>
                    <a:pt x="1018" y="767"/>
                  </a:lnTo>
                  <a:lnTo>
                    <a:pt x="996" y="777"/>
                  </a:lnTo>
                  <a:lnTo>
                    <a:pt x="974" y="785"/>
                  </a:lnTo>
                  <a:lnTo>
                    <a:pt x="954" y="792"/>
                  </a:lnTo>
                  <a:lnTo>
                    <a:pt x="935" y="800"/>
                  </a:lnTo>
                  <a:lnTo>
                    <a:pt x="918" y="806"/>
                  </a:lnTo>
                  <a:lnTo>
                    <a:pt x="902" y="812"/>
                  </a:lnTo>
                  <a:lnTo>
                    <a:pt x="889" y="817"/>
                  </a:lnTo>
                  <a:lnTo>
                    <a:pt x="868" y="824"/>
                  </a:lnTo>
                  <a:lnTo>
                    <a:pt x="846" y="832"/>
                  </a:lnTo>
                  <a:lnTo>
                    <a:pt x="823" y="839"/>
                  </a:lnTo>
                  <a:lnTo>
                    <a:pt x="799" y="844"/>
                  </a:lnTo>
                  <a:lnTo>
                    <a:pt x="774" y="851"/>
                  </a:lnTo>
                  <a:lnTo>
                    <a:pt x="746" y="855"/>
                  </a:lnTo>
                  <a:lnTo>
                    <a:pt x="719" y="859"/>
                  </a:lnTo>
                  <a:lnTo>
                    <a:pt x="691" y="862"/>
                  </a:lnTo>
                  <a:lnTo>
                    <a:pt x="662" y="863"/>
                  </a:lnTo>
                  <a:lnTo>
                    <a:pt x="633" y="864"/>
                  </a:lnTo>
                  <a:lnTo>
                    <a:pt x="602" y="863"/>
                  </a:lnTo>
                  <a:lnTo>
                    <a:pt x="573" y="859"/>
                  </a:lnTo>
                  <a:lnTo>
                    <a:pt x="543" y="855"/>
                  </a:lnTo>
                  <a:lnTo>
                    <a:pt x="514" y="848"/>
                  </a:lnTo>
                  <a:lnTo>
                    <a:pt x="483" y="839"/>
                  </a:lnTo>
                  <a:lnTo>
                    <a:pt x="454" y="828"/>
                  </a:lnTo>
                  <a:lnTo>
                    <a:pt x="432" y="819"/>
                  </a:lnTo>
                  <a:lnTo>
                    <a:pt x="410" y="809"/>
                  </a:lnTo>
                  <a:lnTo>
                    <a:pt x="389" y="801"/>
                  </a:lnTo>
                  <a:lnTo>
                    <a:pt x="370" y="793"/>
                  </a:lnTo>
                  <a:lnTo>
                    <a:pt x="349" y="785"/>
                  </a:lnTo>
                  <a:lnTo>
                    <a:pt x="332" y="778"/>
                  </a:lnTo>
                  <a:lnTo>
                    <a:pt x="314" y="771"/>
                  </a:lnTo>
                  <a:lnTo>
                    <a:pt x="297" y="765"/>
                  </a:lnTo>
                  <a:lnTo>
                    <a:pt x="281" y="759"/>
                  </a:lnTo>
                  <a:lnTo>
                    <a:pt x="265" y="754"/>
                  </a:lnTo>
                  <a:lnTo>
                    <a:pt x="250" y="750"/>
                  </a:lnTo>
                  <a:lnTo>
                    <a:pt x="236" y="746"/>
                  </a:lnTo>
                  <a:lnTo>
                    <a:pt x="223" y="742"/>
                  </a:lnTo>
                  <a:lnTo>
                    <a:pt x="210" y="739"/>
                  </a:lnTo>
                  <a:lnTo>
                    <a:pt x="198" y="736"/>
                  </a:lnTo>
                  <a:lnTo>
                    <a:pt x="187" y="735"/>
                  </a:lnTo>
                  <a:lnTo>
                    <a:pt x="163" y="732"/>
                  </a:lnTo>
                  <a:lnTo>
                    <a:pt x="140" y="731"/>
                  </a:lnTo>
                  <a:lnTo>
                    <a:pt x="117" y="731"/>
                  </a:lnTo>
                  <a:lnTo>
                    <a:pt x="95" y="732"/>
                  </a:lnTo>
                  <a:lnTo>
                    <a:pt x="73" y="735"/>
                  </a:lnTo>
                  <a:lnTo>
                    <a:pt x="54" y="742"/>
                  </a:lnTo>
                  <a:lnTo>
                    <a:pt x="38" y="752"/>
                  </a:lnTo>
                  <a:lnTo>
                    <a:pt x="24" y="766"/>
                  </a:lnTo>
                  <a:lnTo>
                    <a:pt x="18" y="775"/>
                  </a:lnTo>
                  <a:lnTo>
                    <a:pt x="11" y="786"/>
                  </a:lnTo>
                  <a:lnTo>
                    <a:pt x="5" y="796"/>
                  </a:lnTo>
                  <a:lnTo>
                    <a:pt x="0" y="802"/>
                  </a:lnTo>
                  <a:lnTo>
                    <a:pt x="2" y="813"/>
                  </a:lnTo>
                  <a:lnTo>
                    <a:pt x="8" y="820"/>
                  </a:lnTo>
                  <a:lnTo>
                    <a:pt x="16" y="820"/>
                  </a:lnTo>
                  <a:lnTo>
                    <a:pt x="31" y="813"/>
                  </a:lnTo>
                  <a:lnTo>
                    <a:pt x="34" y="806"/>
                  </a:lnTo>
                  <a:lnTo>
                    <a:pt x="40" y="797"/>
                  </a:lnTo>
                  <a:lnTo>
                    <a:pt x="44" y="786"/>
                  </a:lnTo>
                  <a:lnTo>
                    <a:pt x="51" y="778"/>
                  </a:lnTo>
                  <a:lnTo>
                    <a:pt x="57" y="773"/>
                  </a:lnTo>
                  <a:lnTo>
                    <a:pt x="63" y="767"/>
                  </a:lnTo>
                  <a:lnTo>
                    <a:pt x="70" y="762"/>
                  </a:lnTo>
                  <a:lnTo>
                    <a:pt x="80" y="758"/>
                  </a:lnTo>
                  <a:lnTo>
                    <a:pt x="91" y="755"/>
                  </a:lnTo>
                  <a:lnTo>
                    <a:pt x="102" y="752"/>
                  </a:lnTo>
                  <a:lnTo>
                    <a:pt x="115" y="751"/>
                  </a:lnTo>
                  <a:lnTo>
                    <a:pt x="130" y="751"/>
                  </a:lnTo>
                  <a:lnTo>
                    <a:pt x="144" y="751"/>
                  </a:lnTo>
                  <a:lnTo>
                    <a:pt x="157" y="752"/>
                  </a:lnTo>
                  <a:lnTo>
                    <a:pt x="172" y="754"/>
                  </a:lnTo>
                  <a:lnTo>
                    <a:pt x="187" y="757"/>
                  </a:lnTo>
                  <a:lnTo>
                    <a:pt x="202" y="761"/>
                  </a:lnTo>
                  <a:lnTo>
                    <a:pt x="217" y="763"/>
                  </a:lnTo>
                  <a:lnTo>
                    <a:pt x="233" y="767"/>
                  </a:lnTo>
                  <a:lnTo>
                    <a:pt x="248" y="771"/>
                  </a:lnTo>
                  <a:lnTo>
                    <a:pt x="264" y="777"/>
                  </a:lnTo>
                  <a:lnTo>
                    <a:pt x="278" y="782"/>
                  </a:lnTo>
                  <a:lnTo>
                    <a:pt x="293" y="788"/>
                  </a:lnTo>
                  <a:lnTo>
                    <a:pt x="307" y="793"/>
                  </a:lnTo>
                  <a:lnTo>
                    <a:pt x="322" y="798"/>
                  </a:lnTo>
                  <a:lnTo>
                    <a:pt x="336" y="804"/>
                  </a:lnTo>
                  <a:lnTo>
                    <a:pt x="349" y="810"/>
                  </a:lnTo>
                  <a:lnTo>
                    <a:pt x="362" y="816"/>
                  </a:lnTo>
                  <a:lnTo>
                    <a:pt x="390" y="828"/>
                  </a:lnTo>
                  <a:lnTo>
                    <a:pt x="418" y="840"/>
                  </a:lnTo>
                  <a:lnTo>
                    <a:pt x="447" y="852"/>
                  </a:lnTo>
                  <a:lnTo>
                    <a:pt x="476" y="862"/>
                  </a:lnTo>
                  <a:lnTo>
                    <a:pt x="505" y="871"/>
                  </a:lnTo>
                  <a:lnTo>
                    <a:pt x="531" y="879"/>
                  </a:lnTo>
                  <a:lnTo>
                    <a:pt x="554" y="885"/>
                  </a:lnTo>
                  <a:lnTo>
                    <a:pt x="575" y="887"/>
                  </a:lnTo>
                  <a:lnTo>
                    <a:pt x="585" y="889"/>
                  </a:lnTo>
                  <a:lnTo>
                    <a:pt x="596" y="889"/>
                  </a:lnTo>
                  <a:lnTo>
                    <a:pt x="610" y="889"/>
                  </a:lnTo>
                  <a:lnTo>
                    <a:pt x="624" y="889"/>
                  </a:lnTo>
                  <a:lnTo>
                    <a:pt x="640" y="889"/>
                  </a:lnTo>
                  <a:lnTo>
                    <a:pt x="656" y="889"/>
                  </a:lnTo>
                  <a:lnTo>
                    <a:pt x="672" y="887"/>
                  </a:lnTo>
                  <a:lnTo>
                    <a:pt x="691" y="886"/>
                  </a:lnTo>
                  <a:lnTo>
                    <a:pt x="708" y="885"/>
                  </a:lnTo>
                  <a:lnTo>
                    <a:pt x="727" y="883"/>
                  </a:lnTo>
                  <a:lnTo>
                    <a:pt x="746" y="881"/>
                  </a:lnTo>
                  <a:lnTo>
                    <a:pt x="765" y="878"/>
                  </a:lnTo>
                  <a:lnTo>
                    <a:pt x="784" y="875"/>
                  </a:lnTo>
                  <a:lnTo>
                    <a:pt x="801" y="871"/>
                  </a:lnTo>
                  <a:lnTo>
                    <a:pt x="820" y="867"/>
                  </a:lnTo>
                  <a:lnTo>
                    <a:pt x="838" y="862"/>
                  </a:lnTo>
                  <a:lnTo>
                    <a:pt x="857" y="856"/>
                  </a:lnTo>
                  <a:lnTo>
                    <a:pt x="877" y="848"/>
                  </a:lnTo>
                  <a:lnTo>
                    <a:pt x="900" y="840"/>
                  </a:lnTo>
                  <a:lnTo>
                    <a:pt x="925" y="832"/>
                  </a:lnTo>
                  <a:lnTo>
                    <a:pt x="951" y="821"/>
                  </a:lnTo>
                  <a:lnTo>
                    <a:pt x="979" y="812"/>
                  </a:lnTo>
                  <a:lnTo>
                    <a:pt x="1005" y="801"/>
                  </a:lnTo>
                  <a:lnTo>
                    <a:pt x="1033" y="789"/>
                  </a:lnTo>
                  <a:lnTo>
                    <a:pt x="1059" y="778"/>
                  </a:lnTo>
                  <a:lnTo>
                    <a:pt x="1085" y="769"/>
                  </a:lnTo>
                  <a:lnTo>
                    <a:pt x="1110" y="758"/>
                  </a:lnTo>
                  <a:lnTo>
                    <a:pt x="1131" y="748"/>
                  </a:lnTo>
                  <a:lnTo>
                    <a:pt x="1152" y="740"/>
                  </a:lnTo>
                  <a:lnTo>
                    <a:pt x="1169" y="732"/>
                  </a:lnTo>
                  <a:lnTo>
                    <a:pt x="1184" y="727"/>
                  </a:lnTo>
                  <a:lnTo>
                    <a:pt x="1194" y="721"/>
                  </a:lnTo>
                  <a:lnTo>
                    <a:pt x="1216" y="712"/>
                  </a:lnTo>
                  <a:lnTo>
                    <a:pt x="1236" y="703"/>
                  </a:lnTo>
                  <a:lnTo>
                    <a:pt x="1259" y="695"/>
                  </a:lnTo>
                  <a:lnTo>
                    <a:pt x="1281" y="686"/>
                  </a:lnTo>
                  <a:lnTo>
                    <a:pt x="1304" y="678"/>
                  </a:lnTo>
                  <a:lnTo>
                    <a:pt x="1328" y="672"/>
                  </a:lnTo>
                  <a:lnTo>
                    <a:pt x="1351" y="665"/>
                  </a:lnTo>
                  <a:lnTo>
                    <a:pt x="1374" y="658"/>
                  </a:lnTo>
                  <a:lnTo>
                    <a:pt x="1396" y="654"/>
                  </a:lnTo>
                  <a:lnTo>
                    <a:pt x="1419" y="649"/>
                  </a:lnTo>
                  <a:lnTo>
                    <a:pt x="1441" y="646"/>
                  </a:lnTo>
                  <a:lnTo>
                    <a:pt x="1463" y="643"/>
                  </a:lnTo>
                  <a:lnTo>
                    <a:pt x="1483" y="642"/>
                  </a:lnTo>
                  <a:lnTo>
                    <a:pt x="1502" y="642"/>
                  </a:lnTo>
                  <a:lnTo>
                    <a:pt x="1521" y="642"/>
                  </a:lnTo>
                  <a:lnTo>
                    <a:pt x="1538" y="645"/>
                  </a:lnTo>
                  <a:lnTo>
                    <a:pt x="1550" y="658"/>
                  </a:lnTo>
                  <a:lnTo>
                    <a:pt x="1563" y="673"/>
                  </a:lnTo>
                  <a:lnTo>
                    <a:pt x="1576" y="688"/>
                  </a:lnTo>
                  <a:lnTo>
                    <a:pt x="1591" y="704"/>
                  </a:lnTo>
                  <a:lnTo>
                    <a:pt x="1605" y="719"/>
                  </a:lnTo>
                  <a:lnTo>
                    <a:pt x="1618" y="734"/>
                  </a:lnTo>
                  <a:lnTo>
                    <a:pt x="1633" y="746"/>
                  </a:lnTo>
                  <a:lnTo>
                    <a:pt x="1646" y="755"/>
                  </a:lnTo>
                  <a:lnTo>
                    <a:pt x="1661" y="763"/>
                  </a:lnTo>
                  <a:lnTo>
                    <a:pt x="1677" y="771"/>
                  </a:lnTo>
                  <a:lnTo>
                    <a:pt x="1694" y="778"/>
                  </a:lnTo>
                  <a:lnTo>
                    <a:pt x="1710" y="782"/>
                  </a:lnTo>
                  <a:lnTo>
                    <a:pt x="1726" y="784"/>
                  </a:lnTo>
                  <a:lnTo>
                    <a:pt x="1742" y="782"/>
                  </a:lnTo>
                  <a:lnTo>
                    <a:pt x="1755" y="777"/>
                  </a:lnTo>
                  <a:lnTo>
                    <a:pt x="1767" y="766"/>
                  </a:lnTo>
                  <a:lnTo>
                    <a:pt x="1774" y="752"/>
                  </a:lnTo>
                  <a:lnTo>
                    <a:pt x="1777" y="739"/>
                  </a:lnTo>
                  <a:lnTo>
                    <a:pt x="1775" y="726"/>
                  </a:lnTo>
                  <a:lnTo>
                    <a:pt x="1770" y="711"/>
                  </a:lnTo>
                  <a:lnTo>
                    <a:pt x="1761" y="697"/>
                  </a:lnTo>
                  <a:lnTo>
                    <a:pt x="1749" y="685"/>
                  </a:lnTo>
                  <a:lnTo>
                    <a:pt x="1735" y="674"/>
                  </a:lnTo>
                  <a:lnTo>
                    <a:pt x="1719" y="665"/>
                  </a:lnTo>
                  <a:lnTo>
                    <a:pt x="1701" y="657"/>
                  </a:lnTo>
                  <a:lnTo>
                    <a:pt x="1679" y="650"/>
                  </a:lnTo>
                  <a:lnTo>
                    <a:pt x="1658" y="642"/>
                  </a:lnTo>
                  <a:lnTo>
                    <a:pt x="1634" y="637"/>
                  </a:lnTo>
                  <a:lnTo>
                    <a:pt x="1611" y="631"/>
                  </a:lnTo>
                  <a:lnTo>
                    <a:pt x="1589" y="627"/>
                  </a:lnTo>
                  <a:lnTo>
                    <a:pt x="1569" y="624"/>
                  </a:lnTo>
                  <a:lnTo>
                    <a:pt x="1552" y="623"/>
                  </a:lnTo>
                  <a:lnTo>
                    <a:pt x="1576" y="647"/>
                  </a:lnTo>
                  <a:lnTo>
                    <a:pt x="1601" y="651"/>
                  </a:lnTo>
                  <a:lnTo>
                    <a:pt x="1624" y="657"/>
                  </a:lnTo>
                  <a:lnTo>
                    <a:pt x="1645" y="662"/>
                  </a:lnTo>
                  <a:lnTo>
                    <a:pt x="1665" y="669"/>
                  </a:lnTo>
                  <a:lnTo>
                    <a:pt x="1682" y="674"/>
                  </a:lnTo>
                  <a:lnTo>
                    <a:pt x="1697" y="681"/>
                  </a:lnTo>
                  <a:lnTo>
                    <a:pt x="1710" y="688"/>
                  </a:lnTo>
                  <a:lnTo>
                    <a:pt x="1722" y="695"/>
                  </a:lnTo>
                  <a:lnTo>
                    <a:pt x="1729" y="700"/>
                  </a:lnTo>
                  <a:lnTo>
                    <a:pt x="1736" y="707"/>
                  </a:lnTo>
                  <a:lnTo>
                    <a:pt x="1742" y="715"/>
                  </a:lnTo>
                  <a:lnTo>
                    <a:pt x="1748" y="723"/>
                  </a:lnTo>
                  <a:lnTo>
                    <a:pt x="1751" y="731"/>
                  </a:lnTo>
                  <a:lnTo>
                    <a:pt x="1752" y="739"/>
                  </a:lnTo>
                  <a:lnTo>
                    <a:pt x="1749" y="747"/>
                  </a:lnTo>
                  <a:lnTo>
                    <a:pt x="1742" y="755"/>
                  </a:lnTo>
                  <a:lnTo>
                    <a:pt x="1736" y="758"/>
                  </a:lnTo>
                  <a:lnTo>
                    <a:pt x="1727" y="759"/>
                  </a:lnTo>
                  <a:lnTo>
                    <a:pt x="1716" y="758"/>
                  </a:lnTo>
                  <a:lnTo>
                    <a:pt x="1704" y="754"/>
                  </a:lnTo>
                  <a:lnTo>
                    <a:pt x="1691" y="748"/>
                  </a:lnTo>
                  <a:lnTo>
                    <a:pt x="1677" y="742"/>
                  </a:lnTo>
                  <a:lnTo>
                    <a:pt x="1663" y="734"/>
                  </a:lnTo>
                  <a:lnTo>
                    <a:pt x="1650" y="724"/>
                  </a:lnTo>
                  <a:lnTo>
                    <a:pt x="1639" y="713"/>
                  </a:lnTo>
                  <a:lnTo>
                    <a:pt x="1627" y="703"/>
                  </a:lnTo>
                  <a:lnTo>
                    <a:pt x="1615" y="690"/>
                  </a:lnTo>
                  <a:lnTo>
                    <a:pt x="1605" y="680"/>
                  </a:lnTo>
                  <a:lnTo>
                    <a:pt x="1595" y="669"/>
                  </a:lnTo>
                  <a:lnTo>
                    <a:pt x="1586" y="659"/>
                  </a:lnTo>
                  <a:lnTo>
                    <a:pt x="1581" y="653"/>
                  </a:lnTo>
                  <a:lnTo>
                    <a:pt x="1576" y="647"/>
                  </a:lnTo>
                  <a:lnTo>
                    <a:pt x="1552" y="6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16" name="Freeform 136"/>
            <p:cNvSpPr>
              <a:spLocks/>
            </p:cNvSpPr>
            <p:nvPr/>
          </p:nvSpPr>
          <p:spPr bwMode="auto">
            <a:xfrm>
              <a:off x="3243" y="3699"/>
              <a:ext cx="57" cy="64"/>
            </a:xfrm>
            <a:custGeom>
              <a:avLst/>
              <a:gdLst>
                <a:gd name="T0" fmla="*/ 0 w 171"/>
                <a:gd name="T1" fmla="*/ 0 h 192"/>
                <a:gd name="T2" fmla="*/ 0 w 171"/>
                <a:gd name="T3" fmla="*/ 0 h 192"/>
                <a:gd name="T4" fmla="*/ 0 w 171"/>
                <a:gd name="T5" fmla="*/ 0 h 192"/>
                <a:gd name="T6" fmla="*/ 0 w 171"/>
                <a:gd name="T7" fmla="*/ 0 h 192"/>
                <a:gd name="T8" fmla="*/ 0 w 171"/>
                <a:gd name="T9" fmla="*/ 0 h 192"/>
                <a:gd name="T10" fmla="*/ 0 w 171"/>
                <a:gd name="T11" fmla="*/ 0 h 192"/>
                <a:gd name="T12" fmla="*/ 0 w 171"/>
                <a:gd name="T13" fmla="*/ 0 h 192"/>
                <a:gd name="T14" fmla="*/ 0 w 171"/>
                <a:gd name="T15" fmla="*/ 0 h 192"/>
                <a:gd name="T16" fmla="*/ 0 w 171"/>
                <a:gd name="T17" fmla="*/ 0 h 192"/>
                <a:gd name="T18" fmla="*/ 0 w 171"/>
                <a:gd name="T19" fmla="*/ 0 h 192"/>
                <a:gd name="T20" fmla="*/ 0 w 171"/>
                <a:gd name="T21" fmla="*/ 0 h 192"/>
                <a:gd name="T22" fmla="*/ 0 w 171"/>
                <a:gd name="T23" fmla="*/ 0 h 192"/>
                <a:gd name="T24" fmla="*/ 0 w 171"/>
                <a:gd name="T25" fmla="*/ 0 h 192"/>
                <a:gd name="T26" fmla="*/ 0 w 171"/>
                <a:gd name="T27" fmla="*/ 0 h 192"/>
                <a:gd name="T28" fmla="*/ 0 w 171"/>
                <a:gd name="T29" fmla="*/ 0 h 192"/>
                <a:gd name="T30" fmla="*/ 0 w 171"/>
                <a:gd name="T31" fmla="*/ 0 h 192"/>
                <a:gd name="T32" fmla="*/ 0 w 171"/>
                <a:gd name="T33" fmla="*/ 0 h 192"/>
                <a:gd name="T34" fmla="*/ 0 w 171"/>
                <a:gd name="T35" fmla="*/ 0 h 192"/>
                <a:gd name="T36" fmla="*/ 0 w 171"/>
                <a:gd name="T37" fmla="*/ 0 h 192"/>
                <a:gd name="T38" fmla="*/ 0 w 171"/>
                <a:gd name="T39" fmla="*/ 0 h 192"/>
                <a:gd name="T40" fmla="*/ 0 w 171"/>
                <a:gd name="T41" fmla="*/ 0 h 1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1" h="192">
                  <a:moveTo>
                    <a:pt x="0" y="6"/>
                  </a:moveTo>
                  <a:lnTo>
                    <a:pt x="0" y="6"/>
                  </a:lnTo>
                  <a:lnTo>
                    <a:pt x="20" y="30"/>
                  </a:lnTo>
                  <a:lnTo>
                    <a:pt x="43" y="57"/>
                  </a:lnTo>
                  <a:lnTo>
                    <a:pt x="67" y="84"/>
                  </a:lnTo>
                  <a:lnTo>
                    <a:pt x="91" y="112"/>
                  </a:lnTo>
                  <a:lnTo>
                    <a:pt x="115" y="138"/>
                  </a:lnTo>
                  <a:lnTo>
                    <a:pt x="135" y="161"/>
                  </a:lnTo>
                  <a:lnTo>
                    <a:pt x="151" y="180"/>
                  </a:lnTo>
                  <a:lnTo>
                    <a:pt x="166" y="192"/>
                  </a:lnTo>
                  <a:lnTo>
                    <a:pt x="171" y="186"/>
                  </a:lnTo>
                  <a:lnTo>
                    <a:pt x="160" y="174"/>
                  </a:lnTo>
                  <a:lnTo>
                    <a:pt x="144" y="155"/>
                  </a:lnTo>
                  <a:lnTo>
                    <a:pt x="123" y="132"/>
                  </a:lnTo>
                  <a:lnTo>
                    <a:pt x="100" y="107"/>
                  </a:lnTo>
                  <a:lnTo>
                    <a:pt x="75" y="78"/>
                  </a:lnTo>
                  <a:lnTo>
                    <a:pt x="52" y="51"/>
                  </a:lnTo>
                  <a:lnTo>
                    <a:pt x="29" y="24"/>
                  </a:lnTo>
                  <a:lnTo>
                    <a:pt x="9"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17" name="Freeform 137"/>
            <p:cNvSpPr>
              <a:spLocks/>
            </p:cNvSpPr>
            <p:nvPr/>
          </p:nvSpPr>
          <p:spPr bwMode="auto">
            <a:xfrm>
              <a:off x="3197" y="3630"/>
              <a:ext cx="49" cy="71"/>
            </a:xfrm>
            <a:custGeom>
              <a:avLst/>
              <a:gdLst>
                <a:gd name="T0" fmla="*/ 0 w 147"/>
                <a:gd name="T1" fmla="*/ 0 h 212"/>
                <a:gd name="T2" fmla="*/ 0 w 147"/>
                <a:gd name="T3" fmla="*/ 0 h 212"/>
                <a:gd name="T4" fmla="*/ 0 w 147"/>
                <a:gd name="T5" fmla="*/ 0 h 212"/>
                <a:gd name="T6" fmla="*/ 0 w 147"/>
                <a:gd name="T7" fmla="*/ 0 h 212"/>
                <a:gd name="T8" fmla="*/ 0 w 147"/>
                <a:gd name="T9" fmla="*/ 0 h 212"/>
                <a:gd name="T10" fmla="*/ 0 w 147"/>
                <a:gd name="T11" fmla="*/ 0 h 212"/>
                <a:gd name="T12" fmla="*/ 0 w 147"/>
                <a:gd name="T13" fmla="*/ 0 h 212"/>
                <a:gd name="T14" fmla="*/ 0 w 147"/>
                <a:gd name="T15" fmla="*/ 0 h 212"/>
                <a:gd name="T16" fmla="*/ 0 w 147"/>
                <a:gd name="T17" fmla="*/ 0 h 212"/>
                <a:gd name="T18" fmla="*/ 0 w 147"/>
                <a:gd name="T19" fmla="*/ 0 h 212"/>
                <a:gd name="T20" fmla="*/ 0 w 147"/>
                <a:gd name="T21" fmla="*/ 0 h 212"/>
                <a:gd name="T22" fmla="*/ 0 w 147"/>
                <a:gd name="T23" fmla="*/ 0 h 212"/>
                <a:gd name="T24" fmla="*/ 0 w 147"/>
                <a:gd name="T25" fmla="*/ 0 h 212"/>
                <a:gd name="T26" fmla="*/ 0 w 147"/>
                <a:gd name="T27" fmla="*/ 0 h 212"/>
                <a:gd name="T28" fmla="*/ 0 w 147"/>
                <a:gd name="T29" fmla="*/ 0 h 212"/>
                <a:gd name="T30" fmla="*/ 0 w 147"/>
                <a:gd name="T31" fmla="*/ 0 h 212"/>
                <a:gd name="T32" fmla="*/ 0 w 147"/>
                <a:gd name="T33" fmla="*/ 0 h 212"/>
                <a:gd name="T34" fmla="*/ 0 w 147"/>
                <a:gd name="T35" fmla="*/ 0 h 212"/>
                <a:gd name="T36" fmla="*/ 0 w 147"/>
                <a:gd name="T37" fmla="*/ 0 h 212"/>
                <a:gd name="T38" fmla="*/ 0 w 147"/>
                <a:gd name="T39" fmla="*/ 0 h 212"/>
                <a:gd name="T40" fmla="*/ 0 w 147"/>
                <a:gd name="T41" fmla="*/ 0 h 2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7" h="212">
                  <a:moveTo>
                    <a:pt x="0" y="5"/>
                  </a:moveTo>
                  <a:lnTo>
                    <a:pt x="0" y="5"/>
                  </a:lnTo>
                  <a:lnTo>
                    <a:pt x="10" y="19"/>
                  </a:lnTo>
                  <a:lnTo>
                    <a:pt x="23" y="39"/>
                  </a:lnTo>
                  <a:lnTo>
                    <a:pt x="40" y="66"/>
                  </a:lnTo>
                  <a:lnTo>
                    <a:pt x="59" y="96"/>
                  </a:lnTo>
                  <a:lnTo>
                    <a:pt x="78" y="127"/>
                  </a:lnTo>
                  <a:lnTo>
                    <a:pt x="99" y="158"/>
                  </a:lnTo>
                  <a:lnTo>
                    <a:pt x="119" y="187"/>
                  </a:lnTo>
                  <a:lnTo>
                    <a:pt x="138" y="212"/>
                  </a:lnTo>
                  <a:lnTo>
                    <a:pt x="147" y="206"/>
                  </a:lnTo>
                  <a:lnTo>
                    <a:pt x="128" y="182"/>
                  </a:lnTo>
                  <a:lnTo>
                    <a:pt x="107" y="152"/>
                  </a:lnTo>
                  <a:lnTo>
                    <a:pt x="87" y="121"/>
                  </a:lnTo>
                  <a:lnTo>
                    <a:pt x="68" y="90"/>
                  </a:lnTo>
                  <a:lnTo>
                    <a:pt x="49" y="61"/>
                  </a:lnTo>
                  <a:lnTo>
                    <a:pt x="32" y="34"/>
                  </a:lnTo>
                  <a:lnTo>
                    <a:pt x="19" y="13"/>
                  </a:lnTo>
                  <a:lnTo>
                    <a:pt x="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18" name="Freeform 138"/>
            <p:cNvSpPr>
              <a:spLocks/>
            </p:cNvSpPr>
            <p:nvPr/>
          </p:nvSpPr>
          <p:spPr bwMode="auto">
            <a:xfrm>
              <a:off x="3150" y="3598"/>
              <a:ext cx="49" cy="34"/>
            </a:xfrm>
            <a:custGeom>
              <a:avLst/>
              <a:gdLst>
                <a:gd name="T0" fmla="*/ 0 w 146"/>
                <a:gd name="T1" fmla="*/ 0 h 100"/>
                <a:gd name="T2" fmla="*/ 0 w 146"/>
                <a:gd name="T3" fmla="*/ 0 h 100"/>
                <a:gd name="T4" fmla="*/ 0 w 146"/>
                <a:gd name="T5" fmla="*/ 0 h 100"/>
                <a:gd name="T6" fmla="*/ 0 w 146"/>
                <a:gd name="T7" fmla="*/ 0 h 100"/>
                <a:gd name="T8" fmla="*/ 0 w 146"/>
                <a:gd name="T9" fmla="*/ 0 h 100"/>
                <a:gd name="T10" fmla="*/ 0 w 146"/>
                <a:gd name="T11" fmla="*/ 0 h 100"/>
                <a:gd name="T12" fmla="*/ 0 w 146"/>
                <a:gd name="T13" fmla="*/ 0 h 100"/>
                <a:gd name="T14" fmla="*/ 0 w 146"/>
                <a:gd name="T15" fmla="*/ 0 h 100"/>
                <a:gd name="T16" fmla="*/ 0 w 146"/>
                <a:gd name="T17" fmla="*/ 0 h 100"/>
                <a:gd name="T18" fmla="*/ 0 w 146"/>
                <a:gd name="T19" fmla="*/ 0 h 100"/>
                <a:gd name="T20" fmla="*/ 0 w 146"/>
                <a:gd name="T21" fmla="*/ 0 h 100"/>
                <a:gd name="T22" fmla="*/ 0 w 146"/>
                <a:gd name="T23" fmla="*/ 0 h 100"/>
                <a:gd name="T24" fmla="*/ 0 w 146"/>
                <a:gd name="T25" fmla="*/ 0 h 100"/>
                <a:gd name="T26" fmla="*/ 0 w 146"/>
                <a:gd name="T27" fmla="*/ 0 h 100"/>
                <a:gd name="T28" fmla="*/ 0 w 146"/>
                <a:gd name="T29" fmla="*/ 0 h 100"/>
                <a:gd name="T30" fmla="*/ 0 w 146"/>
                <a:gd name="T31" fmla="*/ 0 h 100"/>
                <a:gd name="T32" fmla="*/ 0 w 146"/>
                <a:gd name="T33" fmla="*/ 0 h 100"/>
                <a:gd name="T34" fmla="*/ 0 w 146"/>
                <a:gd name="T35" fmla="*/ 0 h 100"/>
                <a:gd name="T36" fmla="*/ 0 w 146"/>
                <a:gd name="T37" fmla="*/ 0 h 100"/>
                <a:gd name="T38" fmla="*/ 0 w 146"/>
                <a:gd name="T39" fmla="*/ 0 h 100"/>
                <a:gd name="T40" fmla="*/ 0 w 146"/>
                <a:gd name="T41" fmla="*/ 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6" h="100">
                  <a:moveTo>
                    <a:pt x="0" y="9"/>
                  </a:moveTo>
                  <a:lnTo>
                    <a:pt x="0" y="9"/>
                  </a:lnTo>
                  <a:lnTo>
                    <a:pt x="26" y="18"/>
                  </a:lnTo>
                  <a:lnTo>
                    <a:pt x="48" y="29"/>
                  </a:lnTo>
                  <a:lnTo>
                    <a:pt x="69" y="41"/>
                  </a:lnTo>
                  <a:lnTo>
                    <a:pt x="87" y="54"/>
                  </a:lnTo>
                  <a:lnTo>
                    <a:pt x="103" y="65"/>
                  </a:lnTo>
                  <a:lnTo>
                    <a:pt x="118" y="79"/>
                  </a:lnTo>
                  <a:lnTo>
                    <a:pt x="130" y="89"/>
                  </a:lnTo>
                  <a:lnTo>
                    <a:pt x="140" y="100"/>
                  </a:lnTo>
                  <a:lnTo>
                    <a:pt x="146" y="95"/>
                  </a:lnTo>
                  <a:lnTo>
                    <a:pt x="135" y="84"/>
                  </a:lnTo>
                  <a:lnTo>
                    <a:pt x="124" y="73"/>
                  </a:lnTo>
                  <a:lnTo>
                    <a:pt x="109" y="60"/>
                  </a:lnTo>
                  <a:lnTo>
                    <a:pt x="93" y="46"/>
                  </a:lnTo>
                  <a:lnTo>
                    <a:pt x="74" y="33"/>
                  </a:lnTo>
                  <a:lnTo>
                    <a:pt x="51" y="21"/>
                  </a:lnTo>
                  <a:lnTo>
                    <a:pt x="29" y="10"/>
                  </a:lnTo>
                  <a:lnTo>
                    <a:pt x="3"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19" name="Freeform 139"/>
            <p:cNvSpPr>
              <a:spLocks/>
            </p:cNvSpPr>
            <p:nvPr/>
          </p:nvSpPr>
          <p:spPr bwMode="auto">
            <a:xfrm>
              <a:off x="3132" y="3556"/>
              <a:ext cx="19" cy="45"/>
            </a:xfrm>
            <a:custGeom>
              <a:avLst/>
              <a:gdLst>
                <a:gd name="T0" fmla="*/ 0 w 59"/>
                <a:gd name="T1" fmla="*/ 0 h 137"/>
                <a:gd name="T2" fmla="*/ 0 w 59"/>
                <a:gd name="T3" fmla="*/ 0 h 137"/>
                <a:gd name="T4" fmla="*/ 0 w 59"/>
                <a:gd name="T5" fmla="*/ 0 h 137"/>
                <a:gd name="T6" fmla="*/ 0 w 59"/>
                <a:gd name="T7" fmla="*/ 0 h 137"/>
                <a:gd name="T8" fmla="*/ 0 w 59"/>
                <a:gd name="T9" fmla="*/ 0 h 137"/>
                <a:gd name="T10" fmla="*/ 0 w 59"/>
                <a:gd name="T11" fmla="*/ 0 h 137"/>
                <a:gd name="T12" fmla="*/ 0 w 59"/>
                <a:gd name="T13" fmla="*/ 0 h 137"/>
                <a:gd name="T14" fmla="*/ 0 w 59"/>
                <a:gd name="T15" fmla="*/ 0 h 137"/>
                <a:gd name="T16" fmla="*/ 0 w 59"/>
                <a:gd name="T17" fmla="*/ 0 h 137"/>
                <a:gd name="T18" fmla="*/ 0 w 59"/>
                <a:gd name="T19" fmla="*/ 0 h 137"/>
                <a:gd name="T20" fmla="*/ 0 w 59"/>
                <a:gd name="T21" fmla="*/ 0 h 137"/>
                <a:gd name="T22" fmla="*/ 0 w 59"/>
                <a:gd name="T23" fmla="*/ 0 h 137"/>
                <a:gd name="T24" fmla="*/ 0 w 59"/>
                <a:gd name="T25" fmla="*/ 0 h 137"/>
                <a:gd name="T26" fmla="*/ 0 w 59"/>
                <a:gd name="T27" fmla="*/ 0 h 137"/>
                <a:gd name="T28" fmla="*/ 0 w 59"/>
                <a:gd name="T29" fmla="*/ 0 h 137"/>
                <a:gd name="T30" fmla="*/ 0 w 59"/>
                <a:gd name="T31" fmla="*/ 0 h 137"/>
                <a:gd name="T32" fmla="*/ 0 w 59"/>
                <a:gd name="T33" fmla="*/ 0 h 137"/>
                <a:gd name="T34" fmla="*/ 0 w 59"/>
                <a:gd name="T35" fmla="*/ 0 h 137"/>
                <a:gd name="T36" fmla="*/ 0 w 59"/>
                <a:gd name="T37" fmla="*/ 0 h 137"/>
                <a:gd name="T38" fmla="*/ 0 w 59"/>
                <a:gd name="T39" fmla="*/ 0 h 137"/>
                <a:gd name="T40" fmla="*/ 0 w 59"/>
                <a:gd name="T41" fmla="*/ 0 h 137"/>
                <a:gd name="T42" fmla="*/ 0 w 59"/>
                <a:gd name="T43" fmla="*/ 0 h 137"/>
                <a:gd name="T44" fmla="*/ 0 w 59"/>
                <a:gd name="T45" fmla="*/ 0 h 137"/>
                <a:gd name="T46" fmla="*/ 0 w 59"/>
                <a:gd name="T47" fmla="*/ 0 h 137"/>
                <a:gd name="T48" fmla="*/ 0 w 59"/>
                <a:gd name="T49" fmla="*/ 0 h 137"/>
                <a:gd name="T50" fmla="*/ 0 w 59"/>
                <a:gd name="T51" fmla="*/ 0 h 1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9" h="137">
                  <a:moveTo>
                    <a:pt x="34" y="8"/>
                  </a:moveTo>
                  <a:lnTo>
                    <a:pt x="33" y="3"/>
                  </a:lnTo>
                  <a:lnTo>
                    <a:pt x="16" y="35"/>
                  </a:lnTo>
                  <a:lnTo>
                    <a:pt x="5" y="60"/>
                  </a:lnTo>
                  <a:lnTo>
                    <a:pt x="0" y="81"/>
                  </a:lnTo>
                  <a:lnTo>
                    <a:pt x="0" y="96"/>
                  </a:lnTo>
                  <a:lnTo>
                    <a:pt x="5" y="110"/>
                  </a:lnTo>
                  <a:lnTo>
                    <a:pt x="17" y="120"/>
                  </a:lnTo>
                  <a:lnTo>
                    <a:pt x="36" y="128"/>
                  </a:lnTo>
                  <a:lnTo>
                    <a:pt x="56" y="137"/>
                  </a:lnTo>
                  <a:lnTo>
                    <a:pt x="59" y="128"/>
                  </a:lnTo>
                  <a:lnTo>
                    <a:pt x="39" y="120"/>
                  </a:lnTo>
                  <a:lnTo>
                    <a:pt x="23" y="112"/>
                  </a:lnTo>
                  <a:lnTo>
                    <a:pt x="14" y="104"/>
                  </a:lnTo>
                  <a:lnTo>
                    <a:pt x="8" y="96"/>
                  </a:lnTo>
                  <a:lnTo>
                    <a:pt x="8" y="81"/>
                  </a:lnTo>
                  <a:lnTo>
                    <a:pt x="14" y="62"/>
                  </a:lnTo>
                  <a:lnTo>
                    <a:pt x="24" y="38"/>
                  </a:lnTo>
                  <a:lnTo>
                    <a:pt x="42" y="6"/>
                  </a:lnTo>
                  <a:lnTo>
                    <a:pt x="40" y="0"/>
                  </a:lnTo>
                  <a:lnTo>
                    <a:pt x="42" y="6"/>
                  </a:lnTo>
                  <a:lnTo>
                    <a:pt x="42" y="2"/>
                  </a:lnTo>
                  <a:lnTo>
                    <a:pt x="39" y="0"/>
                  </a:lnTo>
                  <a:lnTo>
                    <a:pt x="36" y="0"/>
                  </a:lnTo>
                  <a:lnTo>
                    <a:pt x="33" y="3"/>
                  </a:lnTo>
                  <a:lnTo>
                    <a:pt x="3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20" name="Freeform 140"/>
            <p:cNvSpPr>
              <a:spLocks/>
            </p:cNvSpPr>
            <p:nvPr/>
          </p:nvSpPr>
          <p:spPr bwMode="auto">
            <a:xfrm>
              <a:off x="3138" y="3553"/>
              <a:ext cx="7" cy="5"/>
            </a:xfrm>
            <a:custGeom>
              <a:avLst/>
              <a:gdLst>
                <a:gd name="T0" fmla="*/ 0 w 22"/>
                <a:gd name="T1" fmla="*/ 0 h 17"/>
                <a:gd name="T2" fmla="*/ 0 w 22"/>
                <a:gd name="T3" fmla="*/ 0 h 17"/>
                <a:gd name="T4" fmla="*/ 0 w 22"/>
                <a:gd name="T5" fmla="*/ 0 h 17"/>
                <a:gd name="T6" fmla="*/ 0 w 22"/>
                <a:gd name="T7" fmla="*/ 0 h 17"/>
                <a:gd name="T8" fmla="*/ 0 w 22"/>
                <a:gd name="T9" fmla="*/ 0 h 17"/>
                <a:gd name="T10" fmla="*/ 0 w 22"/>
                <a:gd name="T11" fmla="*/ 0 h 17"/>
                <a:gd name="T12" fmla="*/ 0 w 22"/>
                <a:gd name="T13" fmla="*/ 0 h 17"/>
                <a:gd name="T14" fmla="*/ 0 w 22"/>
                <a:gd name="T15" fmla="*/ 0 h 17"/>
                <a:gd name="T16" fmla="*/ 0 w 22"/>
                <a:gd name="T17" fmla="*/ 0 h 17"/>
                <a:gd name="T18" fmla="*/ 0 w 22"/>
                <a:gd name="T19" fmla="*/ 0 h 17"/>
                <a:gd name="T20" fmla="*/ 0 w 22"/>
                <a:gd name="T21" fmla="*/ 0 h 17"/>
                <a:gd name="T22" fmla="*/ 0 w 22"/>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7">
                  <a:moveTo>
                    <a:pt x="11" y="7"/>
                  </a:moveTo>
                  <a:lnTo>
                    <a:pt x="3" y="8"/>
                  </a:lnTo>
                  <a:lnTo>
                    <a:pt x="16" y="17"/>
                  </a:lnTo>
                  <a:lnTo>
                    <a:pt x="22" y="9"/>
                  </a:lnTo>
                  <a:lnTo>
                    <a:pt x="9" y="0"/>
                  </a:lnTo>
                  <a:lnTo>
                    <a:pt x="2" y="1"/>
                  </a:lnTo>
                  <a:lnTo>
                    <a:pt x="9" y="0"/>
                  </a:lnTo>
                  <a:lnTo>
                    <a:pt x="5" y="0"/>
                  </a:lnTo>
                  <a:lnTo>
                    <a:pt x="2" y="1"/>
                  </a:lnTo>
                  <a:lnTo>
                    <a:pt x="0" y="5"/>
                  </a:lnTo>
                  <a:lnTo>
                    <a:pt x="3" y="8"/>
                  </a:lnTo>
                  <a:lnTo>
                    <a:pt x="1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21" name="Freeform 141"/>
            <p:cNvSpPr>
              <a:spLocks/>
            </p:cNvSpPr>
            <p:nvPr/>
          </p:nvSpPr>
          <p:spPr bwMode="auto">
            <a:xfrm>
              <a:off x="3126" y="3553"/>
              <a:ext cx="15" cy="26"/>
            </a:xfrm>
            <a:custGeom>
              <a:avLst/>
              <a:gdLst>
                <a:gd name="T0" fmla="*/ 0 w 47"/>
                <a:gd name="T1" fmla="*/ 0 h 78"/>
                <a:gd name="T2" fmla="*/ 0 w 47"/>
                <a:gd name="T3" fmla="*/ 0 h 78"/>
                <a:gd name="T4" fmla="*/ 0 w 47"/>
                <a:gd name="T5" fmla="*/ 0 h 78"/>
                <a:gd name="T6" fmla="*/ 0 w 47"/>
                <a:gd name="T7" fmla="*/ 0 h 78"/>
                <a:gd name="T8" fmla="*/ 0 w 47"/>
                <a:gd name="T9" fmla="*/ 0 h 78"/>
                <a:gd name="T10" fmla="*/ 0 w 47"/>
                <a:gd name="T11" fmla="*/ 0 h 78"/>
                <a:gd name="T12" fmla="*/ 0 w 47"/>
                <a:gd name="T13" fmla="*/ 0 h 78"/>
                <a:gd name="T14" fmla="*/ 0 w 47"/>
                <a:gd name="T15" fmla="*/ 0 h 78"/>
                <a:gd name="T16" fmla="*/ 0 w 47"/>
                <a:gd name="T17" fmla="*/ 0 h 78"/>
                <a:gd name="T18" fmla="*/ 0 w 47"/>
                <a:gd name="T19" fmla="*/ 0 h 78"/>
                <a:gd name="T20" fmla="*/ 0 w 47"/>
                <a:gd name="T21" fmla="*/ 0 h 78"/>
                <a:gd name="T22" fmla="*/ 0 w 47"/>
                <a:gd name="T23" fmla="*/ 0 h 78"/>
                <a:gd name="T24" fmla="*/ 0 w 47"/>
                <a:gd name="T25" fmla="*/ 0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78">
                  <a:moveTo>
                    <a:pt x="9" y="78"/>
                  </a:moveTo>
                  <a:lnTo>
                    <a:pt x="9" y="78"/>
                  </a:lnTo>
                  <a:lnTo>
                    <a:pt x="16" y="60"/>
                  </a:lnTo>
                  <a:lnTo>
                    <a:pt x="25" y="39"/>
                  </a:lnTo>
                  <a:lnTo>
                    <a:pt x="35" y="23"/>
                  </a:lnTo>
                  <a:lnTo>
                    <a:pt x="47" y="6"/>
                  </a:lnTo>
                  <a:lnTo>
                    <a:pt x="38" y="0"/>
                  </a:lnTo>
                  <a:lnTo>
                    <a:pt x="26" y="18"/>
                  </a:lnTo>
                  <a:lnTo>
                    <a:pt x="16" y="37"/>
                  </a:lnTo>
                  <a:lnTo>
                    <a:pt x="7" y="57"/>
                  </a:lnTo>
                  <a:lnTo>
                    <a:pt x="0" y="78"/>
                  </a:lnTo>
                  <a:lnTo>
                    <a:pt x="9"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22" name="Freeform 142"/>
            <p:cNvSpPr>
              <a:spLocks/>
            </p:cNvSpPr>
            <p:nvPr/>
          </p:nvSpPr>
          <p:spPr bwMode="auto">
            <a:xfrm>
              <a:off x="3124" y="3579"/>
              <a:ext cx="30" cy="30"/>
            </a:xfrm>
            <a:custGeom>
              <a:avLst/>
              <a:gdLst>
                <a:gd name="T0" fmla="*/ 0 w 88"/>
                <a:gd name="T1" fmla="*/ 0 h 89"/>
                <a:gd name="T2" fmla="*/ 0 w 88"/>
                <a:gd name="T3" fmla="*/ 0 h 89"/>
                <a:gd name="T4" fmla="*/ 0 w 88"/>
                <a:gd name="T5" fmla="*/ 0 h 89"/>
                <a:gd name="T6" fmla="*/ 0 w 88"/>
                <a:gd name="T7" fmla="*/ 0 h 89"/>
                <a:gd name="T8" fmla="*/ 0 w 88"/>
                <a:gd name="T9" fmla="*/ 0 h 89"/>
                <a:gd name="T10" fmla="*/ 0 w 88"/>
                <a:gd name="T11" fmla="*/ 0 h 89"/>
                <a:gd name="T12" fmla="*/ 0 w 88"/>
                <a:gd name="T13" fmla="*/ 0 h 89"/>
                <a:gd name="T14" fmla="*/ 0 w 88"/>
                <a:gd name="T15" fmla="*/ 0 h 89"/>
                <a:gd name="T16" fmla="*/ 0 w 88"/>
                <a:gd name="T17" fmla="*/ 0 h 89"/>
                <a:gd name="T18" fmla="*/ 0 w 88"/>
                <a:gd name="T19" fmla="*/ 0 h 89"/>
                <a:gd name="T20" fmla="*/ 0 w 88"/>
                <a:gd name="T21" fmla="*/ 0 h 89"/>
                <a:gd name="T22" fmla="*/ 0 w 88"/>
                <a:gd name="T23" fmla="*/ 0 h 89"/>
                <a:gd name="T24" fmla="*/ 0 w 88"/>
                <a:gd name="T25" fmla="*/ 0 h 89"/>
                <a:gd name="T26" fmla="*/ 0 w 88"/>
                <a:gd name="T27" fmla="*/ 0 h 89"/>
                <a:gd name="T28" fmla="*/ 0 w 88"/>
                <a:gd name="T29" fmla="*/ 0 h 89"/>
                <a:gd name="T30" fmla="*/ 0 w 88"/>
                <a:gd name="T31" fmla="*/ 0 h 89"/>
                <a:gd name="T32" fmla="*/ 0 w 88"/>
                <a:gd name="T33" fmla="*/ 0 h 89"/>
                <a:gd name="T34" fmla="*/ 0 w 88"/>
                <a:gd name="T35" fmla="*/ 0 h 89"/>
                <a:gd name="T36" fmla="*/ 0 w 88"/>
                <a:gd name="T37" fmla="*/ 0 h 89"/>
                <a:gd name="T38" fmla="*/ 0 w 88"/>
                <a:gd name="T39" fmla="*/ 0 h 89"/>
                <a:gd name="T40" fmla="*/ 0 w 88"/>
                <a:gd name="T41" fmla="*/ 0 h 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8" h="89">
                  <a:moveTo>
                    <a:pt x="88" y="81"/>
                  </a:moveTo>
                  <a:lnTo>
                    <a:pt x="88" y="81"/>
                  </a:lnTo>
                  <a:lnTo>
                    <a:pt x="56" y="69"/>
                  </a:lnTo>
                  <a:lnTo>
                    <a:pt x="35" y="57"/>
                  </a:lnTo>
                  <a:lnTo>
                    <a:pt x="20" y="46"/>
                  </a:lnTo>
                  <a:lnTo>
                    <a:pt x="13" y="37"/>
                  </a:lnTo>
                  <a:lnTo>
                    <a:pt x="8" y="27"/>
                  </a:lnTo>
                  <a:lnTo>
                    <a:pt x="8" y="18"/>
                  </a:lnTo>
                  <a:lnTo>
                    <a:pt x="10" y="9"/>
                  </a:lnTo>
                  <a:lnTo>
                    <a:pt x="13" y="0"/>
                  </a:lnTo>
                  <a:lnTo>
                    <a:pt x="4" y="0"/>
                  </a:lnTo>
                  <a:lnTo>
                    <a:pt x="1" y="9"/>
                  </a:lnTo>
                  <a:lnTo>
                    <a:pt x="0" y="18"/>
                  </a:lnTo>
                  <a:lnTo>
                    <a:pt x="0" y="27"/>
                  </a:lnTo>
                  <a:lnTo>
                    <a:pt x="4" y="40"/>
                  </a:lnTo>
                  <a:lnTo>
                    <a:pt x="14" y="52"/>
                  </a:lnTo>
                  <a:lnTo>
                    <a:pt x="29" y="65"/>
                  </a:lnTo>
                  <a:lnTo>
                    <a:pt x="54" y="77"/>
                  </a:lnTo>
                  <a:lnTo>
                    <a:pt x="85" y="89"/>
                  </a:lnTo>
                  <a:lnTo>
                    <a:pt x="88"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23" name="Freeform 143"/>
            <p:cNvSpPr>
              <a:spLocks/>
            </p:cNvSpPr>
            <p:nvPr/>
          </p:nvSpPr>
          <p:spPr bwMode="auto">
            <a:xfrm>
              <a:off x="3153" y="3606"/>
              <a:ext cx="60" cy="57"/>
            </a:xfrm>
            <a:custGeom>
              <a:avLst/>
              <a:gdLst>
                <a:gd name="T0" fmla="*/ 0 w 182"/>
                <a:gd name="T1" fmla="*/ 0 h 170"/>
                <a:gd name="T2" fmla="*/ 0 w 182"/>
                <a:gd name="T3" fmla="*/ 0 h 170"/>
                <a:gd name="T4" fmla="*/ 0 w 182"/>
                <a:gd name="T5" fmla="*/ 0 h 170"/>
                <a:gd name="T6" fmla="*/ 0 w 182"/>
                <a:gd name="T7" fmla="*/ 0 h 170"/>
                <a:gd name="T8" fmla="*/ 0 w 182"/>
                <a:gd name="T9" fmla="*/ 0 h 170"/>
                <a:gd name="T10" fmla="*/ 0 w 182"/>
                <a:gd name="T11" fmla="*/ 0 h 170"/>
                <a:gd name="T12" fmla="*/ 0 w 182"/>
                <a:gd name="T13" fmla="*/ 0 h 170"/>
                <a:gd name="T14" fmla="*/ 0 w 182"/>
                <a:gd name="T15" fmla="*/ 0 h 170"/>
                <a:gd name="T16" fmla="*/ 0 w 182"/>
                <a:gd name="T17" fmla="*/ 0 h 170"/>
                <a:gd name="T18" fmla="*/ 0 w 182"/>
                <a:gd name="T19" fmla="*/ 0 h 170"/>
                <a:gd name="T20" fmla="*/ 0 w 182"/>
                <a:gd name="T21" fmla="*/ 0 h 170"/>
                <a:gd name="T22" fmla="*/ 0 w 182"/>
                <a:gd name="T23" fmla="*/ 0 h 170"/>
                <a:gd name="T24" fmla="*/ 0 w 182"/>
                <a:gd name="T25" fmla="*/ 0 h 170"/>
                <a:gd name="T26" fmla="*/ 0 w 182"/>
                <a:gd name="T27" fmla="*/ 0 h 170"/>
                <a:gd name="T28" fmla="*/ 0 w 182"/>
                <a:gd name="T29" fmla="*/ 0 h 170"/>
                <a:gd name="T30" fmla="*/ 0 w 182"/>
                <a:gd name="T31" fmla="*/ 0 h 170"/>
                <a:gd name="T32" fmla="*/ 0 w 182"/>
                <a:gd name="T33" fmla="*/ 0 h 170"/>
                <a:gd name="T34" fmla="*/ 0 w 182"/>
                <a:gd name="T35" fmla="*/ 0 h 170"/>
                <a:gd name="T36" fmla="*/ 0 w 182"/>
                <a:gd name="T37" fmla="*/ 0 h 170"/>
                <a:gd name="T38" fmla="*/ 0 w 182"/>
                <a:gd name="T39" fmla="*/ 0 h 170"/>
                <a:gd name="T40" fmla="*/ 0 w 182"/>
                <a:gd name="T41" fmla="*/ 0 h 1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2" h="170">
                  <a:moveTo>
                    <a:pt x="182" y="168"/>
                  </a:moveTo>
                  <a:lnTo>
                    <a:pt x="182" y="168"/>
                  </a:lnTo>
                  <a:lnTo>
                    <a:pt x="172" y="151"/>
                  </a:lnTo>
                  <a:lnTo>
                    <a:pt x="159" y="129"/>
                  </a:lnTo>
                  <a:lnTo>
                    <a:pt x="143" y="106"/>
                  </a:lnTo>
                  <a:lnTo>
                    <a:pt x="123" y="81"/>
                  </a:lnTo>
                  <a:lnTo>
                    <a:pt x="96" y="57"/>
                  </a:lnTo>
                  <a:lnTo>
                    <a:pt x="70" y="34"/>
                  </a:lnTo>
                  <a:lnTo>
                    <a:pt x="38" y="15"/>
                  </a:lnTo>
                  <a:lnTo>
                    <a:pt x="3" y="0"/>
                  </a:lnTo>
                  <a:lnTo>
                    <a:pt x="0" y="8"/>
                  </a:lnTo>
                  <a:lnTo>
                    <a:pt x="35" y="23"/>
                  </a:lnTo>
                  <a:lnTo>
                    <a:pt x="64" y="42"/>
                  </a:lnTo>
                  <a:lnTo>
                    <a:pt x="91" y="62"/>
                  </a:lnTo>
                  <a:lnTo>
                    <a:pt x="114" y="87"/>
                  </a:lnTo>
                  <a:lnTo>
                    <a:pt x="134" y="111"/>
                  </a:lnTo>
                  <a:lnTo>
                    <a:pt x="150" y="134"/>
                  </a:lnTo>
                  <a:lnTo>
                    <a:pt x="163" y="154"/>
                  </a:lnTo>
                  <a:lnTo>
                    <a:pt x="173" y="170"/>
                  </a:lnTo>
                  <a:lnTo>
                    <a:pt x="182"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24" name="Freeform 144"/>
            <p:cNvSpPr>
              <a:spLocks/>
            </p:cNvSpPr>
            <p:nvPr/>
          </p:nvSpPr>
          <p:spPr bwMode="auto">
            <a:xfrm>
              <a:off x="3210" y="3662"/>
              <a:ext cx="37" cy="51"/>
            </a:xfrm>
            <a:custGeom>
              <a:avLst/>
              <a:gdLst>
                <a:gd name="T0" fmla="*/ 0 w 111"/>
                <a:gd name="T1" fmla="*/ 0 h 152"/>
                <a:gd name="T2" fmla="*/ 0 w 111"/>
                <a:gd name="T3" fmla="*/ 0 h 152"/>
                <a:gd name="T4" fmla="*/ 0 w 111"/>
                <a:gd name="T5" fmla="*/ 0 h 152"/>
                <a:gd name="T6" fmla="*/ 0 w 111"/>
                <a:gd name="T7" fmla="*/ 0 h 152"/>
                <a:gd name="T8" fmla="*/ 0 w 111"/>
                <a:gd name="T9" fmla="*/ 0 h 152"/>
                <a:gd name="T10" fmla="*/ 0 w 111"/>
                <a:gd name="T11" fmla="*/ 0 h 152"/>
                <a:gd name="T12" fmla="*/ 0 w 111"/>
                <a:gd name="T13" fmla="*/ 0 h 152"/>
                <a:gd name="T14" fmla="*/ 0 w 111"/>
                <a:gd name="T15" fmla="*/ 0 h 152"/>
                <a:gd name="T16" fmla="*/ 0 w 111"/>
                <a:gd name="T17" fmla="*/ 0 h 152"/>
                <a:gd name="T18" fmla="*/ 0 w 111"/>
                <a:gd name="T19" fmla="*/ 0 h 152"/>
                <a:gd name="T20" fmla="*/ 0 w 111"/>
                <a:gd name="T21" fmla="*/ 0 h 152"/>
                <a:gd name="T22" fmla="*/ 0 w 111"/>
                <a:gd name="T23" fmla="*/ 0 h 152"/>
                <a:gd name="T24" fmla="*/ 0 w 111"/>
                <a:gd name="T25" fmla="*/ 0 h 152"/>
                <a:gd name="T26" fmla="*/ 0 w 111"/>
                <a:gd name="T27" fmla="*/ 0 h 152"/>
                <a:gd name="T28" fmla="*/ 0 w 111"/>
                <a:gd name="T29" fmla="*/ 0 h 152"/>
                <a:gd name="T30" fmla="*/ 0 w 111"/>
                <a:gd name="T31" fmla="*/ 0 h 152"/>
                <a:gd name="T32" fmla="*/ 0 w 111"/>
                <a:gd name="T33" fmla="*/ 0 h 152"/>
                <a:gd name="T34" fmla="*/ 0 w 111"/>
                <a:gd name="T35" fmla="*/ 0 h 152"/>
                <a:gd name="T36" fmla="*/ 0 w 111"/>
                <a:gd name="T37" fmla="*/ 0 h 152"/>
                <a:gd name="T38" fmla="*/ 0 w 111"/>
                <a:gd name="T39" fmla="*/ 0 h 152"/>
                <a:gd name="T40" fmla="*/ 0 w 111"/>
                <a:gd name="T41" fmla="*/ 0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1" h="152">
                  <a:moveTo>
                    <a:pt x="111" y="147"/>
                  </a:moveTo>
                  <a:lnTo>
                    <a:pt x="111" y="147"/>
                  </a:lnTo>
                  <a:lnTo>
                    <a:pt x="99" y="132"/>
                  </a:lnTo>
                  <a:lnTo>
                    <a:pt x="86" y="116"/>
                  </a:lnTo>
                  <a:lnTo>
                    <a:pt x="73" y="97"/>
                  </a:lnTo>
                  <a:lnTo>
                    <a:pt x="60" y="78"/>
                  </a:lnTo>
                  <a:lnTo>
                    <a:pt x="47" y="58"/>
                  </a:lnTo>
                  <a:lnTo>
                    <a:pt x="34" y="37"/>
                  </a:lnTo>
                  <a:lnTo>
                    <a:pt x="21" y="19"/>
                  </a:lnTo>
                  <a:lnTo>
                    <a:pt x="9" y="0"/>
                  </a:lnTo>
                  <a:lnTo>
                    <a:pt x="0" y="2"/>
                  </a:lnTo>
                  <a:lnTo>
                    <a:pt x="12" y="24"/>
                  </a:lnTo>
                  <a:lnTo>
                    <a:pt x="25" y="43"/>
                  </a:lnTo>
                  <a:lnTo>
                    <a:pt x="38" y="63"/>
                  </a:lnTo>
                  <a:lnTo>
                    <a:pt x="51" y="83"/>
                  </a:lnTo>
                  <a:lnTo>
                    <a:pt x="64" y="102"/>
                  </a:lnTo>
                  <a:lnTo>
                    <a:pt x="78" y="121"/>
                  </a:lnTo>
                  <a:lnTo>
                    <a:pt x="91" y="137"/>
                  </a:lnTo>
                  <a:lnTo>
                    <a:pt x="102" y="152"/>
                  </a:lnTo>
                  <a:lnTo>
                    <a:pt x="111" y="1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25" name="Freeform 145"/>
            <p:cNvSpPr>
              <a:spLocks/>
            </p:cNvSpPr>
            <p:nvPr/>
          </p:nvSpPr>
          <p:spPr bwMode="auto">
            <a:xfrm>
              <a:off x="3244" y="3711"/>
              <a:ext cx="47" cy="52"/>
            </a:xfrm>
            <a:custGeom>
              <a:avLst/>
              <a:gdLst>
                <a:gd name="T0" fmla="*/ 0 w 141"/>
                <a:gd name="T1" fmla="*/ 0 h 157"/>
                <a:gd name="T2" fmla="*/ 0 w 141"/>
                <a:gd name="T3" fmla="*/ 0 h 157"/>
                <a:gd name="T4" fmla="*/ 0 w 141"/>
                <a:gd name="T5" fmla="*/ 0 h 157"/>
                <a:gd name="T6" fmla="*/ 0 w 141"/>
                <a:gd name="T7" fmla="*/ 0 h 157"/>
                <a:gd name="T8" fmla="*/ 0 w 141"/>
                <a:gd name="T9" fmla="*/ 0 h 157"/>
                <a:gd name="T10" fmla="*/ 0 w 141"/>
                <a:gd name="T11" fmla="*/ 0 h 157"/>
                <a:gd name="T12" fmla="*/ 0 w 141"/>
                <a:gd name="T13" fmla="*/ 0 h 157"/>
                <a:gd name="T14" fmla="*/ 0 w 141"/>
                <a:gd name="T15" fmla="*/ 0 h 157"/>
                <a:gd name="T16" fmla="*/ 0 w 141"/>
                <a:gd name="T17" fmla="*/ 0 h 157"/>
                <a:gd name="T18" fmla="*/ 0 w 141"/>
                <a:gd name="T19" fmla="*/ 0 h 157"/>
                <a:gd name="T20" fmla="*/ 0 w 141"/>
                <a:gd name="T21" fmla="*/ 0 h 157"/>
                <a:gd name="T22" fmla="*/ 0 w 141"/>
                <a:gd name="T23" fmla="*/ 0 h 157"/>
                <a:gd name="T24" fmla="*/ 0 w 141"/>
                <a:gd name="T25" fmla="*/ 0 h 157"/>
                <a:gd name="T26" fmla="*/ 0 w 141"/>
                <a:gd name="T27" fmla="*/ 0 h 157"/>
                <a:gd name="T28" fmla="*/ 0 w 141"/>
                <a:gd name="T29" fmla="*/ 0 h 157"/>
                <a:gd name="T30" fmla="*/ 0 w 141"/>
                <a:gd name="T31" fmla="*/ 0 h 157"/>
                <a:gd name="T32" fmla="*/ 0 w 141"/>
                <a:gd name="T33" fmla="*/ 0 h 157"/>
                <a:gd name="T34" fmla="*/ 0 w 141"/>
                <a:gd name="T35" fmla="*/ 0 h 157"/>
                <a:gd name="T36" fmla="*/ 0 w 141"/>
                <a:gd name="T37" fmla="*/ 0 h 157"/>
                <a:gd name="T38" fmla="*/ 0 w 141"/>
                <a:gd name="T39" fmla="*/ 0 h 157"/>
                <a:gd name="T40" fmla="*/ 0 w 141"/>
                <a:gd name="T41" fmla="*/ 0 h 157"/>
                <a:gd name="T42" fmla="*/ 0 w 141"/>
                <a:gd name="T43" fmla="*/ 0 h 157"/>
                <a:gd name="T44" fmla="*/ 0 w 141"/>
                <a:gd name="T45" fmla="*/ 0 h 157"/>
                <a:gd name="T46" fmla="*/ 0 w 141"/>
                <a:gd name="T47" fmla="*/ 0 h 157"/>
                <a:gd name="T48" fmla="*/ 0 w 141"/>
                <a:gd name="T49" fmla="*/ 0 h 157"/>
                <a:gd name="T50" fmla="*/ 0 w 141"/>
                <a:gd name="T51" fmla="*/ 0 h 1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1" h="157">
                  <a:moveTo>
                    <a:pt x="137" y="157"/>
                  </a:moveTo>
                  <a:lnTo>
                    <a:pt x="140" y="151"/>
                  </a:lnTo>
                  <a:lnTo>
                    <a:pt x="127" y="137"/>
                  </a:lnTo>
                  <a:lnTo>
                    <a:pt x="111" y="120"/>
                  </a:lnTo>
                  <a:lnTo>
                    <a:pt x="93" y="99"/>
                  </a:lnTo>
                  <a:lnTo>
                    <a:pt x="74" y="78"/>
                  </a:lnTo>
                  <a:lnTo>
                    <a:pt x="55" y="56"/>
                  </a:lnTo>
                  <a:lnTo>
                    <a:pt x="38" y="35"/>
                  </a:lnTo>
                  <a:lnTo>
                    <a:pt x="22" y="16"/>
                  </a:lnTo>
                  <a:lnTo>
                    <a:pt x="9" y="0"/>
                  </a:lnTo>
                  <a:lnTo>
                    <a:pt x="0" y="5"/>
                  </a:lnTo>
                  <a:lnTo>
                    <a:pt x="13" y="21"/>
                  </a:lnTo>
                  <a:lnTo>
                    <a:pt x="29" y="40"/>
                  </a:lnTo>
                  <a:lnTo>
                    <a:pt x="47" y="62"/>
                  </a:lnTo>
                  <a:lnTo>
                    <a:pt x="66" y="83"/>
                  </a:lnTo>
                  <a:lnTo>
                    <a:pt x="85" y="105"/>
                  </a:lnTo>
                  <a:lnTo>
                    <a:pt x="102" y="125"/>
                  </a:lnTo>
                  <a:lnTo>
                    <a:pt x="121" y="143"/>
                  </a:lnTo>
                  <a:lnTo>
                    <a:pt x="134" y="156"/>
                  </a:lnTo>
                  <a:lnTo>
                    <a:pt x="137" y="149"/>
                  </a:lnTo>
                  <a:lnTo>
                    <a:pt x="134" y="156"/>
                  </a:lnTo>
                  <a:lnTo>
                    <a:pt x="137" y="156"/>
                  </a:lnTo>
                  <a:lnTo>
                    <a:pt x="140" y="155"/>
                  </a:lnTo>
                  <a:lnTo>
                    <a:pt x="141" y="153"/>
                  </a:lnTo>
                  <a:lnTo>
                    <a:pt x="140" y="151"/>
                  </a:lnTo>
                  <a:lnTo>
                    <a:pt x="137"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26" name="Freeform 146"/>
            <p:cNvSpPr>
              <a:spLocks/>
            </p:cNvSpPr>
            <p:nvPr/>
          </p:nvSpPr>
          <p:spPr bwMode="auto">
            <a:xfrm>
              <a:off x="3181" y="3760"/>
              <a:ext cx="109" cy="27"/>
            </a:xfrm>
            <a:custGeom>
              <a:avLst/>
              <a:gdLst>
                <a:gd name="T0" fmla="*/ 0 w 327"/>
                <a:gd name="T1" fmla="*/ 0 h 82"/>
                <a:gd name="T2" fmla="*/ 0 w 327"/>
                <a:gd name="T3" fmla="*/ 0 h 82"/>
                <a:gd name="T4" fmla="*/ 0 w 327"/>
                <a:gd name="T5" fmla="*/ 0 h 82"/>
                <a:gd name="T6" fmla="*/ 0 w 327"/>
                <a:gd name="T7" fmla="*/ 0 h 82"/>
                <a:gd name="T8" fmla="*/ 0 w 327"/>
                <a:gd name="T9" fmla="*/ 0 h 82"/>
                <a:gd name="T10" fmla="*/ 0 w 327"/>
                <a:gd name="T11" fmla="*/ 0 h 82"/>
                <a:gd name="T12" fmla="*/ 0 w 327"/>
                <a:gd name="T13" fmla="*/ 0 h 82"/>
                <a:gd name="T14" fmla="*/ 0 w 327"/>
                <a:gd name="T15" fmla="*/ 0 h 82"/>
                <a:gd name="T16" fmla="*/ 0 w 327"/>
                <a:gd name="T17" fmla="*/ 0 h 82"/>
                <a:gd name="T18" fmla="*/ 0 w 327"/>
                <a:gd name="T19" fmla="*/ 0 h 82"/>
                <a:gd name="T20" fmla="*/ 0 w 327"/>
                <a:gd name="T21" fmla="*/ 0 h 82"/>
                <a:gd name="T22" fmla="*/ 0 w 327"/>
                <a:gd name="T23" fmla="*/ 0 h 82"/>
                <a:gd name="T24" fmla="*/ 0 w 327"/>
                <a:gd name="T25" fmla="*/ 0 h 82"/>
                <a:gd name="T26" fmla="*/ 0 w 327"/>
                <a:gd name="T27" fmla="*/ 0 h 82"/>
                <a:gd name="T28" fmla="*/ 0 w 327"/>
                <a:gd name="T29" fmla="*/ 0 h 82"/>
                <a:gd name="T30" fmla="*/ 0 w 327"/>
                <a:gd name="T31" fmla="*/ 0 h 82"/>
                <a:gd name="T32" fmla="*/ 0 w 327"/>
                <a:gd name="T33" fmla="*/ 0 h 82"/>
                <a:gd name="T34" fmla="*/ 0 w 327"/>
                <a:gd name="T35" fmla="*/ 0 h 82"/>
                <a:gd name="T36" fmla="*/ 0 w 327"/>
                <a:gd name="T37" fmla="*/ 0 h 82"/>
                <a:gd name="T38" fmla="*/ 0 w 327"/>
                <a:gd name="T39" fmla="*/ 0 h 82"/>
                <a:gd name="T40" fmla="*/ 0 w 327"/>
                <a:gd name="T41" fmla="*/ 0 h 82"/>
                <a:gd name="T42" fmla="*/ 0 w 327"/>
                <a:gd name="T43" fmla="*/ 0 h 82"/>
                <a:gd name="T44" fmla="*/ 0 w 327"/>
                <a:gd name="T45" fmla="*/ 0 h 82"/>
                <a:gd name="T46" fmla="*/ 0 w 327"/>
                <a:gd name="T47" fmla="*/ 0 h 82"/>
                <a:gd name="T48" fmla="*/ 0 w 327"/>
                <a:gd name="T49" fmla="*/ 0 h 82"/>
                <a:gd name="T50" fmla="*/ 0 w 327"/>
                <a:gd name="T51" fmla="*/ 0 h 82"/>
                <a:gd name="T52" fmla="*/ 0 w 327"/>
                <a:gd name="T53" fmla="*/ 0 h 82"/>
                <a:gd name="T54" fmla="*/ 0 w 327"/>
                <a:gd name="T55" fmla="*/ 0 h 82"/>
                <a:gd name="T56" fmla="*/ 0 w 327"/>
                <a:gd name="T57" fmla="*/ 0 h 82"/>
                <a:gd name="T58" fmla="*/ 0 w 327"/>
                <a:gd name="T59" fmla="*/ 0 h 82"/>
                <a:gd name="T60" fmla="*/ 0 w 327"/>
                <a:gd name="T61" fmla="*/ 0 h 82"/>
                <a:gd name="T62" fmla="*/ 0 w 327"/>
                <a:gd name="T63" fmla="*/ 0 h 82"/>
                <a:gd name="T64" fmla="*/ 0 w 327"/>
                <a:gd name="T65" fmla="*/ 0 h 82"/>
                <a:gd name="T66" fmla="*/ 0 w 327"/>
                <a:gd name="T67" fmla="*/ 0 h 82"/>
                <a:gd name="T68" fmla="*/ 0 w 327"/>
                <a:gd name="T69" fmla="*/ 0 h 82"/>
                <a:gd name="T70" fmla="*/ 0 w 327"/>
                <a:gd name="T71" fmla="*/ 0 h 82"/>
                <a:gd name="T72" fmla="*/ 0 w 327"/>
                <a:gd name="T73" fmla="*/ 0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27" h="82">
                  <a:moveTo>
                    <a:pt x="3" y="82"/>
                  </a:moveTo>
                  <a:lnTo>
                    <a:pt x="3" y="82"/>
                  </a:lnTo>
                  <a:lnTo>
                    <a:pt x="16" y="77"/>
                  </a:lnTo>
                  <a:lnTo>
                    <a:pt x="30" y="70"/>
                  </a:lnTo>
                  <a:lnTo>
                    <a:pt x="46" y="63"/>
                  </a:lnTo>
                  <a:lnTo>
                    <a:pt x="64" y="58"/>
                  </a:lnTo>
                  <a:lnTo>
                    <a:pt x="81" y="51"/>
                  </a:lnTo>
                  <a:lnTo>
                    <a:pt x="100" y="44"/>
                  </a:lnTo>
                  <a:lnTo>
                    <a:pt x="120" y="37"/>
                  </a:lnTo>
                  <a:lnTo>
                    <a:pt x="142" y="32"/>
                  </a:lnTo>
                  <a:lnTo>
                    <a:pt x="164" y="27"/>
                  </a:lnTo>
                  <a:lnTo>
                    <a:pt x="184" y="21"/>
                  </a:lnTo>
                  <a:lnTo>
                    <a:pt x="208" y="17"/>
                  </a:lnTo>
                  <a:lnTo>
                    <a:pt x="231" y="14"/>
                  </a:lnTo>
                  <a:lnTo>
                    <a:pt x="256" y="12"/>
                  </a:lnTo>
                  <a:lnTo>
                    <a:pt x="279" y="10"/>
                  </a:lnTo>
                  <a:lnTo>
                    <a:pt x="302" y="10"/>
                  </a:lnTo>
                  <a:lnTo>
                    <a:pt x="327" y="10"/>
                  </a:lnTo>
                  <a:lnTo>
                    <a:pt x="327" y="2"/>
                  </a:lnTo>
                  <a:lnTo>
                    <a:pt x="302" y="0"/>
                  </a:lnTo>
                  <a:lnTo>
                    <a:pt x="279" y="2"/>
                  </a:lnTo>
                  <a:lnTo>
                    <a:pt x="256" y="4"/>
                  </a:lnTo>
                  <a:lnTo>
                    <a:pt x="231" y="6"/>
                  </a:lnTo>
                  <a:lnTo>
                    <a:pt x="208" y="9"/>
                  </a:lnTo>
                  <a:lnTo>
                    <a:pt x="184" y="13"/>
                  </a:lnTo>
                  <a:lnTo>
                    <a:pt x="161" y="19"/>
                  </a:lnTo>
                  <a:lnTo>
                    <a:pt x="139" y="24"/>
                  </a:lnTo>
                  <a:lnTo>
                    <a:pt x="118" y="29"/>
                  </a:lnTo>
                  <a:lnTo>
                    <a:pt x="97" y="36"/>
                  </a:lnTo>
                  <a:lnTo>
                    <a:pt x="78" y="43"/>
                  </a:lnTo>
                  <a:lnTo>
                    <a:pt x="61" y="50"/>
                  </a:lnTo>
                  <a:lnTo>
                    <a:pt x="43" y="55"/>
                  </a:lnTo>
                  <a:lnTo>
                    <a:pt x="27" y="62"/>
                  </a:lnTo>
                  <a:lnTo>
                    <a:pt x="13" y="68"/>
                  </a:lnTo>
                  <a:lnTo>
                    <a:pt x="0" y="74"/>
                  </a:lnTo>
                  <a:lnTo>
                    <a:pt x="3"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27" name="Freeform 147"/>
            <p:cNvSpPr>
              <a:spLocks/>
            </p:cNvSpPr>
            <p:nvPr/>
          </p:nvSpPr>
          <p:spPr bwMode="auto">
            <a:xfrm>
              <a:off x="3078" y="3785"/>
              <a:ext cx="104" cy="43"/>
            </a:xfrm>
            <a:custGeom>
              <a:avLst/>
              <a:gdLst>
                <a:gd name="T0" fmla="*/ 0 w 313"/>
                <a:gd name="T1" fmla="*/ 0 h 129"/>
                <a:gd name="T2" fmla="*/ 0 w 313"/>
                <a:gd name="T3" fmla="*/ 0 h 129"/>
                <a:gd name="T4" fmla="*/ 0 w 313"/>
                <a:gd name="T5" fmla="*/ 0 h 129"/>
                <a:gd name="T6" fmla="*/ 0 w 313"/>
                <a:gd name="T7" fmla="*/ 0 h 129"/>
                <a:gd name="T8" fmla="*/ 0 w 313"/>
                <a:gd name="T9" fmla="*/ 0 h 129"/>
                <a:gd name="T10" fmla="*/ 0 w 313"/>
                <a:gd name="T11" fmla="*/ 0 h 129"/>
                <a:gd name="T12" fmla="*/ 0 w 313"/>
                <a:gd name="T13" fmla="*/ 0 h 129"/>
                <a:gd name="T14" fmla="*/ 0 w 313"/>
                <a:gd name="T15" fmla="*/ 0 h 129"/>
                <a:gd name="T16" fmla="*/ 0 w 313"/>
                <a:gd name="T17" fmla="*/ 0 h 129"/>
                <a:gd name="T18" fmla="*/ 0 w 313"/>
                <a:gd name="T19" fmla="*/ 0 h 129"/>
                <a:gd name="T20" fmla="*/ 0 w 313"/>
                <a:gd name="T21" fmla="*/ 0 h 129"/>
                <a:gd name="T22" fmla="*/ 0 w 313"/>
                <a:gd name="T23" fmla="*/ 0 h 129"/>
                <a:gd name="T24" fmla="*/ 0 w 313"/>
                <a:gd name="T25" fmla="*/ 0 h 129"/>
                <a:gd name="T26" fmla="*/ 0 w 313"/>
                <a:gd name="T27" fmla="*/ 0 h 129"/>
                <a:gd name="T28" fmla="*/ 0 w 313"/>
                <a:gd name="T29" fmla="*/ 0 h 129"/>
                <a:gd name="T30" fmla="*/ 0 w 313"/>
                <a:gd name="T31" fmla="*/ 0 h 129"/>
                <a:gd name="T32" fmla="*/ 0 w 313"/>
                <a:gd name="T33" fmla="*/ 0 h 129"/>
                <a:gd name="T34" fmla="*/ 0 w 313"/>
                <a:gd name="T35" fmla="*/ 0 h 129"/>
                <a:gd name="T36" fmla="*/ 0 w 313"/>
                <a:gd name="T37" fmla="*/ 0 h 129"/>
                <a:gd name="T38" fmla="*/ 0 w 313"/>
                <a:gd name="T39" fmla="*/ 0 h 129"/>
                <a:gd name="T40" fmla="*/ 0 w 313"/>
                <a:gd name="T41" fmla="*/ 0 h 129"/>
                <a:gd name="T42" fmla="*/ 0 w 313"/>
                <a:gd name="T43" fmla="*/ 0 h 129"/>
                <a:gd name="T44" fmla="*/ 0 w 313"/>
                <a:gd name="T45" fmla="*/ 0 h 129"/>
                <a:gd name="T46" fmla="*/ 0 w 313"/>
                <a:gd name="T47" fmla="*/ 0 h 129"/>
                <a:gd name="T48" fmla="*/ 0 w 313"/>
                <a:gd name="T49" fmla="*/ 0 h 129"/>
                <a:gd name="T50" fmla="*/ 0 w 313"/>
                <a:gd name="T51" fmla="*/ 0 h 129"/>
                <a:gd name="T52" fmla="*/ 0 w 313"/>
                <a:gd name="T53" fmla="*/ 0 h 129"/>
                <a:gd name="T54" fmla="*/ 0 w 313"/>
                <a:gd name="T55" fmla="*/ 0 h 129"/>
                <a:gd name="T56" fmla="*/ 0 w 313"/>
                <a:gd name="T57" fmla="*/ 0 h 129"/>
                <a:gd name="T58" fmla="*/ 0 w 313"/>
                <a:gd name="T59" fmla="*/ 0 h 129"/>
                <a:gd name="T60" fmla="*/ 0 w 313"/>
                <a:gd name="T61" fmla="*/ 0 h 129"/>
                <a:gd name="T62" fmla="*/ 0 w 313"/>
                <a:gd name="T63" fmla="*/ 0 h 129"/>
                <a:gd name="T64" fmla="*/ 0 w 313"/>
                <a:gd name="T65" fmla="*/ 0 h 129"/>
                <a:gd name="T66" fmla="*/ 0 w 313"/>
                <a:gd name="T67" fmla="*/ 0 h 129"/>
                <a:gd name="T68" fmla="*/ 0 w 313"/>
                <a:gd name="T69" fmla="*/ 0 h 129"/>
                <a:gd name="T70" fmla="*/ 0 w 313"/>
                <a:gd name="T71" fmla="*/ 0 h 129"/>
                <a:gd name="T72" fmla="*/ 0 w 313"/>
                <a:gd name="T73" fmla="*/ 0 h 1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13" h="129">
                  <a:moveTo>
                    <a:pt x="3" y="129"/>
                  </a:moveTo>
                  <a:lnTo>
                    <a:pt x="3" y="129"/>
                  </a:lnTo>
                  <a:lnTo>
                    <a:pt x="16" y="124"/>
                  </a:lnTo>
                  <a:lnTo>
                    <a:pt x="32" y="118"/>
                  </a:lnTo>
                  <a:lnTo>
                    <a:pt x="50" y="112"/>
                  </a:lnTo>
                  <a:lnTo>
                    <a:pt x="69" y="104"/>
                  </a:lnTo>
                  <a:lnTo>
                    <a:pt x="89" y="97"/>
                  </a:lnTo>
                  <a:lnTo>
                    <a:pt x="111" y="89"/>
                  </a:lnTo>
                  <a:lnTo>
                    <a:pt x="132" y="79"/>
                  </a:lnTo>
                  <a:lnTo>
                    <a:pt x="154" y="71"/>
                  </a:lnTo>
                  <a:lnTo>
                    <a:pt x="178" y="62"/>
                  </a:lnTo>
                  <a:lnTo>
                    <a:pt x="199" y="54"/>
                  </a:lnTo>
                  <a:lnTo>
                    <a:pt x="221" y="46"/>
                  </a:lnTo>
                  <a:lnTo>
                    <a:pt x="241" y="38"/>
                  </a:lnTo>
                  <a:lnTo>
                    <a:pt x="262" y="29"/>
                  </a:lnTo>
                  <a:lnTo>
                    <a:pt x="281" y="21"/>
                  </a:lnTo>
                  <a:lnTo>
                    <a:pt x="298" y="15"/>
                  </a:lnTo>
                  <a:lnTo>
                    <a:pt x="313" y="8"/>
                  </a:lnTo>
                  <a:lnTo>
                    <a:pt x="310" y="0"/>
                  </a:lnTo>
                  <a:lnTo>
                    <a:pt x="295" y="7"/>
                  </a:lnTo>
                  <a:lnTo>
                    <a:pt x="278" y="13"/>
                  </a:lnTo>
                  <a:lnTo>
                    <a:pt x="259" y="21"/>
                  </a:lnTo>
                  <a:lnTo>
                    <a:pt x="239" y="29"/>
                  </a:lnTo>
                  <a:lnTo>
                    <a:pt x="218" y="38"/>
                  </a:lnTo>
                  <a:lnTo>
                    <a:pt x="196" y="46"/>
                  </a:lnTo>
                  <a:lnTo>
                    <a:pt x="175" y="54"/>
                  </a:lnTo>
                  <a:lnTo>
                    <a:pt x="151" y="63"/>
                  </a:lnTo>
                  <a:lnTo>
                    <a:pt x="130" y="71"/>
                  </a:lnTo>
                  <a:lnTo>
                    <a:pt x="108" y="81"/>
                  </a:lnTo>
                  <a:lnTo>
                    <a:pt x="86" y="89"/>
                  </a:lnTo>
                  <a:lnTo>
                    <a:pt x="66" y="96"/>
                  </a:lnTo>
                  <a:lnTo>
                    <a:pt x="47" y="104"/>
                  </a:lnTo>
                  <a:lnTo>
                    <a:pt x="29" y="110"/>
                  </a:lnTo>
                  <a:lnTo>
                    <a:pt x="13" y="116"/>
                  </a:lnTo>
                  <a:lnTo>
                    <a:pt x="0" y="121"/>
                  </a:lnTo>
                  <a:lnTo>
                    <a:pt x="3" y="1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28" name="Freeform 148"/>
            <p:cNvSpPr>
              <a:spLocks/>
            </p:cNvSpPr>
            <p:nvPr/>
          </p:nvSpPr>
          <p:spPr bwMode="auto">
            <a:xfrm>
              <a:off x="2933" y="3825"/>
              <a:ext cx="146" cy="19"/>
            </a:xfrm>
            <a:custGeom>
              <a:avLst/>
              <a:gdLst>
                <a:gd name="T0" fmla="*/ 0 w 437"/>
                <a:gd name="T1" fmla="*/ 0 h 57"/>
                <a:gd name="T2" fmla="*/ 0 w 437"/>
                <a:gd name="T3" fmla="*/ 0 h 57"/>
                <a:gd name="T4" fmla="*/ 0 w 437"/>
                <a:gd name="T5" fmla="*/ 0 h 57"/>
                <a:gd name="T6" fmla="*/ 0 w 437"/>
                <a:gd name="T7" fmla="*/ 0 h 57"/>
                <a:gd name="T8" fmla="*/ 0 w 437"/>
                <a:gd name="T9" fmla="*/ 0 h 57"/>
                <a:gd name="T10" fmla="*/ 0 w 437"/>
                <a:gd name="T11" fmla="*/ 0 h 57"/>
                <a:gd name="T12" fmla="*/ 0 w 437"/>
                <a:gd name="T13" fmla="*/ 0 h 57"/>
                <a:gd name="T14" fmla="*/ 0 w 437"/>
                <a:gd name="T15" fmla="*/ 0 h 57"/>
                <a:gd name="T16" fmla="*/ 0 w 437"/>
                <a:gd name="T17" fmla="*/ 0 h 57"/>
                <a:gd name="T18" fmla="*/ 0 w 437"/>
                <a:gd name="T19" fmla="*/ 0 h 57"/>
                <a:gd name="T20" fmla="*/ 0 w 437"/>
                <a:gd name="T21" fmla="*/ 0 h 57"/>
                <a:gd name="T22" fmla="*/ 0 w 437"/>
                <a:gd name="T23" fmla="*/ 0 h 57"/>
                <a:gd name="T24" fmla="*/ 0 w 437"/>
                <a:gd name="T25" fmla="*/ 0 h 57"/>
                <a:gd name="T26" fmla="*/ 0 w 437"/>
                <a:gd name="T27" fmla="*/ 0 h 57"/>
                <a:gd name="T28" fmla="*/ 0 w 437"/>
                <a:gd name="T29" fmla="*/ 0 h 57"/>
                <a:gd name="T30" fmla="*/ 0 w 437"/>
                <a:gd name="T31" fmla="*/ 0 h 57"/>
                <a:gd name="T32" fmla="*/ 0 w 437"/>
                <a:gd name="T33" fmla="*/ 0 h 57"/>
                <a:gd name="T34" fmla="*/ 0 w 437"/>
                <a:gd name="T35" fmla="*/ 0 h 57"/>
                <a:gd name="T36" fmla="*/ 0 w 437"/>
                <a:gd name="T37" fmla="*/ 0 h 57"/>
                <a:gd name="T38" fmla="*/ 0 w 437"/>
                <a:gd name="T39" fmla="*/ 0 h 57"/>
                <a:gd name="T40" fmla="*/ 0 w 437"/>
                <a:gd name="T41" fmla="*/ 0 h 57"/>
                <a:gd name="T42" fmla="*/ 0 w 437"/>
                <a:gd name="T43" fmla="*/ 0 h 57"/>
                <a:gd name="T44" fmla="*/ 0 w 437"/>
                <a:gd name="T45" fmla="*/ 0 h 57"/>
                <a:gd name="T46" fmla="*/ 0 w 437"/>
                <a:gd name="T47" fmla="*/ 0 h 57"/>
                <a:gd name="T48" fmla="*/ 0 w 437"/>
                <a:gd name="T49" fmla="*/ 0 h 57"/>
                <a:gd name="T50" fmla="*/ 0 w 437"/>
                <a:gd name="T51" fmla="*/ 0 h 57"/>
                <a:gd name="T52" fmla="*/ 0 w 437"/>
                <a:gd name="T53" fmla="*/ 0 h 57"/>
                <a:gd name="T54" fmla="*/ 0 w 437"/>
                <a:gd name="T55" fmla="*/ 0 h 57"/>
                <a:gd name="T56" fmla="*/ 0 w 437"/>
                <a:gd name="T57" fmla="*/ 0 h 57"/>
                <a:gd name="T58" fmla="*/ 0 w 437"/>
                <a:gd name="T59" fmla="*/ 0 h 57"/>
                <a:gd name="T60" fmla="*/ 0 w 437"/>
                <a:gd name="T61" fmla="*/ 0 h 57"/>
                <a:gd name="T62" fmla="*/ 0 w 437"/>
                <a:gd name="T63" fmla="*/ 0 h 57"/>
                <a:gd name="T64" fmla="*/ 0 w 437"/>
                <a:gd name="T65" fmla="*/ 0 h 57"/>
                <a:gd name="T66" fmla="*/ 0 w 437"/>
                <a:gd name="T67" fmla="*/ 0 h 57"/>
                <a:gd name="T68" fmla="*/ 0 w 437"/>
                <a:gd name="T69" fmla="*/ 0 h 57"/>
                <a:gd name="T70" fmla="*/ 0 w 437"/>
                <a:gd name="T71" fmla="*/ 0 h 57"/>
                <a:gd name="T72" fmla="*/ 0 w 437"/>
                <a:gd name="T73" fmla="*/ 0 h 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37" h="57">
                  <a:moveTo>
                    <a:pt x="0" y="19"/>
                  </a:moveTo>
                  <a:lnTo>
                    <a:pt x="0" y="19"/>
                  </a:lnTo>
                  <a:lnTo>
                    <a:pt x="29" y="30"/>
                  </a:lnTo>
                  <a:lnTo>
                    <a:pt x="59" y="39"/>
                  </a:lnTo>
                  <a:lnTo>
                    <a:pt x="90" y="46"/>
                  </a:lnTo>
                  <a:lnTo>
                    <a:pt x="120" y="50"/>
                  </a:lnTo>
                  <a:lnTo>
                    <a:pt x="149" y="54"/>
                  </a:lnTo>
                  <a:lnTo>
                    <a:pt x="180" y="57"/>
                  </a:lnTo>
                  <a:lnTo>
                    <a:pt x="209" y="54"/>
                  </a:lnTo>
                  <a:lnTo>
                    <a:pt x="238" y="53"/>
                  </a:lnTo>
                  <a:lnTo>
                    <a:pt x="266" y="50"/>
                  </a:lnTo>
                  <a:lnTo>
                    <a:pt x="293" y="46"/>
                  </a:lnTo>
                  <a:lnTo>
                    <a:pt x="321" y="42"/>
                  </a:lnTo>
                  <a:lnTo>
                    <a:pt x="347" y="35"/>
                  </a:lnTo>
                  <a:lnTo>
                    <a:pt x="372" y="30"/>
                  </a:lnTo>
                  <a:lnTo>
                    <a:pt x="395" y="23"/>
                  </a:lnTo>
                  <a:lnTo>
                    <a:pt x="417" y="15"/>
                  </a:lnTo>
                  <a:lnTo>
                    <a:pt x="437" y="8"/>
                  </a:lnTo>
                  <a:lnTo>
                    <a:pt x="434" y="0"/>
                  </a:lnTo>
                  <a:lnTo>
                    <a:pt x="414" y="7"/>
                  </a:lnTo>
                  <a:lnTo>
                    <a:pt x="392" y="15"/>
                  </a:lnTo>
                  <a:lnTo>
                    <a:pt x="369" y="22"/>
                  </a:lnTo>
                  <a:lnTo>
                    <a:pt x="344" y="27"/>
                  </a:lnTo>
                  <a:lnTo>
                    <a:pt x="321" y="34"/>
                  </a:lnTo>
                  <a:lnTo>
                    <a:pt x="293" y="38"/>
                  </a:lnTo>
                  <a:lnTo>
                    <a:pt x="266" y="42"/>
                  </a:lnTo>
                  <a:lnTo>
                    <a:pt x="238" y="45"/>
                  </a:lnTo>
                  <a:lnTo>
                    <a:pt x="209" y="46"/>
                  </a:lnTo>
                  <a:lnTo>
                    <a:pt x="180" y="46"/>
                  </a:lnTo>
                  <a:lnTo>
                    <a:pt x="149" y="46"/>
                  </a:lnTo>
                  <a:lnTo>
                    <a:pt x="120" y="42"/>
                  </a:lnTo>
                  <a:lnTo>
                    <a:pt x="90" y="38"/>
                  </a:lnTo>
                  <a:lnTo>
                    <a:pt x="62" y="31"/>
                  </a:lnTo>
                  <a:lnTo>
                    <a:pt x="32" y="22"/>
                  </a:lnTo>
                  <a:lnTo>
                    <a:pt x="2" y="11"/>
                  </a:lnTo>
                  <a:lnTo>
                    <a:pt x="0"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29" name="Freeform 149"/>
            <p:cNvSpPr>
              <a:spLocks/>
            </p:cNvSpPr>
            <p:nvPr/>
          </p:nvSpPr>
          <p:spPr bwMode="auto">
            <a:xfrm>
              <a:off x="2844" y="3798"/>
              <a:ext cx="90" cy="33"/>
            </a:xfrm>
            <a:custGeom>
              <a:avLst/>
              <a:gdLst>
                <a:gd name="T0" fmla="*/ 0 w 268"/>
                <a:gd name="T1" fmla="*/ 0 h 101"/>
                <a:gd name="T2" fmla="*/ 0 w 268"/>
                <a:gd name="T3" fmla="*/ 0 h 101"/>
                <a:gd name="T4" fmla="*/ 0 w 268"/>
                <a:gd name="T5" fmla="*/ 0 h 101"/>
                <a:gd name="T6" fmla="*/ 0 w 268"/>
                <a:gd name="T7" fmla="*/ 0 h 101"/>
                <a:gd name="T8" fmla="*/ 0 w 268"/>
                <a:gd name="T9" fmla="*/ 0 h 101"/>
                <a:gd name="T10" fmla="*/ 0 w 268"/>
                <a:gd name="T11" fmla="*/ 0 h 101"/>
                <a:gd name="T12" fmla="*/ 0 w 268"/>
                <a:gd name="T13" fmla="*/ 0 h 101"/>
                <a:gd name="T14" fmla="*/ 0 w 268"/>
                <a:gd name="T15" fmla="*/ 0 h 101"/>
                <a:gd name="T16" fmla="*/ 0 w 268"/>
                <a:gd name="T17" fmla="*/ 0 h 101"/>
                <a:gd name="T18" fmla="*/ 0 w 268"/>
                <a:gd name="T19" fmla="*/ 0 h 101"/>
                <a:gd name="T20" fmla="*/ 0 w 268"/>
                <a:gd name="T21" fmla="*/ 0 h 101"/>
                <a:gd name="T22" fmla="*/ 0 w 268"/>
                <a:gd name="T23" fmla="*/ 0 h 101"/>
                <a:gd name="T24" fmla="*/ 0 w 268"/>
                <a:gd name="T25" fmla="*/ 0 h 101"/>
                <a:gd name="T26" fmla="*/ 0 w 268"/>
                <a:gd name="T27" fmla="*/ 0 h 101"/>
                <a:gd name="T28" fmla="*/ 0 w 268"/>
                <a:gd name="T29" fmla="*/ 0 h 101"/>
                <a:gd name="T30" fmla="*/ 0 w 268"/>
                <a:gd name="T31" fmla="*/ 0 h 101"/>
                <a:gd name="T32" fmla="*/ 0 w 268"/>
                <a:gd name="T33" fmla="*/ 0 h 101"/>
                <a:gd name="T34" fmla="*/ 0 w 268"/>
                <a:gd name="T35" fmla="*/ 0 h 101"/>
                <a:gd name="T36" fmla="*/ 0 w 268"/>
                <a:gd name="T37" fmla="*/ 0 h 101"/>
                <a:gd name="T38" fmla="*/ 0 w 268"/>
                <a:gd name="T39" fmla="*/ 0 h 101"/>
                <a:gd name="T40" fmla="*/ 0 w 268"/>
                <a:gd name="T41" fmla="*/ 0 h 101"/>
                <a:gd name="T42" fmla="*/ 0 w 268"/>
                <a:gd name="T43" fmla="*/ 0 h 101"/>
                <a:gd name="T44" fmla="*/ 0 w 268"/>
                <a:gd name="T45" fmla="*/ 0 h 101"/>
                <a:gd name="T46" fmla="*/ 0 w 268"/>
                <a:gd name="T47" fmla="*/ 0 h 101"/>
                <a:gd name="T48" fmla="*/ 0 w 268"/>
                <a:gd name="T49" fmla="*/ 0 h 101"/>
                <a:gd name="T50" fmla="*/ 0 w 268"/>
                <a:gd name="T51" fmla="*/ 0 h 101"/>
                <a:gd name="T52" fmla="*/ 0 w 268"/>
                <a:gd name="T53" fmla="*/ 0 h 101"/>
                <a:gd name="T54" fmla="*/ 0 w 268"/>
                <a:gd name="T55" fmla="*/ 0 h 101"/>
                <a:gd name="T56" fmla="*/ 0 w 268"/>
                <a:gd name="T57" fmla="*/ 0 h 101"/>
                <a:gd name="T58" fmla="*/ 0 w 268"/>
                <a:gd name="T59" fmla="*/ 0 h 101"/>
                <a:gd name="T60" fmla="*/ 0 w 268"/>
                <a:gd name="T61" fmla="*/ 0 h 101"/>
                <a:gd name="T62" fmla="*/ 0 w 268"/>
                <a:gd name="T63" fmla="*/ 0 h 101"/>
                <a:gd name="T64" fmla="*/ 0 w 268"/>
                <a:gd name="T65" fmla="*/ 0 h 101"/>
                <a:gd name="T66" fmla="*/ 0 w 268"/>
                <a:gd name="T67" fmla="*/ 0 h 101"/>
                <a:gd name="T68" fmla="*/ 0 w 268"/>
                <a:gd name="T69" fmla="*/ 0 h 101"/>
                <a:gd name="T70" fmla="*/ 0 w 268"/>
                <a:gd name="T71" fmla="*/ 0 h 101"/>
                <a:gd name="T72" fmla="*/ 0 w 268"/>
                <a:gd name="T73" fmla="*/ 0 h 10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68" h="101">
                  <a:moveTo>
                    <a:pt x="0" y="8"/>
                  </a:moveTo>
                  <a:lnTo>
                    <a:pt x="0" y="8"/>
                  </a:lnTo>
                  <a:lnTo>
                    <a:pt x="11" y="9"/>
                  </a:lnTo>
                  <a:lnTo>
                    <a:pt x="23" y="12"/>
                  </a:lnTo>
                  <a:lnTo>
                    <a:pt x="34" y="15"/>
                  </a:lnTo>
                  <a:lnTo>
                    <a:pt x="47" y="19"/>
                  </a:lnTo>
                  <a:lnTo>
                    <a:pt x="62" y="23"/>
                  </a:lnTo>
                  <a:lnTo>
                    <a:pt x="77" y="27"/>
                  </a:lnTo>
                  <a:lnTo>
                    <a:pt x="93" y="32"/>
                  </a:lnTo>
                  <a:lnTo>
                    <a:pt x="109" y="38"/>
                  </a:lnTo>
                  <a:lnTo>
                    <a:pt x="126" y="44"/>
                  </a:lnTo>
                  <a:lnTo>
                    <a:pt x="143" y="51"/>
                  </a:lnTo>
                  <a:lnTo>
                    <a:pt x="161" y="58"/>
                  </a:lnTo>
                  <a:lnTo>
                    <a:pt x="181" y="66"/>
                  </a:lnTo>
                  <a:lnTo>
                    <a:pt x="200" y="74"/>
                  </a:lnTo>
                  <a:lnTo>
                    <a:pt x="222" y="82"/>
                  </a:lnTo>
                  <a:lnTo>
                    <a:pt x="244" y="92"/>
                  </a:lnTo>
                  <a:lnTo>
                    <a:pt x="266" y="101"/>
                  </a:lnTo>
                  <a:lnTo>
                    <a:pt x="268" y="93"/>
                  </a:lnTo>
                  <a:lnTo>
                    <a:pt x="247" y="84"/>
                  </a:lnTo>
                  <a:lnTo>
                    <a:pt x="225" y="74"/>
                  </a:lnTo>
                  <a:lnTo>
                    <a:pt x="203" y="66"/>
                  </a:lnTo>
                  <a:lnTo>
                    <a:pt x="184" y="58"/>
                  </a:lnTo>
                  <a:lnTo>
                    <a:pt x="164" y="50"/>
                  </a:lnTo>
                  <a:lnTo>
                    <a:pt x="146" y="43"/>
                  </a:lnTo>
                  <a:lnTo>
                    <a:pt x="129" y="36"/>
                  </a:lnTo>
                  <a:lnTo>
                    <a:pt x="111" y="30"/>
                  </a:lnTo>
                  <a:lnTo>
                    <a:pt x="95" y="24"/>
                  </a:lnTo>
                  <a:lnTo>
                    <a:pt x="79" y="19"/>
                  </a:lnTo>
                  <a:lnTo>
                    <a:pt x="65" y="15"/>
                  </a:lnTo>
                  <a:lnTo>
                    <a:pt x="50" y="11"/>
                  </a:lnTo>
                  <a:lnTo>
                    <a:pt x="37" y="7"/>
                  </a:lnTo>
                  <a:lnTo>
                    <a:pt x="23" y="4"/>
                  </a:lnTo>
                  <a:lnTo>
                    <a:pt x="11" y="1"/>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30" name="Freeform 150"/>
            <p:cNvSpPr>
              <a:spLocks/>
            </p:cNvSpPr>
            <p:nvPr/>
          </p:nvSpPr>
          <p:spPr bwMode="auto">
            <a:xfrm>
              <a:off x="2788" y="3796"/>
              <a:ext cx="56" cy="15"/>
            </a:xfrm>
            <a:custGeom>
              <a:avLst/>
              <a:gdLst>
                <a:gd name="T0" fmla="*/ 0 w 168"/>
                <a:gd name="T1" fmla="*/ 0 h 45"/>
                <a:gd name="T2" fmla="*/ 0 w 168"/>
                <a:gd name="T3" fmla="*/ 0 h 45"/>
                <a:gd name="T4" fmla="*/ 0 w 168"/>
                <a:gd name="T5" fmla="*/ 0 h 45"/>
                <a:gd name="T6" fmla="*/ 0 w 168"/>
                <a:gd name="T7" fmla="*/ 0 h 45"/>
                <a:gd name="T8" fmla="*/ 0 w 168"/>
                <a:gd name="T9" fmla="*/ 0 h 45"/>
                <a:gd name="T10" fmla="*/ 0 w 168"/>
                <a:gd name="T11" fmla="*/ 0 h 45"/>
                <a:gd name="T12" fmla="*/ 0 w 168"/>
                <a:gd name="T13" fmla="*/ 0 h 45"/>
                <a:gd name="T14" fmla="*/ 0 w 168"/>
                <a:gd name="T15" fmla="*/ 0 h 45"/>
                <a:gd name="T16" fmla="*/ 0 w 168"/>
                <a:gd name="T17" fmla="*/ 0 h 45"/>
                <a:gd name="T18" fmla="*/ 0 w 168"/>
                <a:gd name="T19" fmla="*/ 0 h 45"/>
                <a:gd name="T20" fmla="*/ 0 w 168"/>
                <a:gd name="T21" fmla="*/ 0 h 45"/>
                <a:gd name="T22" fmla="*/ 0 w 168"/>
                <a:gd name="T23" fmla="*/ 0 h 45"/>
                <a:gd name="T24" fmla="*/ 0 w 168"/>
                <a:gd name="T25" fmla="*/ 0 h 45"/>
                <a:gd name="T26" fmla="*/ 0 w 168"/>
                <a:gd name="T27" fmla="*/ 0 h 45"/>
                <a:gd name="T28" fmla="*/ 0 w 168"/>
                <a:gd name="T29" fmla="*/ 0 h 45"/>
                <a:gd name="T30" fmla="*/ 0 w 168"/>
                <a:gd name="T31" fmla="*/ 0 h 45"/>
                <a:gd name="T32" fmla="*/ 0 w 168"/>
                <a:gd name="T33" fmla="*/ 0 h 45"/>
                <a:gd name="T34" fmla="*/ 0 w 168"/>
                <a:gd name="T35" fmla="*/ 0 h 45"/>
                <a:gd name="T36" fmla="*/ 0 w 168"/>
                <a:gd name="T37" fmla="*/ 0 h 45"/>
                <a:gd name="T38" fmla="*/ 0 w 168"/>
                <a:gd name="T39" fmla="*/ 0 h 45"/>
                <a:gd name="T40" fmla="*/ 0 w 168"/>
                <a:gd name="T41" fmla="*/ 0 h 45"/>
                <a:gd name="T42" fmla="*/ 0 w 168"/>
                <a:gd name="T43" fmla="*/ 0 h 45"/>
                <a:gd name="T44" fmla="*/ 0 w 168"/>
                <a:gd name="T45" fmla="*/ 0 h 45"/>
                <a:gd name="T46" fmla="*/ 0 w 168"/>
                <a:gd name="T47" fmla="*/ 0 h 45"/>
                <a:gd name="T48" fmla="*/ 0 w 168"/>
                <a:gd name="T49" fmla="*/ 0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8" h="45">
                  <a:moveTo>
                    <a:pt x="9" y="43"/>
                  </a:moveTo>
                  <a:lnTo>
                    <a:pt x="9" y="43"/>
                  </a:lnTo>
                  <a:lnTo>
                    <a:pt x="22" y="31"/>
                  </a:lnTo>
                  <a:lnTo>
                    <a:pt x="37" y="20"/>
                  </a:lnTo>
                  <a:lnTo>
                    <a:pt x="54" y="13"/>
                  </a:lnTo>
                  <a:lnTo>
                    <a:pt x="76" y="10"/>
                  </a:lnTo>
                  <a:lnTo>
                    <a:pt x="98" y="10"/>
                  </a:lnTo>
                  <a:lnTo>
                    <a:pt x="121" y="10"/>
                  </a:lnTo>
                  <a:lnTo>
                    <a:pt x="144" y="10"/>
                  </a:lnTo>
                  <a:lnTo>
                    <a:pt x="168" y="13"/>
                  </a:lnTo>
                  <a:lnTo>
                    <a:pt x="168" y="5"/>
                  </a:lnTo>
                  <a:lnTo>
                    <a:pt x="144" y="2"/>
                  </a:lnTo>
                  <a:lnTo>
                    <a:pt x="121" y="0"/>
                  </a:lnTo>
                  <a:lnTo>
                    <a:pt x="98" y="0"/>
                  </a:lnTo>
                  <a:lnTo>
                    <a:pt x="76" y="2"/>
                  </a:lnTo>
                  <a:lnTo>
                    <a:pt x="54" y="5"/>
                  </a:lnTo>
                  <a:lnTo>
                    <a:pt x="34" y="12"/>
                  </a:lnTo>
                  <a:lnTo>
                    <a:pt x="16" y="22"/>
                  </a:lnTo>
                  <a:lnTo>
                    <a:pt x="0" y="37"/>
                  </a:lnTo>
                  <a:lnTo>
                    <a:pt x="0" y="41"/>
                  </a:lnTo>
                  <a:lnTo>
                    <a:pt x="3" y="44"/>
                  </a:lnTo>
                  <a:lnTo>
                    <a:pt x="6" y="45"/>
                  </a:lnTo>
                  <a:lnTo>
                    <a:pt x="9"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31" name="Freeform 151"/>
            <p:cNvSpPr>
              <a:spLocks/>
            </p:cNvSpPr>
            <p:nvPr/>
          </p:nvSpPr>
          <p:spPr bwMode="auto">
            <a:xfrm>
              <a:off x="2780" y="3808"/>
              <a:ext cx="11" cy="15"/>
            </a:xfrm>
            <a:custGeom>
              <a:avLst/>
              <a:gdLst>
                <a:gd name="T0" fmla="*/ 0 w 33"/>
                <a:gd name="T1" fmla="*/ 0 h 43"/>
                <a:gd name="T2" fmla="*/ 0 w 33"/>
                <a:gd name="T3" fmla="*/ 0 h 43"/>
                <a:gd name="T4" fmla="*/ 0 w 33"/>
                <a:gd name="T5" fmla="*/ 0 h 43"/>
                <a:gd name="T6" fmla="*/ 0 w 33"/>
                <a:gd name="T7" fmla="*/ 0 h 43"/>
                <a:gd name="T8" fmla="*/ 0 w 33"/>
                <a:gd name="T9" fmla="*/ 0 h 43"/>
                <a:gd name="T10" fmla="*/ 0 w 33"/>
                <a:gd name="T11" fmla="*/ 0 h 43"/>
                <a:gd name="T12" fmla="*/ 0 w 33"/>
                <a:gd name="T13" fmla="*/ 0 h 43"/>
                <a:gd name="T14" fmla="*/ 0 w 33"/>
                <a:gd name="T15" fmla="*/ 0 h 43"/>
                <a:gd name="T16" fmla="*/ 0 w 33"/>
                <a:gd name="T17" fmla="*/ 0 h 43"/>
                <a:gd name="T18" fmla="*/ 0 w 33"/>
                <a:gd name="T19" fmla="*/ 0 h 43"/>
                <a:gd name="T20" fmla="*/ 0 w 33"/>
                <a:gd name="T21" fmla="*/ 0 h 43"/>
                <a:gd name="T22" fmla="*/ 0 w 33"/>
                <a:gd name="T23" fmla="*/ 0 h 43"/>
                <a:gd name="T24" fmla="*/ 0 w 33"/>
                <a:gd name="T25" fmla="*/ 0 h 43"/>
                <a:gd name="T26" fmla="*/ 0 w 33"/>
                <a:gd name="T27" fmla="*/ 0 h 43"/>
                <a:gd name="T28" fmla="*/ 0 w 33"/>
                <a:gd name="T29" fmla="*/ 0 h 43"/>
                <a:gd name="T30" fmla="*/ 0 w 33"/>
                <a:gd name="T31" fmla="*/ 0 h 43"/>
                <a:gd name="T32" fmla="*/ 0 w 33"/>
                <a:gd name="T33" fmla="*/ 0 h 43"/>
                <a:gd name="T34" fmla="*/ 0 w 33"/>
                <a:gd name="T35" fmla="*/ 0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43">
                  <a:moveTo>
                    <a:pt x="11" y="39"/>
                  </a:moveTo>
                  <a:lnTo>
                    <a:pt x="10" y="41"/>
                  </a:lnTo>
                  <a:lnTo>
                    <a:pt x="14" y="35"/>
                  </a:lnTo>
                  <a:lnTo>
                    <a:pt x="20" y="26"/>
                  </a:lnTo>
                  <a:lnTo>
                    <a:pt x="27" y="15"/>
                  </a:lnTo>
                  <a:lnTo>
                    <a:pt x="33" y="6"/>
                  </a:lnTo>
                  <a:lnTo>
                    <a:pt x="24" y="0"/>
                  </a:lnTo>
                  <a:lnTo>
                    <a:pt x="19" y="10"/>
                  </a:lnTo>
                  <a:lnTo>
                    <a:pt x="11" y="21"/>
                  </a:lnTo>
                  <a:lnTo>
                    <a:pt x="5" y="30"/>
                  </a:lnTo>
                  <a:lnTo>
                    <a:pt x="1" y="38"/>
                  </a:lnTo>
                  <a:lnTo>
                    <a:pt x="0" y="39"/>
                  </a:lnTo>
                  <a:lnTo>
                    <a:pt x="1" y="38"/>
                  </a:lnTo>
                  <a:lnTo>
                    <a:pt x="1" y="42"/>
                  </a:lnTo>
                  <a:lnTo>
                    <a:pt x="4" y="43"/>
                  </a:lnTo>
                  <a:lnTo>
                    <a:pt x="8" y="43"/>
                  </a:lnTo>
                  <a:lnTo>
                    <a:pt x="10" y="41"/>
                  </a:lnTo>
                  <a:lnTo>
                    <a:pt x="11"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32" name="Freeform 152"/>
            <p:cNvSpPr>
              <a:spLocks/>
            </p:cNvSpPr>
            <p:nvPr/>
          </p:nvSpPr>
          <p:spPr bwMode="auto">
            <a:xfrm>
              <a:off x="2780" y="3821"/>
              <a:ext cx="14" cy="8"/>
            </a:xfrm>
            <a:custGeom>
              <a:avLst/>
              <a:gdLst>
                <a:gd name="T0" fmla="*/ 0 w 42"/>
                <a:gd name="T1" fmla="*/ 0 h 22"/>
                <a:gd name="T2" fmla="*/ 0 w 42"/>
                <a:gd name="T3" fmla="*/ 0 h 22"/>
                <a:gd name="T4" fmla="*/ 0 w 42"/>
                <a:gd name="T5" fmla="*/ 0 h 22"/>
                <a:gd name="T6" fmla="*/ 0 w 42"/>
                <a:gd name="T7" fmla="*/ 0 h 22"/>
                <a:gd name="T8" fmla="*/ 0 w 42"/>
                <a:gd name="T9" fmla="*/ 0 h 22"/>
                <a:gd name="T10" fmla="*/ 0 w 42"/>
                <a:gd name="T11" fmla="*/ 0 h 22"/>
                <a:gd name="T12" fmla="*/ 0 w 42"/>
                <a:gd name="T13" fmla="*/ 0 h 22"/>
                <a:gd name="T14" fmla="*/ 0 w 42"/>
                <a:gd name="T15" fmla="*/ 0 h 22"/>
                <a:gd name="T16" fmla="*/ 0 w 42"/>
                <a:gd name="T17" fmla="*/ 0 h 22"/>
                <a:gd name="T18" fmla="*/ 0 w 42"/>
                <a:gd name="T19" fmla="*/ 0 h 22"/>
                <a:gd name="T20" fmla="*/ 0 w 42"/>
                <a:gd name="T21" fmla="*/ 0 h 22"/>
                <a:gd name="T22" fmla="*/ 0 w 42"/>
                <a:gd name="T23" fmla="*/ 0 h 22"/>
                <a:gd name="T24" fmla="*/ 0 w 42"/>
                <a:gd name="T25" fmla="*/ 0 h 22"/>
                <a:gd name="T26" fmla="*/ 0 w 42"/>
                <a:gd name="T27" fmla="*/ 0 h 22"/>
                <a:gd name="T28" fmla="*/ 0 w 42"/>
                <a:gd name="T29" fmla="*/ 0 h 22"/>
                <a:gd name="T30" fmla="*/ 0 w 42"/>
                <a:gd name="T31" fmla="*/ 0 h 22"/>
                <a:gd name="T32" fmla="*/ 0 w 42"/>
                <a:gd name="T33" fmla="*/ 0 h 22"/>
                <a:gd name="T34" fmla="*/ 0 w 42"/>
                <a:gd name="T35" fmla="*/ 0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 h="22">
                  <a:moveTo>
                    <a:pt x="32" y="8"/>
                  </a:moveTo>
                  <a:lnTo>
                    <a:pt x="33" y="7"/>
                  </a:lnTo>
                  <a:lnTo>
                    <a:pt x="20" y="14"/>
                  </a:lnTo>
                  <a:lnTo>
                    <a:pt x="14" y="14"/>
                  </a:lnTo>
                  <a:lnTo>
                    <a:pt x="11" y="10"/>
                  </a:lnTo>
                  <a:lnTo>
                    <a:pt x="11" y="0"/>
                  </a:lnTo>
                  <a:lnTo>
                    <a:pt x="0" y="0"/>
                  </a:lnTo>
                  <a:lnTo>
                    <a:pt x="3" y="13"/>
                  </a:lnTo>
                  <a:lnTo>
                    <a:pt x="11" y="22"/>
                  </a:lnTo>
                  <a:lnTo>
                    <a:pt x="23" y="22"/>
                  </a:lnTo>
                  <a:lnTo>
                    <a:pt x="39" y="15"/>
                  </a:lnTo>
                  <a:lnTo>
                    <a:pt x="40" y="14"/>
                  </a:lnTo>
                  <a:lnTo>
                    <a:pt x="39" y="15"/>
                  </a:lnTo>
                  <a:lnTo>
                    <a:pt x="42" y="13"/>
                  </a:lnTo>
                  <a:lnTo>
                    <a:pt x="40" y="8"/>
                  </a:lnTo>
                  <a:lnTo>
                    <a:pt x="37" y="7"/>
                  </a:lnTo>
                  <a:lnTo>
                    <a:pt x="33" y="7"/>
                  </a:lnTo>
                  <a:lnTo>
                    <a:pt x="3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33" name="Freeform 153"/>
            <p:cNvSpPr>
              <a:spLocks/>
            </p:cNvSpPr>
            <p:nvPr/>
          </p:nvSpPr>
          <p:spPr bwMode="auto">
            <a:xfrm>
              <a:off x="2791" y="3812"/>
              <a:ext cx="10" cy="14"/>
            </a:xfrm>
            <a:custGeom>
              <a:avLst/>
              <a:gdLst>
                <a:gd name="T0" fmla="*/ 0 w 29"/>
                <a:gd name="T1" fmla="*/ 0 h 41"/>
                <a:gd name="T2" fmla="*/ 0 w 29"/>
                <a:gd name="T3" fmla="*/ 0 h 41"/>
                <a:gd name="T4" fmla="*/ 0 w 29"/>
                <a:gd name="T5" fmla="*/ 0 h 41"/>
                <a:gd name="T6" fmla="*/ 0 w 29"/>
                <a:gd name="T7" fmla="*/ 0 h 41"/>
                <a:gd name="T8" fmla="*/ 0 w 29"/>
                <a:gd name="T9" fmla="*/ 0 h 41"/>
                <a:gd name="T10" fmla="*/ 0 w 29"/>
                <a:gd name="T11" fmla="*/ 0 h 41"/>
                <a:gd name="T12" fmla="*/ 0 w 29"/>
                <a:gd name="T13" fmla="*/ 0 h 41"/>
                <a:gd name="T14" fmla="*/ 0 w 29"/>
                <a:gd name="T15" fmla="*/ 0 h 41"/>
                <a:gd name="T16" fmla="*/ 0 w 29"/>
                <a:gd name="T17" fmla="*/ 0 h 41"/>
                <a:gd name="T18" fmla="*/ 0 w 29"/>
                <a:gd name="T19" fmla="*/ 0 h 41"/>
                <a:gd name="T20" fmla="*/ 0 w 29"/>
                <a:gd name="T21" fmla="*/ 0 h 41"/>
                <a:gd name="T22" fmla="*/ 0 w 29"/>
                <a:gd name="T23" fmla="*/ 0 h 41"/>
                <a:gd name="T24" fmla="*/ 0 w 29"/>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41">
                  <a:moveTo>
                    <a:pt x="20" y="0"/>
                  </a:moveTo>
                  <a:lnTo>
                    <a:pt x="21" y="0"/>
                  </a:lnTo>
                  <a:lnTo>
                    <a:pt x="13" y="10"/>
                  </a:lnTo>
                  <a:lnTo>
                    <a:pt x="8" y="21"/>
                  </a:lnTo>
                  <a:lnTo>
                    <a:pt x="3" y="30"/>
                  </a:lnTo>
                  <a:lnTo>
                    <a:pt x="0" y="35"/>
                  </a:lnTo>
                  <a:lnTo>
                    <a:pt x="8" y="41"/>
                  </a:lnTo>
                  <a:lnTo>
                    <a:pt x="11" y="33"/>
                  </a:lnTo>
                  <a:lnTo>
                    <a:pt x="17" y="23"/>
                  </a:lnTo>
                  <a:lnTo>
                    <a:pt x="21" y="13"/>
                  </a:lnTo>
                  <a:lnTo>
                    <a:pt x="27" y="6"/>
                  </a:lnTo>
                  <a:lnTo>
                    <a:pt x="29" y="6"/>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34" name="Freeform 154"/>
            <p:cNvSpPr>
              <a:spLocks/>
            </p:cNvSpPr>
            <p:nvPr/>
          </p:nvSpPr>
          <p:spPr bwMode="auto">
            <a:xfrm>
              <a:off x="2798" y="3803"/>
              <a:ext cx="27" cy="11"/>
            </a:xfrm>
            <a:custGeom>
              <a:avLst/>
              <a:gdLst>
                <a:gd name="T0" fmla="*/ 0 w 83"/>
                <a:gd name="T1" fmla="*/ 0 h 35"/>
                <a:gd name="T2" fmla="*/ 0 w 83"/>
                <a:gd name="T3" fmla="*/ 0 h 35"/>
                <a:gd name="T4" fmla="*/ 0 w 83"/>
                <a:gd name="T5" fmla="*/ 0 h 35"/>
                <a:gd name="T6" fmla="*/ 0 w 83"/>
                <a:gd name="T7" fmla="*/ 0 h 35"/>
                <a:gd name="T8" fmla="*/ 0 w 83"/>
                <a:gd name="T9" fmla="*/ 0 h 35"/>
                <a:gd name="T10" fmla="*/ 0 w 83"/>
                <a:gd name="T11" fmla="*/ 0 h 35"/>
                <a:gd name="T12" fmla="*/ 0 w 83"/>
                <a:gd name="T13" fmla="*/ 0 h 35"/>
                <a:gd name="T14" fmla="*/ 0 w 83"/>
                <a:gd name="T15" fmla="*/ 0 h 35"/>
                <a:gd name="T16" fmla="*/ 0 w 83"/>
                <a:gd name="T17" fmla="*/ 0 h 35"/>
                <a:gd name="T18" fmla="*/ 0 w 83"/>
                <a:gd name="T19" fmla="*/ 0 h 35"/>
                <a:gd name="T20" fmla="*/ 0 w 83"/>
                <a:gd name="T21" fmla="*/ 0 h 35"/>
                <a:gd name="T22" fmla="*/ 0 w 83"/>
                <a:gd name="T23" fmla="*/ 0 h 35"/>
                <a:gd name="T24" fmla="*/ 0 w 83"/>
                <a:gd name="T25" fmla="*/ 0 h 35"/>
                <a:gd name="T26" fmla="*/ 0 w 83"/>
                <a:gd name="T27" fmla="*/ 0 h 35"/>
                <a:gd name="T28" fmla="*/ 0 w 83"/>
                <a:gd name="T29" fmla="*/ 0 h 35"/>
                <a:gd name="T30" fmla="*/ 0 w 83"/>
                <a:gd name="T31" fmla="*/ 0 h 35"/>
                <a:gd name="T32" fmla="*/ 0 w 83"/>
                <a:gd name="T33" fmla="*/ 0 h 35"/>
                <a:gd name="T34" fmla="*/ 0 w 83"/>
                <a:gd name="T35" fmla="*/ 0 h 35"/>
                <a:gd name="T36" fmla="*/ 0 w 83"/>
                <a:gd name="T37" fmla="*/ 0 h 35"/>
                <a:gd name="T38" fmla="*/ 0 w 83"/>
                <a:gd name="T39" fmla="*/ 0 h 35"/>
                <a:gd name="T40" fmla="*/ 0 w 83"/>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 h="35">
                  <a:moveTo>
                    <a:pt x="83" y="0"/>
                  </a:moveTo>
                  <a:lnTo>
                    <a:pt x="83" y="0"/>
                  </a:lnTo>
                  <a:lnTo>
                    <a:pt x="68" y="0"/>
                  </a:lnTo>
                  <a:lnTo>
                    <a:pt x="55" y="2"/>
                  </a:lnTo>
                  <a:lnTo>
                    <a:pt x="42" y="5"/>
                  </a:lnTo>
                  <a:lnTo>
                    <a:pt x="32" y="8"/>
                  </a:lnTo>
                  <a:lnTo>
                    <a:pt x="20" y="12"/>
                  </a:lnTo>
                  <a:lnTo>
                    <a:pt x="13" y="19"/>
                  </a:lnTo>
                  <a:lnTo>
                    <a:pt x="7" y="24"/>
                  </a:lnTo>
                  <a:lnTo>
                    <a:pt x="0" y="29"/>
                  </a:lnTo>
                  <a:lnTo>
                    <a:pt x="9" y="35"/>
                  </a:lnTo>
                  <a:lnTo>
                    <a:pt x="13" y="29"/>
                  </a:lnTo>
                  <a:lnTo>
                    <a:pt x="19" y="24"/>
                  </a:lnTo>
                  <a:lnTo>
                    <a:pt x="26" y="20"/>
                  </a:lnTo>
                  <a:lnTo>
                    <a:pt x="35" y="16"/>
                  </a:lnTo>
                  <a:lnTo>
                    <a:pt x="45" y="13"/>
                  </a:lnTo>
                  <a:lnTo>
                    <a:pt x="55" y="11"/>
                  </a:lnTo>
                  <a:lnTo>
                    <a:pt x="68" y="11"/>
                  </a:lnTo>
                  <a:lnTo>
                    <a:pt x="83" y="11"/>
                  </a:lnTo>
                  <a:lnTo>
                    <a:pt x="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35" name="Freeform 155"/>
            <p:cNvSpPr>
              <a:spLocks/>
            </p:cNvSpPr>
            <p:nvPr/>
          </p:nvSpPr>
          <p:spPr bwMode="auto">
            <a:xfrm>
              <a:off x="2825" y="3803"/>
              <a:ext cx="78" cy="24"/>
            </a:xfrm>
            <a:custGeom>
              <a:avLst/>
              <a:gdLst>
                <a:gd name="T0" fmla="*/ 0 w 234"/>
                <a:gd name="T1" fmla="*/ 0 h 74"/>
                <a:gd name="T2" fmla="*/ 0 w 234"/>
                <a:gd name="T3" fmla="*/ 0 h 74"/>
                <a:gd name="T4" fmla="*/ 0 w 234"/>
                <a:gd name="T5" fmla="*/ 0 h 74"/>
                <a:gd name="T6" fmla="*/ 0 w 234"/>
                <a:gd name="T7" fmla="*/ 0 h 74"/>
                <a:gd name="T8" fmla="*/ 0 w 234"/>
                <a:gd name="T9" fmla="*/ 0 h 74"/>
                <a:gd name="T10" fmla="*/ 0 w 234"/>
                <a:gd name="T11" fmla="*/ 0 h 74"/>
                <a:gd name="T12" fmla="*/ 0 w 234"/>
                <a:gd name="T13" fmla="*/ 0 h 74"/>
                <a:gd name="T14" fmla="*/ 0 w 234"/>
                <a:gd name="T15" fmla="*/ 0 h 74"/>
                <a:gd name="T16" fmla="*/ 0 w 234"/>
                <a:gd name="T17" fmla="*/ 0 h 74"/>
                <a:gd name="T18" fmla="*/ 0 w 234"/>
                <a:gd name="T19" fmla="*/ 0 h 74"/>
                <a:gd name="T20" fmla="*/ 0 w 234"/>
                <a:gd name="T21" fmla="*/ 0 h 74"/>
                <a:gd name="T22" fmla="*/ 0 w 234"/>
                <a:gd name="T23" fmla="*/ 0 h 74"/>
                <a:gd name="T24" fmla="*/ 0 w 234"/>
                <a:gd name="T25" fmla="*/ 0 h 74"/>
                <a:gd name="T26" fmla="*/ 0 w 234"/>
                <a:gd name="T27" fmla="*/ 0 h 74"/>
                <a:gd name="T28" fmla="*/ 0 w 234"/>
                <a:gd name="T29" fmla="*/ 0 h 74"/>
                <a:gd name="T30" fmla="*/ 0 w 234"/>
                <a:gd name="T31" fmla="*/ 0 h 74"/>
                <a:gd name="T32" fmla="*/ 0 w 234"/>
                <a:gd name="T33" fmla="*/ 0 h 74"/>
                <a:gd name="T34" fmla="*/ 0 w 234"/>
                <a:gd name="T35" fmla="*/ 0 h 74"/>
                <a:gd name="T36" fmla="*/ 0 w 234"/>
                <a:gd name="T37" fmla="*/ 0 h 74"/>
                <a:gd name="T38" fmla="*/ 0 w 234"/>
                <a:gd name="T39" fmla="*/ 0 h 74"/>
                <a:gd name="T40" fmla="*/ 0 w 234"/>
                <a:gd name="T41" fmla="*/ 0 h 74"/>
                <a:gd name="T42" fmla="*/ 0 w 234"/>
                <a:gd name="T43" fmla="*/ 0 h 74"/>
                <a:gd name="T44" fmla="*/ 0 w 234"/>
                <a:gd name="T45" fmla="*/ 0 h 74"/>
                <a:gd name="T46" fmla="*/ 0 w 234"/>
                <a:gd name="T47" fmla="*/ 0 h 74"/>
                <a:gd name="T48" fmla="*/ 0 w 234"/>
                <a:gd name="T49" fmla="*/ 0 h 74"/>
                <a:gd name="T50" fmla="*/ 0 w 234"/>
                <a:gd name="T51" fmla="*/ 0 h 74"/>
                <a:gd name="T52" fmla="*/ 0 w 234"/>
                <a:gd name="T53" fmla="*/ 0 h 74"/>
                <a:gd name="T54" fmla="*/ 0 w 234"/>
                <a:gd name="T55" fmla="*/ 0 h 74"/>
                <a:gd name="T56" fmla="*/ 0 w 234"/>
                <a:gd name="T57" fmla="*/ 0 h 74"/>
                <a:gd name="T58" fmla="*/ 0 w 234"/>
                <a:gd name="T59" fmla="*/ 0 h 74"/>
                <a:gd name="T60" fmla="*/ 0 w 234"/>
                <a:gd name="T61" fmla="*/ 0 h 74"/>
                <a:gd name="T62" fmla="*/ 0 w 234"/>
                <a:gd name="T63" fmla="*/ 0 h 74"/>
                <a:gd name="T64" fmla="*/ 0 w 234"/>
                <a:gd name="T65" fmla="*/ 0 h 74"/>
                <a:gd name="T66" fmla="*/ 0 w 234"/>
                <a:gd name="T67" fmla="*/ 0 h 74"/>
                <a:gd name="T68" fmla="*/ 0 w 234"/>
                <a:gd name="T69" fmla="*/ 0 h 74"/>
                <a:gd name="T70" fmla="*/ 0 w 234"/>
                <a:gd name="T71" fmla="*/ 0 h 74"/>
                <a:gd name="T72" fmla="*/ 0 w 234"/>
                <a:gd name="T73" fmla="*/ 0 h 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4" h="74">
                  <a:moveTo>
                    <a:pt x="234" y="66"/>
                  </a:moveTo>
                  <a:lnTo>
                    <a:pt x="234" y="66"/>
                  </a:lnTo>
                  <a:lnTo>
                    <a:pt x="221" y="60"/>
                  </a:lnTo>
                  <a:lnTo>
                    <a:pt x="208" y="54"/>
                  </a:lnTo>
                  <a:lnTo>
                    <a:pt x="193" y="48"/>
                  </a:lnTo>
                  <a:lnTo>
                    <a:pt x="179" y="43"/>
                  </a:lnTo>
                  <a:lnTo>
                    <a:pt x="164" y="38"/>
                  </a:lnTo>
                  <a:lnTo>
                    <a:pt x="150" y="32"/>
                  </a:lnTo>
                  <a:lnTo>
                    <a:pt x="135" y="27"/>
                  </a:lnTo>
                  <a:lnTo>
                    <a:pt x="119" y="21"/>
                  </a:lnTo>
                  <a:lnTo>
                    <a:pt x="104" y="17"/>
                  </a:lnTo>
                  <a:lnTo>
                    <a:pt x="87" y="13"/>
                  </a:lnTo>
                  <a:lnTo>
                    <a:pt x="72" y="11"/>
                  </a:lnTo>
                  <a:lnTo>
                    <a:pt x="57" y="6"/>
                  </a:lnTo>
                  <a:lnTo>
                    <a:pt x="42" y="4"/>
                  </a:lnTo>
                  <a:lnTo>
                    <a:pt x="27" y="2"/>
                  </a:lnTo>
                  <a:lnTo>
                    <a:pt x="14" y="0"/>
                  </a:lnTo>
                  <a:lnTo>
                    <a:pt x="0" y="0"/>
                  </a:lnTo>
                  <a:lnTo>
                    <a:pt x="0" y="11"/>
                  </a:lnTo>
                  <a:lnTo>
                    <a:pt x="14" y="11"/>
                  </a:lnTo>
                  <a:lnTo>
                    <a:pt x="27" y="11"/>
                  </a:lnTo>
                  <a:lnTo>
                    <a:pt x="42" y="12"/>
                  </a:lnTo>
                  <a:lnTo>
                    <a:pt x="57" y="15"/>
                  </a:lnTo>
                  <a:lnTo>
                    <a:pt x="72" y="19"/>
                  </a:lnTo>
                  <a:lnTo>
                    <a:pt x="87" y="21"/>
                  </a:lnTo>
                  <a:lnTo>
                    <a:pt x="102" y="25"/>
                  </a:lnTo>
                  <a:lnTo>
                    <a:pt x="116" y="29"/>
                  </a:lnTo>
                  <a:lnTo>
                    <a:pt x="132" y="35"/>
                  </a:lnTo>
                  <a:lnTo>
                    <a:pt x="147" y="40"/>
                  </a:lnTo>
                  <a:lnTo>
                    <a:pt x="161" y="46"/>
                  </a:lnTo>
                  <a:lnTo>
                    <a:pt x="176" y="51"/>
                  </a:lnTo>
                  <a:lnTo>
                    <a:pt x="190" y="56"/>
                  </a:lnTo>
                  <a:lnTo>
                    <a:pt x="205" y="62"/>
                  </a:lnTo>
                  <a:lnTo>
                    <a:pt x="218" y="69"/>
                  </a:lnTo>
                  <a:lnTo>
                    <a:pt x="231" y="74"/>
                  </a:lnTo>
                  <a:lnTo>
                    <a:pt x="234"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36" name="Freeform 156"/>
            <p:cNvSpPr>
              <a:spLocks/>
            </p:cNvSpPr>
            <p:nvPr/>
          </p:nvSpPr>
          <p:spPr bwMode="auto">
            <a:xfrm>
              <a:off x="2902" y="3825"/>
              <a:ext cx="72" cy="26"/>
            </a:xfrm>
            <a:custGeom>
              <a:avLst/>
              <a:gdLst>
                <a:gd name="T0" fmla="*/ 0 w 214"/>
                <a:gd name="T1" fmla="*/ 0 h 79"/>
                <a:gd name="T2" fmla="*/ 0 w 214"/>
                <a:gd name="T3" fmla="*/ 0 h 79"/>
                <a:gd name="T4" fmla="*/ 0 w 214"/>
                <a:gd name="T5" fmla="*/ 0 h 79"/>
                <a:gd name="T6" fmla="*/ 0 w 214"/>
                <a:gd name="T7" fmla="*/ 0 h 79"/>
                <a:gd name="T8" fmla="*/ 0 w 214"/>
                <a:gd name="T9" fmla="*/ 0 h 79"/>
                <a:gd name="T10" fmla="*/ 0 w 214"/>
                <a:gd name="T11" fmla="*/ 0 h 79"/>
                <a:gd name="T12" fmla="*/ 0 w 214"/>
                <a:gd name="T13" fmla="*/ 0 h 79"/>
                <a:gd name="T14" fmla="*/ 0 w 214"/>
                <a:gd name="T15" fmla="*/ 0 h 79"/>
                <a:gd name="T16" fmla="*/ 0 w 214"/>
                <a:gd name="T17" fmla="*/ 0 h 79"/>
                <a:gd name="T18" fmla="*/ 0 w 214"/>
                <a:gd name="T19" fmla="*/ 0 h 79"/>
                <a:gd name="T20" fmla="*/ 0 w 214"/>
                <a:gd name="T21" fmla="*/ 0 h 79"/>
                <a:gd name="T22" fmla="*/ 0 w 214"/>
                <a:gd name="T23" fmla="*/ 0 h 79"/>
                <a:gd name="T24" fmla="*/ 0 w 214"/>
                <a:gd name="T25" fmla="*/ 0 h 79"/>
                <a:gd name="T26" fmla="*/ 0 w 214"/>
                <a:gd name="T27" fmla="*/ 0 h 79"/>
                <a:gd name="T28" fmla="*/ 0 w 214"/>
                <a:gd name="T29" fmla="*/ 0 h 79"/>
                <a:gd name="T30" fmla="*/ 0 w 214"/>
                <a:gd name="T31" fmla="*/ 0 h 79"/>
                <a:gd name="T32" fmla="*/ 0 w 214"/>
                <a:gd name="T33" fmla="*/ 0 h 79"/>
                <a:gd name="T34" fmla="*/ 0 w 214"/>
                <a:gd name="T35" fmla="*/ 0 h 79"/>
                <a:gd name="T36" fmla="*/ 0 w 214"/>
                <a:gd name="T37" fmla="*/ 0 h 79"/>
                <a:gd name="T38" fmla="*/ 0 w 214"/>
                <a:gd name="T39" fmla="*/ 0 h 79"/>
                <a:gd name="T40" fmla="*/ 0 w 214"/>
                <a:gd name="T41" fmla="*/ 0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4" h="79">
                  <a:moveTo>
                    <a:pt x="214" y="71"/>
                  </a:moveTo>
                  <a:lnTo>
                    <a:pt x="214" y="71"/>
                  </a:lnTo>
                  <a:lnTo>
                    <a:pt x="193" y="69"/>
                  </a:lnTo>
                  <a:lnTo>
                    <a:pt x="171" y="63"/>
                  </a:lnTo>
                  <a:lnTo>
                    <a:pt x="145" y="55"/>
                  </a:lnTo>
                  <a:lnTo>
                    <a:pt x="116" y="46"/>
                  </a:lnTo>
                  <a:lnTo>
                    <a:pt x="87" y="36"/>
                  </a:lnTo>
                  <a:lnTo>
                    <a:pt x="58" y="24"/>
                  </a:lnTo>
                  <a:lnTo>
                    <a:pt x="30" y="12"/>
                  </a:lnTo>
                  <a:lnTo>
                    <a:pt x="3" y="0"/>
                  </a:lnTo>
                  <a:lnTo>
                    <a:pt x="0" y="8"/>
                  </a:lnTo>
                  <a:lnTo>
                    <a:pt x="28" y="20"/>
                  </a:lnTo>
                  <a:lnTo>
                    <a:pt x="55" y="32"/>
                  </a:lnTo>
                  <a:lnTo>
                    <a:pt x="84" y="44"/>
                  </a:lnTo>
                  <a:lnTo>
                    <a:pt x="113" y="54"/>
                  </a:lnTo>
                  <a:lnTo>
                    <a:pt x="142" y="63"/>
                  </a:lnTo>
                  <a:lnTo>
                    <a:pt x="169" y="71"/>
                  </a:lnTo>
                  <a:lnTo>
                    <a:pt x="193" y="77"/>
                  </a:lnTo>
                  <a:lnTo>
                    <a:pt x="214" y="79"/>
                  </a:lnTo>
                  <a:lnTo>
                    <a:pt x="214"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37" name="Freeform 157"/>
            <p:cNvSpPr>
              <a:spLocks/>
            </p:cNvSpPr>
            <p:nvPr/>
          </p:nvSpPr>
          <p:spPr bwMode="auto">
            <a:xfrm>
              <a:off x="2974" y="3840"/>
              <a:ext cx="88" cy="12"/>
            </a:xfrm>
            <a:custGeom>
              <a:avLst/>
              <a:gdLst>
                <a:gd name="T0" fmla="*/ 0 w 264"/>
                <a:gd name="T1" fmla="*/ 0 h 36"/>
                <a:gd name="T2" fmla="*/ 0 w 264"/>
                <a:gd name="T3" fmla="*/ 0 h 36"/>
                <a:gd name="T4" fmla="*/ 0 w 264"/>
                <a:gd name="T5" fmla="*/ 0 h 36"/>
                <a:gd name="T6" fmla="*/ 0 w 264"/>
                <a:gd name="T7" fmla="*/ 0 h 36"/>
                <a:gd name="T8" fmla="*/ 0 w 264"/>
                <a:gd name="T9" fmla="*/ 0 h 36"/>
                <a:gd name="T10" fmla="*/ 0 w 264"/>
                <a:gd name="T11" fmla="*/ 0 h 36"/>
                <a:gd name="T12" fmla="*/ 0 w 264"/>
                <a:gd name="T13" fmla="*/ 0 h 36"/>
                <a:gd name="T14" fmla="*/ 0 w 264"/>
                <a:gd name="T15" fmla="*/ 0 h 36"/>
                <a:gd name="T16" fmla="*/ 0 w 264"/>
                <a:gd name="T17" fmla="*/ 0 h 36"/>
                <a:gd name="T18" fmla="*/ 0 w 264"/>
                <a:gd name="T19" fmla="*/ 0 h 36"/>
                <a:gd name="T20" fmla="*/ 0 w 264"/>
                <a:gd name="T21" fmla="*/ 0 h 36"/>
                <a:gd name="T22" fmla="*/ 0 w 264"/>
                <a:gd name="T23" fmla="*/ 0 h 36"/>
                <a:gd name="T24" fmla="*/ 0 w 264"/>
                <a:gd name="T25" fmla="*/ 0 h 36"/>
                <a:gd name="T26" fmla="*/ 0 w 264"/>
                <a:gd name="T27" fmla="*/ 0 h 36"/>
                <a:gd name="T28" fmla="*/ 0 w 264"/>
                <a:gd name="T29" fmla="*/ 0 h 36"/>
                <a:gd name="T30" fmla="*/ 0 w 264"/>
                <a:gd name="T31" fmla="*/ 0 h 36"/>
                <a:gd name="T32" fmla="*/ 0 w 264"/>
                <a:gd name="T33" fmla="*/ 0 h 36"/>
                <a:gd name="T34" fmla="*/ 0 w 264"/>
                <a:gd name="T35" fmla="*/ 0 h 36"/>
                <a:gd name="T36" fmla="*/ 0 w 264"/>
                <a:gd name="T37" fmla="*/ 0 h 36"/>
                <a:gd name="T38" fmla="*/ 0 w 264"/>
                <a:gd name="T39" fmla="*/ 0 h 36"/>
                <a:gd name="T40" fmla="*/ 0 w 264"/>
                <a:gd name="T41" fmla="*/ 0 h 36"/>
                <a:gd name="T42" fmla="*/ 0 w 264"/>
                <a:gd name="T43" fmla="*/ 0 h 36"/>
                <a:gd name="T44" fmla="*/ 0 w 264"/>
                <a:gd name="T45" fmla="*/ 0 h 36"/>
                <a:gd name="T46" fmla="*/ 0 w 264"/>
                <a:gd name="T47" fmla="*/ 0 h 36"/>
                <a:gd name="T48" fmla="*/ 0 w 264"/>
                <a:gd name="T49" fmla="*/ 0 h 36"/>
                <a:gd name="T50" fmla="*/ 0 w 264"/>
                <a:gd name="T51" fmla="*/ 0 h 36"/>
                <a:gd name="T52" fmla="*/ 0 w 264"/>
                <a:gd name="T53" fmla="*/ 0 h 36"/>
                <a:gd name="T54" fmla="*/ 0 w 264"/>
                <a:gd name="T55" fmla="*/ 0 h 36"/>
                <a:gd name="T56" fmla="*/ 0 w 264"/>
                <a:gd name="T57" fmla="*/ 0 h 36"/>
                <a:gd name="T58" fmla="*/ 0 w 264"/>
                <a:gd name="T59" fmla="*/ 0 h 36"/>
                <a:gd name="T60" fmla="*/ 0 w 264"/>
                <a:gd name="T61" fmla="*/ 0 h 36"/>
                <a:gd name="T62" fmla="*/ 0 w 264"/>
                <a:gd name="T63" fmla="*/ 0 h 36"/>
                <a:gd name="T64" fmla="*/ 0 w 264"/>
                <a:gd name="T65" fmla="*/ 0 h 36"/>
                <a:gd name="T66" fmla="*/ 0 w 264"/>
                <a:gd name="T67" fmla="*/ 0 h 36"/>
                <a:gd name="T68" fmla="*/ 0 w 264"/>
                <a:gd name="T69" fmla="*/ 0 h 36"/>
                <a:gd name="T70" fmla="*/ 0 w 264"/>
                <a:gd name="T71" fmla="*/ 0 h 36"/>
                <a:gd name="T72" fmla="*/ 0 w 264"/>
                <a:gd name="T73" fmla="*/ 0 h 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64" h="36">
                  <a:moveTo>
                    <a:pt x="261" y="0"/>
                  </a:moveTo>
                  <a:lnTo>
                    <a:pt x="261" y="0"/>
                  </a:lnTo>
                  <a:lnTo>
                    <a:pt x="244" y="5"/>
                  </a:lnTo>
                  <a:lnTo>
                    <a:pt x="226" y="9"/>
                  </a:lnTo>
                  <a:lnTo>
                    <a:pt x="209" y="13"/>
                  </a:lnTo>
                  <a:lnTo>
                    <a:pt x="190" y="16"/>
                  </a:lnTo>
                  <a:lnTo>
                    <a:pt x="171" y="19"/>
                  </a:lnTo>
                  <a:lnTo>
                    <a:pt x="152" y="21"/>
                  </a:lnTo>
                  <a:lnTo>
                    <a:pt x="133" y="23"/>
                  </a:lnTo>
                  <a:lnTo>
                    <a:pt x="116" y="24"/>
                  </a:lnTo>
                  <a:lnTo>
                    <a:pt x="97" y="25"/>
                  </a:lnTo>
                  <a:lnTo>
                    <a:pt x="81" y="25"/>
                  </a:lnTo>
                  <a:lnTo>
                    <a:pt x="65" y="25"/>
                  </a:lnTo>
                  <a:lnTo>
                    <a:pt x="49" y="25"/>
                  </a:lnTo>
                  <a:lnTo>
                    <a:pt x="35" y="25"/>
                  </a:lnTo>
                  <a:lnTo>
                    <a:pt x="21" y="25"/>
                  </a:lnTo>
                  <a:lnTo>
                    <a:pt x="10" y="27"/>
                  </a:lnTo>
                  <a:lnTo>
                    <a:pt x="0" y="25"/>
                  </a:lnTo>
                  <a:lnTo>
                    <a:pt x="0" y="33"/>
                  </a:lnTo>
                  <a:lnTo>
                    <a:pt x="10" y="35"/>
                  </a:lnTo>
                  <a:lnTo>
                    <a:pt x="21" y="36"/>
                  </a:lnTo>
                  <a:lnTo>
                    <a:pt x="35" y="36"/>
                  </a:lnTo>
                  <a:lnTo>
                    <a:pt x="49" y="36"/>
                  </a:lnTo>
                  <a:lnTo>
                    <a:pt x="65" y="36"/>
                  </a:lnTo>
                  <a:lnTo>
                    <a:pt x="81" y="36"/>
                  </a:lnTo>
                  <a:lnTo>
                    <a:pt x="97" y="33"/>
                  </a:lnTo>
                  <a:lnTo>
                    <a:pt x="116" y="32"/>
                  </a:lnTo>
                  <a:lnTo>
                    <a:pt x="133" y="31"/>
                  </a:lnTo>
                  <a:lnTo>
                    <a:pt x="152" y="29"/>
                  </a:lnTo>
                  <a:lnTo>
                    <a:pt x="171" y="27"/>
                  </a:lnTo>
                  <a:lnTo>
                    <a:pt x="190" y="24"/>
                  </a:lnTo>
                  <a:lnTo>
                    <a:pt x="209" y="21"/>
                  </a:lnTo>
                  <a:lnTo>
                    <a:pt x="226" y="17"/>
                  </a:lnTo>
                  <a:lnTo>
                    <a:pt x="247" y="13"/>
                  </a:lnTo>
                  <a:lnTo>
                    <a:pt x="264" y="8"/>
                  </a:lnTo>
                  <a:lnTo>
                    <a:pt x="2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38" name="Freeform 158"/>
            <p:cNvSpPr>
              <a:spLocks/>
            </p:cNvSpPr>
            <p:nvPr/>
          </p:nvSpPr>
          <p:spPr bwMode="auto">
            <a:xfrm>
              <a:off x="3061" y="3793"/>
              <a:ext cx="119" cy="50"/>
            </a:xfrm>
            <a:custGeom>
              <a:avLst/>
              <a:gdLst>
                <a:gd name="T0" fmla="*/ 0 w 359"/>
                <a:gd name="T1" fmla="*/ 0 h 149"/>
                <a:gd name="T2" fmla="*/ 0 w 359"/>
                <a:gd name="T3" fmla="*/ 0 h 149"/>
                <a:gd name="T4" fmla="*/ 0 w 359"/>
                <a:gd name="T5" fmla="*/ 0 h 149"/>
                <a:gd name="T6" fmla="*/ 0 w 359"/>
                <a:gd name="T7" fmla="*/ 0 h 149"/>
                <a:gd name="T8" fmla="*/ 0 w 359"/>
                <a:gd name="T9" fmla="*/ 0 h 149"/>
                <a:gd name="T10" fmla="*/ 0 w 359"/>
                <a:gd name="T11" fmla="*/ 0 h 149"/>
                <a:gd name="T12" fmla="*/ 0 w 359"/>
                <a:gd name="T13" fmla="*/ 0 h 149"/>
                <a:gd name="T14" fmla="*/ 0 w 359"/>
                <a:gd name="T15" fmla="*/ 0 h 149"/>
                <a:gd name="T16" fmla="*/ 0 w 359"/>
                <a:gd name="T17" fmla="*/ 0 h 149"/>
                <a:gd name="T18" fmla="*/ 0 w 359"/>
                <a:gd name="T19" fmla="*/ 0 h 149"/>
                <a:gd name="T20" fmla="*/ 0 w 359"/>
                <a:gd name="T21" fmla="*/ 0 h 149"/>
                <a:gd name="T22" fmla="*/ 0 w 359"/>
                <a:gd name="T23" fmla="*/ 0 h 149"/>
                <a:gd name="T24" fmla="*/ 0 w 359"/>
                <a:gd name="T25" fmla="*/ 0 h 149"/>
                <a:gd name="T26" fmla="*/ 0 w 359"/>
                <a:gd name="T27" fmla="*/ 0 h 149"/>
                <a:gd name="T28" fmla="*/ 0 w 359"/>
                <a:gd name="T29" fmla="*/ 0 h 149"/>
                <a:gd name="T30" fmla="*/ 0 w 359"/>
                <a:gd name="T31" fmla="*/ 0 h 149"/>
                <a:gd name="T32" fmla="*/ 0 w 359"/>
                <a:gd name="T33" fmla="*/ 0 h 149"/>
                <a:gd name="T34" fmla="*/ 0 w 359"/>
                <a:gd name="T35" fmla="*/ 0 h 149"/>
                <a:gd name="T36" fmla="*/ 0 w 359"/>
                <a:gd name="T37" fmla="*/ 0 h 149"/>
                <a:gd name="T38" fmla="*/ 0 w 359"/>
                <a:gd name="T39" fmla="*/ 0 h 149"/>
                <a:gd name="T40" fmla="*/ 0 w 359"/>
                <a:gd name="T41" fmla="*/ 0 h 149"/>
                <a:gd name="T42" fmla="*/ 0 w 359"/>
                <a:gd name="T43" fmla="*/ 0 h 149"/>
                <a:gd name="T44" fmla="*/ 0 w 359"/>
                <a:gd name="T45" fmla="*/ 0 h 149"/>
                <a:gd name="T46" fmla="*/ 0 w 359"/>
                <a:gd name="T47" fmla="*/ 0 h 149"/>
                <a:gd name="T48" fmla="*/ 0 w 359"/>
                <a:gd name="T49" fmla="*/ 0 h 149"/>
                <a:gd name="T50" fmla="*/ 0 w 359"/>
                <a:gd name="T51" fmla="*/ 0 h 149"/>
                <a:gd name="T52" fmla="*/ 0 w 359"/>
                <a:gd name="T53" fmla="*/ 0 h 149"/>
                <a:gd name="T54" fmla="*/ 0 w 359"/>
                <a:gd name="T55" fmla="*/ 0 h 149"/>
                <a:gd name="T56" fmla="*/ 0 w 359"/>
                <a:gd name="T57" fmla="*/ 0 h 149"/>
                <a:gd name="T58" fmla="*/ 0 w 359"/>
                <a:gd name="T59" fmla="*/ 0 h 149"/>
                <a:gd name="T60" fmla="*/ 0 w 359"/>
                <a:gd name="T61" fmla="*/ 0 h 149"/>
                <a:gd name="T62" fmla="*/ 0 w 359"/>
                <a:gd name="T63" fmla="*/ 0 h 149"/>
                <a:gd name="T64" fmla="*/ 0 w 359"/>
                <a:gd name="T65" fmla="*/ 0 h 149"/>
                <a:gd name="T66" fmla="*/ 0 w 359"/>
                <a:gd name="T67" fmla="*/ 0 h 149"/>
                <a:gd name="T68" fmla="*/ 0 w 359"/>
                <a:gd name="T69" fmla="*/ 0 h 149"/>
                <a:gd name="T70" fmla="*/ 0 w 359"/>
                <a:gd name="T71" fmla="*/ 0 h 149"/>
                <a:gd name="T72" fmla="*/ 0 w 359"/>
                <a:gd name="T73" fmla="*/ 0 h 1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59" h="149">
                  <a:moveTo>
                    <a:pt x="356" y="0"/>
                  </a:moveTo>
                  <a:lnTo>
                    <a:pt x="356" y="0"/>
                  </a:lnTo>
                  <a:lnTo>
                    <a:pt x="346" y="6"/>
                  </a:lnTo>
                  <a:lnTo>
                    <a:pt x="332" y="11"/>
                  </a:lnTo>
                  <a:lnTo>
                    <a:pt x="314" y="19"/>
                  </a:lnTo>
                  <a:lnTo>
                    <a:pt x="294" y="27"/>
                  </a:lnTo>
                  <a:lnTo>
                    <a:pt x="272" y="37"/>
                  </a:lnTo>
                  <a:lnTo>
                    <a:pt x="247" y="48"/>
                  </a:lnTo>
                  <a:lnTo>
                    <a:pt x="221" y="57"/>
                  </a:lnTo>
                  <a:lnTo>
                    <a:pt x="195" y="68"/>
                  </a:lnTo>
                  <a:lnTo>
                    <a:pt x="167" y="80"/>
                  </a:lnTo>
                  <a:lnTo>
                    <a:pt x="141" y="91"/>
                  </a:lnTo>
                  <a:lnTo>
                    <a:pt x="114" y="100"/>
                  </a:lnTo>
                  <a:lnTo>
                    <a:pt x="88" y="111"/>
                  </a:lnTo>
                  <a:lnTo>
                    <a:pt x="63" y="119"/>
                  </a:lnTo>
                  <a:lnTo>
                    <a:pt x="40" y="127"/>
                  </a:lnTo>
                  <a:lnTo>
                    <a:pt x="19" y="135"/>
                  </a:lnTo>
                  <a:lnTo>
                    <a:pt x="0" y="141"/>
                  </a:lnTo>
                  <a:lnTo>
                    <a:pt x="3" y="149"/>
                  </a:lnTo>
                  <a:lnTo>
                    <a:pt x="22" y="143"/>
                  </a:lnTo>
                  <a:lnTo>
                    <a:pt x="42" y="135"/>
                  </a:lnTo>
                  <a:lnTo>
                    <a:pt x="66" y="127"/>
                  </a:lnTo>
                  <a:lnTo>
                    <a:pt x="90" y="119"/>
                  </a:lnTo>
                  <a:lnTo>
                    <a:pt x="117" y="108"/>
                  </a:lnTo>
                  <a:lnTo>
                    <a:pt x="144" y="99"/>
                  </a:lnTo>
                  <a:lnTo>
                    <a:pt x="170" y="88"/>
                  </a:lnTo>
                  <a:lnTo>
                    <a:pt x="198" y="76"/>
                  </a:lnTo>
                  <a:lnTo>
                    <a:pt x="224" y="65"/>
                  </a:lnTo>
                  <a:lnTo>
                    <a:pt x="250" y="56"/>
                  </a:lnTo>
                  <a:lnTo>
                    <a:pt x="275" y="45"/>
                  </a:lnTo>
                  <a:lnTo>
                    <a:pt x="297" y="35"/>
                  </a:lnTo>
                  <a:lnTo>
                    <a:pt x="317" y="27"/>
                  </a:lnTo>
                  <a:lnTo>
                    <a:pt x="335" y="19"/>
                  </a:lnTo>
                  <a:lnTo>
                    <a:pt x="349" y="14"/>
                  </a:lnTo>
                  <a:lnTo>
                    <a:pt x="359" y="9"/>
                  </a:lnTo>
                  <a:lnTo>
                    <a:pt x="3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39" name="Freeform 159"/>
            <p:cNvSpPr>
              <a:spLocks/>
            </p:cNvSpPr>
            <p:nvPr/>
          </p:nvSpPr>
          <p:spPr bwMode="auto">
            <a:xfrm>
              <a:off x="3179" y="3766"/>
              <a:ext cx="117" cy="30"/>
            </a:xfrm>
            <a:custGeom>
              <a:avLst/>
              <a:gdLst>
                <a:gd name="T0" fmla="*/ 0 w 351"/>
                <a:gd name="T1" fmla="*/ 0 h 89"/>
                <a:gd name="T2" fmla="*/ 0 w 351"/>
                <a:gd name="T3" fmla="*/ 0 h 89"/>
                <a:gd name="T4" fmla="*/ 0 w 351"/>
                <a:gd name="T5" fmla="*/ 0 h 89"/>
                <a:gd name="T6" fmla="*/ 0 w 351"/>
                <a:gd name="T7" fmla="*/ 0 h 89"/>
                <a:gd name="T8" fmla="*/ 0 w 351"/>
                <a:gd name="T9" fmla="*/ 0 h 89"/>
                <a:gd name="T10" fmla="*/ 0 w 351"/>
                <a:gd name="T11" fmla="*/ 0 h 89"/>
                <a:gd name="T12" fmla="*/ 0 w 351"/>
                <a:gd name="T13" fmla="*/ 0 h 89"/>
                <a:gd name="T14" fmla="*/ 0 w 351"/>
                <a:gd name="T15" fmla="*/ 0 h 89"/>
                <a:gd name="T16" fmla="*/ 0 w 351"/>
                <a:gd name="T17" fmla="*/ 0 h 89"/>
                <a:gd name="T18" fmla="*/ 0 w 351"/>
                <a:gd name="T19" fmla="*/ 0 h 89"/>
                <a:gd name="T20" fmla="*/ 0 w 351"/>
                <a:gd name="T21" fmla="*/ 0 h 89"/>
                <a:gd name="T22" fmla="*/ 0 w 351"/>
                <a:gd name="T23" fmla="*/ 0 h 89"/>
                <a:gd name="T24" fmla="*/ 0 w 351"/>
                <a:gd name="T25" fmla="*/ 0 h 89"/>
                <a:gd name="T26" fmla="*/ 0 w 351"/>
                <a:gd name="T27" fmla="*/ 0 h 89"/>
                <a:gd name="T28" fmla="*/ 0 w 351"/>
                <a:gd name="T29" fmla="*/ 0 h 89"/>
                <a:gd name="T30" fmla="*/ 0 w 351"/>
                <a:gd name="T31" fmla="*/ 0 h 89"/>
                <a:gd name="T32" fmla="*/ 0 w 351"/>
                <a:gd name="T33" fmla="*/ 0 h 89"/>
                <a:gd name="T34" fmla="*/ 0 w 351"/>
                <a:gd name="T35" fmla="*/ 0 h 89"/>
                <a:gd name="T36" fmla="*/ 0 w 351"/>
                <a:gd name="T37" fmla="*/ 0 h 89"/>
                <a:gd name="T38" fmla="*/ 0 w 351"/>
                <a:gd name="T39" fmla="*/ 0 h 89"/>
                <a:gd name="T40" fmla="*/ 0 w 351"/>
                <a:gd name="T41" fmla="*/ 0 h 89"/>
                <a:gd name="T42" fmla="*/ 0 w 351"/>
                <a:gd name="T43" fmla="*/ 0 h 89"/>
                <a:gd name="T44" fmla="*/ 0 w 351"/>
                <a:gd name="T45" fmla="*/ 0 h 89"/>
                <a:gd name="T46" fmla="*/ 0 w 351"/>
                <a:gd name="T47" fmla="*/ 0 h 89"/>
                <a:gd name="T48" fmla="*/ 0 w 351"/>
                <a:gd name="T49" fmla="*/ 0 h 89"/>
                <a:gd name="T50" fmla="*/ 0 w 351"/>
                <a:gd name="T51" fmla="*/ 0 h 89"/>
                <a:gd name="T52" fmla="*/ 0 w 351"/>
                <a:gd name="T53" fmla="*/ 0 h 89"/>
                <a:gd name="T54" fmla="*/ 0 w 351"/>
                <a:gd name="T55" fmla="*/ 0 h 89"/>
                <a:gd name="T56" fmla="*/ 0 w 351"/>
                <a:gd name="T57" fmla="*/ 0 h 89"/>
                <a:gd name="T58" fmla="*/ 0 w 351"/>
                <a:gd name="T59" fmla="*/ 0 h 89"/>
                <a:gd name="T60" fmla="*/ 0 w 351"/>
                <a:gd name="T61" fmla="*/ 0 h 89"/>
                <a:gd name="T62" fmla="*/ 0 w 351"/>
                <a:gd name="T63" fmla="*/ 0 h 89"/>
                <a:gd name="T64" fmla="*/ 0 w 351"/>
                <a:gd name="T65" fmla="*/ 0 h 89"/>
                <a:gd name="T66" fmla="*/ 0 w 351"/>
                <a:gd name="T67" fmla="*/ 0 h 89"/>
                <a:gd name="T68" fmla="*/ 0 w 351"/>
                <a:gd name="T69" fmla="*/ 0 h 89"/>
                <a:gd name="T70" fmla="*/ 0 w 351"/>
                <a:gd name="T71" fmla="*/ 0 h 89"/>
                <a:gd name="T72" fmla="*/ 0 w 351"/>
                <a:gd name="T73" fmla="*/ 0 h 89"/>
                <a:gd name="T74" fmla="*/ 0 w 351"/>
                <a:gd name="T75" fmla="*/ 0 h 89"/>
                <a:gd name="T76" fmla="*/ 0 w 351"/>
                <a:gd name="T77" fmla="*/ 0 h 89"/>
                <a:gd name="T78" fmla="*/ 0 w 351"/>
                <a:gd name="T79" fmla="*/ 0 h 89"/>
                <a:gd name="T80" fmla="*/ 0 w 351"/>
                <a:gd name="T81" fmla="*/ 0 h 89"/>
                <a:gd name="T82" fmla="*/ 0 w 351"/>
                <a:gd name="T83" fmla="*/ 0 h 8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51" h="89">
                  <a:moveTo>
                    <a:pt x="351" y="5"/>
                  </a:moveTo>
                  <a:lnTo>
                    <a:pt x="346" y="4"/>
                  </a:lnTo>
                  <a:lnTo>
                    <a:pt x="329" y="1"/>
                  </a:lnTo>
                  <a:lnTo>
                    <a:pt x="310" y="0"/>
                  </a:lnTo>
                  <a:lnTo>
                    <a:pt x="291" y="0"/>
                  </a:lnTo>
                  <a:lnTo>
                    <a:pt x="271" y="2"/>
                  </a:lnTo>
                  <a:lnTo>
                    <a:pt x="249" y="5"/>
                  </a:lnTo>
                  <a:lnTo>
                    <a:pt x="227" y="8"/>
                  </a:lnTo>
                  <a:lnTo>
                    <a:pt x="204" y="13"/>
                  </a:lnTo>
                  <a:lnTo>
                    <a:pt x="181" y="17"/>
                  </a:lnTo>
                  <a:lnTo>
                    <a:pt x="157" y="24"/>
                  </a:lnTo>
                  <a:lnTo>
                    <a:pt x="134" y="31"/>
                  </a:lnTo>
                  <a:lnTo>
                    <a:pt x="111" y="37"/>
                  </a:lnTo>
                  <a:lnTo>
                    <a:pt x="88" y="45"/>
                  </a:lnTo>
                  <a:lnTo>
                    <a:pt x="66" y="53"/>
                  </a:lnTo>
                  <a:lnTo>
                    <a:pt x="43" y="62"/>
                  </a:lnTo>
                  <a:lnTo>
                    <a:pt x="22" y="71"/>
                  </a:lnTo>
                  <a:lnTo>
                    <a:pt x="0" y="80"/>
                  </a:lnTo>
                  <a:lnTo>
                    <a:pt x="3" y="89"/>
                  </a:lnTo>
                  <a:lnTo>
                    <a:pt x="25" y="79"/>
                  </a:lnTo>
                  <a:lnTo>
                    <a:pt x="46" y="70"/>
                  </a:lnTo>
                  <a:lnTo>
                    <a:pt x="69" y="62"/>
                  </a:lnTo>
                  <a:lnTo>
                    <a:pt x="91" y="53"/>
                  </a:lnTo>
                  <a:lnTo>
                    <a:pt x="114" y="45"/>
                  </a:lnTo>
                  <a:lnTo>
                    <a:pt x="137" y="39"/>
                  </a:lnTo>
                  <a:lnTo>
                    <a:pt x="160" y="32"/>
                  </a:lnTo>
                  <a:lnTo>
                    <a:pt x="184" y="25"/>
                  </a:lnTo>
                  <a:lnTo>
                    <a:pt x="204" y="21"/>
                  </a:lnTo>
                  <a:lnTo>
                    <a:pt x="227" y="16"/>
                  </a:lnTo>
                  <a:lnTo>
                    <a:pt x="249" y="13"/>
                  </a:lnTo>
                  <a:lnTo>
                    <a:pt x="271" y="10"/>
                  </a:lnTo>
                  <a:lnTo>
                    <a:pt x="291" y="10"/>
                  </a:lnTo>
                  <a:lnTo>
                    <a:pt x="310" y="10"/>
                  </a:lnTo>
                  <a:lnTo>
                    <a:pt x="329" y="9"/>
                  </a:lnTo>
                  <a:lnTo>
                    <a:pt x="346" y="12"/>
                  </a:lnTo>
                  <a:lnTo>
                    <a:pt x="342" y="10"/>
                  </a:lnTo>
                  <a:lnTo>
                    <a:pt x="346" y="12"/>
                  </a:lnTo>
                  <a:lnTo>
                    <a:pt x="349" y="10"/>
                  </a:lnTo>
                  <a:lnTo>
                    <a:pt x="351" y="8"/>
                  </a:lnTo>
                  <a:lnTo>
                    <a:pt x="349" y="5"/>
                  </a:lnTo>
                  <a:lnTo>
                    <a:pt x="346" y="4"/>
                  </a:lnTo>
                  <a:lnTo>
                    <a:pt x="35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40" name="Freeform 160"/>
            <p:cNvSpPr>
              <a:spLocks/>
            </p:cNvSpPr>
            <p:nvPr/>
          </p:nvSpPr>
          <p:spPr bwMode="auto">
            <a:xfrm>
              <a:off x="3293" y="3768"/>
              <a:ext cx="39" cy="39"/>
            </a:xfrm>
            <a:custGeom>
              <a:avLst/>
              <a:gdLst>
                <a:gd name="T0" fmla="*/ 0 w 115"/>
                <a:gd name="T1" fmla="*/ 0 h 117"/>
                <a:gd name="T2" fmla="*/ 0 w 115"/>
                <a:gd name="T3" fmla="*/ 0 h 117"/>
                <a:gd name="T4" fmla="*/ 0 w 115"/>
                <a:gd name="T5" fmla="*/ 0 h 117"/>
                <a:gd name="T6" fmla="*/ 0 w 115"/>
                <a:gd name="T7" fmla="*/ 0 h 117"/>
                <a:gd name="T8" fmla="*/ 0 w 115"/>
                <a:gd name="T9" fmla="*/ 0 h 117"/>
                <a:gd name="T10" fmla="*/ 0 w 115"/>
                <a:gd name="T11" fmla="*/ 0 h 117"/>
                <a:gd name="T12" fmla="*/ 0 w 115"/>
                <a:gd name="T13" fmla="*/ 0 h 117"/>
                <a:gd name="T14" fmla="*/ 0 w 115"/>
                <a:gd name="T15" fmla="*/ 0 h 117"/>
                <a:gd name="T16" fmla="*/ 0 w 115"/>
                <a:gd name="T17" fmla="*/ 0 h 117"/>
                <a:gd name="T18" fmla="*/ 0 w 115"/>
                <a:gd name="T19" fmla="*/ 0 h 117"/>
                <a:gd name="T20" fmla="*/ 0 w 115"/>
                <a:gd name="T21" fmla="*/ 0 h 117"/>
                <a:gd name="T22" fmla="*/ 0 w 115"/>
                <a:gd name="T23" fmla="*/ 0 h 117"/>
                <a:gd name="T24" fmla="*/ 0 w 115"/>
                <a:gd name="T25" fmla="*/ 0 h 117"/>
                <a:gd name="T26" fmla="*/ 0 w 115"/>
                <a:gd name="T27" fmla="*/ 0 h 117"/>
                <a:gd name="T28" fmla="*/ 0 w 115"/>
                <a:gd name="T29" fmla="*/ 0 h 117"/>
                <a:gd name="T30" fmla="*/ 0 w 115"/>
                <a:gd name="T31" fmla="*/ 0 h 117"/>
                <a:gd name="T32" fmla="*/ 0 w 115"/>
                <a:gd name="T33" fmla="*/ 0 h 117"/>
                <a:gd name="T34" fmla="*/ 0 w 115"/>
                <a:gd name="T35" fmla="*/ 0 h 117"/>
                <a:gd name="T36" fmla="*/ 0 w 115"/>
                <a:gd name="T37" fmla="*/ 0 h 117"/>
                <a:gd name="T38" fmla="*/ 0 w 115"/>
                <a:gd name="T39" fmla="*/ 0 h 117"/>
                <a:gd name="T40" fmla="*/ 0 w 115"/>
                <a:gd name="T41" fmla="*/ 0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5" h="117">
                  <a:moveTo>
                    <a:pt x="115" y="109"/>
                  </a:moveTo>
                  <a:lnTo>
                    <a:pt x="115" y="109"/>
                  </a:lnTo>
                  <a:lnTo>
                    <a:pt x="102" y="100"/>
                  </a:lnTo>
                  <a:lnTo>
                    <a:pt x="87" y="89"/>
                  </a:lnTo>
                  <a:lnTo>
                    <a:pt x="76" y="74"/>
                  </a:lnTo>
                  <a:lnTo>
                    <a:pt x="61" y="59"/>
                  </a:lnTo>
                  <a:lnTo>
                    <a:pt x="47" y="43"/>
                  </a:lnTo>
                  <a:lnTo>
                    <a:pt x="33" y="28"/>
                  </a:lnTo>
                  <a:lnTo>
                    <a:pt x="20" y="13"/>
                  </a:lnTo>
                  <a:lnTo>
                    <a:pt x="9" y="0"/>
                  </a:lnTo>
                  <a:lnTo>
                    <a:pt x="0" y="5"/>
                  </a:lnTo>
                  <a:lnTo>
                    <a:pt x="12" y="19"/>
                  </a:lnTo>
                  <a:lnTo>
                    <a:pt x="25" y="34"/>
                  </a:lnTo>
                  <a:lnTo>
                    <a:pt x="38" y="48"/>
                  </a:lnTo>
                  <a:lnTo>
                    <a:pt x="52" y="65"/>
                  </a:lnTo>
                  <a:lnTo>
                    <a:pt x="67" y="79"/>
                  </a:lnTo>
                  <a:lnTo>
                    <a:pt x="81" y="94"/>
                  </a:lnTo>
                  <a:lnTo>
                    <a:pt x="96" y="108"/>
                  </a:lnTo>
                  <a:lnTo>
                    <a:pt x="109" y="117"/>
                  </a:lnTo>
                  <a:lnTo>
                    <a:pt x="115" y="1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41" name="Freeform 161"/>
            <p:cNvSpPr>
              <a:spLocks/>
            </p:cNvSpPr>
            <p:nvPr/>
          </p:nvSpPr>
          <p:spPr bwMode="auto">
            <a:xfrm>
              <a:off x="3330" y="3804"/>
              <a:ext cx="42" cy="13"/>
            </a:xfrm>
            <a:custGeom>
              <a:avLst/>
              <a:gdLst>
                <a:gd name="T0" fmla="*/ 0 w 128"/>
                <a:gd name="T1" fmla="*/ 0 h 38"/>
                <a:gd name="T2" fmla="*/ 0 w 128"/>
                <a:gd name="T3" fmla="*/ 0 h 38"/>
                <a:gd name="T4" fmla="*/ 0 w 128"/>
                <a:gd name="T5" fmla="*/ 0 h 38"/>
                <a:gd name="T6" fmla="*/ 0 w 128"/>
                <a:gd name="T7" fmla="*/ 0 h 38"/>
                <a:gd name="T8" fmla="*/ 0 w 128"/>
                <a:gd name="T9" fmla="*/ 0 h 38"/>
                <a:gd name="T10" fmla="*/ 0 w 128"/>
                <a:gd name="T11" fmla="*/ 0 h 38"/>
                <a:gd name="T12" fmla="*/ 0 w 128"/>
                <a:gd name="T13" fmla="*/ 0 h 38"/>
                <a:gd name="T14" fmla="*/ 0 w 128"/>
                <a:gd name="T15" fmla="*/ 0 h 38"/>
                <a:gd name="T16" fmla="*/ 0 w 128"/>
                <a:gd name="T17" fmla="*/ 0 h 38"/>
                <a:gd name="T18" fmla="*/ 0 w 128"/>
                <a:gd name="T19" fmla="*/ 0 h 38"/>
                <a:gd name="T20" fmla="*/ 0 w 128"/>
                <a:gd name="T21" fmla="*/ 0 h 38"/>
                <a:gd name="T22" fmla="*/ 0 w 128"/>
                <a:gd name="T23" fmla="*/ 0 h 38"/>
                <a:gd name="T24" fmla="*/ 0 w 128"/>
                <a:gd name="T25" fmla="*/ 0 h 38"/>
                <a:gd name="T26" fmla="*/ 0 w 128"/>
                <a:gd name="T27" fmla="*/ 0 h 38"/>
                <a:gd name="T28" fmla="*/ 0 w 128"/>
                <a:gd name="T29" fmla="*/ 0 h 38"/>
                <a:gd name="T30" fmla="*/ 0 w 128"/>
                <a:gd name="T31" fmla="*/ 0 h 38"/>
                <a:gd name="T32" fmla="*/ 0 w 128"/>
                <a:gd name="T33" fmla="*/ 0 h 38"/>
                <a:gd name="T34" fmla="*/ 0 w 128"/>
                <a:gd name="T35" fmla="*/ 0 h 38"/>
                <a:gd name="T36" fmla="*/ 0 w 128"/>
                <a:gd name="T37" fmla="*/ 0 h 38"/>
                <a:gd name="T38" fmla="*/ 0 w 128"/>
                <a:gd name="T39" fmla="*/ 0 h 38"/>
                <a:gd name="T40" fmla="*/ 0 w 128"/>
                <a:gd name="T41" fmla="*/ 0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8" h="38">
                  <a:moveTo>
                    <a:pt x="119" y="12"/>
                  </a:moveTo>
                  <a:lnTo>
                    <a:pt x="119" y="12"/>
                  </a:lnTo>
                  <a:lnTo>
                    <a:pt x="109" y="22"/>
                  </a:lnTo>
                  <a:lnTo>
                    <a:pt x="99" y="27"/>
                  </a:lnTo>
                  <a:lnTo>
                    <a:pt x="83" y="27"/>
                  </a:lnTo>
                  <a:lnTo>
                    <a:pt x="67" y="27"/>
                  </a:lnTo>
                  <a:lnTo>
                    <a:pt x="52" y="23"/>
                  </a:lnTo>
                  <a:lnTo>
                    <a:pt x="35" y="16"/>
                  </a:lnTo>
                  <a:lnTo>
                    <a:pt x="19" y="8"/>
                  </a:lnTo>
                  <a:lnTo>
                    <a:pt x="6" y="0"/>
                  </a:lnTo>
                  <a:lnTo>
                    <a:pt x="0" y="8"/>
                  </a:lnTo>
                  <a:lnTo>
                    <a:pt x="16" y="16"/>
                  </a:lnTo>
                  <a:lnTo>
                    <a:pt x="32" y="24"/>
                  </a:lnTo>
                  <a:lnTo>
                    <a:pt x="50" y="31"/>
                  </a:lnTo>
                  <a:lnTo>
                    <a:pt x="67" y="35"/>
                  </a:lnTo>
                  <a:lnTo>
                    <a:pt x="83" y="38"/>
                  </a:lnTo>
                  <a:lnTo>
                    <a:pt x="99" y="35"/>
                  </a:lnTo>
                  <a:lnTo>
                    <a:pt x="115" y="30"/>
                  </a:lnTo>
                  <a:lnTo>
                    <a:pt x="128" y="18"/>
                  </a:lnTo>
                  <a:lnTo>
                    <a:pt x="119"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42" name="Freeform 162"/>
            <p:cNvSpPr>
              <a:spLocks/>
            </p:cNvSpPr>
            <p:nvPr/>
          </p:nvSpPr>
          <p:spPr bwMode="auto">
            <a:xfrm>
              <a:off x="3354" y="3774"/>
              <a:ext cx="22" cy="36"/>
            </a:xfrm>
            <a:custGeom>
              <a:avLst/>
              <a:gdLst>
                <a:gd name="T0" fmla="*/ 0 w 66"/>
                <a:gd name="T1" fmla="*/ 0 h 108"/>
                <a:gd name="T2" fmla="*/ 0 w 66"/>
                <a:gd name="T3" fmla="*/ 0 h 108"/>
                <a:gd name="T4" fmla="*/ 0 w 66"/>
                <a:gd name="T5" fmla="*/ 0 h 108"/>
                <a:gd name="T6" fmla="*/ 0 w 66"/>
                <a:gd name="T7" fmla="*/ 0 h 108"/>
                <a:gd name="T8" fmla="*/ 0 w 66"/>
                <a:gd name="T9" fmla="*/ 0 h 108"/>
                <a:gd name="T10" fmla="*/ 0 w 66"/>
                <a:gd name="T11" fmla="*/ 0 h 108"/>
                <a:gd name="T12" fmla="*/ 0 w 66"/>
                <a:gd name="T13" fmla="*/ 0 h 108"/>
                <a:gd name="T14" fmla="*/ 0 w 66"/>
                <a:gd name="T15" fmla="*/ 0 h 108"/>
                <a:gd name="T16" fmla="*/ 0 w 66"/>
                <a:gd name="T17" fmla="*/ 0 h 108"/>
                <a:gd name="T18" fmla="*/ 0 w 66"/>
                <a:gd name="T19" fmla="*/ 0 h 108"/>
                <a:gd name="T20" fmla="*/ 0 w 66"/>
                <a:gd name="T21" fmla="*/ 0 h 108"/>
                <a:gd name="T22" fmla="*/ 0 w 66"/>
                <a:gd name="T23" fmla="*/ 0 h 108"/>
                <a:gd name="T24" fmla="*/ 0 w 66"/>
                <a:gd name="T25" fmla="*/ 0 h 108"/>
                <a:gd name="T26" fmla="*/ 0 w 66"/>
                <a:gd name="T27" fmla="*/ 0 h 108"/>
                <a:gd name="T28" fmla="*/ 0 w 66"/>
                <a:gd name="T29" fmla="*/ 0 h 108"/>
                <a:gd name="T30" fmla="*/ 0 w 66"/>
                <a:gd name="T31" fmla="*/ 0 h 108"/>
                <a:gd name="T32" fmla="*/ 0 w 66"/>
                <a:gd name="T33" fmla="*/ 0 h 108"/>
                <a:gd name="T34" fmla="*/ 0 w 66"/>
                <a:gd name="T35" fmla="*/ 0 h 108"/>
                <a:gd name="T36" fmla="*/ 0 w 66"/>
                <a:gd name="T37" fmla="*/ 0 h 108"/>
                <a:gd name="T38" fmla="*/ 0 w 66"/>
                <a:gd name="T39" fmla="*/ 0 h 108"/>
                <a:gd name="T40" fmla="*/ 0 w 66"/>
                <a:gd name="T41" fmla="*/ 0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108">
                  <a:moveTo>
                    <a:pt x="0" y="8"/>
                  </a:moveTo>
                  <a:lnTo>
                    <a:pt x="0" y="8"/>
                  </a:lnTo>
                  <a:lnTo>
                    <a:pt x="15" y="17"/>
                  </a:lnTo>
                  <a:lnTo>
                    <a:pt x="29" y="27"/>
                  </a:lnTo>
                  <a:lnTo>
                    <a:pt x="39" y="39"/>
                  </a:lnTo>
                  <a:lnTo>
                    <a:pt x="48" y="51"/>
                  </a:lnTo>
                  <a:lnTo>
                    <a:pt x="54" y="65"/>
                  </a:lnTo>
                  <a:lnTo>
                    <a:pt x="54" y="78"/>
                  </a:lnTo>
                  <a:lnTo>
                    <a:pt x="53" y="90"/>
                  </a:lnTo>
                  <a:lnTo>
                    <a:pt x="45" y="102"/>
                  </a:lnTo>
                  <a:lnTo>
                    <a:pt x="54" y="108"/>
                  </a:lnTo>
                  <a:lnTo>
                    <a:pt x="61" y="93"/>
                  </a:lnTo>
                  <a:lnTo>
                    <a:pt x="66" y="78"/>
                  </a:lnTo>
                  <a:lnTo>
                    <a:pt x="63" y="65"/>
                  </a:lnTo>
                  <a:lnTo>
                    <a:pt x="57" y="48"/>
                  </a:lnTo>
                  <a:lnTo>
                    <a:pt x="48" y="34"/>
                  </a:lnTo>
                  <a:lnTo>
                    <a:pt x="35" y="21"/>
                  </a:lnTo>
                  <a:lnTo>
                    <a:pt x="21" y="9"/>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43" name="Freeform 163"/>
            <p:cNvSpPr>
              <a:spLocks/>
            </p:cNvSpPr>
            <p:nvPr/>
          </p:nvSpPr>
          <p:spPr bwMode="auto">
            <a:xfrm>
              <a:off x="3297" y="3760"/>
              <a:ext cx="58" cy="17"/>
            </a:xfrm>
            <a:custGeom>
              <a:avLst/>
              <a:gdLst>
                <a:gd name="T0" fmla="*/ 0 w 174"/>
                <a:gd name="T1" fmla="*/ 0 h 51"/>
                <a:gd name="T2" fmla="*/ 0 w 174"/>
                <a:gd name="T3" fmla="*/ 0 h 51"/>
                <a:gd name="T4" fmla="*/ 0 w 174"/>
                <a:gd name="T5" fmla="*/ 0 h 51"/>
                <a:gd name="T6" fmla="*/ 0 w 174"/>
                <a:gd name="T7" fmla="*/ 0 h 51"/>
                <a:gd name="T8" fmla="*/ 0 w 174"/>
                <a:gd name="T9" fmla="*/ 0 h 51"/>
                <a:gd name="T10" fmla="*/ 0 w 174"/>
                <a:gd name="T11" fmla="*/ 0 h 51"/>
                <a:gd name="T12" fmla="*/ 0 w 174"/>
                <a:gd name="T13" fmla="*/ 0 h 51"/>
                <a:gd name="T14" fmla="*/ 0 w 174"/>
                <a:gd name="T15" fmla="*/ 0 h 51"/>
                <a:gd name="T16" fmla="*/ 0 w 174"/>
                <a:gd name="T17" fmla="*/ 0 h 51"/>
                <a:gd name="T18" fmla="*/ 0 w 174"/>
                <a:gd name="T19" fmla="*/ 0 h 51"/>
                <a:gd name="T20" fmla="*/ 0 w 174"/>
                <a:gd name="T21" fmla="*/ 0 h 51"/>
                <a:gd name="T22" fmla="*/ 0 w 174"/>
                <a:gd name="T23" fmla="*/ 0 h 51"/>
                <a:gd name="T24" fmla="*/ 0 w 174"/>
                <a:gd name="T25" fmla="*/ 0 h 51"/>
                <a:gd name="T26" fmla="*/ 0 w 174"/>
                <a:gd name="T27" fmla="*/ 0 h 51"/>
                <a:gd name="T28" fmla="*/ 0 w 174"/>
                <a:gd name="T29" fmla="*/ 0 h 51"/>
                <a:gd name="T30" fmla="*/ 0 w 174"/>
                <a:gd name="T31" fmla="*/ 0 h 51"/>
                <a:gd name="T32" fmla="*/ 0 w 174"/>
                <a:gd name="T33" fmla="*/ 0 h 51"/>
                <a:gd name="T34" fmla="*/ 0 w 174"/>
                <a:gd name="T35" fmla="*/ 0 h 51"/>
                <a:gd name="T36" fmla="*/ 0 w 174"/>
                <a:gd name="T37" fmla="*/ 0 h 51"/>
                <a:gd name="T38" fmla="*/ 0 w 174"/>
                <a:gd name="T39" fmla="*/ 0 h 51"/>
                <a:gd name="T40" fmla="*/ 0 w 174"/>
                <a:gd name="T41" fmla="*/ 0 h 51"/>
                <a:gd name="T42" fmla="*/ 0 w 174"/>
                <a:gd name="T43" fmla="*/ 0 h 51"/>
                <a:gd name="T44" fmla="*/ 0 w 174"/>
                <a:gd name="T45" fmla="*/ 0 h 51"/>
                <a:gd name="T46" fmla="*/ 0 w 174"/>
                <a:gd name="T47" fmla="*/ 0 h 51"/>
                <a:gd name="T48" fmla="*/ 0 w 174"/>
                <a:gd name="T49" fmla="*/ 0 h 51"/>
                <a:gd name="T50" fmla="*/ 0 w 174"/>
                <a:gd name="T51" fmla="*/ 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51">
                  <a:moveTo>
                    <a:pt x="8" y="2"/>
                  </a:moveTo>
                  <a:lnTo>
                    <a:pt x="6" y="9"/>
                  </a:lnTo>
                  <a:lnTo>
                    <a:pt x="23" y="10"/>
                  </a:lnTo>
                  <a:lnTo>
                    <a:pt x="43" y="13"/>
                  </a:lnTo>
                  <a:lnTo>
                    <a:pt x="65" y="17"/>
                  </a:lnTo>
                  <a:lnTo>
                    <a:pt x="88" y="23"/>
                  </a:lnTo>
                  <a:lnTo>
                    <a:pt x="110" y="28"/>
                  </a:lnTo>
                  <a:lnTo>
                    <a:pt x="132" y="36"/>
                  </a:lnTo>
                  <a:lnTo>
                    <a:pt x="154" y="43"/>
                  </a:lnTo>
                  <a:lnTo>
                    <a:pt x="171" y="51"/>
                  </a:lnTo>
                  <a:lnTo>
                    <a:pt x="174" y="43"/>
                  </a:lnTo>
                  <a:lnTo>
                    <a:pt x="157" y="35"/>
                  </a:lnTo>
                  <a:lnTo>
                    <a:pt x="135" y="28"/>
                  </a:lnTo>
                  <a:lnTo>
                    <a:pt x="113" y="20"/>
                  </a:lnTo>
                  <a:lnTo>
                    <a:pt x="88" y="14"/>
                  </a:lnTo>
                  <a:lnTo>
                    <a:pt x="65" y="9"/>
                  </a:lnTo>
                  <a:lnTo>
                    <a:pt x="43" y="5"/>
                  </a:lnTo>
                  <a:lnTo>
                    <a:pt x="23" y="2"/>
                  </a:lnTo>
                  <a:lnTo>
                    <a:pt x="6" y="1"/>
                  </a:lnTo>
                  <a:lnTo>
                    <a:pt x="3" y="8"/>
                  </a:lnTo>
                  <a:lnTo>
                    <a:pt x="6" y="0"/>
                  </a:lnTo>
                  <a:lnTo>
                    <a:pt x="1" y="1"/>
                  </a:lnTo>
                  <a:lnTo>
                    <a:pt x="0" y="5"/>
                  </a:lnTo>
                  <a:lnTo>
                    <a:pt x="1" y="9"/>
                  </a:lnTo>
                  <a:lnTo>
                    <a:pt x="6" y="10"/>
                  </a:ln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44" name="Freeform 164"/>
            <p:cNvSpPr>
              <a:spLocks/>
            </p:cNvSpPr>
            <p:nvPr/>
          </p:nvSpPr>
          <p:spPr bwMode="auto">
            <a:xfrm>
              <a:off x="3298" y="3761"/>
              <a:ext cx="11" cy="10"/>
            </a:xfrm>
            <a:custGeom>
              <a:avLst/>
              <a:gdLst>
                <a:gd name="T0" fmla="*/ 0 w 32"/>
                <a:gd name="T1" fmla="*/ 0 h 31"/>
                <a:gd name="T2" fmla="*/ 0 w 32"/>
                <a:gd name="T3" fmla="*/ 0 h 31"/>
                <a:gd name="T4" fmla="*/ 0 w 32"/>
                <a:gd name="T5" fmla="*/ 0 h 31"/>
                <a:gd name="T6" fmla="*/ 0 w 32"/>
                <a:gd name="T7" fmla="*/ 0 h 31"/>
                <a:gd name="T8" fmla="*/ 0 w 32"/>
                <a:gd name="T9" fmla="*/ 0 h 31"/>
                <a:gd name="T10" fmla="*/ 0 w 32"/>
                <a:gd name="T11" fmla="*/ 0 h 31"/>
                <a:gd name="T12" fmla="*/ 0 w 32"/>
                <a:gd name="T13" fmla="*/ 0 h 31"/>
                <a:gd name="T14" fmla="*/ 0 w 32"/>
                <a:gd name="T15" fmla="*/ 0 h 31"/>
                <a:gd name="T16" fmla="*/ 0 w 32"/>
                <a:gd name="T17" fmla="*/ 0 h 31"/>
                <a:gd name="T18" fmla="*/ 0 w 32"/>
                <a:gd name="T19" fmla="*/ 0 h 31"/>
                <a:gd name="T20" fmla="*/ 0 w 32"/>
                <a:gd name="T21" fmla="*/ 0 h 31"/>
                <a:gd name="T22" fmla="*/ 0 w 32"/>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 h="31">
                  <a:moveTo>
                    <a:pt x="27" y="23"/>
                  </a:moveTo>
                  <a:lnTo>
                    <a:pt x="30" y="25"/>
                  </a:lnTo>
                  <a:lnTo>
                    <a:pt x="5" y="0"/>
                  </a:lnTo>
                  <a:lnTo>
                    <a:pt x="0" y="6"/>
                  </a:lnTo>
                  <a:lnTo>
                    <a:pt x="24" y="30"/>
                  </a:lnTo>
                  <a:lnTo>
                    <a:pt x="27" y="31"/>
                  </a:lnTo>
                  <a:lnTo>
                    <a:pt x="24" y="30"/>
                  </a:lnTo>
                  <a:lnTo>
                    <a:pt x="27" y="30"/>
                  </a:lnTo>
                  <a:lnTo>
                    <a:pt x="30" y="29"/>
                  </a:lnTo>
                  <a:lnTo>
                    <a:pt x="32" y="27"/>
                  </a:lnTo>
                  <a:lnTo>
                    <a:pt x="30" y="25"/>
                  </a:lnTo>
                  <a:lnTo>
                    <a:pt x="2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45" name="Freeform 165"/>
            <p:cNvSpPr>
              <a:spLocks/>
            </p:cNvSpPr>
            <p:nvPr/>
          </p:nvSpPr>
          <p:spPr bwMode="auto">
            <a:xfrm>
              <a:off x="3307" y="3768"/>
              <a:ext cx="50" cy="19"/>
            </a:xfrm>
            <a:custGeom>
              <a:avLst/>
              <a:gdLst>
                <a:gd name="T0" fmla="*/ 0 w 148"/>
                <a:gd name="T1" fmla="*/ 0 h 56"/>
                <a:gd name="T2" fmla="*/ 0 w 148"/>
                <a:gd name="T3" fmla="*/ 0 h 56"/>
                <a:gd name="T4" fmla="*/ 0 w 148"/>
                <a:gd name="T5" fmla="*/ 0 h 56"/>
                <a:gd name="T6" fmla="*/ 0 w 148"/>
                <a:gd name="T7" fmla="*/ 0 h 56"/>
                <a:gd name="T8" fmla="*/ 0 w 148"/>
                <a:gd name="T9" fmla="*/ 0 h 56"/>
                <a:gd name="T10" fmla="*/ 0 w 148"/>
                <a:gd name="T11" fmla="*/ 0 h 56"/>
                <a:gd name="T12" fmla="*/ 0 w 148"/>
                <a:gd name="T13" fmla="*/ 0 h 56"/>
                <a:gd name="T14" fmla="*/ 0 w 148"/>
                <a:gd name="T15" fmla="*/ 0 h 56"/>
                <a:gd name="T16" fmla="*/ 0 w 148"/>
                <a:gd name="T17" fmla="*/ 0 h 56"/>
                <a:gd name="T18" fmla="*/ 0 w 148"/>
                <a:gd name="T19" fmla="*/ 0 h 56"/>
                <a:gd name="T20" fmla="*/ 0 w 148"/>
                <a:gd name="T21" fmla="*/ 0 h 56"/>
                <a:gd name="T22" fmla="*/ 0 w 148"/>
                <a:gd name="T23" fmla="*/ 0 h 56"/>
                <a:gd name="T24" fmla="*/ 0 w 148"/>
                <a:gd name="T25" fmla="*/ 0 h 56"/>
                <a:gd name="T26" fmla="*/ 0 w 148"/>
                <a:gd name="T27" fmla="*/ 0 h 56"/>
                <a:gd name="T28" fmla="*/ 0 w 148"/>
                <a:gd name="T29" fmla="*/ 0 h 56"/>
                <a:gd name="T30" fmla="*/ 0 w 148"/>
                <a:gd name="T31" fmla="*/ 0 h 56"/>
                <a:gd name="T32" fmla="*/ 0 w 148"/>
                <a:gd name="T33" fmla="*/ 0 h 56"/>
                <a:gd name="T34" fmla="*/ 0 w 148"/>
                <a:gd name="T35" fmla="*/ 0 h 56"/>
                <a:gd name="T36" fmla="*/ 0 w 148"/>
                <a:gd name="T37" fmla="*/ 0 h 56"/>
                <a:gd name="T38" fmla="*/ 0 w 148"/>
                <a:gd name="T39" fmla="*/ 0 h 56"/>
                <a:gd name="T40" fmla="*/ 0 w 148"/>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8" h="56">
                  <a:moveTo>
                    <a:pt x="148" y="47"/>
                  </a:moveTo>
                  <a:lnTo>
                    <a:pt x="148" y="47"/>
                  </a:lnTo>
                  <a:lnTo>
                    <a:pt x="137" y="41"/>
                  </a:lnTo>
                  <a:lnTo>
                    <a:pt x="122" y="34"/>
                  </a:lnTo>
                  <a:lnTo>
                    <a:pt x="108" y="27"/>
                  </a:lnTo>
                  <a:lnTo>
                    <a:pt x="90" y="22"/>
                  </a:lnTo>
                  <a:lnTo>
                    <a:pt x="70" y="15"/>
                  </a:lnTo>
                  <a:lnTo>
                    <a:pt x="50" y="10"/>
                  </a:lnTo>
                  <a:lnTo>
                    <a:pt x="25" y="4"/>
                  </a:lnTo>
                  <a:lnTo>
                    <a:pt x="0" y="0"/>
                  </a:lnTo>
                  <a:lnTo>
                    <a:pt x="0" y="8"/>
                  </a:lnTo>
                  <a:lnTo>
                    <a:pt x="25" y="12"/>
                  </a:lnTo>
                  <a:lnTo>
                    <a:pt x="47" y="18"/>
                  </a:lnTo>
                  <a:lnTo>
                    <a:pt x="67" y="23"/>
                  </a:lnTo>
                  <a:lnTo>
                    <a:pt x="87" y="30"/>
                  </a:lnTo>
                  <a:lnTo>
                    <a:pt x="105" y="35"/>
                  </a:lnTo>
                  <a:lnTo>
                    <a:pt x="119" y="42"/>
                  </a:lnTo>
                  <a:lnTo>
                    <a:pt x="131" y="49"/>
                  </a:lnTo>
                  <a:lnTo>
                    <a:pt x="143" y="56"/>
                  </a:lnTo>
                  <a:lnTo>
                    <a:pt x="148"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46" name="Freeform 166"/>
            <p:cNvSpPr>
              <a:spLocks/>
            </p:cNvSpPr>
            <p:nvPr/>
          </p:nvSpPr>
          <p:spPr bwMode="auto">
            <a:xfrm>
              <a:off x="3355" y="3784"/>
              <a:ext cx="12" cy="23"/>
            </a:xfrm>
            <a:custGeom>
              <a:avLst/>
              <a:gdLst>
                <a:gd name="T0" fmla="*/ 0 w 37"/>
                <a:gd name="T1" fmla="*/ 0 h 69"/>
                <a:gd name="T2" fmla="*/ 0 w 37"/>
                <a:gd name="T3" fmla="*/ 0 h 69"/>
                <a:gd name="T4" fmla="*/ 0 w 37"/>
                <a:gd name="T5" fmla="*/ 0 h 69"/>
                <a:gd name="T6" fmla="*/ 0 w 37"/>
                <a:gd name="T7" fmla="*/ 0 h 69"/>
                <a:gd name="T8" fmla="*/ 0 w 37"/>
                <a:gd name="T9" fmla="*/ 0 h 69"/>
                <a:gd name="T10" fmla="*/ 0 w 37"/>
                <a:gd name="T11" fmla="*/ 0 h 69"/>
                <a:gd name="T12" fmla="*/ 0 w 37"/>
                <a:gd name="T13" fmla="*/ 0 h 69"/>
                <a:gd name="T14" fmla="*/ 0 w 37"/>
                <a:gd name="T15" fmla="*/ 0 h 69"/>
                <a:gd name="T16" fmla="*/ 0 w 37"/>
                <a:gd name="T17" fmla="*/ 0 h 69"/>
                <a:gd name="T18" fmla="*/ 0 w 37"/>
                <a:gd name="T19" fmla="*/ 0 h 69"/>
                <a:gd name="T20" fmla="*/ 0 w 37"/>
                <a:gd name="T21" fmla="*/ 0 h 69"/>
                <a:gd name="T22" fmla="*/ 0 w 37"/>
                <a:gd name="T23" fmla="*/ 0 h 69"/>
                <a:gd name="T24" fmla="*/ 0 w 37"/>
                <a:gd name="T25" fmla="*/ 0 h 69"/>
                <a:gd name="T26" fmla="*/ 0 w 37"/>
                <a:gd name="T27" fmla="*/ 0 h 69"/>
                <a:gd name="T28" fmla="*/ 0 w 37"/>
                <a:gd name="T29" fmla="*/ 0 h 69"/>
                <a:gd name="T30" fmla="*/ 0 w 37"/>
                <a:gd name="T31" fmla="*/ 0 h 69"/>
                <a:gd name="T32" fmla="*/ 0 w 37"/>
                <a:gd name="T33" fmla="*/ 0 h 69"/>
                <a:gd name="T34" fmla="*/ 0 w 37"/>
                <a:gd name="T35" fmla="*/ 0 h 69"/>
                <a:gd name="T36" fmla="*/ 0 w 37"/>
                <a:gd name="T37" fmla="*/ 0 h 69"/>
                <a:gd name="T38" fmla="*/ 0 w 37"/>
                <a:gd name="T39" fmla="*/ 0 h 69"/>
                <a:gd name="T40" fmla="*/ 0 w 37"/>
                <a:gd name="T41" fmla="*/ 0 h 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7" h="69">
                  <a:moveTo>
                    <a:pt x="26" y="68"/>
                  </a:moveTo>
                  <a:lnTo>
                    <a:pt x="26" y="69"/>
                  </a:lnTo>
                  <a:lnTo>
                    <a:pt x="35" y="60"/>
                  </a:lnTo>
                  <a:lnTo>
                    <a:pt x="37" y="49"/>
                  </a:lnTo>
                  <a:lnTo>
                    <a:pt x="36" y="41"/>
                  </a:lnTo>
                  <a:lnTo>
                    <a:pt x="33" y="31"/>
                  </a:lnTo>
                  <a:lnTo>
                    <a:pt x="27" y="22"/>
                  </a:lnTo>
                  <a:lnTo>
                    <a:pt x="21" y="14"/>
                  </a:lnTo>
                  <a:lnTo>
                    <a:pt x="13" y="7"/>
                  </a:lnTo>
                  <a:lnTo>
                    <a:pt x="5" y="0"/>
                  </a:lnTo>
                  <a:lnTo>
                    <a:pt x="0" y="9"/>
                  </a:lnTo>
                  <a:lnTo>
                    <a:pt x="7" y="13"/>
                  </a:lnTo>
                  <a:lnTo>
                    <a:pt x="13" y="19"/>
                  </a:lnTo>
                  <a:lnTo>
                    <a:pt x="19" y="27"/>
                  </a:lnTo>
                  <a:lnTo>
                    <a:pt x="24" y="34"/>
                  </a:lnTo>
                  <a:lnTo>
                    <a:pt x="27" y="41"/>
                  </a:lnTo>
                  <a:lnTo>
                    <a:pt x="29" y="49"/>
                  </a:lnTo>
                  <a:lnTo>
                    <a:pt x="26" y="54"/>
                  </a:lnTo>
                  <a:lnTo>
                    <a:pt x="20" y="61"/>
                  </a:lnTo>
                  <a:lnTo>
                    <a:pt x="20" y="62"/>
                  </a:lnTo>
                  <a:lnTo>
                    <a:pt x="2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47" name="Freeform 167"/>
            <p:cNvSpPr>
              <a:spLocks/>
            </p:cNvSpPr>
            <p:nvPr/>
          </p:nvSpPr>
          <p:spPr bwMode="auto">
            <a:xfrm>
              <a:off x="3331" y="3794"/>
              <a:ext cx="33" cy="15"/>
            </a:xfrm>
            <a:custGeom>
              <a:avLst/>
              <a:gdLst>
                <a:gd name="T0" fmla="*/ 0 w 98"/>
                <a:gd name="T1" fmla="*/ 0 h 45"/>
                <a:gd name="T2" fmla="*/ 0 w 98"/>
                <a:gd name="T3" fmla="*/ 0 h 45"/>
                <a:gd name="T4" fmla="*/ 0 w 98"/>
                <a:gd name="T5" fmla="*/ 0 h 45"/>
                <a:gd name="T6" fmla="*/ 0 w 98"/>
                <a:gd name="T7" fmla="*/ 0 h 45"/>
                <a:gd name="T8" fmla="*/ 0 w 98"/>
                <a:gd name="T9" fmla="*/ 0 h 45"/>
                <a:gd name="T10" fmla="*/ 0 w 98"/>
                <a:gd name="T11" fmla="*/ 0 h 45"/>
                <a:gd name="T12" fmla="*/ 0 w 98"/>
                <a:gd name="T13" fmla="*/ 0 h 45"/>
                <a:gd name="T14" fmla="*/ 0 w 98"/>
                <a:gd name="T15" fmla="*/ 0 h 45"/>
                <a:gd name="T16" fmla="*/ 0 w 98"/>
                <a:gd name="T17" fmla="*/ 0 h 45"/>
                <a:gd name="T18" fmla="*/ 0 w 98"/>
                <a:gd name="T19" fmla="*/ 0 h 45"/>
                <a:gd name="T20" fmla="*/ 0 w 98"/>
                <a:gd name="T21" fmla="*/ 0 h 45"/>
                <a:gd name="T22" fmla="*/ 0 w 98"/>
                <a:gd name="T23" fmla="*/ 0 h 45"/>
                <a:gd name="T24" fmla="*/ 0 w 98"/>
                <a:gd name="T25" fmla="*/ 0 h 45"/>
                <a:gd name="T26" fmla="*/ 0 w 98"/>
                <a:gd name="T27" fmla="*/ 0 h 45"/>
                <a:gd name="T28" fmla="*/ 0 w 98"/>
                <a:gd name="T29" fmla="*/ 0 h 45"/>
                <a:gd name="T30" fmla="*/ 0 w 98"/>
                <a:gd name="T31" fmla="*/ 0 h 45"/>
                <a:gd name="T32" fmla="*/ 0 w 98"/>
                <a:gd name="T33" fmla="*/ 0 h 45"/>
                <a:gd name="T34" fmla="*/ 0 w 98"/>
                <a:gd name="T35" fmla="*/ 0 h 45"/>
                <a:gd name="T36" fmla="*/ 0 w 98"/>
                <a:gd name="T37" fmla="*/ 0 h 45"/>
                <a:gd name="T38" fmla="*/ 0 w 98"/>
                <a:gd name="T39" fmla="*/ 0 h 45"/>
                <a:gd name="T40" fmla="*/ 0 w 98"/>
                <a:gd name="T41" fmla="*/ 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8" h="45">
                  <a:moveTo>
                    <a:pt x="0" y="7"/>
                  </a:moveTo>
                  <a:lnTo>
                    <a:pt x="0" y="8"/>
                  </a:lnTo>
                  <a:lnTo>
                    <a:pt x="14" y="18"/>
                  </a:lnTo>
                  <a:lnTo>
                    <a:pt x="27" y="26"/>
                  </a:lnTo>
                  <a:lnTo>
                    <a:pt x="43" y="32"/>
                  </a:lnTo>
                  <a:lnTo>
                    <a:pt x="56" y="38"/>
                  </a:lnTo>
                  <a:lnTo>
                    <a:pt x="69" y="42"/>
                  </a:lnTo>
                  <a:lnTo>
                    <a:pt x="80" y="45"/>
                  </a:lnTo>
                  <a:lnTo>
                    <a:pt x="91" y="42"/>
                  </a:lnTo>
                  <a:lnTo>
                    <a:pt x="98" y="38"/>
                  </a:lnTo>
                  <a:lnTo>
                    <a:pt x="92" y="32"/>
                  </a:lnTo>
                  <a:lnTo>
                    <a:pt x="88" y="34"/>
                  </a:lnTo>
                  <a:lnTo>
                    <a:pt x="80" y="34"/>
                  </a:lnTo>
                  <a:lnTo>
                    <a:pt x="69" y="34"/>
                  </a:lnTo>
                  <a:lnTo>
                    <a:pt x="59" y="30"/>
                  </a:lnTo>
                  <a:lnTo>
                    <a:pt x="46" y="24"/>
                  </a:lnTo>
                  <a:lnTo>
                    <a:pt x="32" y="18"/>
                  </a:lnTo>
                  <a:lnTo>
                    <a:pt x="19" y="10"/>
                  </a:lnTo>
                  <a:lnTo>
                    <a:pt x="6" y="0"/>
                  </a:lnTo>
                  <a:lnTo>
                    <a:pt x="6" y="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48" name="Freeform 168"/>
            <p:cNvSpPr>
              <a:spLocks/>
            </p:cNvSpPr>
            <p:nvPr/>
          </p:nvSpPr>
          <p:spPr bwMode="auto">
            <a:xfrm>
              <a:off x="3306" y="3768"/>
              <a:ext cx="27" cy="28"/>
            </a:xfrm>
            <a:custGeom>
              <a:avLst/>
              <a:gdLst>
                <a:gd name="T0" fmla="*/ 0 w 81"/>
                <a:gd name="T1" fmla="*/ 0 h 85"/>
                <a:gd name="T2" fmla="*/ 0 w 81"/>
                <a:gd name="T3" fmla="*/ 0 h 85"/>
                <a:gd name="T4" fmla="*/ 0 w 81"/>
                <a:gd name="T5" fmla="*/ 0 h 85"/>
                <a:gd name="T6" fmla="*/ 0 w 81"/>
                <a:gd name="T7" fmla="*/ 0 h 85"/>
                <a:gd name="T8" fmla="*/ 0 w 81"/>
                <a:gd name="T9" fmla="*/ 0 h 85"/>
                <a:gd name="T10" fmla="*/ 0 w 81"/>
                <a:gd name="T11" fmla="*/ 0 h 85"/>
                <a:gd name="T12" fmla="*/ 0 w 81"/>
                <a:gd name="T13" fmla="*/ 0 h 85"/>
                <a:gd name="T14" fmla="*/ 0 w 81"/>
                <a:gd name="T15" fmla="*/ 0 h 85"/>
                <a:gd name="T16" fmla="*/ 0 w 81"/>
                <a:gd name="T17" fmla="*/ 0 h 85"/>
                <a:gd name="T18" fmla="*/ 0 w 81"/>
                <a:gd name="T19" fmla="*/ 0 h 85"/>
                <a:gd name="T20" fmla="*/ 0 w 81"/>
                <a:gd name="T21" fmla="*/ 0 h 85"/>
                <a:gd name="T22" fmla="*/ 0 w 81"/>
                <a:gd name="T23" fmla="*/ 0 h 85"/>
                <a:gd name="T24" fmla="*/ 0 w 81"/>
                <a:gd name="T25" fmla="*/ 0 h 85"/>
                <a:gd name="T26" fmla="*/ 0 w 81"/>
                <a:gd name="T27" fmla="*/ 0 h 85"/>
                <a:gd name="T28" fmla="*/ 0 w 81"/>
                <a:gd name="T29" fmla="*/ 0 h 85"/>
                <a:gd name="T30" fmla="*/ 0 w 81"/>
                <a:gd name="T31" fmla="*/ 0 h 85"/>
                <a:gd name="T32" fmla="*/ 0 w 81"/>
                <a:gd name="T33" fmla="*/ 0 h 85"/>
                <a:gd name="T34" fmla="*/ 0 w 81"/>
                <a:gd name="T35" fmla="*/ 0 h 85"/>
                <a:gd name="T36" fmla="*/ 0 w 81"/>
                <a:gd name="T37" fmla="*/ 0 h 85"/>
                <a:gd name="T38" fmla="*/ 0 w 81"/>
                <a:gd name="T39" fmla="*/ 0 h 85"/>
                <a:gd name="T40" fmla="*/ 0 w 81"/>
                <a:gd name="T41" fmla="*/ 0 h 85"/>
                <a:gd name="T42" fmla="*/ 0 w 81"/>
                <a:gd name="T43" fmla="*/ 0 h 85"/>
                <a:gd name="T44" fmla="*/ 0 w 81"/>
                <a:gd name="T45" fmla="*/ 0 h 85"/>
                <a:gd name="T46" fmla="*/ 0 w 81"/>
                <a:gd name="T47" fmla="*/ 0 h 85"/>
                <a:gd name="T48" fmla="*/ 0 w 81"/>
                <a:gd name="T49" fmla="*/ 0 h 85"/>
                <a:gd name="T50" fmla="*/ 0 w 81"/>
                <a:gd name="T51" fmla="*/ 0 h 8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 h="85">
                  <a:moveTo>
                    <a:pt x="1" y="8"/>
                  </a:moveTo>
                  <a:lnTo>
                    <a:pt x="0" y="8"/>
                  </a:lnTo>
                  <a:lnTo>
                    <a:pt x="4" y="13"/>
                  </a:lnTo>
                  <a:lnTo>
                    <a:pt x="10" y="20"/>
                  </a:lnTo>
                  <a:lnTo>
                    <a:pt x="19" y="30"/>
                  </a:lnTo>
                  <a:lnTo>
                    <a:pt x="29" y="40"/>
                  </a:lnTo>
                  <a:lnTo>
                    <a:pt x="41" y="51"/>
                  </a:lnTo>
                  <a:lnTo>
                    <a:pt x="52" y="63"/>
                  </a:lnTo>
                  <a:lnTo>
                    <a:pt x="64" y="74"/>
                  </a:lnTo>
                  <a:lnTo>
                    <a:pt x="75" y="85"/>
                  </a:lnTo>
                  <a:lnTo>
                    <a:pt x="81" y="79"/>
                  </a:lnTo>
                  <a:lnTo>
                    <a:pt x="70" y="69"/>
                  </a:lnTo>
                  <a:lnTo>
                    <a:pt x="58" y="58"/>
                  </a:lnTo>
                  <a:lnTo>
                    <a:pt x="46" y="46"/>
                  </a:lnTo>
                  <a:lnTo>
                    <a:pt x="38" y="35"/>
                  </a:lnTo>
                  <a:lnTo>
                    <a:pt x="27" y="24"/>
                  </a:lnTo>
                  <a:lnTo>
                    <a:pt x="19" y="15"/>
                  </a:lnTo>
                  <a:lnTo>
                    <a:pt x="13" y="8"/>
                  </a:lnTo>
                  <a:lnTo>
                    <a:pt x="9" y="3"/>
                  </a:lnTo>
                  <a:lnTo>
                    <a:pt x="7" y="3"/>
                  </a:lnTo>
                  <a:lnTo>
                    <a:pt x="9" y="3"/>
                  </a:lnTo>
                  <a:lnTo>
                    <a:pt x="6" y="0"/>
                  </a:lnTo>
                  <a:lnTo>
                    <a:pt x="3" y="1"/>
                  </a:lnTo>
                  <a:lnTo>
                    <a:pt x="0" y="4"/>
                  </a:lnTo>
                  <a:lnTo>
                    <a:pt x="0" y="8"/>
                  </a:lnTo>
                  <a:lnTo>
                    <a:pt x="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49" name="Freeform 169"/>
            <p:cNvSpPr>
              <a:spLocks/>
            </p:cNvSpPr>
            <p:nvPr/>
          </p:nvSpPr>
          <p:spPr bwMode="auto">
            <a:xfrm>
              <a:off x="3298" y="3760"/>
              <a:ext cx="10" cy="11"/>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w 30"/>
                <a:gd name="T11" fmla="*/ 0 h 31"/>
                <a:gd name="T12" fmla="*/ 0 w 30"/>
                <a:gd name="T13" fmla="*/ 0 h 31"/>
                <a:gd name="T14" fmla="*/ 0 w 30"/>
                <a:gd name="T15" fmla="*/ 0 h 31"/>
                <a:gd name="T16" fmla="*/ 0 w 30"/>
                <a:gd name="T17" fmla="*/ 0 h 31"/>
                <a:gd name="T18" fmla="*/ 0 w 30"/>
                <a:gd name="T19" fmla="*/ 0 h 31"/>
                <a:gd name="T20" fmla="*/ 0 w 30"/>
                <a:gd name="T21" fmla="*/ 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1">
                  <a:moveTo>
                    <a:pt x="0" y="7"/>
                  </a:moveTo>
                  <a:lnTo>
                    <a:pt x="0" y="7"/>
                  </a:lnTo>
                  <a:lnTo>
                    <a:pt x="24" y="31"/>
                  </a:lnTo>
                  <a:lnTo>
                    <a:pt x="30" y="26"/>
                  </a:lnTo>
                  <a:lnTo>
                    <a:pt x="5" y="1"/>
                  </a:lnTo>
                  <a:lnTo>
                    <a:pt x="3" y="0"/>
                  </a:lnTo>
                  <a:lnTo>
                    <a:pt x="1" y="1"/>
                  </a:lnTo>
                  <a:lnTo>
                    <a:pt x="0" y="4"/>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50" name="Freeform 170"/>
            <p:cNvSpPr>
              <a:spLocks/>
            </p:cNvSpPr>
            <p:nvPr/>
          </p:nvSpPr>
          <p:spPr bwMode="auto">
            <a:xfrm>
              <a:off x="2768" y="3394"/>
              <a:ext cx="153" cy="159"/>
            </a:xfrm>
            <a:custGeom>
              <a:avLst/>
              <a:gdLst>
                <a:gd name="T0" fmla="*/ 0 w 460"/>
                <a:gd name="T1" fmla="*/ 0 h 477"/>
                <a:gd name="T2" fmla="*/ 0 w 460"/>
                <a:gd name="T3" fmla="*/ 0 h 477"/>
                <a:gd name="T4" fmla="*/ 0 w 460"/>
                <a:gd name="T5" fmla="*/ 0 h 477"/>
                <a:gd name="T6" fmla="*/ 0 w 460"/>
                <a:gd name="T7" fmla="*/ 0 h 477"/>
                <a:gd name="T8" fmla="*/ 0 w 460"/>
                <a:gd name="T9" fmla="*/ 0 h 477"/>
                <a:gd name="T10" fmla="*/ 0 w 460"/>
                <a:gd name="T11" fmla="*/ 0 h 477"/>
                <a:gd name="T12" fmla="*/ 0 w 460"/>
                <a:gd name="T13" fmla="*/ 0 h 477"/>
                <a:gd name="T14" fmla="*/ 0 w 460"/>
                <a:gd name="T15" fmla="*/ 0 h 477"/>
                <a:gd name="T16" fmla="*/ 0 w 460"/>
                <a:gd name="T17" fmla="*/ 0 h 477"/>
                <a:gd name="T18" fmla="*/ 0 w 460"/>
                <a:gd name="T19" fmla="*/ 0 h 477"/>
                <a:gd name="T20" fmla="*/ 0 w 460"/>
                <a:gd name="T21" fmla="*/ 0 h 477"/>
                <a:gd name="T22" fmla="*/ 0 w 460"/>
                <a:gd name="T23" fmla="*/ 0 h 477"/>
                <a:gd name="T24" fmla="*/ 0 w 460"/>
                <a:gd name="T25" fmla="*/ 0 h 477"/>
                <a:gd name="T26" fmla="*/ 0 w 460"/>
                <a:gd name="T27" fmla="*/ 0 h 477"/>
                <a:gd name="T28" fmla="*/ 0 w 460"/>
                <a:gd name="T29" fmla="*/ 0 h 477"/>
                <a:gd name="T30" fmla="*/ 0 w 460"/>
                <a:gd name="T31" fmla="*/ 0 h 477"/>
                <a:gd name="T32" fmla="*/ 0 w 460"/>
                <a:gd name="T33" fmla="*/ 0 h 477"/>
                <a:gd name="T34" fmla="*/ 0 w 460"/>
                <a:gd name="T35" fmla="*/ 0 h 477"/>
                <a:gd name="T36" fmla="*/ 0 w 460"/>
                <a:gd name="T37" fmla="*/ 0 h 477"/>
                <a:gd name="T38" fmla="*/ 0 w 460"/>
                <a:gd name="T39" fmla="*/ 0 h 477"/>
                <a:gd name="T40" fmla="*/ 0 w 460"/>
                <a:gd name="T41" fmla="*/ 0 h 477"/>
                <a:gd name="T42" fmla="*/ 0 w 460"/>
                <a:gd name="T43" fmla="*/ 0 h 477"/>
                <a:gd name="T44" fmla="*/ 0 w 460"/>
                <a:gd name="T45" fmla="*/ 0 h 477"/>
                <a:gd name="T46" fmla="*/ 0 w 460"/>
                <a:gd name="T47" fmla="*/ 0 h 477"/>
                <a:gd name="T48" fmla="*/ 0 w 460"/>
                <a:gd name="T49" fmla="*/ 0 h 477"/>
                <a:gd name="T50" fmla="*/ 0 w 460"/>
                <a:gd name="T51" fmla="*/ 0 h 477"/>
                <a:gd name="T52" fmla="*/ 0 w 460"/>
                <a:gd name="T53" fmla="*/ 0 h 477"/>
                <a:gd name="T54" fmla="*/ 0 w 460"/>
                <a:gd name="T55" fmla="*/ 0 h 477"/>
                <a:gd name="T56" fmla="*/ 0 w 460"/>
                <a:gd name="T57" fmla="*/ 0 h 477"/>
                <a:gd name="T58" fmla="*/ 0 w 460"/>
                <a:gd name="T59" fmla="*/ 0 h 477"/>
                <a:gd name="T60" fmla="*/ 0 w 460"/>
                <a:gd name="T61" fmla="*/ 0 h 477"/>
                <a:gd name="T62" fmla="*/ 0 w 460"/>
                <a:gd name="T63" fmla="*/ 0 h 477"/>
                <a:gd name="T64" fmla="*/ 0 w 460"/>
                <a:gd name="T65" fmla="*/ 0 h 477"/>
                <a:gd name="T66" fmla="*/ 0 w 460"/>
                <a:gd name="T67" fmla="*/ 0 h 477"/>
                <a:gd name="T68" fmla="*/ 0 w 460"/>
                <a:gd name="T69" fmla="*/ 0 h 477"/>
                <a:gd name="T70" fmla="*/ 0 w 460"/>
                <a:gd name="T71" fmla="*/ 0 h 477"/>
                <a:gd name="T72" fmla="*/ 0 w 460"/>
                <a:gd name="T73" fmla="*/ 0 h 477"/>
                <a:gd name="T74" fmla="*/ 0 w 460"/>
                <a:gd name="T75" fmla="*/ 0 h 477"/>
                <a:gd name="T76" fmla="*/ 0 w 460"/>
                <a:gd name="T77" fmla="*/ 0 h 477"/>
                <a:gd name="T78" fmla="*/ 0 w 460"/>
                <a:gd name="T79" fmla="*/ 0 h 477"/>
                <a:gd name="T80" fmla="*/ 0 w 460"/>
                <a:gd name="T81" fmla="*/ 0 h 477"/>
                <a:gd name="T82" fmla="*/ 0 w 460"/>
                <a:gd name="T83" fmla="*/ 0 h 477"/>
                <a:gd name="T84" fmla="*/ 0 w 460"/>
                <a:gd name="T85" fmla="*/ 0 h 477"/>
                <a:gd name="T86" fmla="*/ 0 w 460"/>
                <a:gd name="T87" fmla="*/ 0 h 477"/>
                <a:gd name="T88" fmla="*/ 0 w 460"/>
                <a:gd name="T89" fmla="*/ 0 h 4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60" h="477">
                  <a:moveTo>
                    <a:pt x="314" y="402"/>
                  </a:moveTo>
                  <a:lnTo>
                    <a:pt x="307" y="402"/>
                  </a:lnTo>
                  <a:lnTo>
                    <a:pt x="301" y="402"/>
                  </a:lnTo>
                  <a:lnTo>
                    <a:pt x="294" y="400"/>
                  </a:lnTo>
                  <a:lnTo>
                    <a:pt x="288" y="398"/>
                  </a:lnTo>
                  <a:lnTo>
                    <a:pt x="284" y="395"/>
                  </a:lnTo>
                  <a:lnTo>
                    <a:pt x="279" y="391"/>
                  </a:lnTo>
                  <a:lnTo>
                    <a:pt x="274" y="386"/>
                  </a:lnTo>
                  <a:lnTo>
                    <a:pt x="268" y="377"/>
                  </a:lnTo>
                  <a:lnTo>
                    <a:pt x="256" y="377"/>
                  </a:lnTo>
                  <a:lnTo>
                    <a:pt x="247" y="373"/>
                  </a:lnTo>
                  <a:lnTo>
                    <a:pt x="242" y="368"/>
                  </a:lnTo>
                  <a:lnTo>
                    <a:pt x="240" y="360"/>
                  </a:lnTo>
                  <a:lnTo>
                    <a:pt x="230" y="360"/>
                  </a:lnTo>
                  <a:lnTo>
                    <a:pt x="221" y="357"/>
                  </a:lnTo>
                  <a:lnTo>
                    <a:pt x="215" y="350"/>
                  </a:lnTo>
                  <a:lnTo>
                    <a:pt x="210" y="344"/>
                  </a:lnTo>
                  <a:lnTo>
                    <a:pt x="202" y="349"/>
                  </a:lnTo>
                  <a:lnTo>
                    <a:pt x="194" y="353"/>
                  </a:lnTo>
                  <a:lnTo>
                    <a:pt x="183" y="357"/>
                  </a:lnTo>
                  <a:lnTo>
                    <a:pt x="172" y="363"/>
                  </a:lnTo>
                  <a:lnTo>
                    <a:pt x="162" y="365"/>
                  </a:lnTo>
                  <a:lnTo>
                    <a:pt x="151" y="364"/>
                  </a:lnTo>
                  <a:lnTo>
                    <a:pt x="144" y="359"/>
                  </a:lnTo>
                  <a:lnTo>
                    <a:pt x="138" y="348"/>
                  </a:lnTo>
                  <a:lnTo>
                    <a:pt x="135" y="337"/>
                  </a:lnTo>
                  <a:lnTo>
                    <a:pt x="133" y="319"/>
                  </a:lnTo>
                  <a:lnTo>
                    <a:pt x="128" y="302"/>
                  </a:lnTo>
                  <a:lnTo>
                    <a:pt x="127" y="291"/>
                  </a:lnTo>
                  <a:lnTo>
                    <a:pt x="112" y="291"/>
                  </a:lnTo>
                  <a:lnTo>
                    <a:pt x="95" y="287"/>
                  </a:lnTo>
                  <a:lnTo>
                    <a:pt x="79" y="280"/>
                  </a:lnTo>
                  <a:lnTo>
                    <a:pt x="61" y="270"/>
                  </a:lnTo>
                  <a:lnTo>
                    <a:pt x="44" y="259"/>
                  </a:lnTo>
                  <a:lnTo>
                    <a:pt x="28" y="247"/>
                  </a:lnTo>
                  <a:lnTo>
                    <a:pt x="13" y="235"/>
                  </a:lnTo>
                  <a:lnTo>
                    <a:pt x="2" y="224"/>
                  </a:lnTo>
                  <a:lnTo>
                    <a:pt x="2" y="217"/>
                  </a:lnTo>
                  <a:lnTo>
                    <a:pt x="0" y="210"/>
                  </a:lnTo>
                  <a:lnTo>
                    <a:pt x="0" y="205"/>
                  </a:lnTo>
                  <a:lnTo>
                    <a:pt x="0" y="201"/>
                  </a:lnTo>
                  <a:lnTo>
                    <a:pt x="5" y="199"/>
                  </a:lnTo>
                  <a:lnTo>
                    <a:pt x="9" y="197"/>
                  </a:lnTo>
                  <a:lnTo>
                    <a:pt x="16" y="191"/>
                  </a:lnTo>
                  <a:lnTo>
                    <a:pt x="24" y="185"/>
                  </a:lnTo>
                  <a:lnTo>
                    <a:pt x="32" y="178"/>
                  </a:lnTo>
                  <a:lnTo>
                    <a:pt x="40" y="171"/>
                  </a:lnTo>
                  <a:lnTo>
                    <a:pt x="45" y="164"/>
                  </a:lnTo>
                  <a:lnTo>
                    <a:pt x="51" y="159"/>
                  </a:lnTo>
                  <a:lnTo>
                    <a:pt x="58" y="146"/>
                  </a:lnTo>
                  <a:lnTo>
                    <a:pt x="63" y="129"/>
                  </a:lnTo>
                  <a:lnTo>
                    <a:pt x="67" y="114"/>
                  </a:lnTo>
                  <a:lnTo>
                    <a:pt x="70" y="101"/>
                  </a:lnTo>
                  <a:lnTo>
                    <a:pt x="76" y="94"/>
                  </a:lnTo>
                  <a:lnTo>
                    <a:pt x="85" y="92"/>
                  </a:lnTo>
                  <a:lnTo>
                    <a:pt x="92" y="94"/>
                  </a:lnTo>
                  <a:lnTo>
                    <a:pt x="95" y="102"/>
                  </a:lnTo>
                  <a:lnTo>
                    <a:pt x="96" y="114"/>
                  </a:lnTo>
                  <a:lnTo>
                    <a:pt x="101" y="128"/>
                  </a:lnTo>
                  <a:lnTo>
                    <a:pt x="109" y="140"/>
                  </a:lnTo>
                  <a:lnTo>
                    <a:pt x="118" y="151"/>
                  </a:lnTo>
                  <a:lnTo>
                    <a:pt x="118" y="140"/>
                  </a:lnTo>
                  <a:lnTo>
                    <a:pt x="122" y="133"/>
                  </a:lnTo>
                  <a:lnTo>
                    <a:pt x="127" y="133"/>
                  </a:lnTo>
                  <a:lnTo>
                    <a:pt x="131" y="137"/>
                  </a:lnTo>
                  <a:lnTo>
                    <a:pt x="135" y="144"/>
                  </a:lnTo>
                  <a:lnTo>
                    <a:pt x="143" y="150"/>
                  </a:lnTo>
                  <a:lnTo>
                    <a:pt x="151" y="155"/>
                  </a:lnTo>
                  <a:lnTo>
                    <a:pt x="162" y="158"/>
                  </a:lnTo>
                  <a:lnTo>
                    <a:pt x="167" y="159"/>
                  </a:lnTo>
                  <a:lnTo>
                    <a:pt x="175" y="162"/>
                  </a:lnTo>
                  <a:lnTo>
                    <a:pt x="182" y="164"/>
                  </a:lnTo>
                  <a:lnTo>
                    <a:pt x="192" y="168"/>
                  </a:lnTo>
                  <a:lnTo>
                    <a:pt x="201" y="172"/>
                  </a:lnTo>
                  <a:lnTo>
                    <a:pt x="208" y="175"/>
                  </a:lnTo>
                  <a:lnTo>
                    <a:pt x="215" y="179"/>
                  </a:lnTo>
                  <a:lnTo>
                    <a:pt x="221" y="183"/>
                  </a:lnTo>
                  <a:lnTo>
                    <a:pt x="226" y="179"/>
                  </a:lnTo>
                  <a:lnTo>
                    <a:pt x="233" y="174"/>
                  </a:lnTo>
                  <a:lnTo>
                    <a:pt x="243" y="168"/>
                  </a:lnTo>
                  <a:lnTo>
                    <a:pt x="253" y="162"/>
                  </a:lnTo>
                  <a:lnTo>
                    <a:pt x="263" y="155"/>
                  </a:lnTo>
                  <a:lnTo>
                    <a:pt x="274" y="148"/>
                  </a:lnTo>
                  <a:lnTo>
                    <a:pt x="282" y="144"/>
                  </a:lnTo>
                  <a:lnTo>
                    <a:pt x="288" y="141"/>
                  </a:lnTo>
                  <a:lnTo>
                    <a:pt x="290" y="127"/>
                  </a:lnTo>
                  <a:lnTo>
                    <a:pt x="295" y="113"/>
                  </a:lnTo>
                  <a:lnTo>
                    <a:pt x="303" y="104"/>
                  </a:lnTo>
                  <a:lnTo>
                    <a:pt x="308" y="98"/>
                  </a:lnTo>
                  <a:lnTo>
                    <a:pt x="311" y="89"/>
                  </a:lnTo>
                  <a:lnTo>
                    <a:pt x="316" y="81"/>
                  </a:lnTo>
                  <a:lnTo>
                    <a:pt x="322" y="73"/>
                  </a:lnTo>
                  <a:lnTo>
                    <a:pt x="329" y="65"/>
                  </a:lnTo>
                  <a:lnTo>
                    <a:pt x="338" y="62"/>
                  </a:lnTo>
                  <a:lnTo>
                    <a:pt x="346" y="63"/>
                  </a:lnTo>
                  <a:lnTo>
                    <a:pt x="355" y="69"/>
                  </a:lnTo>
                  <a:lnTo>
                    <a:pt x="364" y="74"/>
                  </a:lnTo>
                  <a:lnTo>
                    <a:pt x="374" y="75"/>
                  </a:lnTo>
                  <a:lnTo>
                    <a:pt x="386" y="81"/>
                  </a:lnTo>
                  <a:lnTo>
                    <a:pt x="396" y="89"/>
                  </a:lnTo>
                  <a:lnTo>
                    <a:pt x="404" y="97"/>
                  </a:lnTo>
                  <a:lnTo>
                    <a:pt x="406" y="86"/>
                  </a:lnTo>
                  <a:lnTo>
                    <a:pt x="404" y="75"/>
                  </a:lnTo>
                  <a:lnTo>
                    <a:pt x="400" y="66"/>
                  </a:lnTo>
                  <a:lnTo>
                    <a:pt x="393" y="55"/>
                  </a:lnTo>
                  <a:lnTo>
                    <a:pt x="397" y="46"/>
                  </a:lnTo>
                  <a:lnTo>
                    <a:pt x="403" y="32"/>
                  </a:lnTo>
                  <a:lnTo>
                    <a:pt x="409" y="16"/>
                  </a:lnTo>
                  <a:lnTo>
                    <a:pt x="415" y="0"/>
                  </a:lnTo>
                  <a:lnTo>
                    <a:pt x="425" y="11"/>
                  </a:lnTo>
                  <a:lnTo>
                    <a:pt x="436" y="32"/>
                  </a:lnTo>
                  <a:lnTo>
                    <a:pt x="448" y="55"/>
                  </a:lnTo>
                  <a:lnTo>
                    <a:pt x="457" y="74"/>
                  </a:lnTo>
                  <a:lnTo>
                    <a:pt x="460" y="114"/>
                  </a:lnTo>
                  <a:lnTo>
                    <a:pt x="458" y="186"/>
                  </a:lnTo>
                  <a:lnTo>
                    <a:pt x="455" y="259"/>
                  </a:lnTo>
                  <a:lnTo>
                    <a:pt x="449" y="302"/>
                  </a:lnTo>
                  <a:lnTo>
                    <a:pt x="445" y="313"/>
                  </a:lnTo>
                  <a:lnTo>
                    <a:pt x="438" y="325"/>
                  </a:lnTo>
                  <a:lnTo>
                    <a:pt x="431" y="341"/>
                  </a:lnTo>
                  <a:lnTo>
                    <a:pt x="420" y="356"/>
                  </a:lnTo>
                  <a:lnTo>
                    <a:pt x="410" y="371"/>
                  </a:lnTo>
                  <a:lnTo>
                    <a:pt x="400" y="384"/>
                  </a:lnTo>
                  <a:lnTo>
                    <a:pt x="393" y="395"/>
                  </a:lnTo>
                  <a:lnTo>
                    <a:pt x="386" y="402"/>
                  </a:lnTo>
                  <a:lnTo>
                    <a:pt x="384" y="418"/>
                  </a:lnTo>
                  <a:lnTo>
                    <a:pt x="380" y="441"/>
                  </a:lnTo>
                  <a:lnTo>
                    <a:pt x="372" y="462"/>
                  </a:lnTo>
                  <a:lnTo>
                    <a:pt x="365" y="477"/>
                  </a:lnTo>
                  <a:lnTo>
                    <a:pt x="362" y="472"/>
                  </a:lnTo>
                  <a:lnTo>
                    <a:pt x="356" y="462"/>
                  </a:lnTo>
                  <a:lnTo>
                    <a:pt x="349" y="452"/>
                  </a:lnTo>
                  <a:lnTo>
                    <a:pt x="340" y="440"/>
                  </a:lnTo>
                  <a:lnTo>
                    <a:pt x="332" y="427"/>
                  </a:lnTo>
                  <a:lnTo>
                    <a:pt x="323" y="417"/>
                  </a:lnTo>
                  <a:lnTo>
                    <a:pt x="317" y="407"/>
                  </a:lnTo>
                  <a:lnTo>
                    <a:pt x="314" y="402"/>
                  </a:lnTo>
                  <a:close/>
                </a:path>
              </a:pathLst>
            </a:custGeom>
            <a:solidFill>
              <a:srgbClr val="DDAA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51" name="Freeform 171"/>
            <p:cNvSpPr>
              <a:spLocks/>
            </p:cNvSpPr>
            <p:nvPr/>
          </p:nvSpPr>
          <p:spPr bwMode="auto">
            <a:xfrm>
              <a:off x="2863" y="3525"/>
              <a:ext cx="10" cy="5"/>
            </a:xfrm>
            <a:custGeom>
              <a:avLst/>
              <a:gdLst>
                <a:gd name="T0" fmla="*/ 0 w 29"/>
                <a:gd name="T1" fmla="*/ 0 h 13"/>
                <a:gd name="T2" fmla="*/ 0 w 29"/>
                <a:gd name="T3" fmla="*/ 0 h 13"/>
                <a:gd name="T4" fmla="*/ 0 w 29"/>
                <a:gd name="T5" fmla="*/ 0 h 13"/>
                <a:gd name="T6" fmla="*/ 0 w 29"/>
                <a:gd name="T7" fmla="*/ 0 h 13"/>
                <a:gd name="T8" fmla="*/ 0 w 29"/>
                <a:gd name="T9" fmla="*/ 0 h 13"/>
                <a:gd name="T10" fmla="*/ 0 w 29"/>
                <a:gd name="T11" fmla="*/ 0 h 13"/>
                <a:gd name="T12" fmla="*/ 0 w 29"/>
                <a:gd name="T13" fmla="*/ 0 h 13"/>
                <a:gd name="T14" fmla="*/ 0 w 29"/>
                <a:gd name="T15" fmla="*/ 0 h 13"/>
                <a:gd name="T16" fmla="*/ 0 w 29"/>
                <a:gd name="T17" fmla="*/ 0 h 13"/>
                <a:gd name="T18" fmla="*/ 0 w 29"/>
                <a:gd name="T19" fmla="*/ 0 h 13"/>
                <a:gd name="T20" fmla="*/ 0 w 29"/>
                <a:gd name="T21" fmla="*/ 0 h 13"/>
                <a:gd name="T22" fmla="*/ 0 w 29"/>
                <a:gd name="T23" fmla="*/ 0 h 13"/>
                <a:gd name="T24" fmla="*/ 0 w 29"/>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3">
                  <a:moveTo>
                    <a:pt x="0" y="8"/>
                  </a:moveTo>
                  <a:lnTo>
                    <a:pt x="0" y="8"/>
                  </a:lnTo>
                  <a:lnTo>
                    <a:pt x="7" y="10"/>
                  </a:lnTo>
                  <a:lnTo>
                    <a:pt x="16" y="12"/>
                  </a:lnTo>
                  <a:lnTo>
                    <a:pt x="22" y="13"/>
                  </a:lnTo>
                  <a:lnTo>
                    <a:pt x="29" y="13"/>
                  </a:lnTo>
                  <a:lnTo>
                    <a:pt x="29" y="2"/>
                  </a:lnTo>
                  <a:lnTo>
                    <a:pt x="22" y="2"/>
                  </a:lnTo>
                  <a:lnTo>
                    <a:pt x="16" y="4"/>
                  </a:lnTo>
                  <a:lnTo>
                    <a:pt x="10" y="2"/>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52" name="Freeform 172"/>
            <p:cNvSpPr>
              <a:spLocks/>
            </p:cNvSpPr>
            <p:nvPr/>
          </p:nvSpPr>
          <p:spPr bwMode="auto">
            <a:xfrm>
              <a:off x="2856" y="3518"/>
              <a:ext cx="9" cy="10"/>
            </a:xfrm>
            <a:custGeom>
              <a:avLst/>
              <a:gdLst>
                <a:gd name="T0" fmla="*/ 0 w 28"/>
                <a:gd name="T1" fmla="*/ 0 h 30"/>
                <a:gd name="T2" fmla="*/ 0 w 28"/>
                <a:gd name="T3" fmla="*/ 0 h 30"/>
                <a:gd name="T4" fmla="*/ 0 w 28"/>
                <a:gd name="T5" fmla="*/ 0 h 30"/>
                <a:gd name="T6" fmla="*/ 0 w 28"/>
                <a:gd name="T7" fmla="*/ 0 h 30"/>
                <a:gd name="T8" fmla="*/ 0 w 28"/>
                <a:gd name="T9" fmla="*/ 0 h 30"/>
                <a:gd name="T10" fmla="*/ 0 w 28"/>
                <a:gd name="T11" fmla="*/ 0 h 30"/>
                <a:gd name="T12" fmla="*/ 0 w 28"/>
                <a:gd name="T13" fmla="*/ 0 h 30"/>
                <a:gd name="T14" fmla="*/ 0 w 28"/>
                <a:gd name="T15" fmla="*/ 0 h 30"/>
                <a:gd name="T16" fmla="*/ 0 w 28"/>
                <a:gd name="T17" fmla="*/ 0 h 30"/>
                <a:gd name="T18" fmla="*/ 0 w 28"/>
                <a:gd name="T19" fmla="*/ 0 h 30"/>
                <a:gd name="T20" fmla="*/ 0 w 28"/>
                <a:gd name="T21" fmla="*/ 0 h 30"/>
                <a:gd name="T22" fmla="*/ 0 w 28"/>
                <a:gd name="T23" fmla="*/ 0 h 30"/>
                <a:gd name="T24" fmla="*/ 0 w 28"/>
                <a:gd name="T25" fmla="*/ 0 h 30"/>
                <a:gd name="T26" fmla="*/ 0 w 28"/>
                <a:gd name="T27" fmla="*/ 0 h 30"/>
                <a:gd name="T28" fmla="*/ 0 w 28"/>
                <a:gd name="T29" fmla="*/ 0 h 30"/>
                <a:gd name="T30" fmla="*/ 0 w 28"/>
                <a:gd name="T31" fmla="*/ 0 h 30"/>
                <a:gd name="T32" fmla="*/ 0 w 28"/>
                <a:gd name="T33" fmla="*/ 0 h 30"/>
                <a:gd name="T34" fmla="*/ 0 w 28"/>
                <a:gd name="T35" fmla="*/ 0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 h="30">
                  <a:moveTo>
                    <a:pt x="5" y="10"/>
                  </a:moveTo>
                  <a:lnTo>
                    <a:pt x="0" y="8"/>
                  </a:lnTo>
                  <a:lnTo>
                    <a:pt x="6" y="16"/>
                  </a:lnTo>
                  <a:lnTo>
                    <a:pt x="13" y="22"/>
                  </a:lnTo>
                  <a:lnTo>
                    <a:pt x="18" y="27"/>
                  </a:lnTo>
                  <a:lnTo>
                    <a:pt x="22" y="30"/>
                  </a:lnTo>
                  <a:lnTo>
                    <a:pt x="28" y="22"/>
                  </a:lnTo>
                  <a:lnTo>
                    <a:pt x="24" y="19"/>
                  </a:lnTo>
                  <a:lnTo>
                    <a:pt x="19" y="16"/>
                  </a:lnTo>
                  <a:lnTo>
                    <a:pt x="15" y="11"/>
                  </a:lnTo>
                  <a:lnTo>
                    <a:pt x="9" y="3"/>
                  </a:lnTo>
                  <a:lnTo>
                    <a:pt x="5" y="1"/>
                  </a:lnTo>
                  <a:lnTo>
                    <a:pt x="9" y="3"/>
                  </a:lnTo>
                  <a:lnTo>
                    <a:pt x="6" y="0"/>
                  </a:lnTo>
                  <a:lnTo>
                    <a:pt x="3" y="1"/>
                  </a:lnTo>
                  <a:lnTo>
                    <a:pt x="0" y="4"/>
                  </a:lnTo>
                  <a:lnTo>
                    <a:pt x="0" y="8"/>
                  </a:lnTo>
                  <a:lnTo>
                    <a:pt x="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53" name="Freeform 173"/>
            <p:cNvSpPr>
              <a:spLocks/>
            </p:cNvSpPr>
            <p:nvPr/>
          </p:nvSpPr>
          <p:spPr bwMode="auto">
            <a:xfrm>
              <a:off x="2846" y="3512"/>
              <a:ext cx="11" cy="9"/>
            </a:xfrm>
            <a:custGeom>
              <a:avLst/>
              <a:gdLst>
                <a:gd name="T0" fmla="*/ 0 w 34"/>
                <a:gd name="T1" fmla="*/ 0 h 27"/>
                <a:gd name="T2" fmla="*/ 0 w 34"/>
                <a:gd name="T3" fmla="*/ 0 h 27"/>
                <a:gd name="T4" fmla="*/ 0 w 34"/>
                <a:gd name="T5" fmla="*/ 0 h 27"/>
                <a:gd name="T6" fmla="*/ 0 w 34"/>
                <a:gd name="T7" fmla="*/ 0 h 27"/>
                <a:gd name="T8" fmla="*/ 0 w 34"/>
                <a:gd name="T9" fmla="*/ 0 h 27"/>
                <a:gd name="T10" fmla="*/ 0 w 34"/>
                <a:gd name="T11" fmla="*/ 0 h 27"/>
                <a:gd name="T12" fmla="*/ 0 w 34"/>
                <a:gd name="T13" fmla="*/ 0 h 27"/>
                <a:gd name="T14" fmla="*/ 0 w 34"/>
                <a:gd name="T15" fmla="*/ 0 h 27"/>
                <a:gd name="T16" fmla="*/ 0 w 34"/>
                <a:gd name="T17" fmla="*/ 0 h 27"/>
                <a:gd name="T18" fmla="*/ 0 w 34"/>
                <a:gd name="T19" fmla="*/ 0 h 27"/>
                <a:gd name="T20" fmla="*/ 0 w 34"/>
                <a:gd name="T21" fmla="*/ 0 h 27"/>
                <a:gd name="T22" fmla="*/ 0 w 34"/>
                <a:gd name="T23" fmla="*/ 0 h 27"/>
                <a:gd name="T24" fmla="*/ 0 w 34"/>
                <a:gd name="T25" fmla="*/ 0 h 27"/>
                <a:gd name="T26" fmla="*/ 0 w 34"/>
                <a:gd name="T27" fmla="*/ 0 h 27"/>
                <a:gd name="T28" fmla="*/ 0 w 34"/>
                <a:gd name="T29" fmla="*/ 0 h 27"/>
                <a:gd name="T30" fmla="*/ 0 w 34"/>
                <a:gd name="T31" fmla="*/ 0 h 27"/>
                <a:gd name="T32" fmla="*/ 0 w 34"/>
                <a:gd name="T33" fmla="*/ 0 h 27"/>
                <a:gd name="T34" fmla="*/ 0 w 34"/>
                <a:gd name="T35" fmla="*/ 0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 h="27">
                  <a:moveTo>
                    <a:pt x="8" y="9"/>
                  </a:moveTo>
                  <a:lnTo>
                    <a:pt x="0" y="5"/>
                  </a:lnTo>
                  <a:lnTo>
                    <a:pt x="3" y="14"/>
                  </a:lnTo>
                  <a:lnTo>
                    <a:pt x="10" y="22"/>
                  </a:lnTo>
                  <a:lnTo>
                    <a:pt x="22" y="27"/>
                  </a:lnTo>
                  <a:lnTo>
                    <a:pt x="34" y="27"/>
                  </a:lnTo>
                  <a:lnTo>
                    <a:pt x="34" y="18"/>
                  </a:lnTo>
                  <a:lnTo>
                    <a:pt x="22" y="18"/>
                  </a:lnTo>
                  <a:lnTo>
                    <a:pt x="16" y="14"/>
                  </a:lnTo>
                  <a:lnTo>
                    <a:pt x="12" y="12"/>
                  </a:lnTo>
                  <a:lnTo>
                    <a:pt x="12" y="5"/>
                  </a:lnTo>
                  <a:lnTo>
                    <a:pt x="5" y="1"/>
                  </a:lnTo>
                  <a:lnTo>
                    <a:pt x="12" y="5"/>
                  </a:lnTo>
                  <a:lnTo>
                    <a:pt x="10" y="1"/>
                  </a:lnTo>
                  <a:lnTo>
                    <a:pt x="6" y="0"/>
                  </a:lnTo>
                  <a:lnTo>
                    <a:pt x="2" y="1"/>
                  </a:lnTo>
                  <a:lnTo>
                    <a:pt x="0" y="5"/>
                  </a:lnTo>
                  <a:lnTo>
                    <a:pt x="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54" name="Freeform 174"/>
            <p:cNvSpPr>
              <a:spLocks/>
            </p:cNvSpPr>
            <p:nvPr/>
          </p:nvSpPr>
          <p:spPr bwMode="auto">
            <a:xfrm>
              <a:off x="2836" y="3507"/>
              <a:ext cx="13" cy="8"/>
            </a:xfrm>
            <a:custGeom>
              <a:avLst/>
              <a:gdLst>
                <a:gd name="T0" fmla="*/ 0 w 37"/>
                <a:gd name="T1" fmla="*/ 0 h 24"/>
                <a:gd name="T2" fmla="*/ 0 w 37"/>
                <a:gd name="T3" fmla="*/ 0 h 24"/>
                <a:gd name="T4" fmla="*/ 0 w 37"/>
                <a:gd name="T5" fmla="*/ 0 h 24"/>
                <a:gd name="T6" fmla="*/ 0 w 37"/>
                <a:gd name="T7" fmla="*/ 0 h 24"/>
                <a:gd name="T8" fmla="*/ 0 w 37"/>
                <a:gd name="T9" fmla="*/ 0 h 24"/>
                <a:gd name="T10" fmla="*/ 0 w 37"/>
                <a:gd name="T11" fmla="*/ 0 h 24"/>
                <a:gd name="T12" fmla="*/ 0 w 37"/>
                <a:gd name="T13" fmla="*/ 0 h 24"/>
                <a:gd name="T14" fmla="*/ 0 w 37"/>
                <a:gd name="T15" fmla="*/ 0 h 24"/>
                <a:gd name="T16" fmla="*/ 0 w 37"/>
                <a:gd name="T17" fmla="*/ 0 h 24"/>
                <a:gd name="T18" fmla="*/ 0 w 37"/>
                <a:gd name="T19" fmla="*/ 0 h 24"/>
                <a:gd name="T20" fmla="*/ 0 w 37"/>
                <a:gd name="T21" fmla="*/ 0 h 24"/>
                <a:gd name="T22" fmla="*/ 0 w 37"/>
                <a:gd name="T23" fmla="*/ 0 h 24"/>
                <a:gd name="T24" fmla="*/ 0 w 37"/>
                <a:gd name="T25" fmla="*/ 0 h 24"/>
                <a:gd name="T26" fmla="*/ 0 w 37"/>
                <a:gd name="T27" fmla="*/ 0 h 24"/>
                <a:gd name="T28" fmla="*/ 0 w 37"/>
                <a:gd name="T29" fmla="*/ 0 h 24"/>
                <a:gd name="T30" fmla="*/ 0 w 37"/>
                <a:gd name="T31" fmla="*/ 0 h 24"/>
                <a:gd name="T32" fmla="*/ 0 w 37"/>
                <a:gd name="T33" fmla="*/ 0 h 24"/>
                <a:gd name="T34" fmla="*/ 0 w 37"/>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24">
                  <a:moveTo>
                    <a:pt x="8" y="6"/>
                  </a:moveTo>
                  <a:lnTo>
                    <a:pt x="0" y="5"/>
                  </a:lnTo>
                  <a:lnTo>
                    <a:pt x="6" y="13"/>
                  </a:lnTo>
                  <a:lnTo>
                    <a:pt x="13" y="21"/>
                  </a:lnTo>
                  <a:lnTo>
                    <a:pt x="25" y="24"/>
                  </a:lnTo>
                  <a:lnTo>
                    <a:pt x="37" y="24"/>
                  </a:lnTo>
                  <a:lnTo>
                    <a:pt x="34" y="16"/>
                  </a:lnTo>
                  <a:lnTo>
                    <a:pt x="25" y="16"/>
                  </a:lnTo>
                  <a:lnTo>
                    <a:pt x="19" y="13"/>
                  </a:lnTo>
                  <a:lnTo>
                    <a:pt x="15" y="8"/>
                  </a:lnTo>
                  <a:lnTo>
                    <a:pt x="9" y="2"/>
                  </a:lnTo>
                  <a:lnTo>
                    <a:pt x="2" y="1"/>
                  </a:lnTo>
                  <a:lnTo>
                    <a:pt x="9" y="2"/>
                  </a:lnTo>
                  <a:lnTo>
                    <a:pt x="8" y="0"/>
                  </a:lnTo>
                  <a:lnTo>
                    <a:pt x="3" y="0"/>
                  </a:lnTo>
                  <a:lnTo>
                    <a:pt x="0" y="1"/>
                  </a:lnTo>
                  <a:lnTo>
                    <a:pt x="0" y="5"/>
                  </a:lnTo>
                  <a:lnTo>
                    <a:pt x="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55" name="Freeform 175"/>
            <p:cNvSpPr>
              <a:spLocks/>
            </p:cNvSpPr>
            <p:nvPr/>
          </p:nvSpPr>
          <p:spPr bwMode="auto">
            <a:xfrm>
              <a:off x="2825" y="3508"/>
              <a:ext cx="14" cy="8"/>
            </a:xfrm>
            <a:custGeom>
              <a:avLst/>
              <a:gdLst>
                <a:gd name="T0" fmla="*/ 0 w 43"/>
                <a:gd name="T1" fmla="*/ 0 h 26"/>
                <a:gd name="T2" fmla="*/ 0 w 43"/>
                <a:gd name="T3" fmla="*/ 0 h 26"/>
                <a:gd name="T4" fmla="*/ 0 w 43"/>
                <a:gd name="T5" fmla="*/ 0 h 26"/>
                <a:gd name="T6" fmla="*/ 0 w 43"/>
                <a:gd name="T7" fmla="*/ 0 h 26"/>
                <a:gd name="T8" fmla="*/ 0 w 43"/>
                <a:gd name="T9" fmla="*/ 0 h 26"/>
                <a:gd name="T10" fmla="*/ 0 w 43"/>
                <a:gd name="T11" fmla="*/ 0 h 26"/>
                <a:gd name="T12" fmla="*/ 0 w 43"/>
                <a:gd name="T13" fmla="*/ 0 h 26"/>
                <a:gd name="T14" fmla="*/ 0 w 43"/>
                <a:gd name="T15" fmla="*/ 0 h 26"/>
                <a:gd name="T16" fmla="*/ 0 w 43"/>
                <a:gd name="T17" fmla="*/ 0 h 26"/>
                <a:gd name="T18" fmla="*/ 0 w 43"/>
                <a:gd name="T19" fmla="*/ 0 h 26"/>
                <a:gd name="T20" fmla="*/ 0 w 43"/>
                <a:gd name="T21" fmla="*/ 0 h 26"/>
                <a:gd name="T22" fmla="*/ 0 w 43"/>
                <a:gd name="T23" fmla="*/ 0 h 26"/>
                <a:gd name="T24" fmla="*/ 0 w 43"/>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 h="26">
                  <a:moveTo>
                    <a:pt x="3" y="26"/>
                  </a:moveTo>
                  <a:lnTo>
                    <a:pt x="3" y="26"/>
                  </a:lnTo>
                  <a:lnTo>
                    <a:pt x="15" y="20"/>
                  </a:lnTo>
                  <a:lnTo>
                    <a:pt x="25" y="16"/>
                  </a:lnTo>
                  <a:lnTo>
                    <a:pt x="35" y="12"/>
                  </a:lnTo>
                  <a:lnTo>
                    <a:pt x="43" y="5"/>
                  </a:lnTo>
                  <a:lnTo>
                    <a:pt x="37" y="0"/>
                  </a:lnTo>
                  <a:lnTo>
                    <a:pt x="29" y="4"/>
                  </a:lnTo>
                  <a:lnTo>
                    <a:pt x="22" y="8"/>
                  </a:lnTo>
                  <a:lnTo>
                    <a:pt x="12" y="12"/>
                  </a:lnTo>
                  <a:lnTo>
                    <a:pt x="0" y="18"/>
                  </a:lnTo>
                  <a:lnTo>
                    <a:pt x="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56" name="Freeform 176"/>
            <p:cNvSpPr>
              <a:spLocks/>
            </p:cNvSpPr>
            <p:nvPr/>
          </p:nvSpPr>
          <p:spPr bwMode="auto">
            <a:xfrm>
              <a:off x="2813" y="3509"/>
              <a:ext cx="13" cy="8"/>
            </a:xfrm>
            <a:custGeom>
              <a:avLst/>
              <a:gdLst>
                <a:gd name="T0" fmla="*/ 0 w 39"/>
                <a:gd name="T1" fmla="*/ 0 h 25"/>
                <a:gd name="T2" fmla="*/ 0 w 39"/>
                <a:gd name="T3" fmla="*/ 0 h 25"/>
                <a:gd name="T4" fmla="*/ 0 w 39"/>
                <a:gd name="T5" fmla="*/ 0 h 25"/>
                <a:gd name="T6" fmla="*/ 0 w 39"/>
                <a:gd name="T7" fmla="*/ 0 h 25"/>
                <a:gd name="T8" fmla="*/ 0 w 39"/>
                <a:gd name="T9" fmla="*/ 0 h 25"/>
                <a:gd name="T10" fmla="*/ 0 w 39"/>
                <a:gd name="T11" fmla="*/ 0 h 25"/>
                <a:gd name="T12" fmla="*/ 0 w 39"/>
                <a:gd name="T13" fmla="*/ 0 h 25"/>
                <a:gd name="T14" fmla="*/ 0 w 39"/>
                <a:gd name="T15" fmla="*/ 0 h 25"/>
                <a:gd name="T16" fmla="*/ 0 w 39"/>
                <a:gd name="T17" fmla="*/ 0 h 25"/>
                <a:gd name="T18" fmla="*/ 0 w 39"/>
                <a:gd name="T19" fmla="*/ 0 h 25"/>
                <a:gd name="T20" fmla="*/ 0 w 39"/>
                <a:gd name="T21" fmla="*/ 0 h 25"/>
                <a:gd name="T22" fmla="*/ 0 w 39"/>
                <a:gd name="T23" fmla="*/ 0 h 25"/>
                <a:gd name="T24" fmla="*/ 0 w 39"/>
                <a:gd name="T25" fmla="*/ 0 h 25"/>
                <a:gd name="T26" fmla="*/ 0 w 39"/>
                <a:gd name="T27" fmla="*/ 0 h 25"/>
                <a:gd name="T28" fmla="*/ 0 w 39"/>
                <a:gd name="T29" fmla="*/ 0 h 25"/>
                <a:gd name="T30" fmla="*/ 0 w 39"/>
                <a:gd name="T31" fmla="*/ 0 h 25"/>
                <a:gd name="T32" fmla="*/ 0 w 39"/>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25">
                  <a:moveTo>
                    <a:pt x="0" y="5"/>
                  </a:moveTo>
                  <a:lnTo>
                    <a:pt x="0" y="5"/>
                  </a:lnTo>
                  <a:lnTo>
                    <a:pt x="6" y="17"/>
                  </a:lnTo>
                  <a:lnTo>
                    <a:pt x="16" y="24"/>
                  </a:lnTo>
                  <a:lnTo>
                    <a:pt x="28" y="25"/>
                  </a:lnTo>
                  <a:lnTo>
                    <a:pt x="39" y="23"/>
                  </a:lnTo>
                  <a:lnTo>
                    <a:pt x="36" y="15"/>
                  </a:lnTo>
                  <a:lnTo>
                    <a:pt x="28" y="17"/>
                  </a:lnTo>
                  <a:lnTo>
                    <a:pt x="19" y="16"/>
                  </a:lnTo>
                  <a:lnTo>
                    <a:pt x="15" y="12"/>
                  </a:lnTo>
                  <a:lnTo>
                    <a:pt x="9" y="2"/>
                  </a:lnTo>
                  <a:lnTo>
                    <a:pt x="7" y="0"/>
                  </a:lnTo>
                  <a:lnTo>
                    <a:pt x="3" y="0"/>
                  </a:lnTo>
                  <a:lnTo>
                    <a:pt x="0" y="1"/>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57" name="Freeform 177"/>
            <p:cNvSpPr>
              <a:spLocks/>
            </p:cNvSpPr>
            <p:nvPr/>
          </p:nvSpPr>
          <p:spPr bwMode="auto">
            <a:xfrm>
              <a:off x="2809" y="3490"/>
              <a:ext cx="7" cy="20"/>
            </a:xfrm>
            <a:custGeom>
              <a:avLst/>
              <a:gdLst>
                <a:gd name="T0" fmla="*/ 0 w 21"/>
                <a:gd name="T1" fmla="*/ 0 h 62"/>
                <a:gd name="T2" fmla="*/ 0 w 21"/>
                <a:gd name="T3" fmla="*/ 0 h 62"/>
                <a:gd name="T4" fmla="*/ 0 w 21"/>
                <a:gd name="T5" fmla="*/ 0 h 62"/>
                <a:gd name="T6" fmla="*/ 0 w 21"/>
                <a:gd name="T7" fmla="*/ 0 h 62"/>
                <a:gd name="T8" fmla="*/ 0 w 21"/>
                <a:gd name="T9" fmla="*/ 0 h 62"/>
                <a:gd name="T10" fmla="*/ 0 w 21"/>
                <a:gd name="T11" fmla="*/ 0 h 62"/>
                <a:gd name="T12" fmla="*/ 0 w 21"/>
                <a:gd name="T13" fmla="*/ 0 h 62"/>
                <a:gd name="T14" fmla="*/ 0 w 21"/>
                <a:gd name="T15" fmla="*/ 0 h 62"/>
                <a:gd name="T16" fmla="*/ 0 w 21"/>
                <a:gd name="T17" fmla="*/ 0 h 62"/>
                <a:gd name="T18" fmla="*/ 0 w 21"/>
                <a:gd name="T19" fmla="*/ 0 h 62"/>
                <a:gd name="T20" fmla="*/ 0 w 21"/>
                <a:gd name="T21" fmla="*/ 0 h 62"/>
                <a:gd name="T22" fmla="*/ 0 w 21"/>
                <a:gd name="T23" fmla="*/ 0 h 62"/>
                <a:gd name="T24" fmla="*/ 0 w 21"/>
                <a:gd name="T25" fmla="*/ 0 h 62"/>
                <a:gd name="T26" fmla="*/ 0 w 21"/>
                <a:gd name="T27" fmla="*/ 0 h 62"/>
                <a:gd name="T28" fmla="*/ 0 w 21"/>
                <a:gd name="T29" fmla="*/ 0 h 62"/>
                <a:gd name="T30" fmla="*/ 0 w 21"/>
                <a:gd name="T31" fmla="*/ 0 h 62"/>
                <a:gd name="T32" fmla="*/ 0 w 21"/>
                <a:gd name="T33" fmla="*/ 0 h 62"/>
                <a:gd name="T34" fmla="*/ 0 w 21"/>
                <a:gd name="T35" fmla="*/ 0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62">
                  <a:moveTo>
                    <a:pt x="5" y="8"/>
                  </a:moveTo>
                  <a:lnTo>
                    <a:pt x="0" y="4"/>
                  </a:lnTo>
                  <a:lnTo>
                    <a:pt x="2" y="15"/>
                  </a:lnTo>
                  <a:lnTo>
                    <a:pt x="6" y="32"/>
                  </a:lnTo>
                  <a:lnTo>
                    <a:pt x="9" y="50"/>
                  </a:lnTo>
                  <a:lnTo>
                    <a:pt x="12" y="62"/>
                  </a:lnTo>
                  <a:lnTo>
                    <a:pt x="21" y="59"/>
                  </a:lnTo>
                  <a:lnTo>
                    <a:pt x="18" y="50"/>
                  </a:lnTo>
                  <a:lnTo>
                    <a:pt x="15" y="32"/>
                  </a:lnTo>
                  <a:lnTo>
                    <a:pt x="11" y="15"/>
                  </a:lnTo>
                  <a:lnTo>
                    <a:pt x="9" y="4"/>
                  </a:lnTo>
                  <a:lnTo>
                    <a:pt x="5" y="0"/>
                  </a:lnTo>
                  <a:lnTo>
                    <a:pt x="9" y="4"/>
                  </a:lnTo>
                  <a:lnTo>
                    <a:pt x="8" y="1"/>
                  </a:lnTo>
                  <a:lnTo>
                    <a:pt x="5" y="0"/>
                  </a:lnTo>
                  <a:lnTo>
                    <a:pt x="2" y="1"/>
                  </a:lnTo>
                  <a:lnTo>
                    <a:pt x="0"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58" name="Freeform 178"/>
            <p:cNvSpPr>
              <a:spLocks/>
            </p:cNvSpPr>
            <p:nvPr/>
          </p:nvSpPr>
          <p:spPr bwMode="auto">
            <a:xfrm>
              <a:off x="2767" y="3467"/>
              <a:ext cx="43" cy="25"/>
            </a:xfrm>
            <a:custGeom>
              <a:avLst/>
              <a:gdLst>
                <a:gd name="T0" fmla="*/ 0 w 131"/>
                <a:gd name="T1" fmla="*/ 0 h 75"/>
                <a:gd name="T2" fmla="*/ 0 w 131"/>
                <a:gd name="T3" fmla="*/ 0 h 75"/>
                <a:gd name="T4" fmla="*/ 0 w 131"/>
                <a:gd name="T5" fmla="*/ 0 h 75"/>
                <a:gd name="T6" fmla="*/ 0 w 131"/>
                <a:gd name="T7" fmla="*/ 0 h 75"/>
                <a:gd name="T8" fmla="*/ 0 w 131"/>
                <a:gd name="T9" fmla="*/ 0 h 75"/>
                <a:gd name="T10" fmla="*/ 0 w 131"/>
                <a:gd name="T11" fmla="*/ 0 h 75"/>
                <a:gd name="T12" fmla="*/ 0 w 131"/>
                <a:gd name="T13" fmla="*/ 0 h 75"/>
                <a:gd name="T14" fmla="*/ 0 w 131"/>
                <a:gd name="T15" fmla="*/ 0 h 75"/>
                <a:gd name="T16" fmla="*/ 0 w 131"/>
                <a:gd name="T17" fmla="*/ 0 h 75"/>
                <a:gd name="T18" fmla="*/ 0 w 131"/>
                <a:gd name="T19" fmla="*/ 0 h 75"/>
                <a:gd name="T20" fmla="*/ 0 w 131"/>
                <a:gd name="T21" fmla="*/ 0 h 75"/>
                <a:gd name="T22" fmla="*/ 0 w 131"/>
                <a:gd name="T23" fmla="*/ 0 h 75"/>
                <a:gd name="T24" fmla="*/ 0 w 131"/>
                <a:gd name="T25" fmla="*/ 0 h 75"/>
                <a:gd name="T26" fmla="*/ 0 w 131"/>
                <a:gd name="T27" fmla="*/ 0 h 75"/>
                <a:gd name="T28" fmla="*/ 0 w 131"/>
                <a:gd name="T29" fmla="*/ 0 h 75"/>
                <a:gd name="T30" fmla="*/ 0 w 131"/>
                <a:gd name="T31" fmla="*/ 0 h 75"/>
                <a:gd name="T32" fmla="*/ 0 w 131"/>
                <a:gd name="T33" fmla="*/ 0 h 75"/>
                <a:gd name="T34" fmla="*/ 0 w 131"/>
                <a:gd name="T35" fmla="*/ 0 h 75"/>
                <a:gd name="T36" fmla="*/ 0 w 131"/>
                <a:gd name="T37" fmla="*/ 0 h 75"/>
                <a:gd name="T38" fmla="*/ 0 w 131"/>
                <a:gd name="T39" fmla="*/ 0 h 75"/>
                <a:gd name="T40" fmla="*/ 0 w 131"/>
                <a:gd name="T41" fmla="*/ 0 h 75"/>
                <a:gd name="T42" fmla="*/ 0 w 131"/>
                <a:gd name="T43" fmla="*/ 0 h 75"/>
                <a:gd name="T44" fmla="*/ 0 w 131"/>
                <a:gd name="T45" fmla="*/ 0 h 75"/>
                <a:gd name="T46" fmla="*/ 0 w 131"/>
                <a:gd name="T47" fmla="*/ 0 h 75"/>
                <a:gd name="T48" fmla="*/ 0 w 131"/>
                <a:gd name="T49" fmla="*/ 0 h 75"/>
                <a:gd name="T50" fmla="*/ 0 w 131"/>
                <a:gd name="T51" fmla="*/ 0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1" h="75">
                  <a:moveTo>
                    <a:pt x="0" y="4"/>
                  </a:moveTo>
                  <a:lnTo>
                    <a:pt x="3" y="6"/>
                  </a:lnTo>
                  <a:lnTo>
                    <a:pt x="14" y="17"/>
                  </a:lnTo>
                  <a:lnTo>
                    <a:pt x="29" y="31"/>
                  </a:lnTo>
                  <a:lnTo>
                    <a:pt x="45" y="43"/>
                  </a:lnTo>
                  <a:lnTo>
                    <a:pt x="62" y="54"/>
                  </a:lnTo>
                  <a:lnTo>
                    <a:pt x="81" y="64"/>
                  </a:lnTo>
                  <a:lnTo>
                    <a:pt x="97" y="71"/>
                  </a:lnTo>
                  <a:lnTo>
                    <a:pt x="116" y="75"/>
                  </a:lnTo>
                  <a:lnTo>
                    <a:pt x="131" y="75"/>
                  </a:lnTo>
                  <a:lnTo>
                    <a:pt x="131" y="67"/>
                  </a:lnTo>
                  <a:lnTo>
                    <a:pt x="116" y="67"/>
                  </a:lnTo>
                  <a:lnTo>
                    <a:pt x="100" y="63"/>
                  </a:lnTo>
                  <a:lnTo>
                    <a:pt x="84" y="56"/>
                  </a:lnTo>
                  <a:lnTo>
                    <a:pt x="68" y="46"/>
                  </a:lnTo>
                  <a:lnTo>
                    <a:pt x="51" y="35"/>
                  </a:lnTo>
                  <a:lnTo>
                    <a:pt x="35" y="23"/>
                  </a:lnTo>
                  <a:lnTo>
                    <a:pt x="20" y="12"/>
                  </a:lnTo>
                  <a:lnTo>
                    <a:pt x="9" y="1"/>
                  </a:lnTo>
                  <a:lnTo>
                    <a:pt x="12" y="4"/>
                  </a:lnTo>
                  <a:lnTo>
                    <a:pt x="9" y="1"/>
                  </a:lnTo>
                  <a:lnTo>
                    <a:pt x="6" y="0"/>
                  </a:lnTo>
                  <a:lnTo>
                    <a:pt x="4" y="1"/>
                  </a:lnTo>
                  <a:lnTo>
                    <a:pt x="3" y="4"/>
                  </a:lnTo>
                  <a:lnTo>
                    <a:pt x="3" y="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59" name="Freeform 179"/>
            <p:cNvSpPr>
              <a:spLocks/>
            </p:cNvSpPr>
            <p:nvPr/>
          </p:nvSpPr>
          <p:spPr bwMode="auto">
            <a:xfrm>
              <a:off x="2766" y="3459"/>
              <a:ext cx="5" cy="10"/>
            </a:xfrm>
            <a:custGeom>
              <a:avLst/>
              <a:gdLst>
                <a:gd name="T0" fmla="*/ 0 w 14"/>
                <a:gd name="T1" fmla="*/ 0 h 29"/>
                <a:gd name="T2" fmla="*/ 0 w 14"/>
                <a:gd name="T3" fmla="*/ 0 h 29"/>
                <a:gd name="T4" fmla="*/ 0 w 14"/>
                <a:gd name="T5" fmla="*/ 0 h 29"/>
                <a:gd name="T6" fmla="*/ 0 w 14"/>
                <a:gd name="T7" fmla="*/ 0 h 29"/>
                <a:gd name="T8" fmla="*/ 0 w 14"/>
                <a:gd name="T9" fmla="*/ 0 h 29"/>
                <a:gd name="T10" fmla="*/ 0 w 14"/>
                <a:gd name="T11" fmla="*/ 0 h 29"/>
                <a:gd name="T12" fmla="*/ 0 w 14"/>
                <a:gd name="T13" fmla="*/ 0 h 29"/>
                <a:gd name="T14" fmla="*/ 0 w 14"/>
                <a:gd name="T15" fmla="*/ 0 h 29"/>
                <a:gd name="T16" fmla="*/ 0 w 14"/>
                <a:gd name="T17" fmla="*/ 0 h 29"/>
                <a:gd name="T18" fmla="*/ 0 w 14"/>
                <a:gd name="T19" fmla="*/ 0 h 29"/>
                <a:gd name="T20" fmla="*/ 0 w 14"/>
                <a:gd name="T21" fmla="*/ 0 h 29"/>
                <a:gd name="T22" fmla="*/ 0 w 14"/>
                <a:gd name="T23" fmla="*/ 0 h 29"/>
                <a:gd name="T24" fmla="*/ 0 w 14"/>
                <a:gd name="T25" fmla="*/ 0 h 29"/>
                <a:gd name="T26" fmla="*/ 0 w 14"/>
                <a:gd name="T27" fmla="*/ 0 h 29"/>
                <a:gd name="T28" fmla="*/ 0 w 14"/>
                <a:gd name="T29" fmla="*/ 0 h 29"/>
                <a:gd name="T30" fmla="*/ 0 w 14"/>
                <a:gd name="T31" fmla="*/ 0 h 29"/>
                <a:gd name="T32" fmla="*/ 0 w 14"/>
                <a:gd name="T33" fmla="*/ 0 h 29"/>
                <a:gd name="T34" fmla="*/ 0 w 14"/>
                <a:gd name="T35" fmla="*/ 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29">
                  <a:moveTo>
                    <a:pt x="6" y="0"/>
                  </a:moveTo>
                  <a:lnTo>
                    <a:pt x="2" y="6"/>
                  </a:lnTo>
                  <a:lnTo>
                    <a:pt x="0" y="10"/>
                  </a:lnTo>
                  <a:lnTo>
                    <a:pt x="2" y="15"/>
                  </a:lnTo>
                  <a:lnTo>
                    <a:pt x="3" y="22"/>
                  </a:lnTo>
                  <a:lnTo>
                    <a:pt x="2" y="29"/>
                  </a:lnTo>
                  <a:lnTo>
                    <a:pt x="14" y="29"/>
                  </a:lnTo>
                  <a:lnTo>
                    <a:pt x="12" y="22"/>
                  </a:lnTo>
                  <a:lnTo>
                    <a:pt x="11" y="15"/>
                  </a:lnTo>
                  <a:lnTo>
                    <a:pt x="12" y="10"/>
                  </a:lnTo>
                  <a:lnTo>
                    <a:pt x="11" y="6"/>
                  </a:lnTo>
                  <a:lnTo>
                    <a:pt x="6" y="11"/>
                  </a:lnTo>
                  <a:lnTo>
                    <a:pt x="11" y="6"/>
                  </a:lnTo>
                  <a:lnTo>
                    <a:pt x="9" y="3"/>
                  </a:lnTo>
                  <a:lnTo>
                    <a:pt x="6" y="2"/>
                  </a:lnTo>
                  <a:lnTo>
                    <a:pt x="3" y="3"/>
                  </a:lnTo>
                  <a:lnTo>
                    <a:pt x="2" y="6"/>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60" name="Freeform 180"/>
            <p:cNvSpPr>
              <a:spLocks/>
            </p:cNvSpPr>
            <p:nvPr/>
          </p:nvSpPr>
          <p:spPr bwMode="auto">
            <a:xfrm>
              <a:off x="2768" y="3446"/>
              <a:ext cx="19" cy="17"/>
            </a:xfrm>
            <a:custGeom>
              <a:avLst/>
              <a:gdLst>
                <a:gd name="T0" fmla="*/ 0 w 56"/>
                <a:gd name="T1" fmla="*/ 0 h 50"/>
                <a:gd name="T2" fmla="*/ 0 w 56"/>
                <a:gd name="T3" fmla="*/ 0 h 50"/>
                <a:gd name="T4" fmla="*/ 0 w 56"/>
                <a:gd name="T5" fmla="*/ 0 h 50"/>
                <a:gd name="T6" fmla="*/ 0 w 56"/>
                <a:gd name="T7" fmla="*/ 0 h 50"/>
                <a:gd name="T8" fmla="*/ 0 w 56"/>
                <a:gd name="T9" fmla="*/ 0 h 50"/>
                <a:gd name="T10" fmla="*/ 0 w 56"/>
                <a:gd name="T11" fmla="*/ 0 h 50"/>
                <a:gd name="T12" fmla="*/ 0 w 56"/>
                <a:gd name="T13" fmla="*/ 0 h 50"/>
                <a:gd name="T14" fmla="*/ 0 w 56"/>
                <a:gd name="T15" fmla="*/ 0 h 50"/>
                <a:gd name="T16" fmla="*/ 0 w 56"/>
                <a:gd name="T17" fmla="*/ 0 h 50"/>
                <a:gd name="T18" fmla="*/ 0 w 56"/>
                <a:gd name="T19" fmla="*/ 0 h 50"/>
                <a:gd name="T20" fmla="*/ 0 w 56"/>
                <a:gd name="T21" fmla="*/ 0 h 50"/>
                <a:gd name="T22" fmla="*/ 0 w 56"/>
                <a:gd name="T23" fmla="*/ 0 h 50"/>
                <a:gd name="T24" fmla="*/ 0 w 56"/>
                <a:gd name="T25" fmla="*/ 0 h 50"/>
                <a:gd name="T26" fmla="*/ 0 w 56"/>
                <a:gd name="T27" fmla="*/ 0 h 50"/>
                <a:gd name="T28" fmla="*/ 0 w 56"/>
                <a:gd name="T29" fmla="*/ 0 h 50"/>
                <a:gd name="T30" fmla="*/ 0 w 56"/>
                <a:gd name="T31" fmla="*/ 0 h 50"/>
                <a:gd name="T32" fmla="*/ 0 w 56"/>
                <a:gd name="T33" fmla="*/ 0 h 50"/>
                <a:gd name="T34" fmla="*/ 0 w 56"/>
                <a:gd name="T35" fmla="*/ 0 h 50"/>
                <a:gd name="T36" fmla="*/ 0 w 56"/>
                <a:gd name="T37" fmla="*/ 0 h 50"/>
                <a:gd name="T38" fmla="*/ 0 w 56"/>
                <a:gd name="T39" fmla="*/ 0 h 50"/>
                <a:gd name="T40" fmla="*/ 0 w 56"/>
                <a:gd name="T41" fmla="*/ 0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6" h="50">
                  <a:moveTo>
                    <a:pt x="47" y="0"/>
                  </a:moveTo>
                  <a:lnTo>
                    <a:pt x="47" y="0"/>
                  </a:lnTo>
                  <a:lnTo>
                    <a:pt x="42" y="6"/>
                  </a:lnTo>
                  <a:lnTo>
                    <a:pt x="37" y="12"/>
                  </a:lnTo>
                  <a:lnTo>
                    <a:pt x="29" y="19"/>
                  </a:lnTo>
                  <a:lnTo>
                    <a:pt x="21" y="26"/>
                  </a:lnTo>
                  <a:lnTo>
                    <a:pt x="13" y="33"/>
                  </a:lnTo>
                  <a:lnTo>
                    <a:pt x="6" y="37"/>
                  </a:lnTo>
                  <a:lnTo>
                    <a:pt x="3" y="39"/>
                  </a:lnTo>
                  <a:lnTo>
                    <a:pt x="0" y="39"/>
                  </a:lnTo>
                  <a:lnTo>
                    <a:pt x="0" y="50"/>
                  </a:lnTo>
                  <a:lnTo>
                    <a:pt x="6" y="47"/>
                  </a:lnTo>
                  <a:lnTo>
                    <a:pt x="12" y="45"/>
                  </a:lnTo>
                  <a:lnTo>
                    <a:pt x="19" y="38"/>
                  </a:lnTo>
                  <a:lnTo>
                    <a:pt x="26" y="31"/>
                  </a:lnTo>
                  <a:lnTo>
                    <a:pt x="35" y="25"/>
                  </a:lnTo>
                  <a:lnTo>
                    <a:pt x="42" y="18"/>
                  </a:lnTo>
                  <a:lnTo>
                    <a:pt x="48" y="11"/>
                  </a:lnTo>
                  <a:lnTo>
                    <a:pt x="56" y="6"/>
                  </a:lnTo>
                  <a:lnTo>
                    <a:pt x="4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61" name="Freeform 181"/>
            <p:cNvSpPr>
              <a:spLocks/>
            </p:cNvSpPr>
            <p:nvPr/>
          </p:nvSpPr>
          <p:spPr bwMode="auto">
            <a:xfrm>
              <a:off x="2784" y="3427"/>
              <a:ext cx="9" cy="21"/>
            </a:xfrm>
            <a:custGeom>
              <a:avLst/>
              <a:gdLst>
                <a:gd name="T0" fmla="*/ 0 w 27"/>
                <a:gd name="T1" fmla="*/ 0 h 62"/>
                <a:gd name="T2" fmla="*/ 0 w 27"/>
                <a:gd name="T3" fmla="*/ 0 h 62"/>
                <a:gd name="T4" fmla="*/ 0 w 27"/>
                <a:gd name="T5" fmla="*/ 0 h 62"/>
                <a:gd name="T6" fmla="*/ 0 w 27"/>
                <a:gd name="T7" fmla="*/ 0 h 62"/>
                <a:gd name="T8" fmla="*/ 0 w 27"/>
                <a:gd name="T9" fmla="*/ 0 h 62"/>
                <a:gd name="T10" fmla="*/ 0 w 27"/>
                <a:gd name="T11" fmla="*/ 0 h 62"/>
                <a:gd name="T12" fmla="*/ 0 w 27"/>
                <a:gd name="T13" fmla="*/ 0 h 62"/>
                <a:gd name="T14" fmla="*/ 0 w 27"/>
                <a:gd name="T15" fmla="*/ 0 h 62"/>
                <a:gd name="T16" fmla="*/ 0 w 27"/>
                <a:gd name="T17" fmla="*/ 0 h 62"/>
                <a:gd name="T18" fmla="*/ 0 w 27"/>
                <a:gd name="T19" fmla="*/ 0 h 62"/>
                <a:gd name="T20" fmla="*/ 0 w 27"/>
                <a:gd name="T21" fmla="*/ 0 h 62"/>
                <a:gd name="T22" fmla="*/ 0 w 27"/>
                <a:gd name="T23" fmla="*/ 0 h 62"/>
                <a:gd name="T24" fmla="*/ 0 w 27"/>
                <a:gd name="T25" fmla="*/ 0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62">
                  <a:moveTo>
                    <a:pt x="19" y="0"/>
                  </a:moveTo>
                  <a:lnTo>
                    <a:pt x="19" y="0"/>
                  </a:lnTo>
                  <a:lnTo>
                    <a:pt x="16" y="14"/>
                  </a:lnTo>
                  <a:lnTo>
                    <a:pt x="11" y="28"/>
                  </a:lnTo>
                  <a:lnTo>
                    <a:pt x="7" y="44"/>
                  </a:lnTo>
                  <a:lnTo>
                    <a:pt x="0" y="56"/>
                  </a:lnTo>
                  <a:lnTo>
                    <a:pt x="9" y="62"/>
                  </a:lnTo>
                  <a:lnTo>
                    <a:pt x="16" y="47"/>
                  </a:lnTo>
                  <a:lnTo>
                    <a:pt x="20" y="31"/>
                  </a:lnTo>
                  <a:lnTo>
                    <a:pt x="25" y="14"/>
                  </a:lnTo>
                  <a:lnTo>
                    <a:pt x="27" y="2"/>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62" name="Freeform 182"/>
            <p:cNvSpPr>
              <a:spLocks/>
            </p:cNvSpPr>
            <p:nvPr/>
          </p:nvSpPr>
          <p:spPr bwMode="auto">
            <a:xfrm>
              <a:off x="2790" y="3423"/>
              <a:ext cx="12" cy="5"/>
            </a:xfrm>
            <a:custGeom>
              <a:avLst/>
              <a:gdLst>
                <a:gd name="T0" fmla="*/ 0 w 35"/>
                <a:gd name="T1" fmla="*/ 0 h 16"/>
                <a:gd name="T2" fmla="*/ 0 w 35"/>
                <a:gd name="T3" fmla="*/ 0 h 16"/>
                <a:gd name="T4" fmla="*/ 0 w 35"/>
                <a:gd name="T5" fmla="*/ 0 h 16"/>
                <a:gd name="T6" fmla="*/ 0 w 35"/>
                <a:gd name="T7" fmla="*/ 0 h 16"/>
                <a:gd name="T8" fmla="*/ 0 w 35"/>
                <a:gd name="T9" fmla="*/ 0 h 16"/>
                <a:gd name="T10" fmla="*/ 0 w 35"/>
                <a:gd name="T11" fmla="*/ 0 h 16"/>
                <a:gd name="T12" fmla="*/ 0 w 35"/>
                <a:gd name="T13" fmla="*/ 0 h 16"/>
                <a:gd name="T14" fmla="*/ 0 w 35"/>
                <a:gd name="T15" fmla="*/ 0 h 16"/>
                <a:gd name="T16" fmla="*/ 0 w 35"/>
                <a:gd name="T17" fmla="*/ 0 h 16"/>
                <a:gd name="T18" fmla="*/ 0 w 35"/>
                <a:gd name="T19" fmla="*/ 0 h 16"/>
                <a:gd name="T20" fmla="*/ 0 w 35"/>
                <a:gd name="T21" fmla="*/ 0 h 16"/>
                <a:gd name="T22" fmla="*/ 0 w 35"/>
                <a:gd name="T23" fmla="*/ 0 h 16"/>
                <a:gd name="T24" fmla="*/ 0 w 35"/>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16">
                  <a:moveTo>
                    <a:pt x="33" y="16"/>
                  </a:moveTo>
                  <a:lnTo>
                    <a:pt x="35" y="16"/>
                  </a:lnTo>
                  <a:lnTo>
                    <a:pt x="30" y="6"/>
                  </a:lnTo>
                  <a:lnTo>
                    <a:pt x="19" y="0"/>
                  </a:lnTo>
                  <a:lnTo>
                    <a:pt x="7" y="4"/>
                  </a:lnTo>
                  <a:lnTo>
                    <a:pt x="0" y="14"/>
                  </a:lnTo>
                  <a:lnTo>
                    <a:pt x="8" y="16"/>
                  </a:lnTo>
                  <a:lnTo>
                    <a:pt x="13" y="12"/>
                  </a:lnTo>
                  <a:lnTo>
                    <a:pt x="19" y="11"/>
                  </a:lnTo>
                  <a:lnTo>
                    <a:pt x="21" y="11"/>
                  </a:lnTo>
                  <a:lnTo>
                    <a:pt x="23" y="16"/>
                  </a:lnTo>
                  <a:lnTo>
                    <a:pt x="24" y="16"/>
                  </a:lnTo>
                  <a:lnTo>
                    <a:pt x="3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63" name="Freeform 183"/>
            <p:cNvSpPr>
              <a:spLocks/>
            </p:cNvSpPr>
            <p:nvPr/>
          </p:nvSpPr>
          <p:spPr bwMode="auto">
            <a:xfrm>
              <a:off x="2798" y="3428"/>
              <a:ext cx="11" cy="17"/>
            </a:xfrm>
            <a:custGeom>
              <a:avLst/>
              <a:gdLst>
                <a:gd name="T0" fmla="*/ 0 w 32"/>
                <a:gd name="T1" fmla="*/ 0 h 52"/>
                <a:gd name="T2" fmla="*/ 0 w 32"/>
                <a:gd name="T3" fmla="*/ 0 h 52"/>
                <a:gd name="T4" fmla="*/ 0 w 32"/>
                <a:gd name="T5" fmla="*/ 0 h 52"/>
                <a:gd name="T6" fmla="*/ 0 w 32"/>
                <a:gd name="T7" fmla="*/ 0 h 52"/>
                <a:gd name="T8" fmla="*/ 0 w 32"/>
                <a:gd name="T9" fmla="*/ 0 h 52"/>
                <a:gd name="T10" fmla="*/ 0 w 32"/>
                <a:gd name="T11" fmla="*/ 0 h 52"/>
                <a:gd name="T12" fmla="*/ 0 w 32"/>
                <a:gd name="T13" fmla="*/ 0 h 52"/>
                <a:gd name="T14" fmla="*/ 0 w 32"/>
                <a:gd name="T15" fmla="*/ 0 h 52"/>
                <a:gd name="T16" fmla="*/ 0 w 32"/>
                <a:gd name="T17" fmla="*/ 0 h 52"/>
                <a:gd name="T18" fmla="*/ 0 w 32"/>
                <a:gd name="T19" fmla="*/ 0 h 52"/>
                <a:gd name="T20" fmla="*/ 0 w 32"/>
                <a:gd name="T21" fmla="*/ 0 h 52"/>
                <a:gd name="T22" fmla="*/ 0 w 32"/>
                <a:gd name="T23" fmla="*/ 0 h 52"/>
                <a:gd name="T24" fmla="*/ 0 w 32"/>
                <a:gd name="T25" fmla="*/ 0 h 52"/>
                <a:gd name="T26" fmla="*/ 0 w 32"/>
                <a:gd name="T27" fmla="*/ 0 h 52"/>
                <a:gd name="T28" fmla="*/ 0 w 32"/>
                <a:gd name="T29" fmla="*/ 0 h 52"/>
                <a:gd name="T30" fmla="*/ 0 w 32"/>
                <a:gd name="T31" fmla="*/ 0 h 52"/>
                <a:gd name="T32" fmla="*/ 0 w 32"/>
                <a:gd name="T33" fmla="*/ 0 h 52"/>
                <a:gd name="T34" fmla="*/ 0 w 32"/>
                <a:gd name="T35" fmla="*/ 0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52">
                  <a:moveTo>
                    <a:pt x="24" y="49"/>
                  </a:moveTo>
                  <a:lnTo>
                    <a:pt x="31" y="46"/>
                  </a:lnTo>
                  <a:lnTo>
                    <a:pt x="24" y="35"/>
                  </a:lnTo>
                  <a:lnTo>
                    <a:pt x="15" y="25"/>
                  </a:lnTo>
                  <a:lnTo>
                    <a:pt x="11" y="12"/>
                  </a:lnTo>
                  <a:lnTo>
                    <a:pt x="9" y="0"/>
                  </a:lnTo>
                  <a:lnTo>
                    <a:pt x="0" y="0"/>
                  </a:lnTo>
                  <a:lnTo>
                    <a:pt x="2" y="12"/>
                  </a:lnTo>
                  <a:lnTo>
                    <a:pt x="6" y="27"/>
                  </a:lnTo>
                  <a:lnTo>
                    <a:pt x="15" y="41"/>
                  </a:lnTo>
                  <a:lnTo>
                    <a:pt x="25" y="52"/>
                  </a:lnTo>
                  <a:lnTo>
                    <a:pt x="32" y="49"/>
                  </a:lnTo>
                  <a:lnTo>
                    <a:pt x="25" y="52"/>
                  </a:lnTo>
                  <a:lnTo>
                    <a:pt x="28" y="52"/>
                  </a:lnTo>
                  <a:lnTo>
                    <a:pt x="31" y="50"/>
                  </a:lnTo>
                  <a:lnTo>
                    <a:pt x="32" y="49"/>
                  </a:lnTo>
                  <a:lnTo>
                    <a:pt x="31" y="46"/>
                  </a:lnTo>
                  <a:lnTo>
                    <a:pt x="24"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64" name="Freeform 184"/>
            <p:cNvSpPr>
              <a:spLocks/>
            </p:cNvSpPr>
            <p:nvPr/>
          </p:nvSpPr>
          <p:spPr bwMode="auto">
            <a:xfrm>
              <a:off x="2806" y="3437"/>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 h="22">
                  <a:moveTo>
                    <a:pt x="21" y="7"/>
                  </a:moveTo>
                  <a:lnTo>
                    <a:pt x="21" y="7"/>
                  </a:lnTo>
                  <a:lnTo>
                    <a:pt x="14" y="0"/>
                  </a:lnTo>
                  <a:lnTo>
                    <a:pt x="5" y="0"/>
                  </a:lnTo>
                  <a:lnTo>
                    <a:pt x="0" y="11"/>
                  </a:lnTo>
                  <a:lnTo>
                    <a:pt x="0" y="22"/>
                  </a:lnTo>
                  <a:lnTo>
                    <a:pt x="8" y="22"/>
                  </a:lnTo>
                  <a:lnTo>
                    <a:pt x="8" y="11"/>
                  </a:lnTo>
                  <a:lnTo>
                    <a:pt x="11" y="8"/>
                  </a:lnTo>
                  <a:lnTo>
                    <a:pt x="13" y="10"/>
                  </a:lnTo>
                  <a:lnTo>
                    <a:pt x="2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65" name="Freeform 185"/>
            <p:cNvSpPr>
              <a:spLocks/>
            </p:cNvSpPr>
            <p:nvPr/>
          </p:nvSpPr>
          <p:spPr bwMode="auto">
            <a:xfrm>
              <a:off x="2810" y="3439"/>
              <a:ext cx="12" cy="9"/>
            </a:xfrm>
            <a:custGeom>
              <a:avLst/>
              <a:gdLst>
                <a:gd name="T0" fmla="*/ 0 w 36"/>
                <a:gd name="T1" fmla="*/ 0 h 26"/>
                <a:gd name="T2" fmla="*/ 0 w 36"/>
                <a:gd name="T3" fmla="*/ 0 h 26"/>
                <a:gd name="T4" fmla="*/ 0 w 36"/>
                <a:gd name="T5" fmla="*/ 0 h 26"/>
                <a:gd name="T6" fmla="*/ 0 w 36"/>
                <a:gd name="T7" fmla="*/ 0 h 26"/>
                <a:gd name="T8" fmla="*/ 0 w 36"/>
                <a:gd name="T9" fmla="*/ 0 h 26"/>
                <a:gd name="T10" fmla="*/ 0 w 36"/>
                <a:gd name="T11" fmla="*/ 0 h 26"/>
                <a:gd name="T12" fmla="*/ 0 w 36"/>
                <a:gd name="T13" fmla="*/ 0 h 26"/>
                <a:gd name="T14" fmla="*/ 0 w 36"/>
                <a:gd name="T15" fmla="*/ 0 h 26"/>
                <a:gd name="T16" fmla="*/ 0 w 36"/>
                <a:gd name="T17" fmla="*/ 0 h 26"/>
                <a:gd name="T18" fmla="*/ 0 w 36"/>
                <a:gd name="T19" fmla="*/ 0 h 26"/>
                <a:gd name="T20" fmla="*/ 0 w 36"/>
                <a:gd name="T21" fmla="*/ 0 h 26"/>
                <a:gd name="T22" fmla="*/ 0 w 36"/>
                <a:gd name="T23" fmla="*/ 0 h 26"/>
                <a:gd name="T24" fmla="*/ 0 w 36"/>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26">
                  <a:moveTo>
                    <a:pt x="36" y="18"/>
                  </a:moveTo>
                  <a:lnTo>
                    <a:pt x="35" y="18"/>
                  </a:lnTo>
                  <a:lnTo>
                    <a:pt x="26" y="15"/>
                  </a:lnTo>
                  <a:lnTo>
                    <a:pt x="19" y="10"/>
                  </a:lnTo>
                  <a:lnTo>
                    <a:pt x="11" y="5"/>
                  </a:lnTo>
                  <a:lnTo>
                    <a:pt x="8" y="0"/>
                  </a:lnTo>
                  <a:lnTo>
                    <a:pt x="0" y="3"/>
                  </a:lnTo>
                  <a:lnTo>
                    <a:pt x="6" y="11"/>
                  </a:lnTo>
                  <a:lnTo>
                    <a:pt x="13" y="18"/>
                  </a:lnTo>
                  <a:lnTo>
                    <a:pt x="23" y="23"/>
                  </a:lnTo>
                  <a:lnTo>
                    <a:pt x="35" y="26"/>
                  </a:lnTo>
                  <a:lnTo>
                    <a:pt x="33" y="26"/>
                  </a:lnTo>
                  <a:lnTo>
                    <a:pt x="36"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66" name="Freeform 186"/>
            <p:cNvSpPr>
              <a:spLocks/>
            </p:cNvSpPr>
            <p:nvPr/>
          </p:nvSpPr>
          <p:spPr bwMode="auto">
            <a:xfrm>
              <a:off x="2821" y="3445"/>
              <a:ext cx="23" cy="11"/>
            </a:xfrm>
            <a:custGeom>
              <a:avLst/>
              <a:gdLst>
                <a:gd name="T0" fmla="*/ 0 w 67"/>
                <a:gd name="T1" fmla="*/ 0 h 33"/>
                <a:gd name="T2" fmla="*/ 0 w 67"/>
                <a:gd name="T3" fmla="*/ 0 h 33"/>
                <a:gd name="T4" fmla="*/ 0 w 67"/>
                <a:gd name="T5" fmla="*/ 0 h 33"/>
                <a:gd name="T6" fmla="*/ 0 w 67"/>
                <a:gd name="T7" fmla="*/ 0 h 33"/>
                <a:gd name="T8" fmla="*/ 0 w 67"/>
                <a:gd name="T9" fmla="*/ 0 h 33"/>
                <a:gd name="T10" fmla="*/ 0 w 67"/>
                <a:gd name="T11" fmla="*/ 0 h 33"/>
                <a:gd name="T12" fmla="*/ 0 w 67"/>
                <a:gd name="T13" fmla="*/ 0 h 33"/>
                <a:gd name="T14" fmla="*/ 0 w 67"/>
                <a:gd name="T15" fmla="*/ 0 h 33"/>
                <a:gd name="T16" fmla="*/ 0 w 67"/>
                <a:gd name="T17" fmla="*/ 0 h 33"/>
                <a:gd name="T18" fmla="*/ 0 w 67"/>
                <a:gd name="T19" fmla="*/ 0 h 33"/>
                <a:gd name="T20" fmla="*/ 0 w 67"/>
                <a:gd name="T21" fmla="*/ 0 h 33"/>
                <a:gd name="T22" fmla="*/ 0 w 67"/>
                <a:gd name="T23" fmla="*/ 0 h 33"/>
                <a:gd name="T24" fmla="*/ 0 w 67"/>
                <a:gd name="T25" fmla="*/ 0 h 33"/>
                <a:gd name="T26" fmla="*/ 0 w 67"/>
                <a:gd name="T27" fmla="*/ 0 h 33"/>
                <a:gd name="T28" fmla="*/ 0 w 67"/>
                <a:gd name="T29" fmla="*/ 0 h 33"/>
                <a:gd name="T30" fmla="*/ 0 w 67"/>
                <a:gd name="T31" fmla="*/ 0 h 33"/>
                <a:gd name="T32" fmla="*/ 0 w 67"/>
                <a:gd name="T33" fmla="*/ 0 h 33"/>
                <a:gd name="T34" fmla="*/ 0 w 67"/>
                <a:gd name="T35" fmla="*/ 0 h 33"/>
                <a:gd name="T36" fmla="*/ 0 w 67"/>
                <a:gd name="T37" fmla="*/ 0 h 33"/>
                <a:gd name="T38" fmla="*/ 0 w 67"/>
                <a:gd name="T39" fmla="*/ 0 h 33"/>
                <a:gd name="T40" fmla="*/ 0 w 67"/>
                <a:gd name="T41" fmla="*/ 0 h 33"/>
                <a:gd name="T42" fmla="*/ 0 w 67"/>
                <a:gd name="T43" fmla="*/ 0 h 33"/>
                <a:gd name="T44" fmla="*/ 0 w 67"/>
                <a:gd name="T45" fmla="*/ 0 h 33"/>
                <a:gd name="T46" fmla="*/ 0 w 67"/>
                <a:gd name="T47" fmla="*/ 0 h 33"/>
                <a:gd name="T48" fmla="*/ 0 w 67"/>
                <a:gd name="T49" fmla="*/ 0 h 33"/>
                <a:gd name="T50" fmla="*/ 0 w 67"/>
                <a:gd name="T51" fmla="*/ 0 h 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7" h="33">
                  <a:moveTo>
                    <a:pt x="58" y="27"/>
                  </a:moveTo>
                  <a:lnTo>
                    <a:pt x="64" y="25"/>
                  </a:lnTo>
                  <a:lnTo>
                    <a:pt x="58" y="21"/>
                  </a:lnTo>
                  <a:lnTo>
                    <a:pt x="50" y="17"/>
                  </a:lnTo>
                  <a:lnTo>
                    <a:pt x="42" y="14"/>
                  </a:lnTo>
                  <a:lnTo>
                    <a:pt x="34" y="10"/>
                  </a:lnTo>
                  <a:lnTo>
                    <a:pt x="23" y="6"/>
                  </a:lnTo>
                  <a:lnTo>
                    <a:pt x="16" y="4"/>
                  </a:lnTo>
                  <a:lnTo>
                    <a:pt x="9" y="1"/>
                  </a:lnTo>
                  <a:lnTo>
                    <a:pt x="3" y="0"/>
                  </a:lnTo>
                  <a:lnTo>
                    <a:pt x="0" y="8"/>
                  </a:lnTo>
                  <a:lnTo>
                    <a:pt x="6" y="9"/>
                  </a:lnTo>
                  <a:lnTo>
                    <a:pt x="13" y="12"/>
                  </a:lnTo>
                  <a:lnTo>
                    <a:pt x="21" y="14"/>
                  </a:lnTo>
                  <a:lnTo>
                    <a:pt x="31" y="18"/>
                  </a:lnTo>
                  <a:lnTo>
                    <a:pt x="39" y="23"/>
                  </a:lnTo>
                  <a:lnTo>
                    <a:pt x="47" y="25"/>
                  </a:lnTo>
                  <a:lnTo>
                    <a:pt x="53" y="29"/>
                  </a:lnTo>
                  <a:lnTo>
                    <a:pt x="58" y="33"/>
                  </a:lnTo>
                  <a:lnTo>
                    <a:pt x="64" y="32"/>
                  </a:lnTo>
                  <a:lnTo>
                    <a:pt x="58" y="33"/>
                  </a:lnTo>
                  <a:lnTo>
                    <a:pt x="63" y="33"/>
                  </a:lnTo>
                  <a:lnTo>
                    <a:pt x="66" y="31"/>
                  </a:lnTo>
                  <a:lnTo>
                    <a:pt x="67" y="28"/>
                  </a:lnTo>
                  <a:lnTo>
                    <a:pt x="64" y="25"/>
                  </a:lnTo>
                  <a:lnTo>
                    <a:pt x="58"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67" name="Freeform 187"/>
            <p:cNvSpPr>
              <a:spLocks/>
            </p:cNvSpPr>
            <p:nvPr/>
          </p:nvSpPr>
          <p:spPr bwMode="auto">
            <a:xfrm>
              <a:off x="2841" y="3440"/>
              <a:ext cx="25" cy="16"/>
            </a:xfrm>
            <a:custGeom>
              <a:avLst/>
              <a:gdLst>
                <a:gd name="T0" fmla="*/ 0 w 76"/>
                <a:gd name="T1" fmla="*/ 0 h 49"/>
                <a:gd name="T2" fmla="*/ 0 w 76"/>
                <a:gd name="T3" fmla="*/ 0 h 49"/>
                <a:gd name="T4" fmla="*/ 0 w 76"/>
                <a:gd name="T5" fmla="*/ 0 h 49"/>
                <a:gd name="T6" fmla="*/ 0 w 76"/>
                <a:gd name="T7" fmla="*/ 0 h 49"/>
                <a:gd name="T8" fmla="*/ 0 w 76"/>
                <a:gd name="T9" fmla="*/ 0 h 49"/>
                <a:gd name="T10" fmla="*/ 0 w 76"/>
                <a:gd name="T11" fmla="*/ 0 h 49"/>
                <a:gd name="T12" fmla="*/ 0 w 76"/>
                <a:gd name="T13" fmla="*/ 0 h 49"/>
                <a:gd name="T14" fmla="*/ 0 w 76"/>
                <a:gd name="T15" fmla="*/ 0 h 49"/>
                <a:gd name="T16" fmla="*/ 0 w 76"/>
                <a:gd name="T17" fmla="*/ 0 h 49"/>
                <a:gd name="T18" fmla="*/ 0 w 76"/>
                <a:gd name="T19" fmla="*/ 0 h 49"/>
                <a:gd name="T20" fmla="*/ 0 w 76"/>
                <a:gd name="T21" fmla="*/ 0 h 49"/>
                <a:gd name="T22" fmla="*/ 0 w 76"/>
                <a:gd name="T23" fmla="*/ 0 h 49"/>
                <a:gd name="T24" fmla="*/ 0 w 76"/>
                <a:gd name="T25" fmla="*/ 0 h 49"/>
                <a:gd name="T26" fmla="*/ 0 w 76"/>
                <a:gd name="T27" fmla="*/ 0 h 49"/>
                <a:gd name="T28" fmla="*/ 0 w 76"/>
                <a:gd name="T29" fmla="*/ 0 h 49"/>
                <a:gd name="T30" fmla="*/ 0 w 76"/>
                <a:gd name="T31" fmla="*/ 0 h 49"/>
                <a:gd name="T32" fmla="*/ 0 w 76"/>
                <a:gd name="T33" fmla="*/ 0 h 49"/>
                <a:gd name="T34" fmla="*/ 0 w 76"/>
                <a:gd name="T35" fmla="*/ 0 h 49"/>
                <a:gd name="T36" fmla="*/ 0 w 76"/>
                <a:gd name="T37" fmla="*/ 0 h 49"/>
                <a:gd name="T38" fmla="*/ 0 w 76"/>
                <a:gd name="T39" fmla="*/ 0 h 49"/>
                <a:gd name="T40" fmla="*/ 0 w 76"/>
                <a:gd name="T41" fmla="*/ 0 h 49"/>
                <a:gd name="T42" fmla="*/ 0 w 76"/>
                <a:gd name="T43" fmla="*/ 0 h 49"/>
                <a:gd name="T44" fmla="*/ 0 w 76"/>
                <a:gd name="T45" fmla="*/ 0 h 49"/>
                <a:gd name="T46" fmla="*/ 0 w 76"/>
                <a:gd name="T47" fmla="*/ 0 h 49"/>
                <a:gd name="T48" fmla="*/ 0 w 76"/>
                <a:gd name="T49" fmla="*/ 0 h 49"/>
                <a:gd name="T50" fmla="*/ 0 w 76"/>
                <a:gd name="T51" fmla="*/ 0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6" h="49">
                  <a:moveTo>
                    <a:pt x="64" y="4"/>
                  </a:moveTo>
                  <a:lnTo>
                    <a:pt x="69" y="0"/>
                  </a:lnTo>
                  <a:lnTo>
                    <a:pt x="63" y="3"/>
                  </a:lnTo>
                  <a:lnTo>
                    <a:pt x="53" y="7"/>
                  </a:lnTo>
                  <a:lnTo>
                    <a:pt x="42" y="14"/>
                  </a:lnTo>
                  <a:lnTo>
                    <a:pt x="32" y="21"/>
                  </a:lnTo>
                  <a:lnTo>
                    <a:pt x="22" y="27"/>
                  </a:lnTo>
                  <a:lnTo>
                    <a:pt x="12" y="33"/>
                  </a:lnTo>
                  <a:lnTo>
                    <a:pt x="5" y="38"/>
                  </a:lnTo>
                  <a:lnTo>
                    <a:pt x="0" y="44"/>
                  </a:lnTo>
                  <a:lnTo>
                    <a:pt x="6" y="49"/>
                  </a:lnTo>
                  <a:lnTo>
                    <a:pt x="11" y="46"/>
                  </a:lnTo>
                  <a:lnTo>
                    <a:pt x="18" y="41"/>
                  </a:lnTo>
                  <a:lnTo>
                    <a:pt x="28" y="35"/>
                  </a:lnTo>
                  <a:lnTo>
                    <a:pt x="38" y="29"/>
                  </a:lnTo>
                  <a:lnTo>
                    <a:pt x="48" y="22"/>
                  </a:lnTo>
                  <a:lnTo>
                    <a:pt x="58" y="15"/>
                  </a:lnTo>
                  <a:lnTo>
                    <a:pt x="66" y="11"/>
                  </a:lnTo>
                  <a:lnTo>
                    <a:pt x="72" y="9"/>
                  </a:lnTo>
                  <a:lnTo>
                    <a:pt x="76" y="4"/>
                  </a:lnTo>
                  <a:lnTo>
                    <a:pt x="72" y="9"/>
                  </a:lnTo>
                  <a:lnTo>
                    <a:pt x="74" y="6"/>
                  </a:lnTo>
                  <a:lnTo>
                    <a:pt x="74" y="3"/>
                  </a:lnTo>
                  <a:lnTo>
                    <a:pt x="73" y="0"/>
                  </a:lnTo>
                  <a:lnTo>
                    <a:pt x="69" y="0"/>
                  </a:lnTo>
                  <a:lnTo>
                    <a:pt x="6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68" name="Freeform 188"/>
            <p:cNvSpPr>
              <a:spLocks/>
            </p:cNvSpPr>
            <p:nvPr/>
          </p:nvSpPr>
          <p:spPr bwMode="auto">
            <a:xfrm>
              <a:off x="2862" y="3425"/>
              <a:ext cx="11" cy="16"/>
            </a:xfrm>
            <a:custGeom>
              <a:avLst/>
              <a:gdLst>
                <a:gd name="T0" fmla="*/ 0 w 32"/>
                <a:gd name="T1" fmla="*/ 0 h 47"/>
                <a:gd name="T2" fmla="*/ 0 w 32"/>
                <a:gd name="T3" fmla="*/ 0 h 47"/>
                <a:gd name="T4" fmla="*/ 0 w 32"/>
                <a:gd name="T5" fmla="*/ 0 h 47"/>
                <a:gd name="T6" fmla="*/ 0 w 32"/>
                <a:gd name="T7" fmla="*/ 0 h 47"/>
                <a:gd name="T8" fmla="*/ 0 w 32"/>
                <a:gd name="T9" fmla="*/ 0 h 47"/>
                <a:gd name="T10" fmla="*/ 0 w 32"/>
                <a:gd name="T11" fmla="*/ 0 h 47"/>
                <a:gd name="T12" fmla="*/ 0 w 32"/>
                <a:gd name="T13" fmla="*/ 0 h 47"/>
                <a:gd name="T14" fmla="*/ 0 w 32"/>
                <a:gd name="T15" fmla="*/ 0 h 47"/>
                <a:gd name="T16" fmla="*/ 0 w 32"/>
                <a:gd name="T17" fmla="*/ 0 h 47"/>
                <a:gd name="T18" fmla="*/ 0 w 32"/>
                <a:gd name="T19" fmla="*/ 0 h 47"/>
                <a:gd name="T20" fmla="*/ 0 w 32"/>
                <a:gd name="T21" fmla="*/ 0 h 47"/>
                <a:gd name="T22" fmla="*/ 0 w 32"/>
                <a:gd name="T23" fmla="*/ 0 h 47"/>
                <a:gd name="T24" fmla="*/ 0 w 32"/>
                <a:gd name="T25" fmla="*/ 0 h 47"/>
                <a:gd name="T26" fmla="*/ 0 w 32"/>
                <a:gd name="T27" fmla="*/ 0 h 47"/>
                <a:gd name="T28" fmla="*/ 0 w 32"/>
                <a:gd name="T29" fmla="*/ 0 h 47"/>
                <a:gd name="T30" fmla="*/ 0 w 32"/>
                <a:gd name="T31" fmla="*/ 0 h 47"/>
                <a:gd name="T32" fmla="*/ 0 w 32"/>
                <a:gd name="T33" fmla="*/ 0 h 47"/>
                <a:gd name="T34" fmla="*/ 0 w 32"/>
                <a:gd name="T35" fmla="*/ 0 h 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47">
                  <a:moveTo>
                    <a:pt x="22" y="4"/>
                  </a:moveTo>
                  <a:lnTo>
                    <a:pt x="24" y="0"/>
                  </a:lnTo>
                  <a:lnTo>
                    <a:pt x="16" y="7"/>
                  </a:lnTo>
                  <a:lnTo>
                    <a:pt x="9" y="18"/>
                  </a:lnTo>
                  <a:lnTo>
                    <a:pt x="3" y="33"/>
                  </a:lnTo>
                  <a:lnTo>
                    <a:pt x="0" y="47"/>
                  </a:lnTo>
                  <a:lnTo>
                    <a:pt x="12" y="47"/>
                  </a:lnTo>
                  <a:lnTo>
                    <a:pt x="12" y="33"/>
                  </a:lnTo>
                  <a:lnTo>
                    <a:pt x="18" y="20"/>
                  </a:lnTo>
                  <a:lnTo>
                    <a:pt x="25" y="12"/>
                  </a:lnTo>
                  <a:lnTo>
                    <a:pt x="29" y="8"/>
                  </a:lnTo>
                  <a:lnTo>
                    <a:pt x="31" y="4"/>
                  </a:lnTo>
                  <a:lnTo>
                    <a:pt x="29" y="8"/>
                  </a:lnTo>
                  <a:lnTo>
                    <a:pt x="32" y="6"/>
                  </a:lnTo>
                  <a:lnTo>
                    <a:pt x="31" y="2"/>
                  </a:lnTo>
                  <a:lnTo>
                    <a:pt x="28" y="0"/>
                  </a:lnTo>
                  <a:lnTo>
                    <a:pt x="24" y="0"/>
                  </a:lnTo>
                  <a:lnTo>
                    <a:pt x="2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69" name="Freeform 189"/>
            <p:cNvSpPr>
              <a:spLocks/>
            </p:cNvSpPr>
            <p:nvPr/>
          </p:nvSpPr>
          <p:spPr bwMode="auto">
            <a:xfrm>
              <a:off x="2869" y="3414"/>
              <a:ext cx="10" cy="13"/>
            </a:xfrm>
            <a:custGeom>
              <a:avLst/>
              <a:gdLst>
                <a:gd name="T0" fmla="*/ 0 w 28"/>
                <a:gd name="T1" fmla="*/ 0 h 37"/>
                <a:gd name="T2" fmla="*/ 0 w 28"/>
                <a:gd name="T3" fmla="*/ 0 h 37"/>
                <a:gd name="T4" fmla="*/ 0 w 28"/>
                <a:gd name="T5" fmla="*/ 0 h 37"/>
                <a:gd name="T6" fmla="*/ 0 w 28"/>
                <a:gd name="T7" fmla="*/ 0 h 37"/>
                <a:gd name="T8" fmla="*/ 0 w 28"/>
                <a:gd name="T9" fmla="*/ 0 h 37"/>
                <a:gd name="T10" fmla="*/ 0 w 28"/>
                <a:gd name="T11" fmla="*/ 0 h 37"/>
                <a:gd name="T12" fmla="*/ 0 w 28"/>
                <a:gd name="T13" fmla="*/ 0 h 37"/>
                <a:gd name="T14" fmla="*/ 0 w 28"/>
                <a:gd name="T15" fmla="*/ 0 h 37"/>
                <a:gd name="T16" fmla="*/ 0 w 28"/>
                <a:gd name="T17" fmla="*/ 0 h 37"/>
                <a:gd name="T18" fmla="*/ 0 w 28"/>
                <a:gd name="T19" fmla="*/ 0 h 37"/>
                <a:gd name="T20" fmla="*/ 0 w 28"/>
                <a:gd name="T21" fmla="*/ 0 h 37"/>
                <a:gd name="T22" fmla="*/ 0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37">
                  <a:moveTo>
                    <a:pt x="22" y="0"/>
                  </a:moveTo>
                  <a:lnTo>
                    <a:pt x="22" y="1"/>
                  </a:lnTo>
                  <a:lnTo>
                    <a:pt x="13" y="9"/>
                  </a:lnTo>
                  <a:lnTo>
                    <a:pt x="7" y="17"/>
                  </a:lnTo>
                  <a:lnTo>
                    <a:pt x="3" y="27"/>
                  </a:lnTo>
                  <a:lnTo>
                    <a:pt x="0" y="37"/>
                  </a:lnTo>
                  <a:lnTo>
                    <a:pt x="9" y="37"/>
                  </a:lnTo>
                  <a:lnTo>
                    <a:pt x="12" y="29"/>
                  </a:lnTo>
                  <a:lnTo>
                    <a:pt x="16" y="22"/>
                  </a:lnTo>
                  <a:lnTo>
                    <a:pt x="22" y="14"/>
                  </a:lnTo>
                  <a:lnTo>
                    <a:pt x="28" y="6"/>
                  </a:lnTo>
                  <a:lnTo>
                    <a:pt x="28" y="8"/>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70" name="Freeform 190"/>
            <p:cNvSpPr>
              <a:spLocks/>
            </p:cNvSpPr>
            <p:nvPr/>
          </p:nvSpPr>
          <p:spPr bwMode="auto">
            <a:xfrm>
              <a:off x="2877" y="3413"/>
              <a:ext cx="14" cy="7"/>
            </a:xfrm>
            <a:custGeom>
              <a:avLst/>
              <a:gdLst>
                <a:gd name="T0" fmla="*/ 0 w 44"/>
                <a:gd name="T1" fmla="*/ 0 h 20"/>
                <a:gd name="T2" fmla="*/ 0 w 44"/>
                <a:gd name="T3" fmla="*/ 0 h 20"/>
                <a:gd name="T4" fmla="*/ 0 w 44"/>
                <a:gd name="T5" fmla="*/ 0 h 20"/>
                <a:gd name="T6" fmla="*/ 0 w 44"/>
                <a:gd name="T7" fmla="*/ 0 h 20"/>
                <a:gd name="T8" fmla="*/ 0 w 44"/>
                <a:gd name="T9" fmla="*/ 0 h 20"/>
                <a:gd name="T10" fmla="*/ 0 w 44"/>
                <a:gd name="T11" fmla="*/ 0 h 20"/>
                <a:gd name="T12" fmla="*/ 0 w 44"/>
                <a:gd name="T13" fmla="*/ 0 h 20"/>
                <a:gd name="T14" fmla="*/ 0 w 44"/>
                <a:gd name="T15" fmla="*/ 0 h 20"/>
                <a:gd name="T16" fmla="*/ 0 w 44"/>
                <a:gd name="T17" fmla="*/ 0 h 20"/>
                <a:gd name="T18" fmla="*/ 0 w 44"/>
                <a:gd name="T19" fmla="*/ 0 h 20"/>
                <a:gd name="T20" fmla="*/ 0 w 44"/>
                <a:gd name="T21" fmla="*/ 0 h 20"/>
                <a:gd name="T22" fmla="*/ 0 w 44"/>
                <a:gd name="T23" fmla="*/ 0 h 20"/>
                <a:gd name="T24" fmla="*/ 0 w 44"/>
                <a:gd name="T25" fmla="*/ 0 h 20"/>
                <a:gd name="T26" fmla="*/ 0 w 44"/>
                <a:gd name="T27" fmla="*/ 0 h 20"/>
                <a:gd name="T28" fmla="*/ 0 w 44"/>
                <a:gd name="T29" fmla="*/ 0 h 20"/>
                <a:gd name="T30" fmla="*/ 0 w 44"/>
                <a:gd name="T31" fmla="*/ 0 h 20"/>
                <a:gd name="T32" fmla="*/ 0 w 44"/>
                <a:gd name="T33" fmla="*/ 0 h 20"/>
                <a:gd name="T34" fmla="*/ 0 w 44"/>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4" h="20">
                  <a:moveTo>
                    <a:pt x="38" y="12"/>
                  </a:moveTo>
                  <a:lnTo>
                    <a:pt x="41" y="12"/>
                  </a:lnTo>
                  <a:lnTo>
                    <a:pt x="32" y="7"/>
                  </a:lnTo>
                  <a:lnTo>
                    <a:pt x="22" y="1"/>
                  </a:lnTo>
                  <a:lnTo>
                    <a:pt x="12" y="0"/>
                  </a:lnTo>
                  <a:lnTo>
                    <a:pt x="0" y="3"/>
                  </a:lnTo>
                  <a:lnTo>
                    <a:pt x="6" y="11"/>
                  </a:lnTo>
                  <a:lnTo>
                    <a:pt x="12" y="8"/>
                  </a:lnTo>
                  <a:lnTo>
                    <a:pt x="19" y="9"/>
                  </a:lnTo>
                  <a:lnTo>
                    <a:pt x="26" y="15"/>
                  </a:lnTo>
                  <a:lnTo>
                    <a:pt x="35" y="20"/>
                  </a:lnTo>
                  <a:lnTo>
                    <a:pt x="38" y="20"/>
                  </a:lnTo>
                  <a:lnTo>
                    <a:pt x="35" y="20"/>
                  </a:lnTo>
                  <a:lnTo>
                    <a:pt x="39" y="20"/>
                  </a:lnTo>
                  <a:lnTo>
                    <a:pt x="42" y="17"/>
                  </a:lnTo>
                  <a:lnTo>
                    <a:pt x="44" y="15"/>
                  </a:lnTo>
                  <a:lnTo>
                    <a:pt x="41" y="12"/>
                  </a:lnTo>
                  <a:lnTo>
                    <a:pt x="38"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71" name="Freeform 191"/>
            <p:cNvSpPr>
              <a:spLocks/>
            </p:cNvSpPr>
            <p:nvPr/>
          </p:nvSpPr>
          <p:spPr bwMode="auto">
            <a:xfrm>
              <a:off x="2889" y="3417"/>
              <a:ext cx="15" cy="10"/>
            </a:xfrm>
            <a:custGeom>
              <a:avLst/>
              <a:gdLst>
                <a:gd name="T0" fmla="*/ 0 w 45"/>
                <a:gd name="T1" fmla="*/ 0 h 30"/>
                <a:gd name="T2" fmla="*/ 0 w 45"/>
                <a:gd name="T3" fmla="*/ 0 h 30"/>
                <a:gd name="T4" fmla="*/ 0 w 45"/>
                <a:gd name="T5" fmla="*/ 0 h 30"/>
                <a:gd name="T6" fmla="*/ 0 w 45"/>
                <a:gd name="T7" fmla="*/ 0 h 30"/>
                <a:gd name="T8" fmla="*/ 0 w 45"/>
                <a:gd name="T9" fmla="*/ 0 h 30"/>
                <a:gd name="T10" fmla="*/ 0 w 45"/>
                <a:gd name="T11" fmla="*/ 0 h 30"/>
                <a:gd name="T12" fmla="*/ 0 w 45"/>
                <a:gd name="T13" fmla="*/ 0 h 30"/>
                <a:gd name="T14" fmla="*/ 0 w 45"/>
                <a:gd name="T15" fmla="*/ 0 h 30"/>
                <a:gd name="T16" fmla="*/ 0 w 45"/>
                <a:gd name="T17" fmla="*/ 0 h 30"/>
                <a:gd name="T18" fmla="*/ 0 w 45"/>
                <a:gd name="T19" fmla="*/ 0 h 30"/>
                <a:gd name="T20" fmla="*/ 0 w 45"/>
                <a:gd name="T21" fmla="*/ 0 h 30"/>
                <a:gd name="T22" fmla="*/ 0 w 45"/>
                <a:gd name="T23" fmla="*/ 0 h 30"/>
                <a:gd name="T24" fmla="*/ 0 w 45"/>
                <a:gd name="T25" fmla="*/ 0 h 30"/>
                <a:gd name="T26" fmla="*/ 0 w 45"/>
                <a:gd name="T27" fmla="*/ 0 h 30"/>
                <a:gd name="T28" fmla="*/ 0 w 45"/>
                <a:gd name="T29" fmla="*/ 0 h 30"/>
                <a:gd name="T30" fmla="*/ 0 w 45"/>
                <a:gd name="T31" fmla="*/ 0 h 30"/>
                <a:gd name="T32" fmla="*/ 0 w 45"/>
                <a:gd name="T33" fmla="*/ 0 h 30"/>
                <a:gd name="T34" fmla="*/ 0 w 45"/>
                <a:gd name="T35" fmla="*/ 0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5" h="30">
                  <a:moveTo>
                    <a:pt x="36" y="27"/>
                  </a:moveTo>
                  <a:lnTo>
                    <a:pt x="43" y="24"/>
                  </a:lnTo>
                  <a:lnTo>
                    <a:pt x="35" y="16"/>
                  </a:lnTo>
                  <a:lnTo>
                    <a:pt x="24" y="7"/>
                  </a:lnTo>
                  <a:lnTo>
                    <a:pt x="11" y="1"/>
                  </a:lnTo>
                  <a:lnTo>
                    <a:pt x="0" y="0"/>
                  </a:lnTo>
                  <a:lnTo>
                    <a:pt x="0" y="8"/>
                  </a:lnTo>
                  <a:lnTo>
                    <a:pt x="8" y="9"/>
                  </a:lnTo>
                  <a:lnTo>
                    <a:pt x="19" y="15"/>
                  </a:lnTo>
                  <a:lnTo>
                    <a:pt x="29" y="22"/>
                  </a:lnTo>
                  <a:lnTo>
                    <a:pt x="37" y="30"/>
                  </a:lnTo>
                  <a:lnTo>
                    <a:pt x="45" y="27"/>
                  </a:lnTo>
                  <a:lnTo>
                    <a:pt x="37" y="30"/>
                  </a:lnTo>
                  <a:lnTo>
                    <a:pt x="40" y="30"/>
                  </a:lnTo>
                  <a:lnTo>
                    <a:pt x="43" y="28"/>
                  </a:lnTo>
                  <a:lnTo>
                    <a:pt x="45" y="27"/>
                  </a:lnTo>
                  <a:lnTo>
                    <a:pt x="43" y="24"/>
                  </a:lnTo>
                  <a:lnTo>
                    <a:pt x="36"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72" name="Freeform 192"/>
            <p:cNvSpPr>
              <a:spLocks/>
            </p:cNvSpPr>
            <p:nvPr/>
          </p:nvSpPr>
          <p:spPr bwMode="auto">
            <a:xfrm>
              <a:off x="2897" y="3411"/>
              <a:ext cx="8" cy="15"/>
            </a:xfrm>
            <a:custGeom>
              <a:avLst/>
              <a:gdLst>
                <a:gd name="T0" fmla="*/ 0 w 24"/>
                <a:gd name="T1" fmla="*/ 0 h 47"/>
                <a:gd name="T2" fmla="*/ 0 w 24"/>
                <a:gd name="T3" fmla="*/ 0 h 47"/>
                <a:gd name="T4" fmla="*/ 0 w 24"/>
                <a:gd name="T5" fmla="*/ 0 h 47"/>
                <a:gd name="T6" fmla="*/ 0 w 24"/>
                <a:gd name="T7" fmla="*/ 0 h 47"/>
                <a:gd name="T8" fmla="*/ 0 w 24"/>
                <a:gd name="T9" fmla="*/ 0 h 47"/>
                <a:gd name="T10" fmla="*/ 0 w 24"/>
                <a:gd name="T11" fmla="*/ 0 h 47"/>
                <a:gd name="T12" fmla="*/ 0 w 24"/>
                <a:gd name="T13" fmla="*/ 0 h 47"/>
                <a:gd name="T14" fmla="*/ 0 w 24"/>
                <a:gd name="T15" fmla="*/ 0 h 47"/>
                <a:gd name="T16" fmla="*/ 0 w 24"/>
                <a:gd name="T17" fmla="*/ 0 h 47"/>
                <a:gd name="T18" fmla="*/ 0 w 24"/>
                <a:gd name="T19" fmla="*/ 0 h 47"/>
                <a:gd name="T20" fmla="*/ 0 w 24"/>
                <a:gd name="T21" fmla="*/ 0 h 47"/>
                <a:gd name="T22" fmla="*/ 0 w 24"/>
                <a:gd name="T23" fmla="*/ 0 h 47"/>
                <a:gd name="T24" fmla="*/ 0 w 24"/>
                <a:gd name="T25" fmla="*/ 0 h 47"/>
                <a:gd name="T26" fmla="*/ 0 w 24"/>
                <a:gd name="T27" fmla="*/ 0 h 47"/>
                <a:gd name="T28" fmla="*/ 0 w 24"/>
                <a:gd name="T29" fmla="*/ 0 h 47"/>
                <a:gd name="T30" fmla="*/ 0 w 24"/>
                <a:gd name="T31" fmla="*/ 0 h 47"/>
                <a:gd name="T32" fmla="*/ 0 w 24"/>
                <a:gd name="T33" fmla="*/ 0 h 47"/>
                <a:gd name="T34" fmla="*/ 0 w 24"/>
                <a:gd name="T35" fmla="*/ 0 h 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47">
                  <a:moveTo>
                    <a:pt x="0" y="2"/>
                  </a:moveTo>
                  <a:lnTo>
                    <a:pt x="0" y="8"/>
                  </a:lnTo>
                  <a:lnTo>
                    <a:pt x="8" y="17"/>
                  </a:lnTo>
                  <a:lnTo>
                    <a:pt x="12" y="27"/>
                  </a:lnTo>
                  <a:lnTo>
                    <a:pt x="12" y="36"/>
                  </a:lnTo>
                  <a:lnTo>
                    <a:pt x="12" y="47"/>
                  </a:lnTo>
                  <a:lnTo>
                    <a:pt x="21" y="47"/>
                  </a:lnTo>
                  <a:lnTo>
                    <a:pt x="24" y="36"/>
                  </a:lnTo>
                  <a:lnTo>
                    <a:pt x="21" y="24"/>
                  </a:lnTo>
                  <a:lnTo>
                    <a:pt x="16" y="15"/>
                  </a:lnTo>
                  <a:lnTo>
                    <a:pt x="9" y="2"/>
                  </a:lnTo>
                  <a:lnTo>
                    <a:pt x="9" y="8"/>
                  </a:lnTo>
                  <a:lnTo>
                    <a:pt x="9" y="2"/>
                  </a:lnTo>
                  <a:lnTo>
                    <a:pt x="6" y="0"/>
                  </a:lnTo>
                  <a:lnTo>
                    <a:pt x="3" y="1"/>
                  </a:lnTo>
                  <a:lnTo>
                    <a:pt x="0" y="4"/>
                  </a:lnTo>
                  <a:lnTo>
                    <a:pt x="0" y="8"/>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73" name="Freeform 193"/>
            <p:cNvSpPr>
              <a:spLocks/>
            </p:cNvSpPr>
            <p:nvPr/>
          </p:nvSpPr>
          <p:spPr bwMode="auto">
            <a:xfrm>
              <a:off x="2897" y="3393"/>
              <a:ext cx="11" cy="20"/>
            </a:xfrm>
            <a:custGeom>
              <a:avLst/>
              <a:gdLst>
                <a:gd name="T0" fmla="*/ 0 w 31"/>
                <a:gd name="T1" fmla="*/ 0 h 62"/>
                <a:gd name="T2" fmla="*/ 0 w 31"/>
                <a:gd name="T3" fmla="*/ 0 h 62"/>
                <a:gd name="T4" fmla="*/ 0 w 31"/>
                <a:gd name="T5" fmla="*/ 0 h 62"/>
                <a:gd name="T6" fmla="*/ 0 w 31"/>
                <a:gd name="T7" fmla="*/ 0 h 62"/>
                <a:gd name="T8" fmla="*/ 0 w 31"/>
                <a:gd name="T9" fmla="*/ 0 h 62"/>
                <a:gd name="T10" fmla="*/ 0 w 31"/>
                <a:gd name="T11" fmla="*/ 0 h 62"/>
                <a:gd name="T12" fmla="*/ 0 w 31"/>
                <a:gd name="T13" fmla="*/ 0 h 62"/>
                <a:gd name="T14" fmla="*/ 0 w 31"/>
                <a:gd name="T15" fmla="*/ 0 h 62"/>
                <a:gd name="T16" fmla="*/ 0 w 31"/>
                <a:gd name="T17" fmla="*/ 0 h 62"/>
                <a:gd name="T18" fmla="*/ 0 w 31"/>
                <a:gd name="T19" fmla="*/ 0 h 62"/>
                <a:gd name="T20" fmla="*/ 0 w 31"/>
                <a:gd name="T21" fmla="*/ 0 h 62"/>
                <a:gd name="T22" fmla="*/ 0 w 31"/>
                <a:gd name="T23" fmla="*/ 0 h 62"/>
                <a:gd name="T24" fmla="*/ 0 w 31"/>
                <a:gd name="T25" fmla="*/ 0 h 62"/>
                <a:gd name="T26" fmla="*/ 0 w 31"/>
                <a:gd name="T27" fmla="*/ 0 h 62"/>
                <a:gd name="T28" fmla="*/ 0 w 31"/>
                <a:gd name="T29" fmla="*/ 0 h 62"/>
                <a:gd name="T30" fmla="*/ 0 w 31"/>
                <a:gd name="T31" fmla="*/ 0 h 62"/>
                <a:gd name="T32" fmla="*/ 0 w 31"/>
                <a:gd name="T33" fmla="*/ 0 h 62"/>
                <a:gd name="T34" fmla="*/ 0 w 31"/>
                <a:gd name="T35" fmla="*/ 0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 h="62">
                  <a:moveTo>
                    <a:pt x="28" y="0"/>
                  </a:moveTo>
                  <a:lnTo>
                    <a:pt x="22" y="3"/>
                  </a:lnTo>
                  <a:lnTo>
                    <a:pt x="16" y="19"/>
                  </a:lnTo>
                  <a:lnTo>
                    <a:pt x="11" y="35"/>
                  </a:lnTo>
                  <a:lnTo>
                    <a:pt x="5" y="48"/>
                  </a:lnTo>
                  <a:lnTo>
                    <a:pt x="0" y="56"/>
                  </a:lnTo>
                  <a:lnTo>
                    <a:pt x="9" y="62"/>
                  </a:lnTo>
                  <a:lnTo>
                    <a:pt x="13" y="51"/>
                  </a:lnTo>
                  <a:lnTo>
                    <a:pt x="19" y="38"/>
                  </a:lnTo>
                  <a:lnTo>
                    <a:pt x="25" y="21"/>
                  </a:lnTo>
                  <a:lnTo>
                    <a:pt x="31" y="5"/>
                  </a:lnTo>
                  <a:lnTo>
                    <a:pt x="25" y="8"/>
                  </a:lnTo>
                  <a:lnTo>
                    <a:pt x="31" y="5"/>
                  </a:lnTo>
                  <a:lnTo>
                    <a:pt x="31" y="1"/>
                  </a:lnTo>
                  <a:lnTo>
                    <a:pt x="28" y="0"/>
                  </a:lnTo>
                  <a:lnTo>
                    <a:pt x="25" y="0"/>
                  </a:lnTo>
                  <a:lnTo>
                    <a:pt x="22" y="3"/>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74" name="Freeform 194"/>
            <p:cNvSpPr>
              <a:spLocks/>
            </p:cNvSpPr>
            <p:nvPr/>
          </p:nvSpPr>
          <p:spPr bwMode="auto">
            <a:xfrm>
              <a:off x="2906" y="3393"/>
              <a:ext cx="16" cy="26"/>
            </a:xfrm>
            <a:custGeom>
              <a:avLst/>
              <a:gdLst>
                <a:gd name="T0" fmla="*/ 0 w 48"/>
                <a:gd name="T1" fmla="*/ 0 h 79"/>
                <a:gd name="T2" fmla="*/ 0 w 48"/>
                <a:gd name="T3" fmla="*/ 0 h 79"/>
                <a:gd name="T4" fmla="*/ 0 w 48"/>
                <a:gd name="T5" fmla="*/ 0 h 79"/>
                <a:gd name="T6" fmla="*/ 0 w 48"/>
                <a:gd name="T7" fmla="*/ 0 h 79"/>
                <a:gd name="T8" fmla="*/ 0 w 48"/>
                <a:gd name="T9" fmla="*/ 0 h 79"/>
                <a:gd name="T10" fmla="*/ 0 w 48"/>
                <a:gd name="T11" fmla="*/ 0 h 79"/>
                <a:gd name="T12" fmla="*/ 0 w 48"/>
                <a:gd name="T13" fmla="*/ 0 h 79"/>
                <a:gd name="T14" fmla="*/ 0 w 48"/>
                <a:gd name="T15" fmla="*/ 0 h 79"/>
                <a:gd name="T16" fmla="*/ 0 w 48"/>
                <a:gd name="T17" fmla="*/ 0 h 79"/>
                <a:gd name="T18" fmla="*/ 0 w 48"/>
                <a:gd name="T19" fmla="*/ 0 h 79"/>
                <a:gd name="T20" fmla="*/ 0 w 48"/>
                <a:gd name="T21" fmla="*/ 0 h 79"/>
                <a:gd name="T22" fmla="*/ 0 w 48"/>
                <a:gd name="T23" fmla="*/ 0 h 79"/>
                <a:gd name="T24" fmla="*/ 0 w 48"/>
                <a:gd name="T25" fmla="*/ 0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79">
                  <a:moveTo>
                    <a:pt x="48" y="77"/>
                  </a:moveTo>
                  <a:lnTo>
                    <a:pt x="48" y="77"/>
                  </a:lnTo>
                  <a:lnTo>
                    <a:pt x="39" y="58"/>
                  </a:lnTo>
                  <a:lnTo>
                    <a:pt x="28" y="35"/>
                  </a:lnTo>
                  <a:lnTo>
                    <a:pt x="16" y="12"/>
                  </a:lnTo>
                  <a:lnTo>
                    <a:pt x="3" y="0"/>
                  </a:lnTo>
                  <a:lnTo>
                    <a:pt x="0" y="8"/>
                  </a:lnTo>
                  <a:lnTo>
                    <a:pt x="7" y="17"/>
                  </a:lnTo>
                  <a:lnTo>
                    <a:pt x="19" y="38"/>
                  </a:lnTo>
                  <a:lnTo>
                    <a:pt x="31" y="61"/>
                  </a:lnTo>
                  <a:lnTo>
                    <a:pt x="39" y="79"/>
                  </a:lnTo>
                  <a:lnTo>
                    <a:pt x="48"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75" name="Freeform 195"/>
            <p:cNvSpPr>
              <a:spLocks/>
            </p:cNvSpPr>
            <p:nvPr/>
          </p:nvSpPr>
          <p:spPr bwMode="auto">
            <a:xfrm>
              <a:off x="2916" y="3418"/>
              <a:ext cx="7" cy="77"/>
            </a:xfrm>
            <a:custGeom>
              <a:avLst/>
              <a:gdLst>
                <a:gd name="T0" fmla="*/ 0 w 20"/>
                <a:gd name="T1" fmla="*/ 0 h 230"/>
                <a:gd name="T2" fmla="*/ 0 w 20"/>
                <a:gd name="T3" fmla="*/ 0 h 230"/>
                <a:gd name="T4" fmla="*/ 0 w 20"/>
                <a:gd name="T5" fmla="*/ 0 h 230"/>
                <a:gd name="T6" fmla="*/ 0 w 20"/>
                <a:gd name="T7" fmla="*/ 0 h 230"/>
                <a:gd name="T8" fmla="*/ 0 w 20"/>
                <a:gd name="T9" fmla="*/ 0 h 230"/>
                <a:gd name="T10" fmla="*/ 0 w 20"/>
                <a:gd name="T11" fmla="*/ 0 h 230"/>
                <a:gd name="T12" fmla="*/ 0 w 20"/>
                <a:gd name="T13" fmla="*/ 0 h 230"/>
                <a:gd name="T14" fmla="*/ 0 w 20"/>
                <a:gd name="T15" fmla="*/ 0 h 230"/>
                <a:gd name="T16" fmla="*/ 0 w 20"/>
                <a:gd name="T17" fmla="*/ 0 h 230"/>
                <a:gd name="T18" fmla="*/ 0 w 20"/>
                <a:gd name="T19" fmla="*/ 0 h 230"/>
                <a:gd name="T20" fmla="*/ 0 w 20"/>
                <a:gd name="T21" fmla="*/ 0 h 230"/>
                <a:gd name="T22" fmla="*/ 0 w 20"/>
                <a:gd name="T23" fmla="*/ 0 h 230"/>
                <a:gd name="T24" fmla="*/ 0 w 20"/>
                <a:gd name="T25" fmla="*/ 0 h 2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 h="230">
                  <a:moveTo>
                    <a:pt x="9" y="230"/>
                  </a:moveTo>
                  <a:lnTo>
                    <a:pt x="9" y="230"/>
                  </a:lnTo>
                  <a:lnTo>
                    <a:pt x="15" y="186"/>
                  </a:lnTo>
                  <a:lnTo>
                    <a:pt x="18" y="113"/>
                  </a:lnTo>
                  <a:lnTo>
                    <a:pt x="20" y="41"/>
                  </a:lnTo>
                  <a:lnTo>
                    <a:pt x="16" y="0"/>
                  </a:lnTo>
                  <a:lnTo>
                    <a:pt x="7" y="2"/>
                  </a:lnTo>
                  <a:lnTo>
                    <a:pt x="9" y="41"/>
                  </a:lnTo>
                  <a:lnTo>
                    <a:pt x="9" y="113"/>
                  </a:lnTo>
                  <a:lnTo>
                    <a:pt x="6" y="186"/>
                  </a:lnTo>
                  <a:lnTo>
                    <a:pt x="0" y="228"/>
                  </a:lnTo>
                  <a:lnTo>
                    <a:pt x="9" y="2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76" name="Freeform 196"/>
            <p:cNvSpPr>
              <a:spLocks/>
            </p:cNvSpPr>
            <p:nvPr/>
          </p:nvSpPr>
          <p:spPr bwMode="auto">
            <a:xfrm>
              <a:off x="2895" y="3494"/>
              <a:ext cx="24" cy="35"/>
            </a:xfrm>
            <a:custGeom>
              <a:avLst/>
              <a:gdLst>
                <a:gd name="T0" fmla="*/ 0 w 74"/>
                <a:gd name="T1" fmla="*/ 0 h 103"/>
                <a:gd name="T2" fmla="*/ 0 w 74"/>
                <a:gd name="T3" fmla="*/ 0 h 103"/>
                <a:gd name="T4" fmla="*/ 0 w 74"/>
                <a:gd name="T5" fmla="*/ 0 h 103"/>
                <a:gd name="T6" fmla="*/ 0 w 74"/>
                <a:gd name="T7" fmla="*/ 0 h 103"/>
                <a:gd name="T8" fmla="*/ 0 w 74"/>
                <a:gd name="T9" fmla="*/ 0 h 103"/>
                <a:gd name="T10" fmla="*/ 0 w 74"/>
                <a:gd name="T11" fmla="*/ 0 h 103"/>
                <a:gd name="T12" fmla="*/ 0 w 74"/>
                <a:gd name="T13" fmla="*/ 0 h 103"/>
                <a:gd name="T14" fmla="*/ 0 w 74"/>
                <a:gd name="T15" fmla="*/ 0 h 103"/>
                <a:gd name="T16" fmla="*/ 0 w 74"/>
                <a:gd name="T17" fmla="*/ 0 h 103"/>
                <a:gd name="T18" fmla="*/ 0 w 74"/>
                <a:gd name="T19" fmla="*/ 0 h 103"/>
                <a:gd name="T20" fmla="*/ 0 w 74"/>
                <a:gd name="T21" fmla="*/ 0 h 103"/>
                <a:gd name="T22" fmla="*/ 0 w 74"/>
                <a:gd name="T23" fmla="*/ 0 h 103"/>
                <a:gd name="T24" fmla="*/ 0 w 74"/>
                <a:gd name="T25" fmla="*/ 0 h 103"/>
                <a:gd name="T26" fmla="*/ 0 w 74"/>
                <a:gd name="T27" fmla="*/ 0 h 103"/>
                <a:gd name="T28" fmla="*/ 0 w 74"/>
                <a:gd name="T29" fmla="*/ 0 h 103"/>
                <a:gd name="T30" fmla="*/ 0 w 74"/>
                <a:gd name="T31" fmla="*/ 0 h 103"/>
                <a:gd name="T32" fmla="*/ 0 w 74"/>
                <a:gd name="T33" fmla="*/ 0 h 103"/>
                <a:gd name="T34" fmla="*/ 0 w 74"/>
                <a:gd name="T35" fmla="*/ 0 h 103"/>
                <a:gd name="T36" fmla="*/ 0 w 74"/>
                <a:gd name="T37" fmla="*/ 0 h 103"/>
                <a:gd name="T38" fmla="*/ 0 w 74"/>
                <a:gd name="T39" fmla="*/ 0 h 103"/>
                <a:gd name="T40" fmla="*/ 0 w 74"/>
                <a:gd name="T41" fmla="*/ 0 h 103"/>
                <a:gd name="T42" fmla="*/ 0 w 74"/>
                <a:gd name="T43" fmla="*/ 0 h 103"/>
                <a:gd name="T44" fmla="*/ 0 w 74"/>
                <a:gd name="T45" fmla="*/ 0 h 103"/>
                <a:gd name="T46" fmla="*/ 0 w 74"/>
                <a:gd name="T47" fmla="*/ 0 h 103"/>
                <a:gd name="T48" fmla="*/ 0 w 74"/>
                <a:gd name="T49" fmla="*/ 0 h 103"/>
                <a:gd name="T50" fmla="*/ 0 w 74"/>
                <a:gd name="T51" fmla="*/ 0 h 10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4" h="103">
                  <a:moveTo>
                    <a:pt x="11" y="101"/>
                  </a:moveTo>
                  <a:lnTo>
                    <a:pt x="8" y="103"/>
                  </a:lnTo>
                  <a:lnTo>
                    <a:pt x="17" y="97"/>
                  </a:lnTo>
                  <a:lnTo>
                    <a:pt x="24" y="86"/>
                  </a:lnTo>
                  <a:lnTo>
                    <a:pt x="35" y="72"/>
                  </a:lnTo>
                  <a:lnTo>
                    <a:pt x="45" y="58"/>
                  </a:lnTo>
                  <a:lnTo>
                    <a:pt x="55" y="41"/>
                  </a:lnTo>
                  <a:lnTo>
                    <a:pt x="62" y="25"/>
                  </a:lnTo>
                  <a:lnTo>
                    <a:pt x="69" y="13"/>
                  </a:lnTo>
                  <a:lnTo>
                    <a:pt x="74" y="2"/>
                  </a:lnTo>
                  <a:lnTo>
                    <a:pt x="65" y="0"/>
                  </a:lnTo>
                  <a:lnTo>
                    <a:pt x="61" y="10"/>
                  </a:lnTo>
                  <a:lnTo>
                    <a:pt x="53" y="23"/>
                  </a:lnTo>
                  <a:lnTo>
                    <a:pt x="46" y="39"/>
                  </a:lnTo>
                  <a:lnTo>
                    <a:pt x="36" y="52"/>
                  </a:lnTo>
                  <a:lnTo>
                    <a:pt x="26" y="67"/>
                  </a:lnTo>
                  <a:lnTo>
                    <a:pt x="16" y="81"/>
                  </a:lnTo>
                  <a:lnTo>
                    <a:pt x="8" y="91"/>
                  </a:lnTo>
                  <a:lnTo>
                    <a:pt x="3" y="98"/>
                  </a:lnTo>
                  <a:lnTo>
                    <a:pt x="0" y="101"/>
                  </a:lnTo>
                  <a:lnTo>
                    <a:pt x="3" y="98"/>
                  </a:lnTo>
                  <a:lnTo>
                    <a:pt x="3" y="101"/>
                  </a:lnTo>
                  <a:lnTo>
                    <a:pt x="4" y="102"/>
                  </a:lnTo>
                  <a:lnTo>
                    <a:pt x="6" y="103"/>
                  </a:lnTo>
                  <a:lnTo>
                    <a:pt x="8" y="103"/>
                  </a:lnTo>
                  <a:lnTo>
                    <a:pt x="11"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77" name="Freeform 197"/>
            <p:cNvSpPr>
              <a:spLocks/>
            </p:cNvSpPr>
            <p:nvPr/>
          </p:nvSpPr>
          <p:spPr bwMode="auto">
            <a:xfrm>
              <a:off x="2888" y="3528"/>
              <a:ext cx="10" cy="27"/>
            </a:xfrm>
            <a:custGeom>
              <a:avLst/>
              <a:gdLst>
                <a:gd name="T0" fmla="*/ 0 w 30"/>
                <a:gd name="T1" fmla="*/ 0 h 81"/>
                <a:gd name="T2" fmla="*/ 0 w 30"/>
                <a:gd name="T3" fmla="*/ 0 h 81"/>
                <a:gd name="T4" fmla="*/ 0 w 30"/>
                <a:gd name="T5" fmla="*/ 0 h 81"/>
                <a:gd name="T6" fmla="*/ 0 w 30"/>
                <a:gd name="T7" fmla="*/ 0 h 81"/>
                <a:gd name="T8" fmla="*/ 0 w 30"/>
                <a:gd name="T9" fmla="*/ 0 h 81"/>
                <a:gd name="T10" fmla="*/ 0 w 30"/>
                <a:gd name="T11" fmla="*/ 0 h 81"/>
                <a:gd name="T12" fmla="*/ 0 w 30"/>
                <a:gd name="T13" fmla="*/ 0 h 81"/>
                <a:gd name="T14" fmla="*/ 0 w 30"/>
                <a:gd name="T15" fmla="*/ 0 h 81"/>
                <a:gd name="T16" fmla="*/ 0 w 30"/>
                <a:gd name="T17" fmla="*/ 0 h 81"/>
                <a:gd name="T18" fmla="*/ 0 w 30"/>
                <a:gd name="T19" fmla="*/ 0 h 81"/>
                <a:gd name="T20" fmla="*/ 0 w 30"/>
                <a:gd name="T21" fmla="*/ 0 h 81"/>
                <a:gd name="T22" fmla="*/ 0 w 30"/>
                <a:gd name="T23" fmla="*/ 0 h 81"/>
                <a:gd name="T24" fmla="*/ 0 w 30"/>
                <a:gd name="T25" fmla="*/ 0 h 81"/>
                <a:gd name="T26" fmla="*/ 0 w 30"/>
                <a:gd name="T27" fmla="*/ 0 h 81"/>
                <a:gd name="T28" fmla="*/ 0 w 30"/>
                <a:gd name="T29" fmla="*/ 0 h 81"/>
                <a:gd name="T30" fmla="*/ 0 w 30"/>
                <a:gd name="T31" fmla="*/ 0 h 81"/>
                <a:gd name="T32" fmla="*/ 0 w 30"/>
                <a:gd name="T33" fmla="*/ 0 h 81"/>
                <a:gd name="T34" fmla="*/ 0 w 30"/>
                <a:gd name="T35" fmla="*/ 0 h 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81">
                  <a:moveTo>
                    <a:pt x="0" y="77"/>
                  </a:moveTo>
                  <a:lnTo>
                    <a:pt x="9" y="78"/>
                  </a:lnTo>
                  <a:lnTo>
                    <a:pt x="16" y="62"/>
                  </a:lnTo>
                  <a:lnTo>
                    <a:pt x="23" y="39"/>
                  </a:lnTo>
                  <a:lnTo>
                    <a:pt x="27" y="16"/>
                  </a:lnTo>
                  <a:lnTo>
                    <a:pt x="30" y="0"/>
                  </a:lnTo>
                  <a:lnTo>
                    <a:pt x="19" y="0"/>
                  </a:lnTo>
                  <a:lnTo>
                    <a:pt x="19" y="16"/>
                  </a:lnTo>
                  <a:lnTo>
                    <a:pt x="14" y="39"/>
                  </a:lnTo>
                  <a:lnTo>
                    <a:pt x="7" y="59"/>
                  </a:lnTo>
                  <a:lnTo>
                    <a:pt x="0" y="73"/>
                  </a:lnTo>
                  <a:lnTo>
                    <a:pt x="9" y="74"/>
                  </a:lnTo>
                  <a:lnTo>
                    <a:pt x="0" y="73"/>
                  </a:lnTo>
                  <a:lnTo>
                    <a:pt x="0" y="77"/>
                  </a:lnTo>
                  <a:lnTo>
                    <a:pt x="3" y="79"/>
                  </a:lnTo>
                  <a:lnTo>
                    <a:pt x="6" y="81"/>
                  </a:lnTo>
                  <a:lnTo>
                    <a:pt x="9" y="78"/>
                  </a:lnTo>
                  <a:lnTo>
                    <a:pt x="0"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78" name="Freeform 198"/>
            <p:cNvSpPr>
              <a:spLocks/>
            </p:cNvSpPr>
            <p:nvPr/>
          </p:nvSpPr>
          <p:spPr bwMode="auto">
            <a:xfrm>
              <a:off x="2871" y="3526"/>
              <a:ext cx="20" cy="28"/>
            </a:xfrm>
            <a:custGeom>
              <a:avLst/>
              <a:gdLst>
                <a:gd name="T0" fmla="*/ 0 w 60"/>
                <a:gd name="T1" fmla="*/ 0 h 83"/>
                <a:gd name="T2" fmla="*/ 0 w 60"/>
                <a:gd name="T3" fmla="*/ 0 h 83"/>
                <a:gd name="T4" fmla="*/ 0 w 60"/>
                <a:gd name="T5" fmla="*/ 0 h 83"/>
                <a:gd name="T6" fmla="*/ 0 w 60"/>
                <a:gd name="T7" fmla="*/ 0 h 83"/>
                <a:gd name="T8" fmla="*/ 0 w 60"/>
                <a:gd name="T9" fmla="*/ 0 h 83"/>
                <a:gd name="T10" fmla="*/ 0 w 60"/>
                <a:gd name="T11" fmla="*/ 0 h 83"/>
                <a:gd name="T12" fmla="*/ 0 w 60"/>
                <a:gd name="T13" fmla="*/ 0 h 83"/>
                <a:gd name="T14" fmla="*/ 0 w 60"/>
                <a:gd name="T15" fmla="*/ 0 h 83"/>
                <a:gd name="T16" fmla="*/ 0 w 60"/>
                <a:gd name="T17" fmla="*/ 0 h 83"/>
                <a:gd name="T18" fmla="*/ 0 w 60"/>
                <a:gd name="T19" fmla="*/ 0 h 83"/>
                <a:gd name="T20" fmla="*/ 0 w 60"/>
                <a:gd name="T21" fmla="*/ 0 h 83"/>
                <a:gd name="T22" fmla="*/ 0 w 60"/>
                <a:gd name="T23" fmla="*/ 0 h 83"/>
                <a:gd name="T24" fmla="*/ 0 w 60"/>
                <a:gd name="T25" fmla="*/ 0 h 83"/>
                <a:gd name="T26" fmla="*/ 0 w 60"/>
                <a:gd name="T27" fmla="*/ 0 h 83"/>
                <a:gd name="T28" fmla="*/ 0 w 60"/>
                <a:gd name="T29" fmla="*/ 0 h 83"/>
                <a:gd name="T30" fmla="*/ 0 w 60"/>
                <a:gd name="T31" fmla="*/ 0 h 83"/>
                <a:gd name="T32" fmla="*/ 0 w 60"/>
                <a:gd name="T33" fmla="*/ 0 h 83"/>
                <a:gd name="T34" fmla="*/ 0 w 60"/>
                <a:gd name="T35" fmla="*/ 0 h 83"/>
                <a:gd name="T36" fmla="*/ 0 w 60"/>
                <a:gd name="T37" fmla="*/ 0 h 83"/>
                <a:gd name="T38" fmla="*/ 0 w 60"/>
                <a:gd name="T39" fmla="*/ 0 h 83"/>
                <a:gd name="T40" fmla="*/ 0 w 60"/>
                <a:gd name="T41" fmla="*/ 0 h 83"/>
                <a:gd name="T42" fmla="*/ 0 w 60"/>
                <a:gd name="T43" fmla="*/ 0 h 83"/>
                <a:gd name="T44" fmla="*/ 0 w 60"/>
                <a:gd name="T45" fmla="*/ 0 h 83"/>
                <a:gd name="T46" fmla="*/ 0 w 60"/>
                <a:gd name="T47" fmla="*/ 0 h 83"/>
                <a:gd name="T48" fmla="*/ 0 w 60"/>
                <a:gd name="T49" fmla="*/ 0 h 83"/>
                <a:gd name="T50" fmla="*/ 0 w 60"/>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 h="83">
                  <a:moveTo>
                    <a:pt x="4" y="11"/>
                  </a:moveTo>
                  <a:lnTo>
                    <a:pt x="0" y="7"/>
                  </a:lnTo>
                  <a:lnTo>
                    <a:pt x="3" y="12"/>
                  </a:lnTo>
                  <a:lnTo>
                    <a:pt x="9" y="23"/>
                  </a:lnTo>
                  <a:lnTo>
                    <a:pt x="17" y="34"/>
                  </a:lnTo>
                  <a:lnTo>
                    <a:pt x="26" y="46"/>
                  </a:lnTo>
                  <a:lnTo>
                    <a:pt x="35" y="58"/>
                  </a:lnTo>
                  <a:lnTo>
                    <a:pt x="42" y="69"/>
                  </a:lnTo>
                  <a:lnTo>
                    <a:pt x="48" y="77"/>
                  </a:lnTo>
                  <a:lnTo>
                    <a:pt x="51" y="83"/>
                  </a:lnTo>
                  <a:lnTo>
                    <a:pt x="60" y="80"/>
                  </a:lnTo>
                  <a:lnTo>
                    <a:pt x="57" y="75"/>
                  </a:lnTo>
                  <a:lnTo>
                    <a:pt x="51" y="64"/>
                  </a:lnTo>
                  <a:lnTo>
                    <a:pt x="44" y="53"/>
                  </a:lnTo>
                  <a:lnTo>
                    <a:pt x="35" y="41"/>
                  </a:lnTo>
                  <a:lnTo>
                    <a:pt x="26" y="29"/>
                  </a:lnTo>
                  <a:lnTo>
                    <a:pt x="17" y="18"/>
                  </a:lnTo>
                  <a:lnTo>
                    <a:pt x="12" y="10"/>
                  </a:lnTo>
                  <a:lnTo>
                    <a:pt x="9" y="4"/>
                  </a:lnTo>
                  <a:lnTo>
                    <a:pt x="4" y="0"/>
                  </a:lnTo>
                  <a:lnTo>
                    <a:pt x="9" y="4"/>
                  </a:lnTo>
                  <a:lnTo>
                    <a:pt x="7" y="2"/>
                  </a:lnTo>
                  <a:lnTo>
                    <a:pt x="3" y="2"/>
                  </a:lnTo>
                  <a:lnTo>
                    <a:pt x="0" y="3"/>
                  </a:lnTo>
                  <a:lnTo>
                    <a:pt x="0" y="7"/>
                  </a:lnTo>
                  <a:lnTo>
                    <a:pt x="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79" name="Freeform 199"/>
            <p:cNvSpPr>
              <a:spLocks/>
            </p:cNvSpPr>
            <p:nvPr/>
          </p:nvSpPr>
          <p:spPr bwMode="auto">
            <a:xfrm>
              <a:off x="2871" y="3526"/>
              <a:ext cx="2" cy="4"/>
            </a:xfrm>
            <a:custGeom>
              <a:avLst/>
              <a:gdLst>
                <a:gd name="T0" fmla="*/ 0 w 6"/>
                <a:gd name="T1" fmla="*/ 0 h 11"/>
                <a:gd name="T2" fmla="*/ 0 w 6"/>
                <a:gd name="T3" fmla="*/ 0 h 11"/>
                <a:gd name="T4" fmla="*/ 0 w 6"/>
                <a:gd name="T5" fmla="*/ 0 h 11"/>
                <a:gd name="T6" fmla="*/ 0 w 6"/>
                <a:gd name="T7" fmla="*/ 0 h 11"/>
                <a:gd name="T8" fmla="*/ 0 w 6"/>
                <a:gd name="T9" fmla="*/ 0 h 11"/>
                <a:gd name="T10" fmla="*/ 0 w 6"/>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1">
                  <a:moveTo>
                    <a:pt x="6" y="0"/>
                  </a:moveTo>
                  <a:lnTo>
                    <a:pt x="2" y="2"/>
                  </a:lnTo>
                  <a:lnTo>
                    <a:pt x="0" y="6"/>
                  </a:lnTo>
                  <a:lnTo>
                    <a:pt x="2" y="10"/>
                  </a:lnTo>
                  <a:lnTo>
                    <a:pt x="6" y="11"/>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80" name="Freeform 200"/>
            <p:cNvSpPr>
              <a:spLocks/>
            </p:cNvSpPr>
            <p:nvPr/>
          </p:nvSpPr>
          <p:spPr bwMode="auto">
            <a:xfrm>
              <a:off x="2873" y="3511"/>
              <a:ext cx="28" cy="19"/>
            </a:xfrm>
            <a:custGeom>
              <a:avLst/>
              <a:gdLst>
                <a:gd name="T0" fmla="*/ 0 w 85"/>
                <a:gd name="T1" fmla="*/ 0 h 55"/>
                <a:gd name="T2" fmla="*/ 0 w 85"/>
                <a:gd name="T3" fmla="*/ 0 h 55"/>
                <a:gd name="T4" fmla="*/ 0 w 85"/>
                <a:gd name="T5" fmla="*/ 0 h 55"/>
                <a:gd name="T6" fmla="*/ 0 w 85"/>
                <a:gd name="T7" fmla="*/ 0 h 55"/>
                <a:gd name="T8" fmla="*/ 0 w 85"/>
                <a:gd name="T9" fmla="*/ 0 h 55"/>
                <a:gd name="T10" fmla="*/ 0 w 85"/>
                <a:gd name="T11" fmla="*/ 0 h 55"/>
                <a:gd name="T12" fmla="*/ 0 w 85"/>
                <a:gd name="T13" fmla="*/ 0 h 55"/>
                <a:gd name="T14" fmla="*/ 0 w 85"/>
                <a:gd name="T15" fmla="*/ 0 h 55"/>
                <a:gd name="T16" fmla="*/ 0 w 85"/>
                <a:gd name="T17" fmla="*/ 0 h 55"/>
                <a:gd name="T18" fmla="*/ 0 w 85"/>
                <a:gd name="T19" fmla="*/ 0 h 55"/>
                <a:gd name="T20" fmla="*/ 0 w 85"/>
                <a:gd name="T21" fmla="*/ 0 h 55"/>
                <a:gd name="T22" fmla="*/ 0 w 85"/>
                <a:gd name="T23" fmla="*/ 0 h 55"/>
                <a:gd name="T24" fmla="*/ 0 w 85"/>
                <a:gd name="T25" fmla="*/ 0 h 55"/>
                <a:gd name="T26" fmla="*/ 0 w 85"/>
                <a:gd name="T27" fmla="*/ 0 h 55"/>
                <a:gd name="T28" fmla="*/ 0 w 85"/>
                <a:gd name="T29" fmla="*/ 0 h 55"/>
                <a:gd name="T30" fmla="*/ 0 w 85"/>
                <a:gd name="T31" fmla="*/ 0 h 55"/>
                <a:gd name="T32" fmla="*/ 0 w 85"/>
                <a:gd name="T33" fmla="*/ 0 h 55"/>
                <a:gd name="T34" fmla="*/ 0 w 85"/>
                <a:gd name="T35" fmla="*/ 0 h 55"/>
                <a:gd name="T36" fmla="*/ 0 w 85"/>
                <a:gd name="T37" fmla="*/ 0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5" h="55">
                  <a:moveTo>
                    <a:pt x="76" y="0"/>
                  </a:moveTo>
                  <a:lnTo>
                    <a:pt x="72" y="15"/>
                  </a:lnTo>
                  <a:lnTo>
                    <a:pt x="64" y="27"/>
                  </a:lnTo>
                  <a:lnTo>
                    <a:pt x="56" y="34"/>
                  </a:lnTo>
                  <a:lnTo>
                    <a:pt x="45" y="40"/>
                  </a:lnTo>
                  <a:lnTo>
                    <a:pt x="35" y="43"/>
                  </a:lnTo>
                  <a:lnTo>
                    <a:pt x="24" y="46"/>
                  </a:lnTo>
                  <a:lnTo>
                    <a:pt x="12" y="44"/>
                  </a:lnTo>
                  <a:lnTo>
                    <a:pt x="0" y="46"/>
                  </a:lnTo>
                  <a:lnTo>
                    <a:pt x="0" y="54"/>
                  </a:lnTo>
                  <a:lnTo>
                    <a:pt x="12" y="55"/>
                  </a:lnTo>
                  <a:lnTo>
                    <a:pt x="24" y="54"/>
                  </a:lnTo>
                  <a:lnTo>
                    <a:pt x="35" y="51"/>
                  </a:lnTo>
                  <a:lnTo>
                    <a:pt x="48" y="48"/>
                  </a:lnTo>
                  <a:lnTo>
                    <a:pt x="61" y="42"/>
                  </a:lnTo>
                  <a:lnTo>
                    <a:pt x="73" y="32"/>
                  </a:lnTo>
                  <a:lnTo>
                    <a:pt x="80" y="17"/>
                  </a:lnTo>
                  <a:lnTo>
                    <a:pt x="85" y="0"/>
                  </a:lnTo>
                  <a:lnTo>
                    <a:pt x="7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81" name="Freeform 201"/>
            <p:cNvSpPr>
              <a:spLocks/>
            </p:cNvSpPr>
            <p:nvPr/>
          </p:nvSpPr>
          <p:spPr bwMode="auto">
            <a:xfrm>
              <a:off x="2898" y="3510"/>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4"/>
                  </a:moveTo>
                  <a:lnTo>
                    <a:pt x="7" y="1"/>
                  </a:lnTo>
                  <a:lnTo>
                    <a:pt x="4" y="0"/>
                  </a:lnTo>
                  <a:lnTo>
                    <a:pt x="1" y="1"/>
                  </a:lnTo>
                  <a:lnTo>
                    <a:pt x="0" y="4"/>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82" name="Freeform 202"/>
            <p:cNvSpPr>
              <a:spLocks/>
            </p:cNvSpPr>
            <p:nvPr/>
          </p:nvSpPr>
          <p:spPr bwMode="auto">
            <a:xfrm>
              <a:off x="2847" y="3513"/>
              <a:ext cx="1" cy="2"/>
            </a:xfrm>
            <a:custGeom>
              <a:avLst/>
              <a:gdLst>
                <a:gd name="T0" fmla="*/ 0 w 4"/>
                <a:gd name="T1" fmla="*/ 0 h 8"/>
                <a:gd name="T2" fmla="*/ 0 w 4"/>
                <a:gd name="T3" fmla="*/ 0 h 8"/>
                <a:gd name="T4" fmla="*/ 0 w 4"/>
                <a:gd name="T5" fmla="*/ 0 h 8"/>
                <a:gd name="T6" fmla="*/ 0 w 4"/>
                <a:gd name="T7" fmla="*/ 0 h 8"/>
                <a:gd name="T8" fmla="*/ 0 w 4"/>
                <a:gd name="T9" fmla="*/ 0 h 8"/>
                <a:gd name="T10" fmla="*/ 0 w 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4" y="0"/>
                  </a:moveTo>
                  <a:lnTo>
                    <a:pt x="1" y="1"/>
                  </a:lnTo>
                  <a:lnTo>
                    <a:pt x="0" y="4"/>
                  </a:lnTo>
                  <a:lnTo>
                    <a:pt x="1" y="7"/>
                  </a:lnTo>
                  <a:lnTo>
                    <a:pt x="4" y="8"/>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83" name="Freeform 203"/>
            <p:cNvSpPr>
              <a:spLocks/>
            </p:cNvSpPr>
            <p:nvPr/>
          </p:nvSpPr>
          <p:spPr bwMode="auto">
            <a:xfrm>
              <a:off x="2848" y="3508"/>
              <a:ext cx="13" cy="7"/>
            </a:xfrm>
            <a:custGeom>
              <a:avLst/>
              <a:gdLst>
                <a:gd name="T0" fmla="*/ 0 w 39"/>
                <a:gd name="T1" fmla="*/ 0 h 23"/>
                <a:gd name="T2" fmla="*/ 0 w 39"/>
                <a:gd name="T3" fmla="*/ 0 h 23"/>
                <a:gd name="T4" fmla="*/ 0 w 39"/>
                <a:gd name="T5" fmla="*/ 0 h 23"/>
                <a:gd name="T6" fmla="*/ 0 w 39"/>
                <a:gd name="T7" fmla="*/ 0 h 23"/>
                <a:gd name="T8" fmla="*/ 0 w 39"/>
                <a:gd name="T9" fmla="*/ 0 h 23"/>
                <a:gd name="T10" fmla="*/ 0 w 39"/>
                <a:gd name="T11" fmla="*/ 0 h 23"/>
                <a:gd name="T12" fmla="*/ 0 w 39"/>
                <a:gd name="T13" fmla="*/ 0 h 23"/>
                <a:gd name="T14" fmla="*/ 0 w 39"/>
                <a:gd name="T15" fmla="*/ 0 h 23"/>
                <a:gd name="T16" fmla="*/ 0 w 39"/>
                <a:gd name="T17" fmla="*/ 0 h 23"/>
                <a:gd name="T18" fmla="*/ 0 w 39"/>
                <a:gd name="T19" fmla="*/ 0 h 23"/>
                <a:gd name="T20" fmla="*/ 0 w 39"/>
                <a:gd name="T21" fmla="*/ 0 h 23"/>
                <a:gd name="T22" fmla="*/ 0 w 39"/>
                <a:gd name="T23" fmla="*/ 0 h 23"/>
                <a:gd name="T24" fmla="*/ 0 w 39"/>
                <a:gd name="T25" fmla="*/ 0 h 23"/>
                <a:gd name="T26" fmla="*/ 0 w 39"/>
                <a:gd name="T27" fmla="*/ 0 h 23"/>
                <a:gd name="T28" fmla="*/ 0 w 39"/>
                <a:gd name="T29" fmla="*/ 0 h 23"/>
                <a:gd name="T30" fmla="*/ 0 w 39"/>
                <a:gd name="T31" fmla="*/ 0 h 23"/>
                <a:gd name="T32" fmla="*/ 0 w 39"/>
                <a:gd name="T33" fmla="*/ 0 h 23"/>
                <a:gd name="T34" fmla="*/ 0 w 39"/>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 h="23">
                  <a:moveTo>
                    <a:pt x="35" y="0"/>
                  </a:moveTo>
                  <a:lnTo>
                    <a:pt x="31" y="3"/>
                  </a:lnTo>
                  <a:lnTo>
                    <a:pt x="28" y="5"/>
                  </a:lnTo>
                  <a:lnTo>
                    <a:pt x="19" y="9"/>
                  </a:lnTo>
                  <a:lnTo>
                    <a:pt x="9" y="12"/>
                  </a:lnTo>
                  <a:lnTo>
                    <a:pt x="0" y="15"/>
                  </a:lnTo>
                  <a:lnTo>
                    <a:pt x="0" y="23"/>
                  </a:lnTo>
                  <a:lnTo>
                    <a:pt x="12" y="20"/>
                  </a:lnTo>
                  <a:lnTo>
                    <a:pt x="22" y="18"/>
                  </a:lnTo>
                  <a:lnTo>
                    <a:pt x="34" y="14"/>
                  </a:lnTo>
                  <a:lnTo>
                    <a:pt x="39" y="8"/>
                  </a:lnTo>
                  <a:lnTo>
                    <a:pt x="35" y="11"/>
                  </a:lnTo>
                  <a:lnTo>
                    <a:pt x="39" y="8"/>
                  </a:lnTo>
                  <a:lnTo>
                    <a:pt x="39" y="4"/>
                  </a:lnTo>
                  <a:lnTo>
                    <a:pt x="38" y="1"/>
                  </a:lnTo>
                  <a:lnTo>
                    <a:pt x="34" y="0"/>
                  </a:lnTo>
                  <a:lnTo>
                    <a:pt x="31" y="3"/>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84" name="Freeform 204"/>
            <p:cNvSpPr>
              <a:spLocks/>
            </p:cNvSpPr>
            <p:nvPr/>
          </p:nvSpPr>
          <p:spPr bwMode="auto">
            <a:xfrm>
              <a:off x="2860" y="3508"/>
              <a:ext cx="3" cy="4"/>
            </a:xfrm>
            <a:custGeom>
              <a:avLst/>
              <a:gdLst>
                <a:gd name="T0" fmla="*/ 0 w 9"/>
                <a:gd name="T1" fmla="*/ 0 h 12"/>
                <a:gd name="T2" fmla="*/ 0 w 9"/>
                <a:gd name="T3" fmla="*/ 0 h 12"/>
                <a:gd name="T4" fmla="*/ 0 w 9"/>
                <a:gd name="T5" fmla="*/ 0 h 12"/>
                <a:gd name="T6" fmla="*/ 0 w 9"/>
                <a:gd name="T7" fmla="*/ 0 h 12"/>
                <a:gd name="T8" fmla="*/ 0 w 9"/>
                <a:gd name="T9" fmla="*/ 0 h 12"/>
                <a:gd name="T10" fmla="*/ 0 w 9"/>
                <a:gd name="T11" fmla="*/ 0 h 12"/>
                <a:gd name="T12" fmla="*/ 0 w 9"/>
                <a:gd name="T13" fmla="*/ 0 h 12"/>
                <a:gd name="T14" fmla="*/ 0 w 9"/>
                <a:gd name="T15" fmla="*/ 0 h 12"/>
                <a:gd name="T16" fmla="*/ 0 w 9"/>
                <a:gd name="T17" fmla="*/ 0 h 12"/>
                <a:gd name="T18" fmla="*/ 0 w 9"/>
                <a:gd name="T19" fmla="*/ 0 h 12"/>
                <a:gd name="T20" fmla="*/ 0 w 9"/>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 h="12">
                  <a:moveTo>
                    <a:pt x="9" y="4"/>
                  </a:moveTo>
                  <a:lnTo>
                    <a:pt x="7" y="3"/>
                  </a:lnTo>
                  <a:lnTo>
                    <a:pt x="6" y="3"/>
                  </a:lnTo>
                  <a:lnTo>
                    <a:pt x="3" y="1"/>
                  </a:lnTo>
                  <a:lnTo>
                    <a:pt x="0" y="0"/>
                  </a:lnTo>
                  <a:lnTo>
                    <a:pt x="0" y="11"/>
                  </a:lnTo>
                  <a:lnTo>
                    <a:pt x="0" y="9"/>
                  </a:lnTo>
                  <a:lnTo>
                    <a:pt x="3" y="11"/>
                  </a:lnTo>
                  <a:lnTo>
                    <a:pt x="4" y="11"/>
                  </a:lnTo>
                  <a:lnTo>
                    <a:pt x="6" y="12"/>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85" name="Freeform 205"/>
            <p:cNvSpPr>
              <a:spLocks/>
            </p:cNvSpPr>
            <p:nvPr/>
          </p:nvSpPr>
          <p:spPr bwMode="auto">
            <a:xfrm>
              <a:off x="2862" y="3509"/>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0" y="8"/>
                  </a:moveTo>
                  <a:lnTo>
                    <a:pt x="4" y="8"/>
                  </a:lnTo>
                  <a:lnTo>
                    <a:pt x="6" y="5"/>
                  </a:lnTo>
                  <a:lnTo>
                    <a:pt x="6" y="1"/>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86" name="Freeform 206"/>
            <p:cNvSpPr>
              <a:spLocks/>
            </p:cNvSpPr>
            <p:nvPr/>
          </p:nvSpPr>
          <p:spPr bwMode="auto">
            <a:xfrm>
              <a:off x="2856" y="3518"/>
              <a:ext cx="2" cy="3"/>
            </a:xfrm>
            <a:custGeom>
              <a:avLst/>
              <a:gdLst>
                <a:gd name="T0" fmla="*/ 0 w 6"/>
                <a:gd name="T1" fmla="*/ 0 h 9"/>
                <a:gd name="T2" fmla="*/ 0 w 6"/>
                <a:gd name="T3" fmla="*/ 0 h 9"/>
                <a:gd name="T4" fmla="*/ 0 w 6"/>
                <a:gd name="T5" fmla="*/ 0 h 9"/>
                <a:gd name="T6" fmla="*/ 0 w 6"/>
                <a:gd name="T7" fmla="*/ 0 h 9"/>
                <a:gd name="T8" fmla="*/ 0 w 6"/>
                <a:gd name="T9" fmla="*/ 0 h 9"/>
                <a:gd name="T10" fmla="*/ 0 w 6"/>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9">
                  <a:moveTo>
                    <a:pt x="3" y="0"/>
                  </a:moveTo>
                  <a:lnTo>
                    <a:pt x="0" y="2"/>
                  </a:lnTo>
                  <a:lnTo>
                    <a:pt x="0" y="6"/>
                  </a:lnTo>
                  <a:lnTo>
                    <a:pt x="2" y="9"/>
                  </a:lnTo>
                  <a:lnTo>
                    <a:pt x="6" y="9"/>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87" name="Freeform 207"/>
            <p:cNvSpPr>
              <a:spLocks/>
            </p:cNvSpPr>
            <p:nvPr/>
          </p:nvSpPr>
          <p:spPr bwMode="auto">
            <a:xfrm>
              <a:off x="2857" y="3515"/>
              <a:ext cx="7" cy="6"/>
            </a:xfrm>
            <a:custGeom>
              <a:avLst/>
              <a:gdLst>
                <a:gd name="T0" fmla="*/ 0 w 22"/>
                <a:gd name="T1" fmla="*/ 0 h 18"/>
                <a:gd name="T2" fmla="*/ 0 w 22"/>
                <a:gd name="T3" fmla="*/ 0 h 18"/>
                <a:gd name="T4" fmla="*/ 0 w 22"/>
                <a:gd name="T5" fmla="*/ 0 h 18"/>
                <a:gd name="T6" fmla="*/ 0 w 22"/>
                <a:gd name="T7" fmla="*/ 0 h 18"/>
                <a:gd name="T8" fmla="*/ 0 w 22"/>
                <a:gd name="T9" fmla="*/ 0 h 18"/>
                <a:gd name="T10" fmla="*/ 0 w 22"/>
                <a:gd name="T11" fmla="*/ 0 h 18"/>
                <a:gd name="T12" fmla="*/ 0 w 22"/>
                <a:gd name="T13" fmla="*/ 0 h 18"/>
                <a:gd name="T14" fmla="*/ 0 w 22"/>
                <a:gd name="T15" fmla="*/ 0 h 18"/>
                <a:gd name="T16" fmla="*/ 0 w 22"/>
                <a:gd name="T17" fmla="*/ 0 h 18"/>
                <a:gd name="T18" fmla="*/ 0 w 22"/>
                <a:gd name="T19" fmla="*/ 0 h 18"/>
                <a:gd name="T20" fmla="*/ 0 w 22"/>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 h="18">
                  <a:moveTo>
                    <a:pt x="13" y="0"/>
                  </a:moveTo>
                  <a:lnTo>
                    <a:pt x="13" y="1"/>
                  </a:lnTo>
                  <a:lnTo>
                    <a:pt x="9" y="3"/>
                  </a:lnTo>
                  <a:lnTo>
                    <a:pt x="5" y="7"/>
                  </a:lnTo>
                  <a:lnTo>
                    <a:pt x="0" y="9"/>
                  </a:lnTo>
                  <a:lnTo>
                    <a:pt x="3" y="18"/>
                  </a:lnTo>
                  <a:lnTo>
                    <a:pt x="10" y="15"/>
                  </a:lnTo>
                  <a:lnTo>
                    <a:pt x="15" y="11"/>
                  </a:lnTo>
                  <a:lnTo>
                    <a:pt x="19" y="7"/>
                  </a:lnTo>
                  <a:lnTo>
                    <a:pt x="22" y="3"/>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88" name="Freeform 208"/>
            <p:cNvSpPr>
              <a:spLocks/>
            </p:cNvSpPr>
            <p:nvPr/>
          </p:nvSpPr>
          <p:spPr bwMode="auto">
            <a:xfrm>
              <a:off x="2861" y="3514"/>
              <a:ext cx="3" cy="2"/>
            </a:xfrm>
            <a:custGeom>
              <a:avLst/>
              <a:gdLst>
                <a:gd name="T0" fmla="*/ 0 w 9"/>
                <a:gd name="T1" fmla="*/ 0 h 6"/>
                <a:gd name="T2" fmla="*/ 0 w 9"/>
                <a:gd name="T3" fmla="*/ 0 h 6"/>
                <a:gd name="T4" fmla="*/ 0 w 9"/>
                <a:gd name="T5" fmla="*/ 0 h 6"/>
                <a:gd name="T6" fmla="*/ 0 w 9"/>
                <a:gd name="T7" fmla="*/ 0 h 6"/>
                <a:gd name="T8" fmla="*/ 0 w 9"/>
                <a:gd name="T9" fmla="*/ 0 h 6"/>
                <a:gd name="T10" fmla="*/ 0 w 9"/>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9" y="6"/>
                  </a:moveTo>
                  <a:lnTo>
                    <a:pt x="9" y="2"/>
                  </a:lnTo>
                  <a:lnTo>
                    <a:pt x="6" y="0"/>
                  </a:lnTo>
                  <a:lnTo>
                    <a:pt x="3" y="0"/>
                  </a:lnTo>
                  <a:lnTo>
                    <a:pt x="0" y="3"/>
                  </a:lnTo>
                  <a:lnTo>
                    <a:pt x="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89" name="Freeform 209"/>
            <p:cNvSpPr>
              <a:spLocks/>
            </p:cNvSpPr>
            <p:nvPr/>
          </p:nvSpPr>
          <p:spPr bwMode="auto">
            <a:xfrm>
              <a:off x="2834" y="3500"/>
              <a:ext cx="2" cy="3"/>
            </a:xfrm>
            <a:custGeom>
              <a:avLst/>
              <a:gdLst>
                <a:gd name="T0" fmla="*/ 0 w 5"/>
                <a:gd name="T1" fmla="*/ 0 h 9"/>
                <a:gd name="T2" fmla="*/ 0 w 5"/>
                <a:gd name="T3" fmla="*/ 0 h 9"/>
                <a:gd name="T4" fmla="*/ 0 w 5"/>
                <a:gd name="T5" fmla="*/ 0 h 9"/>
                <a:gd name="T6" fmla="*/ 0 w 5"/>
                <a:gd name="T7" fmla="*/ 0 h 9"/>
                <a:gd name="T8" fmla="*/ 0 w 5"/>
                <a:gd name="T9" fmla="*/ 0 h 9"/>
                <a:gd name="T10" fmla="*/ 0 w 5"/>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9">
                  <a:moveTo>
                    <a:pt x="5" y="0"/>
                  </a:moveTo>
                  <a:lnTo>
                    <a:pt x="2" y="2"/>
                  </a:lnTo>
                  <a:lnTo>
                    <a:pt x="0" y="5"/>
                  </a:lnTo>
                  <a:lnTo>
                    <a:pt x="2" y="7"/>
                  </a:lnTo>
                  <a:lnTo>
                    <a:pt x="5" y="9"/>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90" name="Freeform 210"/>
            <p:cNvSpPr>
              <a:spLocks/>
            </p:cNvSpPr>
            <p:nvPr/>
          </p:nvSpPr>
          <p:spPr bwMode="auto">
            <a:xfrm>
              <a:off x="2836" y="3500"/>
              <a:ext cx="6" cy="10"/>
            </a:xfrm>
            <a:custGeom>
              <a:avLst/>
              <a:gdLst>
                <a:gd name="T0" fmla="*/ 0 w 19"/>
                <a:gd name="T1" fmla="*/ 0 h 29"/>
                <a:gd name="T2" fmla="*/ 0 w 19"/>
                <a:gd name="T3" fmla="*/ 0 h 29"/>
                <a:gd name="T4" fmla="*/ 0 w 19"/>
                <a:gd name="T5" fmla="*/ 0 h 29"/>
                <a:gd name="T6" fmla="*/ 0 w 19"/>
                <a:gd name="T7" fmla="*/ 0 h 29"/>
                <a:gd name="T8" fmla="*/ 0 w 19"/>
                <a:gd name="T9" fmla="*/ 0 h 29"/>
                <a:gd name="T10" fmla="*/ 0 w 19"/>
                <a:gd name="T11" fmla="*/ 0 h 29"/>
                <a:gd name="T12" fmla="*/ 0 w 19"/>
                <a:gd name="T13" fmla="*/ 0 h 29"/>
                <a:gd name="T14" fmla="*/ 0 w 19"/>
                <a:gd name="T15" fmla="*/ 0 h 29"/>
                <a:gd name="T16" fmla="*/ 0 w 19"/>
                <a:gd name="T17" fmla="*/ 0 h 29"/>
                <a:gd name="T18" fmla="*/ 0 w 19"/>
                <a:gd name="T19" fmla="*/ 0 h 29"/>
                <a:gd name="T20" fmla="*/ 0 w 19"/>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 h="29">
                  <a:moveTo>
                    <a:pt x="9" y="29"/>
                  </a:moveTo>
                  <a:lnTo>
                    <a:pt x="19" y="19"/>
                  </a:lnTo>
                  <a:lnTo>
                    <a:pt x="19" y="9"/>
                  </a:lnTo>
                  <a:lnTo>
                    <a:pt x="10" y="2"/>
                  </a:lnTo>
                  <a:lnTo>
                    <a:pt x="0" y="0"/>
                  </a:lnTo>
                  <a:lnTo>
                    <a:pt x="0" y="9"/>
                  </a:lnTo>
                  <a:lnTo>
                    <a:pt x="7" y="10"/>
                  </a:lnTo>
                  <a:lnTo>
                    <a:pt x="10" y="11"/>
                  </a:lnTo>
                  <a:lnTo>
                    <a:pt x="10" y="17"/>
                  </a:lnTo>
                  <a:lnTo>
                    <a:pt x="3" y="21"/>
                  </a:lnTo>
                  <a:lnTo>
                    <a:pt x="9"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91" name="Freeform 211"/>
            <p:cNvSpPr>
              <a:spLocks/>
            </p:cNvSpPr>
            <p:nvPr/>
          </p:nvSpPr>
          <p:spPr bwMode="auto">
            <a:xfrm>
              <a:off x="2836" y="3507"/>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3" y="0"/>
                  </a:moveTo>
                  <a:lnTo>
                    <a:pt x="0" y="2"/>
                  </a:lnTo>
                  <a:lnTo>
                    <a:pt x="1" y="5"/>
                  </a:lnTo>
                  <a:lnTo>
                    <a:pt x="4" y="8"/>
                  </a:lnTo>
                  <a:lnTo>
                    <a:pt x="9"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92" name="Freeform 212"/>
            <p:cNvSpPr>
              <a:spLocks/>
            </p:cNvSpPr>
            <p:nvPr/>
          </p:nvSpPr>
          <p:spPr bwMode="auto">
            <a:xfrm>
              <a:off x="2838" y="3475"/>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0" y="8"/>
                  </a:moveTo>
                  <a:lnTo>
                    <a:pt x="4" y="8"/>
                  </a:lnTo>
                  <a:lnTo>
                    <a:pt x="6" y="5"/>
                  </a:lnTo>
                  <a:lnTo>
                    <a:pt x="6" y="1"/>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93" name="Freeform 213"/>
            <p:cNvSpPr>
              <a:spLocks/>
            </p:cNvSpPr>
            <p:nvPr/>
          </p:nvSpPr>
          <p:spPr bwMode="auto">
            <a:xfrm>
              <a:off x="2826" y="3474"/>
              <a:ext cx="13" cy="8"/>
            </a:xfrm>
            <a:custGeom>
              <a:avLst/>
              <a:gdLst>
                <a:gd name="T0" fmla="*/ 0 w 39"/>
                <a:gd name="T1" fmla="*/ 0 h 22"/>
                <a:gd name="T2" fmla="*/ 0 w 39"/>
                <a:gd name="T3" fmla="*/ 0 h 22"/>
                <a:gd name="T4" fmla="*/ 0 w 39"/>
                <a:gd name="T5" fmla="*/ 0 h 22"/>
                <a:gd name="T6" fmla="*/ 0 w 39"/>
                <a:gd name="T7" fmla="*/ 0 h 22"/>
                <a:gd name="T8" fmla="*/ 0 w 39"/>
                <a:gd name="T9" fmla="*/ 0 h 22"/>
                <a:gd name="T10" fmla="*/ 0 w 39"/>
                <a:gd name="T11" fmla="*/ 0 h 22"/>
                <a:gd name="T12" fmla="*/ 0 w 39"/>
                <a:gd name="T13" fmla="*/ 0 h 22"/>
                <a:gd name="T14" fmla="*/ 0 w 39"/>
                <a:gd name="T15" fmla="*/ 0 h 22"/>
                <a:gd name="T16" fmla="*/ 0 w 39"/>
                <a:gd name="T17" fmla="*/ 0 h 22"/>
                <a:gd name="T18" fmla="*/ 0 w 39"/>
                <a:gd name="T19" fmla="*/ 0 h 22"/>
                <a:gd name="T20" fmla="*/ 0 w 39"/>
                <a:gd name="T21" fmla="*/ 0 h 22"/>
                <a:gd name="T22" fmla="*/ 0 w 39"/>
                <a:gd name="T23" fmla="*/ 0 h 22"/>
                <a:gd name="T24" fmla="*/ 0 w 39"/>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22">
                  <a:moveTo>
                    <a:pt x="8" y="22"/>
                  </a:moveTo>
                  <a:lnTo>
                    <a:pt x="8" y="22"/>
                  </a:lnTo>
                  <a:lnTo>
                    <a:pt x="14" y="15"/>
                  </a:lnTo>
                  <a:lnTo>
                    <a:pt x="22" y="11"/>
                  </a:lnTo>
                  <a:lnTo>
                    <a:pt x="29" y="11"/>
                  </a:lnTo>
                  <a:lnTo>
                    <a:pt x="36" y="11"/>
                  </a:lnTo>
                  <a:lnTo>
                    <a:pt x="39" y="3"/>
                  </a:lnTo>
                  <a:lnTo>
                    <a:pt x="29" y="0"/>
                  </a:lnTo>
                  <a:lnTo>
                    <a:pt x="19" y="3"/>
                  </a:lnTo>
                  <a:lnTo>
                    <a:pt x="8" y="7"/>
                  </a:lnTo>
                  <a:lnTo>
                    <a:pt x="0" y="16"/>
                  </a:lnTo>
                  <a:lnTo>
                    <a:pt x="8"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794" name="Freeform 214"/>
            <p:cNvSpPr>
              <a:spLocks/>
            </p:cNvSpPr>
            <p:nvPr/>
          </p:nvSpPr>
          <p:spPr bwMode="auto">
            <a:xfrm>
              <a:off x="2817" y="3480"/>
              <a:ext cx="12" cy="11"/>
            </a:xfrm>
            <a:custGeom>
              <a:avLst/>
              <a:gdLst>
                <a:gd name="T0" fmla="*/ 0 w 36"/>
                <a:gd name="T1" fmla="*/ 0 h 33"/>
                <a:gd name="T2" fmla="*/ 0 w 36"/>
                <a:gd name="T3" fmla="*/ 0 h 33"/>
                <a:gd name="T4" fmla="*/ 0 w 36"/>
                <a:gd name="T5" fmla="*/ 0 h 33"/>
                <a:gd name="T6" fmla="*/ 0 w 36"/>
                <a:gd name="T7" fmla="*/ 0 h 33"/>
                <a:gd name="T8" fmla="*/ 0 w 36"/>
                <a:gd name="T9" fmla="*/ 0 h 33"/>
                <a:gd name="T10" fmla="*/ 0 w 36"/>
                <a:gd name="T11" fmla="*/ 0 h 33"/>
                <a:gd name="T12" fmla="*/ 0 w 36"/>
                <a:gd name="T13" fmla="*/ 0 h 33"/>
                <a:gd name="T14" fmla="*/ 0 w 36"/>
                <a:gd name="T15" fmla="*/ 0 h 33"/>
                <a:gd name="T16" fmla="*/ 0 w 36"/>
                <a:gd name="T17" fmla="*/ 0 h 33"/>
                <a:gd name="T18" fmla="*/ 0 w 36"/>
                <a:gd name="T19" fmla="*/ 0 h 33"/>
                <a:gd name="T20" fmla="*/ 0 w 36"/>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33">
                  <a:moveTo>
                    <a:pt x="3" y="33"/>
                  </a:moveTo>
                  <a:lnTo>
                    <a:pt x="15" y="27"/>
                  </a:lnTo>
                  <a:lnTo>
                    <a:pt x="22" y="18"/>
                  </a:lnTo>
                  <a:lnTo>
                    <a:pt x="29" y="11"/>
                  </a:lnTo>
                  <a:lnTo>
                    <a:pt x="36" y="6"/>
                  </a:lnTo>
                  <a:lnTo>
                    <a:pt x="28" y="0"/>
                  </a:lnTo>
                  <a:lnTo>
                    <a:pt x="23" y="6"/>
                  </a:lnTo>
                  <a:lnTo>
                    <a:pt x="16" y="13"/>
                  </a:lnTo>
                  <a:lnTo>
                    <a:pt x="9" y="19"/>
                  </a:lnTo>
                  <a:lnTo>
                    <a:pt x="0" y="25"/>
                  </a:lnTo>
                  <a:lnTo>
                    <a:pt x="3"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nvGrpSpPr>
            <p:cNvPr id="24795" name="Group 215"/>
            <p:cNvGrpSpPr>
              <a:grpSpLocks/>
            </p:cNvGrpSpPr>
            <p:nvPr/>
          </p:nvGrpSpPr>
          <p:grpSpPr bwMode="auto">
            <a:xfrm>
              <a:off x="2739" y="3333"/>
              <a:ext cx="538" cy="679"/>
              <a:chOff x="2739" y="3333"/>
              <a:chExt cx="538" cy="679"/>
            </a:xfrm>
          </p:grpSpPr>
          <p:sp>
            <p:nvSpPr>
              <p:cNvPr id="26216" name="Freeform 216"/>
              <p:cNvSpPr>
                <a:spLocks/>
              </p:cNvSpPr>
              <p:nvPr/>
            </p:nvSpPr>
            <p:spPr bwMode="auto">
              <a:xfrm>
                <a:off x="2816" y="3488"/>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0"/>
                    </a:moveTo>
                    <a:lnTo>
                      <a:pt x="0" y="1"/>
                    </a:lnTo>
                    <a:lnTo>
                      <a:pt x="0" y="5"/>
                    </a:lnTo>
                    <a:lnTo>
                      <a:pt x="2" y="8"/>
                    </a:lnTo>
                    <a:lnTo>
                      <a:pt x="6"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17" name="Freeform 217"/>
              <p:cNvSpPr>
                <a:spLocks/>
              </p:cNvSpPr>
              <p:nvPr/>
            </p:nvSpPr>
            <p:spPr bwMode="auto">
              <a:xfrm>
                <a:off x="2895" y="3446"/>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3"/>
                    </a:moveTo>
                    <a:lnTo>
                      <a:pt x="6" y="0"/>
                    </a:lnTo>
                    <a:lnTo>
                      <a:pt x="3" y="2"/>
                    </a:lnTo>
                    <a:lnTo>
                      <a:pt x="0" y="4"/>
                    </a:lnTo>
                    <a:lnTo>
                      <a:pt x="0" y="8"/>
                    </a:lnTo>
                    <a:lnTo>
                      <a:pt x="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18" name="Freeform 218"/>
              <p:cNvSpPr>
                <a:spLocks/>
              </p:cNvSpPr>
              <p:nvPr/>
            </p:nvSpPr>
            <p:spPr bwMode="auto">
              <a:xfrm>
                <a:off x="2895" y="3447"/>
                <a:ext cx="11" cy="27"/>
              </a:xfrm>
              <a:custGeom>
                <a:avLst/>
                <a:gdLst>
                  <a:gd name="T0" fmla="*/ 0 w 34"/>
                  <a:gd name="T1" fmla="*/ 0 h 82"/>
                  <a:gd name="T2" fmla="*/ 0 w 34"/>
                  <a:gd name="T3" fmla="*/ 0 h 82"/>
                  <a:gd name="T4" fmla="*/ 0 w 34"/>
                  <a:gd name="T5" fmla="*/ 0 h 82"/>
                  <a:gd name="T6" fmla="*/ 0 w 34"/>
                  <a:gd name="T7" fmla="*/ 0 h 82"/>
                  <a:gd name="T8" fmla="*/ 0 w 34"/>
                  <a:gd name="T9" fmla="*/ 0 h 82"/>
                  <a:gd name="T10" fmla="*/ 0 w 34"/>
                  <a:gd name="T11" fmla="*/ 0 h 82"/>
                  <a:gd name="T12" fmla="*/ 0 w 34"/>
                  <a:gd name="T13" fmla="*/ 0 h 82"/>
                  <a:gd name="T14" fmla="*/ 0 w 34"/>
                  <a:gd name="T15" fmla="*/ 0 h 82"/>
                  <a:gd name="T16" fmla="*/ 0 w 34"/>
                  <a:gd name="T17" fmla="*/ 0 h 82"/>
                  <a:gd name="T18" fmla="*/ 0 w 34"/>
                  <a:gd name="T19" fmla="*/ 0 h 82"/>
                  <a:gd name="T20" fmla="*/ 0 w 34"/>
                  <a:gd name="T21" fmla="*/ 0 h 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2">
                    <a:moveTo>
                      <a:pt x="34" y="82"/>
                    </a:moveTo>
                    <a:lnTo>
                      <a:pt x="29" y="66"/>
                    </a:lnTo>
                    <a:lnTo>
                      <a:pt x="23" y="42"/>
                    </a:lnTo>
                    <a:lnTo>
                      <a:pt x="16" y="18"/>
                    </a:lnTo>
                    <a:lnTo>
                      <a:pt x="9" y="0"/>
                    </a:lnTo>
                    <a:lnTo>
                      <a:pt x="0" y="5"/>
                    </a:lnTo>
                    <a:lnTo>
                      <a:pt x="7" y="20"/>
                    </a:lnTo>
                    <a:lnTo>
                      <a:pt x="15" y="42"/>
                    </a:lnTo>
                    <a:lnTo>
                      <a:pt x="20" y="66"/>
                    </a:lnTo>
                    <a:lnTo>
                      <a:pt x="22" y="82"/>
                    </a:lnTo>
                    <a:lnTo>
                      <a:pt x="34"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19" name="Freeform 219"/>
              <p:cNvSpPr>
                <a:spLocks/>
              </p:cNvSpPr>
              <p:nvPr/>
            </p:nvSpPr>
            <p:spPr bwMode="auto">
              <a:xfrm>
                <a:off x="2902" y="3474"/>
                <a:ext cx="4" cy="2"/>
              </a:xfrm>
              <a:custGeom>
                <a:avLst/>
                <a:gdLst>
                  <a:gd name="T0" fmla="*/ 0 w 12"/>
                  <a:gd name="T1" fmla="*/ 0 h 6"/>
                  <a:gd name="T2" fmla="*/ 0 w 12"/>
                  <a:gd name="T3" fmla="*/ 0 h 6"/>
                  <a:gd name="T4" fmla="*/ 0 w 12"/>
                  <a:gd name="T5" fmla="*/ 0 h 6"/>
                  <a:gd name="T6" fmla="*/ 0 w 12"/>
                  <a:gd name="T7" fmla="*/ 0 h 6"/>
                  <a:gd name="T8" fmla="*/ 0 w 12"/>
                  <a:gd name="T9" fmla="*/ 0 h 6"/>
                  <a:gd name="T10" fmla="*/ 0 w 12"/>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
                    <a:moveTo>
                      <a:pt x="0" y="0"/>
                    </a:moveTo>
                    <a:lnTo>
                      <a:pt x="1" y="4"/>
                    </a:lnTo>
                    <a:lnTo>
                      <a:pt x="6" y="6"/>
                    </a:lnTo>
                    <a:lnTo>
                      <a:pt x="10" y="4"/>
                    </a:lnTo>
                    <a:lnTo>
                      <a:pt x="1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20" name="Freeform 220"/>
              <p:cNvSpPr>
                <a:spLocks/>
              </p:cNvSpPr>
              <p:nvPr/>
            </p:nvSpPr>
            <p:spPr bwMode="auto">
              <a:xfrm>
                <a:off x="2889" y="3446"/>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0"/>
                    </a:moveTo>
                    <a:lnTo>
                      <a:pt x="5" y="0"/>
                    </a:lnTo>
                    <a:lnTo>
                      <a:pt x="2" y="2"/>
                    </a:lnTo>
                    <a:lnTo>
                      <a:pt x="0" y="6"/>
                    </a:lnTo>
                    <a:lnTo>
                      <a:pt x="3"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21" name="Freeform 221"/>
              <p:cNvSpPr>
                <a:spLocks/>
              </p:cNvSpPr>
              <p:nvPr/>
            </p:nvSpPr>
            <p:spPr bwMode="auto">
              <a:xfrm>
                <a:off x="2890" y="3441"/>
                <a:ext cx="10" cy="9"/>
              </a:xfrm>
              <a:custGeom>
                <a:avLst/>
                <a:gdLst>
                  <a:gd name="T0" fmla="*/ 0 w 31"/>
                  <a:gd name="T1" fmla="*/ 0 h 27"/>
                  <a:gd name="T2" fmla="*/ 0 w 31"/>
                  <a:gd name="T3" fmla="*/ 0 h 27"/>
                  <a:gd name="T4" fmla="*/ 0 w 31"/>
                  <a:gd name="T5" fmla="*/ 0 h 27"/>
                  <a:gd name="T6" fmla="*/ 0 w 31"/>
                  <a:gd name="T7" fmla="*/ 0 h 27"/>
                  <a:gd name="T8" fmla="*/ 0 w 31"/>
                  <a:gd name="T9" fmla="*/ 0 h 27"/>
                  <a:gd name="T10" fmla="*/ 0 w 31"/>
                  <a:gd name="T11" fmla="*/ 0 h 27"/>
                  <a:gd name="T12" fmla="*/ 0 w 31"/>
                  <a:gd name="T13" fmla="*/ 0 h 27"/>
                  <a:gd name="T14" fmla="*/ 0 w 31"/>
                  <a:gd name="T15" fmla="*/ 0 h 27"/>
                  <a:gd name="T16" fmla="*/ 0 w 31"/>
                  <a:gd name="T17" fmla="*/ 0 h 27"/>
                  <a:gd name="T18" fmla="*/ 0 w 31"/>
                  <a:gd name="T19" fmla="*/ 0 h 27"/>
                  <a:gd name="T20" fmla="*/ 0 w 31"/>
                  <a:gd name="T21" fmla="*/ 0 h 27"/>
                  <a:gd name="T22" fmla="*/ 0 w 31"/>
                  <a:gd name="T23" fmla="*/ 0 h 27"/>
                  <a:gd name="T24" fmla="*/ 0 w 31"/>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27">
                    <a:moveTo>
                      <a:pt x="19" y="0"/>
                    </a:moveTo>
                    <a:lnTo>
                      <a:pt x="19" y="0"/>
                    </a:lnTo>
                    <a:lnTo>
                      <a:pt x="18" y="15"/>
                    </a:lnTo>
                    <a:lnTo>
                      <a:pt x="15" y="18"/>
                    </a:lnTo>
                    <a:lnTo>
                      <a:pt x="9" y="19"/>
                    </a:lnTo>
                    <a:lnTo>
                      <a:pt x="6" y="16"/>
                    </a:lnTo>
                    <a:lnTo>
                      <a:pt x="0" y="24"/>
                    </a:lnTo>
                    <a:lnTo>
                      <a:pt x="9" y="27"/>
                    </a:lnTo>
                    <a:lnTo>
                      <a:pt x="18" y="26"/>
                    </a:lnTo>
                    <a:lnTo>
                      <a:pt x="26" y="18"/>
                    </a:lnTo>
                    <a:lnTo>
                      <a:pt x="31"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22" name="Freeform 222"/>
              <p:cNvSpPr>
                <a:spLocks/>
              </p:cNvSpPr>
              <p:nvPr/>
            </p:nvSpPr>
            <p:spPr bwMode="auto">
              <a:xfrm>
                <a:off x="2888" y="3417"/>
                <a:ext cx="12" cy="24"/>
              </a:xfrm>
              <a:custGeom>
                <a:avLst/>
                <a:gdLst>
                  <a:gd name="T0" fmla="*/ 0 w 35"/>
                  <a:gd name="T1" fmla="*/ 0 h 70"/>
                  <a:gd name="T2" fmla="*/ 0 w 35"/>
                  <a:gd name="T3" fmla="*/ 0 h 70"/>
                  <a:gd name="T4" fmla="*/ 0 w 35"/>
                  <a:gd name="T5" fmla="*/ 0 h 70"/>
                  <a:gd name="T6" fmla="*/ 0 w 35"/>
                  <a:gd name="T7" fmla="*/ 0 h 70"/>
                  <a:gd name="T8" fmla="*/ 0 w 35"/>
                  <a:gd name="T9" fmla="*/ 0 h 70"/>
                  <a:gd name="T10" fmla="*/ 0 w 35"/>
                  <a:gd name="T11" fmla="*/ 0 h 70"/>
                  <a:gd name="T12" fmla="*/ 0 w 35"/>
                  <a:gd name="T13" fmla="*/ 0 h 70"/>
                  <a:gd name="T14" fmla="*/ 0 w 35"/>
                  <a:gd name="T15" fmla="*/ 0 h 70"/>
                  <a:gd name="T16" fmla="*/ 0 w 35"/>
                  <a:gd name="T17" fmla="*/ 0 h 70"/>
                  <a:gd name="T18" fmla="*/ 0 w 35"/>
                  <a:gd name="T19" fmla="*/ 0 h 70"/>
                  <a:gd name="T20" fmla="*/ 0 w 35"/>
                  <a:gd name="T21" fmla="*/ 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 h="70">
                    <a:moveTo>
                      <a:pt x="0" y="8"/>
                    </a:moveTo>
                    <a:lnTo>
                      <a:pt x="14" y="19"/>
                    </a:lnTo>
                    <a:lnTo>
                      <a:pt x="22" y="32"/>
                    </a:lnTo>
                    <a:lnTo>
                      <a:pt x="25" y="49"/>
                    </a:lnTo>
                    <a:lnTo>
                      <a:pt x="23" y="70"/>
                    </a:lnTo>
                    <a:lnTo>
                      <a:pt x="35" y="70"/>
                    </a:lnTo>
                    <a:lnTo>
                      <a:pt x="33" y="49"/>
                    </a:lnTo>
                    <a:lnTo>
                      <a:pt x="30" y="30"/>
                    </a:lnTo>
                    <a:lnTo>
                      <a:pt x="23" y="13"/>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23" name="Freeform 223"/>
              <p:cNvSpPr>
                <a:spLocks/>
              </p:cNvSpPr>
              <p:nvPr/>
            </p:nvSpPr>
            <p:spPr bwMode="auto">
              <a:xfrm>
                <a:off x="2887" y="3417"/>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0"/>
                    </a:moveTo>
                    <a:lnTo>
                      <a:pt x="4" y="0"/>
                    </a:lnTo>
                    <a:lnTo>
                      <a:pt x="1" y="1"/>
                    </a:lnTo>
                    <a:lnTo>
                      <a:pt x="0" y="5"/>
                    </a:lnTo>
                    <a:lnTo>
                      <a:pt x="3"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24" name="Freeform 224"/>
              <p:cNvSpPr>
                <a:spLocks/>
              </p:cNvSpPr>
              <p:nvPr/>
            </p:nvSpPr>
            <p:spPr bwMode="auto">
              <a:xfrm>
                <a:off x="2877" y="3432"/>
                <a:ext cx="3" cy="2"/>
              </a:xfrm>
              <a:custGeom>
                <a:avLst/>
                <a:gdLst>
                  <a:gd name="T0" fmla="*/ 0 w 9"/>
                  <a:gd name="T1" fmla="*/ 0 h 6"/>
                  <a:gd name="T2" fmla="*/ 0 w 9"/>
                  <a:gd name="T3" fmla="*/ 0 h 6"/>
                  <a:gd name="T4" fmla="*/ 0 w 9"/>
                  <a:gd name="T5" fmla="*/ 0 h 6"/>
                  <a:gd name="T6" fmla="*/ 0 w 9"/>
                  <a:gd name="T7" fmla="*/ 0 h 6"/>
                  <a:gd name="T8" fmla="*/ 0 w 9"/>
                  <a:gd name="T9" fmla="*/ 0 h 6"/>
                  <a:gd name="T10" fmla="*/ 0 w 9"/>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0" y="3"/>
                    </a:moveTo>
                    <a:lnTo>
                      <a:pt x="3" y="6"/>
                    </a:lnTo>
                    <a:lnTo>
                      <a:pt x="6" y="6"/>
                    </a:lnTo>
                    <a:lnTo>
                      <a:pt x="9" y="4"/>
                    </a:lnTo>
                    <a:lnTo>
                      <a:pt x="9"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25" name="Freeform 225"/>
              <p:cNvSpPr>
                <a:spLocks/>
              </p:cNvSpPr>
              <p:nvPr/>
            </p:nvSpPr>
            <p:spPr bwMode="auto">
              <a:xfrm>
                <a:off x="2876" y="3420"/>
                <a:ext cx="5" cy="13"/>
              </a:xfrm>
              <a:custGeom>
                <a:avLst/>
                <a:gdLst>
                  <a:gd name="T0" fmla="*/ 0 w 16"/>
                  <a:gd name="T1" fmla="*/ 0 h 39"/>
                  <a:gd name="T2" fmla="*/ 0 w 16"/>
                  <a:gd name="T3" fmla="*/ 0 h 39"/>
                  <a:gd name="T4" fmla="*/ 0 w 16"/>
                  <a:gd name="T5" fmla="*/ 0 h 39"/>
                  <a:gd name="T6" fmla="*/ 0 w 16"/>
                  <a:gd name="T7" fmla="*/ 0 h 39"/>
                  <a:gd name="T8" fmla="*/ 0 w 16"/>
                  <a:gd name="T9" fmla="*/ 0 h 39"/>
                  <a:gd name="T10" fmla="*/ 0 w 16"/>
                  <a:gd name="T11" fmla="*/ 0 h 39"/>
                  <a:gd name="T12" fmla="*/ 0 w 16"/>
                  <a:gd name="T13" fmla="*/ 0 h 39"/>
                  <a:gd name="T14" fmla="*/ 0 w 16"/>
                  <a:gd name="T15" fmla="*/ 0 h 39"/>
                  <a:gd name="T16" fmla="*/ 0 w 16"/>
                  <a:gd name="T17" fmla="*/ 0 h 39"/>
                  <a:gd name="T18" fmla="*/ 0 w 16"/>
                  <a:gd name="T19" fmla="*/ 0 h 39"/>
                  <a:gd name="T20" fmla="*/ 0 w 16"/>
                  <a:gd name="T21" fmla="*/ 0 h 39"/>
                  <a:gd name="T22" fmla="*/ 0 w 16"/>
                  <a:gd name="T23" fmla="*/ 0 h 39"/>
                  <a:gd name="T24" fmla="*/ 0 w 16"/>
                  <a:gd name="T25" fmla="*/ 0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39">
                    <a:moveTo>
                      <a:pt x="14" y="0"/>
                    </a:moveTo>
                    <a:lnTo>
                      <a:pt x="14" y="0"/>
                    </a:lnTo>
                    <a:lnTo>
                      <a:pt x="3" y="5"/>
                    </a:lnTo>
                    <a:lnTo>
                      <a:pt x="0" y="16"/>
                    </a:lnTo>
                    <a:lnTo>
                      <a:pt x="0" y="25"/>
                    </a:lnTo>
                    <a:lnTo>
                      <a:pt x="3" y="39"/>
                    </a:lnTo>
                    <a:lnTo>
                      <a:pt x="12" y="36"/>
                    </a:lnTo>
                    <a:lnTo>
                      <a:pt x="9" y="25"/>
                    </a:lnTo>
                    <a:lnTo>
                      <a:pt x="9" y="16"/>
                    </a:lnTo>
                    <a:lnTo>
                      <a:pt x="12" y="11"/>
                    </a:lnTo>
                    <a:lnTo>
                      <a:pt x="16" y="8"/>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26" name="Freeform 226"/>
              <p:cNvSpPr>
                <a:spLocks/>
              </p:cNvSpPr>
              <p:nvPr/>
            </p:nvSpPr>
            <p:spPr bwMode="auto">
              <a:xfrm>
                <a:off x="2881" y="3419"/>
                <a:ext cx="11" cy="9"/>
              </a:xfrm>
              <a:custGeom>
                <a:avLst/>
                <a:gdLst>
                  <a:gd name="T0" fmla="*/ 0 w 33"/>
                  <a:gd name="T1" fmla="*/ 0 h 26"/>
                  <a:gd name="T2" fmla="*/ 0 w 33"/>
                  <a:gd name="T3" fmla="*/ 0 h 26"/>
                  <a:gd name="T4" fmla="*/ 0 w 33"/>
                  <a:gd name="T5" fmla="*/ 0 h 26"/>
                  <a:gd name="T6" fmla="*/ 0 w 33"/>
                  <a:gd name="T7" fmla="*/ 0 h 26"/>
                  <a:gd name="T8" fmla="*/ 0 w 33"/>
                  <a:gd name="T9" fmla="*/ 0 h 26"/>
                  <a:gd name="T10" fmla="*/ 0 w 33"/>
                  <a:gd name="T11" fmla="*/ 0 h 26"/>
                  <a:gd name="T12" fmla="*/ 0 w 33"/>
                  <a:gd name="T13" fmla="*/ 0 h 26"/>
                  <a:gd name="T14" fmla="*/ 0 w 33"/>
                  <a:gd name="T15" fmla="*/ 0 h 26"/>
                  <a:gd name="T16" fmla="*/ 0 w 33"/>
                  <a:gd name="T17" fmla="*/ 0 h 26"/>
                  <a:gd name="T18" fmla="*/ 0 w 33"/>
                  <a:gd name="T19" fmla="*/ 0 h 26"/>
                  <a:gd name="T20" fmla="*/ 0 w 33"/>
                  <a:gd name="T21" fmla="*/ 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26">
                    <a:moveTo>
                      <a:pt x="33" y="23"/>
                    </a:moveTo>
                    <a:lnTo>
                      <a:pt x="29" y="13"/>
                    </a:lnTo>
                    <a:lnTo>
                      <a:pt x="21" y="4"/>
                    </a:lnTo>
                    <a:lnTo>
                      <a:pt x="10" y="0"/>
                    </a:lnTo>
                    <a:lnTo>
                      <a:pt x="0" y="2"/>
                    </a:lnTo>
                    <a:lnTo>
                      <a:pt x="2" y="10"/>
                    </a:lnTo>
                    <a:lnTo>
                      <a:pt x="10" y="8"/>
                    </a:lnTo>
                    <a:lnTo>
                      <a:pt x="16" y="13"/>
                    </a:lnTo>
                    <a:lnTo>
                      <a:pt x="20" y="18"/>
                    </a:lnTo>
                    <a:lnTo>
                      <a:pt x="24" y="26"/>
                    </a:lnTo>
                    <a:lnTo>
                      <a:pt x="33"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27" name="Freeform 227"/>
              <p:cNvSpPr>
                <a:spLocks/>
              </p:cNvSpPr>
              <p:nvPr/>
            </p:nvSpPr>
            <p:spPr bwMode="auto">
              <a:xfrm>
                <a:off x="2889" y="3427"/>
                <a:ext cx="3" cy="2"/>
              </a:xfrm>
              <a:custGeom>
                <a:avLst/>
                <a:gdLst>
                  <a:gd name="T0" fmla="*/ 0 w 9"/>
                  <a:gd name="T1" fmla="*/ 0 h 6"/>
                  <a:gd name="T2" fmla="*/ 0 w 9"/>
                  <a:gd name="T3" fmla="*/ 0 h 6"/>
                  <a:gd name="T4" fmla="*/ 0 w 9"/>
                  <a:gd name="T5" fmla="*/ 0 h 6"/>
                  <a:gd name="T6" fmla="*/ 0 w 9"/>
                  <a:gd name="T7" fmla="*/ 0 h 6"/>
                  <a:gd name="T8" fmla="*/ 0 w 9"/>
                  <a:gd name="T9" fmla="*/ 0 h 6"/>
                  <a:gd name="T10" fmla="*/ 0 w 9"/>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0" y="3"/>
                    </a:moveTo>
                    <a:lnTo>
                      <a:pt x="3" y="6"/>
                    </a:lnTo>
                    <a:lnTo>
                      <a:pt x="6" y="6"/>
                    </a:lnTo>
                    <a:lnTo>
                      <a:pt x="9" y="4"/>
                    </a:lnTo>
                    <a:lnTo>
                      <a:pt x="9"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28" name="Freeform 228"/>
              <p:cNvSpPr>
                <a:spLocks/>
              </p:cNvSpPr>
              <p:nvPr/>
            </p:nvSpPr>
            <p:spPr bwMode="auto">
              <a:xfrm>
                <a:off x="2881" y="3428"/>
                <a:ext cx="9" cy="5"/>
              </a:xfrm>
              <a:custGeom>
                <a:avLst/>
                <a:gdLst>
                  <a:gd name="T0" fmla="*/ 0 w 25"/>
                  <a:gd name="T1" fmla="*/ 0 h 16"/>
                  <a:gd name="T2" fmla="*/ 0 w 25"/>
                  <a:gd name="T3" fmla="*/ 0 h 16"/>
                  <a:gd name="T4" fmla="*/ 0 w 25"/>
                  <a:gd name="T5" fmla="*/ 0 h 16"/>
                  <a:gd name="T6" fmla="*/ 0 w 25"/>
                  <a:gd name="T7" fmla="*/ 0 h 16"/>
                  <a:gd name="T8" fmla="*/ 0 w 25"/>
                  <a:gd name="T9" fmla="*/ 0 h 16"/>
                  <a:gd name="T10" fmla="*/ 0 w 25"/>
                  <a:gd name="T11" fmla="*/ 0 h 16"/>
                  <a:gd name="T12" fmla="*/ 0 w 25"/>
                  <a:gd name="T13" fmla="*/ 0 h 16"/>
                  <a:gd name="T14" fmla="*/ 0 w 25"/>
                  <a:gd name="T15" fmla="*/ 0 h 16"/>
                  <a:gd name="T16" fmla="*/ 0 w 25"/>
                  <a:gd name="T17" fmla="*/ 0 h 16"/>
                  <a:gd name="T18" fmla="*/ 0 w 25"/>
                  <a:gd name="T19" fmla="*/ 0 h 16"/>
                  <a:gd name="T20" fmla="*/ 0 w 25"/>
                  <a:gd name="T21" fmla="*/ 0 h 16"/>
                  <a:gd name="T22" fmla="*/ 0 w 25"/>
                  <a:gd name="T23" fmla="*/ 0 h 16"/>
                  <a:gd name="T24" fmla="*/ 0 w 25"/>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16">
                    <a:moveTo>
                      <a:pt x="25" y="0"/>
                    </a:moveTo>
                    <a:lnTo>
                      <a:pt x="25" y="0"/>
                    </a:lnTo>
                    <a:lnTo>
                      <a:pt x="19" y="3"/>
                    </a:lnTo>
                    <a:lnTo>
                      <a:pt x="14" y="4"/>
                    </a:lnTo>
                    <a:lnTo>
                      <a:pt x="6" y="7"/>
                    </a:lnTo>
                    <a:lnTo>
                      <a:pt x="0" y="13"/>
                    </a:lnTo>
                    <a:lnTo>
                      <a:pt x="9" y="16"/>
                    </a:lnTo>
                    <a:lnTo>
                      <a:pt x="12" y="15"/>
                    </a:lnTo>
                    <a:lnTo>
                      <a:pt x="16" y="12"/>
                    </a:lnTo>
                    <a:lnTo>
                      <a:pt x="22" y="11"/>
                    </a:lnTo>
                    <a:lnTo>
                      <a:pt x="25" y="11"/>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29" name="Freeform 229"/>
              <p:cNvSpPr>
                <a:spLocks/>
              </p:cNvSpPr>
              <p:nvPr/>
            </p:nvSpPr>
            <p:spPr bwMode="auto">
              <a:xfrm>
                <a:off x="2889" y="3428"/>
                <a:ext cx="6" cy="9"/>
              </a:xfrm>
              <a:custGeom>
                <a:avLst/>
                <a:gdLst>
                  <a:gd name="T0" fmla="*/ 0 w 17"/>
                  <a:gd name="T1" fmla="*/ 0 h 27"/>
                  <a:gd name="T2" fmla="*/ 0 w 17"/>
                  <a:gd name="T3" fmla="*/ 0 h 27"/>
                  <a:gd name="T4" fmla="*/ 0 w 17"/>
                  <a:gd name="T5" fmla="*/ 0 h 27"/>
                  <a:gd name="T6" fmla="*/ 0 w 17"/>
                  <a:gd name="T7" fmla="*/ 0 h 27"/>
                  <a:gd name="T8" fmla="*/ 0 w 17"/>
                  <a:gd name="T9" fmla="*/ 0 h 27"/>
                  <a:gd name="T10" fmla="*/ 0 w 17"/>
                  <a:gd name="T11" fmla="*/ 0 h 27"/>
                  <a:gd name="T12" fmla="*/ 0 w 17"/>
                  <a:gd name="T13" fmla="*/ 0 h 27"/>
                  <a:gd name="T14" fmla="*/ 0 w 17"/>
                  <a:gd name="T15" fmla="*/ 0 h 27"/>
                  <a:gd name="T16" fmla="*/ 0 w 17"/>
                  <a:gd name="T17" fmla="*/ 0 h 27"/>
                  <a:gd name="T18" fmla="*/ 0 w 17"/>
                  <a:gd name="T19" fmla="*/ 0 h 27"/>
                  <a:gd name="T20" fmla="*/ 0 w 17"/>
                  <a:gd name="T21" fmla="*/ 0 h 27"/>
                  <a:gd name="T22" fmla="*/ 0 w 17"/>
                  <a:gd name="T23" fmla="*/ 0 h 27"/>
                  <a:gd name="T24" fmla="*/ 0 w 1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 h="27">
                    <a:moveTo>
                      <a:pt x="17" y="27"/>
                    </a:moveTo>
                    <a:lnTo>
                      <a:pt x="17" y="27"/>
                    </a:lnTo>
                    <a:lnTo>
                      <a:pt x="14" y="22"/>
                    </a:lnTo>
                    <a:lnTo>
                      <a:pt x="13" y="13"/>
                    </a:lnTo>
                    <a:lnTo>
                      <a:pt x="8" y="5"/>
                    </a:lnTo>
                    <a:lnTo>
                      <a:pt x="1" y="0"/>
                    </a:lnTo>
                    <a:lnTo>
                      <a:pt x="1" y="11"/>
                    </a:lnTo>
                    <a:lnTo>
                      <a:pt x="0" y="11"/>
                    </a:lnTo>
                    <a:lnTo>
                      <a:pt x="4" y="16"/>
                    </a:lnTo>
                    <a:lnTo>
                      <a:pt x="6" y="22"/>
                    </a:lnTo>
                    <a:lnTo>
                      <a:pt x="6" y="27"/>
                    </a:lnTo>
                    <a:lnTo>
                      <a:pt x="17"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30" name="Freeform 230"/>
              <p:cNvSpPr>
                <a:spLocks/>
              </p:cNvSpPr>
              <p:nvPr/>
            </p:nvSpPr>
            <p:spPr bwMode="auto">
              <a:xfrm>
                <a:off x="2888" y="3437"/>
                <a:ext cx="7" cy="2"/>
              </a:xfrm>
              <a:custGeom>
                <a:avLst/>
                <a:gdLst>
                  <a:gd name="T0" fmla="*/ 0 w 22"/>
                  <a:gd name="T1" fmla="*/ 0 h 8"/>
                  <a:gd name="T2" fmla="*/ 0 w 22"/>
                  <a:gd name="T3" fmla="*/ 0 h 8"/>
                  <a:gd name="T4" fmla="*/ 0 w 22"/>
                  <a:gd name="T5" fmla="*/ 0 h 8"/>
                  <a:gd name="T6" fmla="*/ 0 w 22"/>
                  <a:gd name="T7" fmla="*/ 0 h 8"/>
                  <a:gd name="T8" fmla="*/ 0 w 22"/>
                  <a:gd name="T9" fmla="*/ 0 h 8"/>
                  <a:gd name="T10" fmla="*/ 0 w 22"/>
                  <a:gd name="T11" fmla="*/ 0 h 8"/>
                  <a:gd name="T12" fmla="*/ 0 w 22"/>
                  <a:gd name="T13" fmla="*/ 0 h 8"/>
                  <a:gd name="T14" fmla="*/ 0 w 22"/>
                  <a:gd name="T15" fmla="*/ 0 h 8"/>
                  <a:gd name="T16" fmla="*/ 0 w 22"/>
                  <a:gd name="T17" fmla="*/ 0 h 8"/>
                  <a:gd name="T18" fmla="*/ 0 w 22"/>
                  <a:gd name="T19" fmla="*/ 0 h 8"/>
                  <a:gd name="T20" fmla="*/ 0 w 22"/>
                  <a:gd name="T21" fmla="*/ 0 h 8"/>
                  <a:gd name="T22" fmla="*/ 0 w 22"/>
                  <a:gd name="T23" fmla="*/ 0 h 8"/>
                  <a:gd name="T24" fmla="*/ 0 w 22"/>
                  <a:gd name="T25" fmla="*/ 0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8">
                    <a:moveTo>
                      <a:pt x="2" y="1"/>
                    </a:moveTo>
                    <a:lnTo>
                      <a:pt x="0" y="1"/>
                    </a:lnTo>
                    <a:lnTo>
                      <a:pt x="6" y="8"/>
                    </a:lnTo>
                    <a:lnTo>
                      <a:pt x="12" y="8"/>
                    </a:lnTo>
                    <a:lnTo>
                      <a:pt x="18" y="5"/>
                    </a:lnTo>
                    <a:lnTo>
                      <a:pt x="22" y="0"/>
                    </a:lnTo>
                    <a:lnTo>
                      <a:pt x="11" y="0"/>
                    </a:lnTo>
                    <a:lnTo>
                      <a:pt x="12" y="0"/>
                    </a:lnTo>
                    <a:lnTo>
                      <a:pt x="9" y="0"/>
                    </a:lnTo>
                    <a:lnTo>
                      <a:pt x="12" y="1"/>
                    </a:lnTo>
                    <a:lnTo>
                      <a:pt x="11" y="1"/>
                    </a:lnTo>
                    <a:lnTo>
                      <a:pt x="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31" name="Freeform 231"/>
              <p:cNvSpPr>
                <a:spLocks/>
              </p:cNvSpPr>
              <p:nvPr/>
            </p:nvSpPr>
            <p:spPr bwMode="auto">
              <a:xfrm>
                <a:off x="2887" y="3430"/>
                <a:ext cx="4" cy="7"/>
              </a:xfrm>
              <a:custGeom>
                <a:avLst/>
                <a:gdLst>
                  <a:gd name="T0" fmla="*/ 0 w 14"/>
                  <a:gd name="T1" fmla="*/ 0 h 20"/>
                  <a:gd name="T2" fmla="*/ 0 w 14"/>
                  <a:gd name="T3" fmla="*/ 0 h 20"/>
                  <a:gd name="T4" fmla="*/ 0 w 14"/>
                  <a:gd name="T5" fmla="*/ 0 h 20"/>
                  <a:gd name="T6" fmla="*/ 0 w 14"/>
                  <a:gd name="T7" fmla="*/ 0 h 20"/>
                  <a:gd name="T8" fmla="*/ 0 w 14"/>
                  <a:gd name="T9" fmla="*/ 0 h 20"/>
                  <a:gd name="T10" fmla="*/ 0 w 14"/>
                  <a:gd name="T11" fmla="*/ 0 h 20"/>
                  <a:gd name="T12" fmla="*/ 0 w 14"/>
                  <a:gd name="T13" fmla="*/ 0 h 20"/>
                  <a:gd name="T14" fmla="*/ 0 w 14"/>
                  <a:gd name="T15" fmla="*/ 0 h 20"/>
                  <a:gd name="T16" fmla="*/ 0 w 14"/>
                  <a:gd name="T17" fmla="*/ 0 h 20"/>
                  <a:gd name="T18" fmla="*/ 0 w 14"/>
                  <a:gd name="T19" fmla="*/ 0 h 20"/>
                  <a:gd name="T20" fmla="*/ 0 w 14"/>
                  <a:gd name="T21" fmla="*/ 0 h 20"/>
                  <a:gd name="T22" fmla="*/ 0 w 14"/>
                  <a:gd name="T23" fmla="*/ 0 h 20"/>
                  <a:gd name="T24" fmla="*/ 0 w 14"/>
                  <a:gd name="T25" fmla="*/ 0 h 20"/>
                  <a:gd name="T26" fmla="*/ 0 w 14"/>
                  <a:gd name="T27" fmla="*/ 0 h 20"/>
                  <a:gd name="T28" fmla="*/ 0 w 14"/>
                  <a:gd name="T29" fmla="*/ 0 h 20"/>
                  <a:gd name="T30" fmla="*/ 0 w 14"/>
                  <a:gd name="T31" fmla="*/ 0 h 20"/>
                  <a:gd name="T32" fmla="*/ 0 w 14"/>
                  <a:gd name="T33" fmla="*/ 0 h 20"/>
                  <a:gd name="T34" fmla="*/ 0 w 14"/>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20">
                    <a:moveTo>
                      <a:pt x="11" y="8"/>
                    </a:moveTo>
                    <a:lnTo>
                      <a:pt x="0" y="5"/>
                    </a:lnTo>
                    <a:lnTo>
                      <a:pt x="2" y="8"/>
                    </a:lnTo>
                    <a:lnTo>
                      <a:pt x="3" y="12"/>
                    </a:lnTo>
                    <a:lnTo>
                      <a:pt x="3" y="16"/>
                    </a:lnTo>
                    <a:lnTo>
                      <a:pt x="5" y="20"/>
                    </a:lnTo>
                    <a:lnTo>
                      <a:pt x="14" y="20"/>
                    </a:lnTo>
                    <a:lnTo>
                      <a:pt x="12" y="16"/>
                    </a:lnTo>
                    <a:lnTo>
                      <a:pt x="12" y="12"/>
                    </a:lnTo>
                    <a:lnTo>
                      <a:pt x="11" y="8"/>
                    </a:lnTo>
                    <a:lnTo>
                      <a:pt x="12" y="5"/>
                    </a:lnTo>
                    <a:lnTo>
                      <a:pt x="2" y="3"/>
                    </a:lnTo>
                    <a:lnTo>
                      <a:pt x="12" y="5"/>
                    </a:lnTo>
                    <a:lnTo>
                      <a:pt x="11" y="1"/>
                    </a:lnTo>
                    <a:lnTo>
                      <a:pt x="6" y="0"/>
                    </a:lnTo>
                    <a:lnTo>
                      <a:pt x="2" y="1"/>
                    </a:lnTo>
                    <a:lnTo>
                      <a:pt x="0" y="5"/>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32" name="Freeform 232"/>
              <p:cNvSpPr>
                <a:spLocks/>
              </p:cNvSpPr>
              <p:nvPr/>
            </p:nvSpPr>
            <p:spPr bwMode="auto">
              <a:xfrm>
                <a:off x="2881" y="3431"/>
                <a:ext cx="9" cy="4"/>
              </a:xfrm>
              <a:custGeom>
                <a:avLst/>
                <a:gdLst>
                  <a:gd name="T0" fmla="*/ 0 w 28"/>
                  <a:gd name="T1" fmla="*/ 0 h 14"/>
                  <a:gd name="T2" fmla="*/ 0 w 28"/>
                  <a:gd name="T3" fmla="*/ 0 h 14"/>
                  <a:gd name="T4" fmla="*/ 0 w 28"/>
                  <a:gd name="T5" fmla="*/ 0 h 14"/>
                  <a:gd name="T6" fmla="*/ 0 w 28"/>
                  <a:gd name="T7" fmla="*/ 0 h 14"/>
                  <a:gd name="T8" fmla="*/ 0 w 28"/>
                  <a:gd name="T9" fmla="*/ 0 h 14"/>
                  <a:gd name="T10" fmla="*/ 0 w 28"/>
                  <a:gd name="T11" fmla="*/ 0 h 14"/>
                  <a:gd name="T12" fmla="*/ 0 w 28"/>
                  <a:gd name="T13" fmla="*/ 0 h 14"/>
                  <a:gd name="T14" fmla="*/ 0 w 28"/>
                  <a:gd name="T15" fmla="*/ 0 h 14"/>
                  <a:gd name="T16" fmla="*/ 0 w 28"/>
                  <a:gd name="T17" fmla="*/ 0 h 14"/>
                  <a:gd name="T18" fmla="*/ 0 w 28"/>
                  <a:gd name="T19" fmla="*/ 0 h 14"/>
                  <a:gd name="T20" fmla="*/ 0 w 28"/>
                  <a:gd name="T21" fmla="*/ 0 h 14"/>
                  <a:gd name="T22" fmla="*/ 0 w 28"/>
                  <a:gd name="T23" fmla="*/ 0 h 14"/>
                  <a:gd name="T24" fmla="*/ 0 w 28"/>
                  <a:gd name="T25" fmla="*/ 0 h 14"/>
                  <a:gd name="T26" fmla="*/ 0 w 28"/>
                  <a:gd name="T27" fmla="*/ 0 h 14"/>
                  <a:gd name="T28" fmla="*/ 0 w 28"/>
                  <a:gd name="T29" fmla="*/ 0 h 14"/>
                  <a:gd name="T30" fmla="*/ 0 w 28"/>
                  <a:gd name="T31" fmla="*/ 0 h 14"/>
                  <a:gd name="T32" fmla="*/ 0 w 28"/>
                  <a:gd name="T33" fmla="*/ 0 h 14"/>
                  <a:gd name="T34" fmla="*/ 0 w 28"/>
                  <a:gd name="T35" fmla="*/ 0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 h="14">
                    <a:moveTo>
                      <a:pt x="1" y="4"/>
                    </a:moveTo>
                    <a:lnTo>
                      <a:pt x="0" y="6"/>
                    </a:lnTo>
                    <a:lnTo>
                      <a:pt x="6" y="14"/>
                    </a:lnTo>
                    <a:lnTo>
                      <a:pt x="15" y="14"/>
                    </a:lnTo>
                    <a:lnTo>
                      <a:pt x="20" y="11"/>
                    </a:lnTo>
                    <a:lnTo>
                      <a:pt x="28" y="7"/>
                    </a:lnTo>
                    <a:lnTo>
                      <a:pt x="19" y="2"/>
                    </a:lnTo>
                    <a:lnTo>
                      <a:pt x="17" y="3"/>
                    </a:lnTo>
                    <a:lnTo>
                      <a:pt x="12" y="6"/>
                    </a:lnTo>
                    <a:lnTo>
                      <a:pt x="10" y="7"/>
                    </a:lnTo>
                    <a:lnTo>
                      <a:pt x="12" y="6"/>
                    </a:lnTo>
                    <a:lnTo>
                      <a:pt x="10" y="2"/>
                    </a:lnTo>
                    <a:lnTo>
                      <a:pt x="6" y="0"/>
                    </a:lnTo>
                    <a:lnTo>
                      <a:pt x="1" y="2"/>
                    </a:lnTo>
                    <a:lnTo>
                      <a:pt x="0" y="6"/>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33" name="Freeform 233"/>
              <p:cNvSpPr>
                <a:spLocks/>
              </p:cNvSpPr>
              <p:nvPr/>
            </p:nvSpPr>
            <p:spPr bwMode="auto">
              <a:xfrm>
                <a:off x="2834" y="3484"/>
                <a:ext cx="1" cy="3"/>
              </a:xfrm>
              <a:custGeom>
                <a:avLst/>
                <a:gdLst>
                  <a:gd name="T0" fmla="*/ 0 w 5"/>
                  <a:gd name="T1" fmla="*/ 0 h 8"/>
                  <a:gd name="T2" fmla="*/ 0 w 5"/>
                  <a:gd name="T3" fmla="*/ 0 h 8"/>
                  <a:gd name="T4" fmla="*/ 0 w 5"/>
                  <a:gd name="T5" fmla="*/ 0 h 8"/>
                  <a:gd name="T6" fmla="*/ 0 w 5"/>
                  <a:gd name="T7" fmla="*/ 0 h 8"/>
                  <a:gd name="T8" fmla="*/ 0 w 5"/>
                  <a:gd name="T9" fmla="*/ 0 h 8"/>
                  <a:gd name="T10" fmla="*/ 0 w 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8">
                    <a:moveTo>
                      <a:pt x="2" y="0"/>
                    </a:moveTo>
                    <a:lnTo>
                      <a:pt x="0" y="1"/>
                    </a:lnTo>
                    <a:lnTo>
                      <a:pt x="0" y="5"/>
                    </a:lnTo>
                    <a:lnTo>
                      <a:pt x="1" y="8"/>
                    </a:lnTo>
                    <a:lnTo>
                      <a:pt x="5" y="8"/>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34" name="Freeform 234"/>
              <p:cNvSpPr>
                <a:spLocks/>
              </p:cNvSpPr>
              <p:nvPr/>
            </p:nvSpPr>
            <p:spPr bwMode="auto">
              <a:xfrm>
                <a:off x="2834" y="3483"/>
                <a:ext cx="4" cy="4"/>
              </a:xfrm>
              <a:custGeom>
                <a:avLst/>
                <a:gdLst>
                  <a:gd name="T0" fmla="*/ 0 w 11"/>
                  <a:gd name="T1" fmla="*/ 0 h 12"/>
                  <a:gd name="T2" fmla="*/ 0 w 11"/>
                  <a:gd name="T3" fmla="*/ 0 h 12"/>
                  <a:gd name="T4" fmla="*/ 0 w 11"/>
                  <a:gd name="T5" fmla="*/ 0 h 12"/>
                  <a:gd name="T6" fmla="*/ 0 w 11"/>
                  <a:gd name="T7" fmla="*/ 0 h 12"/>
                  <a:gd name="T8" fmla="*/ 0 w 11"/>
                  <a:gd name="T9" fmla="*/ 0 h 12"/>
                  <a:gd name="T10" fmla="*/ 0 w 11"/>
                  <a:gd name="T11" fmla="*/ 0 h 12"/>
                  <a:gd name="T12" fmla="*/ 0 w 11"/>
                  <a:gd name="T13" fmla="*/ 0 h 12"/>
                  <a:gd name="T14" fmla="*/ 0 w 11"/>
                  <a:gd name="T15" fmla="*/ 0 h 12"/>
                  <a:gd name="T16" fmla="*/ 0 w 11"/>
                  <a:gd name="T17" fmla="*/ 0 h 12"/>
                  <a:gd name="T18" fmla="*/ 0 w 11"/>
                  <a:gd name="T19" fmla="*/ 0 h 12"/>
                  <a:gd name="T20" fmla="*/ 0 w 11"/>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 h="12">
                    <a:moveTo>
                      <a:pt x="5" y="0"/>
                    </a:moveTo>
                    <a:lnTo>
                      <a:pt x="3" y="1"/>
                    </a:lnTo>
                    <a:lnTo>
                      <a:pt x="2" y="3"/>
                    </a:lnTo>
                    <a:lnTo>
                      <a:pt x="0" y="4"/>
                    </a:lnTo>
                    <a:lnTo>
                      <a:pt x="3" y="12"/>
                    </a:lnTo>
                    <a:lnTo>
                      <a:pt x="6" y="9"/>
                    </a:lnTo>
                    <a:lnTo>
                      <a:pt x="8" y="8"/>
                    </a:lnTo>
                    <a:lnTo>
                      <a:pt x="9" y="7"/>
                    </a:lnTo>
                    <a:lnTo>
                      <a:pt x="11" y="5"/>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35" name="Freeform 235"/>
              <p:cNvSpPr>
                <a:spLocks/>
              </p:cNvSpPr>
              <p:nvPr/>
            </p:nvSpPr>
            <p:spPr bwMode="auto">
              <a:xfrm>
                <a:off x="2836" y="3483"/>
                <a:ext cx="2" cy="2"/>
              </a:xfrm>
              <a:custGeom>
                <a:avLst/>
                <a:gdLst>
                  <a:gd name="T0" fmla="*/ 0 w 7"/>
                  <a:gd name="T1" fmla="*/ 0 h 6"/>
                  <a:gd name="T2" fmla="*/ 0 w 7"/>
                  <a:gd name="T3" fmla="*/ 0 h 6"/>
                  <a:gd name="T4" fmla="*/ 0 w 7"/>
                  <a:gd name="T5" fmla="*/ 0 h 6"/>
                  <a:gd name="T6" fmla="*/ 0 w 7"/>
                  <a:gd name="T7" fmla="*/ 0 h 6"/>
                  <a:gd name="T8" fmla="*/ 0 w 7"/>
                  <a:gd name="T9" fmla="*/ 0 h 6"/>
                  <a:gd name="T10" fmla="*/ 0 w 7"/>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6">
                    <a:moveTo>
                      <a:pt x="6" y="6"/>
                    </a:moveTo>
                    <a:lnTo>
                      <a:pt x="7" y="4"/>
                    </a:lnTo>
                    <a:lnTo>
                      <a:pt x="6" y="1"/>
                    </a:lnTo>
                    <a:lnTo>
                      <a:pt x="3" y="0"/>
                    </a:lnTo>
                    <a:lnTo>
                      <a:pt x="0" y="1"/>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36" name="Freeform 236"/>
              <p:cNvSpPr>
                <a:spLocks/>
              </p:cNvSpPr>
              <p:nvPr/>
            </p:nvSpPr>
            <p:spPr bwMode="auto">
              <a:xfrm>
                <a:off x="2835" y="3489"/>
                <a:ext cx="3" cy="3"/>
              </a:xfrm>
              <a:custGeom>
                <a:avLst/>
                <a:gdLst>
                  <a:gd name="T0" fmla="*/ 0 w 9"/>
                  <a:gd name="T1" fmla="*/ 0 h 9"/>
                  <a:gd name="T2" fmla="*/ 0 w 9"/>
                  <a:gd name="T3" fmla="*/ 0 h 9"/>
                  <a:gd name="T4" fmla="*/ 0 w 9"/>
                  <a:gd name="T5" fmla="*/ 0 h 9"/>
                  <a:gd name="T6" fmla="*/ 0 w 9"/>
                  <a:gd name="T7" fmla="*/ 0 h 9"/>
                  <a:gd name="T8" fmla="*/ 0 w 9"/>
                  <a:gd name="T9" fmla="*/ 0 h 9"/>
                  <a:gd name="T10" fmla="*/ 0 w 9"/>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9">
                    <a:moveTo>
                      <a:pt x="3" y="0"/>
                    </a:moveTo>
                    <a:lnTo>
                      <a:pt x="0" y="3"/>
                    </a:lnTo>
                    <a:lnTo>
                      <a:pt x="2" y="6"/>
                    </a:lnTo>
                    <a:lnTo>
                      <a:pt x="5" y="9"/>
                    </a:lnTo>
                    <a:lnTo>
                      <a:pt x="9" y="9"/>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37" name="Freeform 237"/>
              <p:cNvSpPr>
                <a:spLocks/>
              </p:cNvSpPr>
              <p:nvPr/>
            </p:nvSpPr>
            <p:spPr bwMode="auto">
              <a:xfrm>
                <a:off x="2836" y="3485"/>
                <a:ext cx="8" cy="7"/>
              </a:xfrm>
              <a:custGeom>
                <a:avLst/>
                <a:gdLst>
                  <a:gd name="T0" fmla="*/ 0 w 24"/>
                  <a:gd name="T1" fmla="*/ 0 h 21"/>
                  <a:gd name="T2" fmla="*/ 0 w 24"/>
                  <a:gd name="T3" fmla="*/ 0 h 21"/>
                  <a:gd name="T4" fmla="*/ 0 w 24"/>
                  <a:gd name="T5" fmla="*/ 0 h 21"/>
                  <a:gd name="T6" fmla="*/ 0 w 24"/>
                  <a:gd name="T7" fmla="*/ 0 h 21"/>
                  <a:gd name="T8" fmla="*/ 0 w 24"/>
                  <a:gd name="T9" fmla="*/ 0 h 21"/>
                  <a:gd name="T10" fmla="*/ 0 w 24"/>
                  <a:gd name="T11" fmla="*/ 0 h 21"/>
                  <a:gd name="T12" fmla="*/ 0 w 24"/>
                  <a:gd name="T13" fmla="*/ 0 h 21"/>
                  <a:gd name="T14" fmla="*/ 0 w 24"/>
                  <a:gd name="T15" fmla="*/ 0 h 21"/>
                  <a:gd name="T16" fmla="*/ 0 w 24"/>
                  <a:gd name="T17" fmla="*/ 0 h 21"/>
                  <a:gd name="T18" fmla="*/ 0 w 24"/>
                  <a:gd name="T19" fmla="*/ 0 h 21"/>
                  <a:gd name="T20" fmla="*/ 0 w 24"/>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1">
                    <a:moveTo>
                      <a:pt x="15" y="0"/>
                    </a:moveTo>
                    <a:lnTo>
                      <a:pt x="13" y="2"/>
                    </a:lnTo>
                    <a:lnTo>
                      <a:pt x="8" y="6"/>
                    </a:lnTo>
                    <a:lnTo>
                      <a:pt x="5" y="11"/>
                    </a:lnTo>
                    <a:lnTo>
                      <a:pt x="0" y="12"/>
                    </a:lnTo>
                    <a:lnTo>
                      <a:pt x="6" y="21"/>
                    </a:lnTo>
                    <a:lnTo>
                      <a:pt x="10" y="16"/>
                    </a:lnTo>
                    <a:lnTo>
                      <a:pt x="16" y="11"/>
                    </a:lnTo>
                    <a:lnTo>
                      <a:pt x="19" y="7"/>
                    </a:lnTo>
                    <a:lnTo>
                      <a:pt x="24" y="3"/>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38" name="Freeform 238"/>
              <p:cNvSpPr>
                <a:spLocks/>
              </p:cNvSpPr>
              <p:nvPr/>
            </p:nvSpPr>
            <p:spPr bwMode="auto">
              <a:xfrm>
                <a:off x="2841" y="3484"/>
                <a:ext cx="3" cy="2"/>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9" y="5"/>
                    </a:moveTo>
                    <a:lnTo>
                      <a:pt x="9" y="1"/>
                    </a:lnTo>
                    <a:lnTo>
                      <a:pt x="6" y="0"/>
                    </a:lnTo>
                    <a:lnTo>
                      <a:pt x="3" y="0"/>
                    </a:lnTo>
                    <a:lnTo>
                      <a:pt x="0" y="2"/>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39" name="Freeform 239"/>
              <p:cNvSpPr>
                <a:spLocks/>
              </p:cNvSpPr>
              <p:nvPr/>
            </p:nvSpPr>
            <p:spPr bwMode="auto">
              <a:xfrm>
                <a:off x="2808" y="3489"/>
                <a:ext cx="2" cy="4"/>
              </a:xfrm>
              <a:custGeom>
                <a:avLst/>
                <a:gdLst>
                  <a:gd name="T0" fmla="*/ 0 w 6"/>
                  <a:gd name="T1" fmla="*/ 0 h 11"/>
                  <a:gd name="T2" fmla="*/ 0 w 6"/>
                  <a:gd name="T3" fmla="*/ 0 h 11"/>
                  <a:gd name="T4" fmla="*/ 0 w 6"/>
                  <a:gd name="T5" fmla="*/ 0 h 11"/>
                  <a:gd name="T6" fmla="*/ 0 w 6"/>
                  <a:gd name="T7" fmla="*/ 0 h 11"/>
                  <a:gd name="T8" fmla="*/ 0 w 6"/>
                  <a:gd name="T9" fmla="*/ 0 h 11"/>
                  <a:gd name="T10" fmla="*/ 0 w 6"/>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1">
                    <a:moveTo>
                      <a:pt x="6" y="0"/>
                    </a:moveTo>
                    <a:lnTo>
                      <a:pt x="1" y="1"/>
                    </a:lnTo>
                    <a:lnTo>
                      <a:pt x="0" y="5"/>
                    </a:lnTo>
                    <a:lnTo>
                      <a:pt x="1" y="9"/>
                    </a:lnTo>
                    <a:lnTo>
                      <a:pt x="6" y="11"/>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40" name="Freeform 240"/>
              <p:cNvSpPr>
                <a:spLocks/>
              </p:cNvSpPr>
              <p:nvPr/>
            </p:nvSpPr>
            <p:spPr bwMode="auto">
              <a:xfrm>
                <a:off x="2810" y="3489"/>
                <a:ext cx="5" cy="4"/>
              </a:xfrm>
              <a:custGeom>
                <a:avLst/>
                <a:gdLst>
                  <a:gd name="T0" fmla="*/ 0 w 13"/>
                  <a:gd name="T1" fmla="*/ 0 h 13"/>
                  <a:gd name="T2" fmla="*/ 0 w 13"/>
                  <a:gd name="T3" fmla="*/ 0 h 13"/>
                  <a:gd name="T4" fmla="*/ 0 w 13"/>
                  <a:gd name="T5" fmla="*/ 0 h 13"/>
                  <a:gd name="T6" fmla="*/ 0 w 13"/>
                  <a:gd name="T7" fmla="*/ 0 h 13"/>
                  <a:gd name="T8" fmla="*/ 0 w 13"/>
                  <a:gd name="T9" fmla="*/ 0 h 13"/>
                  <a:gd name="T10" fmla="*/ 0 w 13"/>
                  <a:gd name="T11" fmla="*/ 0 h 13"/>
                  <a:gd name="T12" fmla="*/ 0 w 13"/>
                  <a:gd name="T13" fmla="*/ 0 h 13"/>
                  <a:gd name="T14" fmla="*/ 0 w 13"/>
                  <a:gd name="T15" fmla="*/ 0 h 13"/>
                  <a:gd name="T16" fmla="*/ 0 w 13"/>
                  <a:gd name="T17" fmla="*/ 0 h 13"/>
                  <a:gd name="T18" fmla="*/ 0 w 13"/>
                  <a:gd name="T19" fmla="*/ 0 h 13"/>
                  <a:gd name="T20" fmla="*/ 0 w 13"/>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 h="13">
                    <a:moveTo>
                      <a:pt x="7" y="0"/>
                    </a:moveTo>
                    <a:lnTo>
                      <a:pt x="6" y="2"/>
                    </a:lnTo>
                    <a:lnTo>
                      <a:pt x="3" y="3"/>
                    </a:lnTo>
                    <a:lnTo>
                      <a:pt x="3" y="2"/>
                    </a:lnTo>
                    <a:lnTo>
                      <a:pt x="0" y="2"/>
                    </a:lnTo>
                    <a:lnTo>
                      <a:pt x="0" y="13"/>
                    </a:lnTo>
                    <a:lnTo>
                      <a:pt x="3" y="13"/>
                    </a:lnTo>
                    <a:lnTo>
                      <a:pt x="6" y="11"/>
                    </a:lnTo>
                    <a:lnTo>
                      <a:pt x="8" y="10"/>
                    </a:lnTo>
                    <a:lnTo>
                      <a:pt x="13" y="9"/>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41" name="Freeform 241"/>
              <p:cNvSpPr>
                <a:spLocks/>
              </p:cNvSpPr>
              <p:nvPr/>
            </p:nvSpPr>
            <p:spPr bwMode="auto">
              <a:xfrm>
                <a:off x="2813" y="3489"/>
                <a:ext cx="3" cy="3"/>
              </a:xfrm>
              <a:custGeom>
                <a:avLst/>
                <a:gdLst>
                  <a:gd name="T0" fmla="*/ 0 w 9"/>
                  <a:gd name="T1" fmla="*/ 0 h 9"/>
                  <a:gd name="T2" fmla="*/ 0 w 9"/>
                  <a:gd name="T3" fmla="*/ 0 h 9"/>
                  <a:gd name="T4" fmla="*/ 0 w 9"/>
                  <a:gd name="T5" fmla="*/ 0 h 9"/>
                  <a:gd name="T6" fmla="*/ 0 w 9"/>
                  <a:gd name="T7" fmla="*/ 0 h 9"/>
                  <a:gd name="T8" fmla="*/ 0 w 9"/>
                  <a:gd name="T9" fmla="*/ 0 h 9"/>
                  <a:gd name="T10" fmla="*/ 0 w 9"/>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9">
                    <a:moveTo>
                      <a:pt x="6" y="9"/>
                    </a:moveTo>
                    <a:lnTo>
                      <a:pt x="9" y="6"/>
                    </a:lnTo>
                    <a:lnTo>
                      <a:pt x="7" y="2"/>
                    </a:lnTo>
                    <a:lnTo>
                      <a:pt x="4" y="0"/>
                    </a:lnTo>
                    <a:lnTo>
                      <a:pt x="0" y="0"/>
                    </a:lnTo>
                    <a:lnTo>
                      <a:pt x="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42" name="Freeform 242"/>
              <p:cNvSpPr>
                <a:spLocks/>
              </p:cNvSpPr>
              <p:nvPr/>
            </p:nvSpPr>
            <p:spPr bwMode="auto">
              <a:xfrm>
                <a:off x="2888" y="3690"/>
                <a:ext cx="357" cy="320"/>
              </a:xfrm>
              <a:custGeom>
                <a:avLst/>
                <a:gdLst>
                  <a:gd name="T0" fmla="*/ 0 w 1070"/>
                  <a:gd name="T1" fmla="*/ 0 h 960"/>
                  <a:gd name="T2" fmla="*/ 0 w 1070"/>
                  <a:gd name="T3" fmla="*/ 0 h 960"/>
                  <a:gd name="T4" fmla="*/ 0 w 1070"/>
                  <a:gd name="T5" fmla="*/ 0 h 960"/>
                  <a:gd name="T6" fmla="*/ 0 w 1070"/>
                  <a:gd name="T7" fmla="*/ 0 h 960"/>
                  <a:gd name="T8" fmla="*/ 0 w 1070"/>
                  <a:gd name="T9" fmla="*/ 0 h 960"/>
                  <a:gd name="T10" fmla="*/ 0 w 1070"/>
                  <a:gd name="T11" fmla="*/ 0 h 960"/>
                  <a:gd name="T12" fmla="*/ 0 w 1070"/>
                  <a:gd name="T13" fmla="*/ 0 h 960"/>
                  <a:gd name="T14" fmla="*/ 0 w 1070"/>
                  <a:gd name="T15" fmla="*/ 0 h 960"/>
                  <a:gd name="T16" fmla="*/ 0 w 1070"/>
                  <a:gd name="T17" fmla="*/ 0 h 960"/>
                  <a:gd name="T18" fmla="*/ 0 w 1070"/>
                  <a:gd name="T19" fmla="*/ 0 h 960"/>
                  <a:gd name="T20" fmla="*/ 0 w 1070"/>
                  <a:gd name="T21" fmla="*/ 0 h 960"/>
                  <a:gd name="T22" fmla="*/ 0 w 1070"/>
                  <a:gd name="T23" fmla="*/ 0 h 960"/>
                  <a:gd name="T24" fmla="*/ 0 w 1070"/>
                  <a:gd name="T25" fmla="*/ 0 h 960"/>
                  <a:gd name="T26" fmla="*/ 0 w 1070"/>
                  <a:gd name="T27" fmla="*/ 0 h 960"/>
                  <a:gd name="T28" fmla="*/ 0 w 1070"/>
                  <a:gd name="T29" fmla="*/ 0 h 960"/>
                  <a:gd name="T30" fmla="*/ 0 w 1070"/>
                  <a:gd name="T31" fmla="*/ 0 h 960"/>
                  <a:gd name="T32" fmla="*/ 0 w 1070"/>
                  <a:gd name="T33" fmla="*/ 0 h 960"/>
                  <a:gd name="T34" fmla="*/ 0 w 1070"/>
                  <a:gd name="T35" fmla="*/ 0 h 960"/>
                  <a:gd name="T36" fmla="*/ 0 w 1070"/>
                  <a:gd name="T37" fmla="*/ 0 h 960"/>
                  <a:gd name="T38" fmla="*/ 0 w 1070"/>
                  <a:gd name="T39" fmla="*/ 0 h 960"/>
                  <a:gd name="T40" fmla="*/ 0 w 1070"/>
                  <a:gd name="T41" fmla="*/ 0 h 960"/>
                  <a:gd name="T42" fmla="*/ 0 w 1070"/>
                  <a:gd name="T43" fmla="*/ 0 h 960"/>
                  <a:gd name="T44" fmla="*/ 0 w 1070"/>
                  <a:gd name="T45" fmla="*/ 0 h 960"/>
                  <a:gd name="T46" fmla="*/ 0 w 1070"/>
                  <a:gd name="T47" fmla="*/ 0 h 960"/>
                  <a:gd name="T48" fmla="*/ 0 w 1070"/>
                  <a:gd name="T49" fmla="*/ 0 h 960"/>
                  <a:gd name="T50" fmla="*/ 0 w 1070"/>
                  <a:gd name="T51" fmla="*/ 0 h 960"/>
                  <a:gd name="T52" fmla="*/ 0 w 1070"/>
                  <a:gd name="T53" fmla="*/ 0 h 960"/>
                  <a:gd name="T54" fmla="*/ 0 w 1070"/>
                  <a:gd name="T55" fmla="*/ 0 h 960"/>
                  <a:gd name="T56" fmla="*/ 0 w 1070"/>
                  <a:gd name="T57" fmla="*/ 0 h 960"/>
                  <a:gd name="T58" fmla="*/ 0 w 1070"/>
                  <a:gd name="T59" fmla="*/ 0 h 960"/>
                  <a:gd name="T60" fmla="*/ 0 w 1070"/>
                  <a:gd name="T61" fmla="*/ 0 h 960"/>
                  <a:gd name="T62" fmla="*/ 0 w 1070"/>
                  <a:gd name="T63" fmla="*/ 0 h 960"/>
                  <a:gd name="T64" fmla="*/ 0 w 1070"/>
                  <a:gd name="T65" fmla="*/ 0 h 960"/>
                  <a:gd name="T66" fmla="*/ 0 w 1070"/>
                  <a:gd name="T67" fmla="*/ 0 h 960"/>
                  <a:gd name="T68" fmla="*/ 0 w 1070"/>
                  <a:gd name="T69" fmla="*/ 0 h 960"/>
                  <a:gd name="T70" fmla="*/ 0 w 1070"/>
                  <a:gd name="T71" fmla="*/ 0 h 960"/>
                  <a:gd name="T72" fmla="*/ 0 w 1070"/>
                  <a:gd name="T73" fmla="*/ 0 h 960"/>
                  <a:gd name="T74" fmla="*/ 0 w 1070"/>
                  <a:gd name="T75" fmla="*/ 0 h 960"/>
                  <a:gd name="T76" fmla="*/ 0 w 1070"/>
                  <a:gd name="T77" fmla="*/ 0 h 960"/>
                  <a:gd name="T78" fmla="*/ 0 w 1070"/>
                  <a:gd name="T79" fmla="*/ 0 h 960"/>
                  <a:gd name="T80" fmla="*/ 0 w 1070"/>
                  <a:gd name="T81" fmla="*/ 0 h 960"/>
                  <a:gd name="T82" fmla="*/ 0 w 1070"/>
                  <a:gd name="T83" fmla="*/ 0 h 960"/>
                  <a:gd name="T84" fmla="*/ 0 w 1070"/>
                  <a:gd name="T85" fmla="*/ 0 h 960"/>
                  <a:gd name="T86" fmla="*/ 0 w 1070"/>
                  <a:gd name="T87" fmla="*/ 0 h 960"/>
                  <a:gd name="T88" fmla="*/ 0 w 1070"/>
                  <a:gd name="T89" fmla="*/ 0 h 960"/>
                  <a:gd name="T90" fmla="*/ 0 w 1070"/>
                  <a:gd name="T91" fmla="*/ 0 h 960"/>
                  <a:gd name="T92" fmla="*/ 0 w 1070"/>
                  <a:gd name="T93" fmla="*/ 0 h 960"/>
                  <a:gd name="T94" fmla="*/ 0 w 1070"/>
                  <a:gd name="T95" fmla="*/ 0 h 9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70" h="960">
                    <a:moveTo>
                      <a:pt x="919" y="820"/>
                    </a:moveTo>
                    <a:lnTo>
                      <a:pt x="905" y="834"/>
                    </a:lnTo>
                    <a:lnTo>
                      <a:pt x="888" y="852"/>
                    </a:lnTo>
                    <a:lnTo>
                      <a:pt x="869" y="872"/>
                    </a:lnTo>
                    <a:lnTo>
                      <a:pt x="850" y="891"/>
                    </a:lnTo>
                    <a:lnTo>
                      <a:pt x="831" y="910"/>
                    </a:lnTo>
                    <a:lnTo>
                      <a:pt x="814" y="926"/>
                    </a:lnTo>
                    <a:lnTo>
                      <a:pt x="799" y="938"/>
                    </a:lnTo>
                    <a:lnTo>
                      <a:pt x="791" y="946"/>
                    </a:lnTo>
                    <a:lnTo>
                      <a:pt x="780" y="950"/>
                    </a:lnTo>
                    <a:lnTo>
                      <a:pt x="766" y="953"/>
                    </a:lnTo>
                    <a:lnTo>
                      <a:pt x="747" y="956"/>
                    </a:lnTo>
                    <a:lnTo>
                      <a:pt x="725" y="958"/>
                    </a:lnTo>
                    <a:lnTo>
                      <a:pt x="703" y="960"/>
                    </a:lnTo>
                    <a:lnTo>
                      <a:pt x="682" y="960"/>
                    </a:lnTo>
                    <a:lnTo>
                      <a:pt x="663" y="960"/>
                    </a:lnTo>
                    <a:lnTo>
                      <a:pt x="648" y="960"/>
                    </a:lnTo>
                    <a:lnTo>
                      <a:pt x="622" y="954"/>
                    </a:lnTo>
                    <a:lnTo>
                      <a:pt x="600" y="944"/>
                    </a:lnTo>
                    <a:lnTo>
                      <a:pt x="581" y="929"/>
                    </a:lnTo>
                    <a:lnTo>
                      <a:pt x="567" y="910"/>
                    </a:lnTo>
                    <a:lnTo>
                      <a:pt x="554" y="890"/>
                    </a:lnTo>
                    <a:lnTo>
                      <a:pt x="545" y="867"/>
                    </a:lnTo>
                    <a:lnTo>
                      <a:pt x="538" y="845"/>
                    </a:lnTo>
                    <a:lnTo>
                      <a:pt x="532" y="825"/>
                    </a:lnTo>
                    <a:lnTo>
                      <a:pt x="523" y="780"/>
                    </a:lnTo>
                    <a:lnTo>
                      <a:pt x="517" y="717"/>
                    </a:lnTo>
                    <a:lnTo>
                      <a:pt x="513" y="660"/>
                    </a:lnTo>
                    <a:lnTo>
                      <a:pt x="511" y="635"/>
                    </a:lnTo>
                    <a:lnTo>
                      <a:pt x="510" y="574"/>
                    </a:lnTo>
                    <a:lnTo>
                      <a:pt x="507" y="517"/>
                    </a:lnTo>
                    <a:lnTo>
                      <a:pt x="506" y="472"/>
                    </a:lnTo>
                    <a:lnTo>
                      <a:pt x="506" y="445"/>
                    </a:lnTo>
                    <a:lnTo>
                      <a:pt x="498" y="454"/>
                    </a:lnTo>
                    <a:lnTo>
                      <a:pt x="488" y="470"/>
                    </a:lnTo>
                    <a:lnTo>
                      <a:pt x="474" y="490"/>
                    </a:lnTo>
                    <a:lnTo>
                      <a:pt x="459" y="512"/>
                    </a:lnTo>
                    <a:lnTo>
                      <a:pt x="445" y="534"/>
                    </a:lnTo>
                    <a:lnTo>
                      <a:pt x="430" y="554"/>
                    </a:lnTo>
                    <a:lnTo>
                      <a:pt x="417" y="570"/>
                    </a:lnTo>
                    <a:lnTo>
                      <a:pt x="407" y="581"/>
                    </a:lnTo>
                    <a:lnTo>
                      <a:pt x="404" y="593"/>
                    </a:lnTo>
                    <a:lnTo>
                      <a:pt x="397" y="608"/>
                    </a:lnTo>
                    <a:lnTo>
                      <a:pt x="389" y="623"/>
                    </a:lnTo>
                    <a:lnTo>
                      <a:pt x="381" y="631"/>
                    </a:lnTo>
                    <a:lnTo>
                      <a:pt x="397" y="628"/>
                    </a:lnTo>
                    <a:lnTo>
                      <a:pt x="416" y="628"/>
                    </a:lnTo>
                    <a:lnTo>
                      <a:pt x="436" y="627"/>
                    </a:lnTo>
                    <a:lnTo>
                      <a:pt x="456" y="627"/>
                    </a:lnTo>
                    <a:lnTo>
                      <a:pt x="475" y="628"/>
                    </a:lnTo>
                    <a:lnTo>
                      <a:pt x="491" y="629"/>
                    </a:lnTo>
                    <a:lnTo>
                      <a:pt x="504" y="632"/>
                    </a:lnTo>
                    <a:lnTo>
                      <a:pt x="511" y="635"/>
                    </a:lnTo>
                    <a:lnTo>
                      <a:pt x="513" y="660"/>
                    </a:lnTo>
                    <a:lnTo>
                      <a:pt x="517" y="717"/>
                    </a:lnTo>
                    <a:lnTo>
                      <a:pt x="523" y="780"/>
                    </a:lnTo>
                    <a:lnTo>
                      <a:pt x="532" y="825"/>
                    </a:lnTo>
                    <a:lnTo>
                      <a:pt x="517" y="824"/>
                    </a:lnTo>
                    <a:lnTo>
                      <a:pt x="500" y="825"/>
                    </a:lnTo>
                    <a:lnTo>
                      <a:pt x="480" y="825"/>
                    </a:lnTo>
                    <a:lnTo>
                      <a:pt x="455" y="828"/>
                    </a:lnTo>
                    <a:lnTo>
                      <a:pt x="429" y="830"/>
                    </a:lnTo>
                    <a:lnTo>
                      <a:pt x="402" y="833"/>
                    </a:lnTo>
                    <a:lnTo>
                      <a:pt x="373" y="836"/>
                    </a:lnTo>
                    <a:lnTo>
                      <a:pt x="344" y="838"/>
                    </a:lnTo>
                    <a:lnTo>
                      <a:pt x="317" y="842"/>
                    </a:lnTo>
                    <a:lnTo>
                      <a:pt x="289" y="845"/>
                    </a:lnTo>
                    <a:lnTo>
                      <a:pt x="263" y="848"/>
                    </a:lnTo>
                    <a:lnTo>
                      <a:pt x="238" y="849"/>
                    </a:lnTo>
                    <a:lnTo>
                      <a:pt x="215" y="851"/>
                    </a:lnTo>
                    <a:lnTo>
                      <a:pt x="196" y="852"/>
                    </a:lnTo>
                    <a:lnTo>
                      <a:pt x="182" y="852"/>
                    </a:lnTo>
                    <a:lnTo>
                      <a:pt x="170" y="851"/>
                    </a:lnTo>
                    <a:lnTo>
                      <a:pt x="148" y="853"/>
                    </a:lnTo>
                    <a:lnTo>
                      <a:pt x="128" y="855"/>
                    </a:lnTo>
                    <a:lnTo>
                      <a:pt x="107" y="852"/>
                    </a:lnTo>
                    <a:lnTo>
                      <a:pt x="90" y="848"/>
                    </a:lnTo>
                    <a:lnTo>
                      <a:pt x="72" y="844"/>
                    </a:lnTo>
                    <a:lnTo>
                      <a:pt x="56" y="837"/>
                    </a:lnTo>
                    <a:lnTo>
                      <a:pt x="42" y="832"/>
                    </a:lnTo>
                    <a:lnTo>
                      <a:pt x="30" y="825"/>
                    </a:lnTo>
                    <a:lnTo>
                      <a:pt x="9" y="793"/>
                    </a:lnTo>
                    <a:lnTo>
                      <a:pt x="0" y="735"/>
                    </a:lnTo>
                    <a:lnTo>
                      <a:pt x="1" y="669"/>
                    </a:lnTo>
                    <a:lnTo>
                      <a:pt x="14" y="611"/>
                    </a:lnTo>
                    <a:lnTo>
                      <a:pt x="22" y="600"/>
                    </a:lnTo>
                    <a:lnTo>
                      <a:pt x="33" y="582"/>
                    </a:lnTo>
                    <a:lnTo>
                      <a:pt x="49" y="559"/>
                    </a:lnTo>
                    <a:lnTo>
                      <a:pt x="67" y="534"/>
                    </a:lnTo>
                    <a:lnTo>
                      <a:pt x="84" y="508"/>
                    </a:lnTo>
                    <a:lnTo>
                      <a:pt x="102" y="485"/>
                    </a:lnTo>
                    <a:lnTo>
                      <a:pt x="115" y="466"/>
                    </a:lnTo>
                    <a:lnTo>
                      <a:pt x="125" y="455"/>
                    </a:lnTo>
                    <a:lnTo>
                      <a:pt x="132" y="449"/>
                    </a:lnTo>
                    <a:lnTo>
                      <a:pt x="141" y="442"/>
                    </a:lnTo>
                    <a:lnTo>
                      <a:pt x="150" y="435"/>
                    </a:lnTo>
                    <a:lnTo>
                      <a:pt x="157" y="428"/>
                    </a:lnTo>
                    <a:lnTo>
                      <a:pt x="166" y="420"/>
                    </a:lnTo>
                    <a:lnTo>
                      <a:pt x="174" y="411"/>
                    </a:lnTo>
                    <a:lnTo>
                      <a:pt x="184" y="401"/>
                    </a:lnTo>
                    <a:lnTo>
                      <a:pt x="193" y="391"/>
                    </a:lnTo>
                    <a:lnTo>
                      <a:pt x="199" y="383"/>
                    </a:lnTo>
                    <a:lnTo>
                      <a:pt x="208" y="369"/>
                    </a:lnTo>
                    <a:lnTo>
                      <a:pt x="215" y="354"/>
                    </a:lnTo>
                    <a:lnTo>
                      <a:pt x="225" y="335"/>
                    </a:lnTo>
                    <a:lnTo>
                      <a:pt x="235" y="317"/>
                    </a:lnTo>
                    <a:lnTo>
                      <a:pt x="245" y="295"/>
                    </a:lnTo>
                    <a:lnTo>
                      <a:pt x="256" y="275"/>
                    </a:lnTo>
                    <a:lnTo>
                      <a:pt x="266" y="253"/>
                    </a:lnTo>
                    <a:lnTo>
                      <a:pt x="293" y="253"/>
                    </a:lnTo>
                    <a:lnTo>
                      <a:pt x="323" y="252"/>
                    </a:lnTo>
                    <a:lnTo>
                      <a:pt x="352" y="248"/>
                    </a:lnTo>
                    <a:lnTo>
                      <a:pt x="381" y="244"/>
                    </a:lnTo>
                    <a:lnTo>
                      <a:pt x="411" y="237"/>
                    </a:lnTo>
                    <a:lnTo>
                      <a:pt x="440" y="229"/>
                    </a:lnTo>
                    <a:lnTo>
                      <a:pt x="469" y="221"/>
                    </a:lnTo>
                    <a:lnTo>
                      <a:pt x="497" y="213"/>
                    </a:lnTo>
                    <a:lnTo>
                      <a:pt x="525" y="203"/>
                    </a:lnTo>
                    <a:lnTo>
                      <a:pt x="549" y="194"/>
                    </a:lnTo>
                    <a:lnTo>
                      <a:pt x="573" y="186"/>
                    </a:lnTo>
                    <a:lnTo>
                      <a:pt x="594" y="176"/>
                    </a:lnTo>
                    <a:lnTo>
                      <a:pt x="613" y="170"/>
                    </a:lnTo>
                    <a:lnTo>
                      <a:pt x="629" y="163"/>
                    </a:lnTo>
                    <a:lnTo>
                      <a:pt x="641" y="157"/>
                    </a:lnTo>
                    <a:lnTo>
                      <a:pt x="651" y="153"/>
                    </a:lnTo>
                    <a:lnTo>
                      <a:pt x="668" y="144"/>
                    </a:lnTo>
                    <a:lnTo>
                      <a:pt x="687" y="129"/>
                    </a:lnTo>
                    <a:lnTo>
                      <a:pt x="709" y="112"/>
                    </a:lnTo>
                    <a:lnTo>
                      <a:pt x="730" y="91"/>
                    </a:lnTo>
                    <a:lnTo>
                      <a:pt x="750" y="72"/>
                    </a:lnTo>
                    <a:lnTo>
                      <a:pt x="767" y="54"/>
                    </a:lnTo>
                    <a:lnTo>
                      <a:pt x="780" y="37"/>
                    </a:lnTo>
                    <a:lnTo>
                      <a:pt x="789" y="27"/>
                    </a:lnTo>
                    <a:lnTo>
                      <a:pt x="795" y="18"/>
                    </a:lnTo>
                    <a:lnTo>
                      <a:pt x="801" y="13"/>
                    </a:lnTo>
                    <a:lnTo>
                      <a:pt x="808" y="8"/>
                    </a:lnTo>
                    <a:lnTo>
                      <a:pt x="814" y="5"/>
                    </a:lnTo>
                    <a:lnTo>
                      <a:pt x="820" y="2"/>
                    </a:lnTo>
                    <a:lnTo>
                      <a:pt x="825" y="1"/>
                    </a:lnTo>
                    <a:lnTo>
                      <a:pt x="830" y="0"/>
                    </a:lnTo>
                    <a:lnTo>
                      <a:pt x="833" y="0"/>
                    </a:lnTo>
                    <a:lnTo>
                      <a:pt x="844" y="14"/>
                    </a:lnTo>
                    <a:lnTo>
                      <a:pt x="855" y="40"/>
                    </a:lnTo>
                    <a:lnTo>
                      <a:pt x="863" y="66"/>
                    </a:lnTo>
                    <a:lnTo>
                      <a:pt x="866" y="86"/>
                    </a:lnTo>
                    <a:lnTo>
                      <a:pt x="868" y="101"/>
                    </a:lnTo>
                    <a:lnTo>
                      <a:pt x="869" y="118"/>
                    </a:lnTo>
                    <a:lnTo>
                      <a:pt x="869" y="134"/>
                    </a:lnTo>
                    <a:lnTo>
                      <a:pt x="871" y="148"/>
                    </a:lnTo>
                    <a:lnTo>
                      <a:pt x="873" y="163"/>
                    </a:lnTo>
                    <a:lnTo>
                      <a:pt x="878" y="183"/>
                    </a:lnTo>
                    <a:lnTo>
                      <a:pt x="881" y="205"/>
                    </a:lnTo>
                    <a:lnTo>
                      <a:pt x="879" y="223"/>
                    </a:lnTo>
                    <a:lnTo>
                      <a:pt x="875" y="238"/>
                    </a:lnTo>
                    <a:lnTo>
                      <a:pt x="873" y="252"/>
                    </a:lnTo>
                    <a:lnTo>
                      <a:pt x="873" y="264"/>
                    </a:lnTo>
                    <a:lnTo>
                      <a:pt x="872" y="273"/>
                    </a:lnTo>
                    <a:lnTo>
                      <a:pt x="875" y="329"/>
                    </a:lnTo>
                    <a:lnTo>
                      <a:pt x="872" y="410"/>
                    </a:lnTo>
                    <a:lnTo>
                      <a:pt x="871" y="490"/>
                    </a:lnTo>
                    <a:lnTo>
                      <a:pt x="872" y="542"/>
                    </a:lnTo>
                    <a:lnTo>
                      <a:pt x="885" y="538"/>
                    </a:lnTo>
                    <a:lnTo>
                      <a:pt x="903" y="532"/>
                    </a:lnTo>
                    <a:lnTo>
                      <a:pt x="920" y="528"/>
                    </a:lnTo>
                    <a:lnTo>
                      <a:pt x="939" y="523"/>
                    </a:lnTo>
                    <a:lnTo>
                      <a:pt x="958" y="519"/>
                    </a:lnTo>
                    <a:lnTo>
                      <a:pt x="975" y="516"/>
                    </a:lnTo>
                    <a:lnTo>
                      <a:pt x="990" y="513"/>
                    </a:lnTo>
                    <a:lnTo>
                      <a:pt x="1001" y="512"/>
                    </a:lnTo>
                    <a:lnTo>
                      <a:pt x="1010" y="512"/>
                    </a:lnTo>
                    <a:lnTo>
                      <a:pt x="1020" y="513"/>
                    </a:lnTo>
                    <a:lnTo>
                      <a:pt x="1030" y="517"/>
                    </a:lnTo>
                    <a:lnTo>
                      <a:pt x="1041" y="523"/>
                    </a:lnTo>
                    <a:lnTo>
                      <a:pt x="1049" y="528"/>
                    </a:lnTo>
                    <a:lnTo>
                      <a:pt x="1057" y="534"/>
                    </a:lnTo>
                    <a:lnTo>
                      <a:pt x="1062" y="540"/>
                    </a:lnTo>
                    <a:lnTo>
                      <a:pt x="1067" y="544"/>
                    </a:lnTo>
                    <a:lnTo>
                      <a:pt x="1070" y="554"/>
                    </a:lnTo>
                    <a:lnTo>
                      <a:pt x="1070" y="571"/>
                    </a:lnTo>
                    <a:lnTo>
                      <a:pt x="1068" y="594"/>
                    </a:lnTo>
                    <a:lnTo>
                      <a:pt x="1065" y="623"/>
                    </a:lnTo>
                    <a:lnTo>
                      <a:pt x="1060" y="660"/>
                    </a:lnTo>
                    <a:lnTo>
                      <a:pt x="1054" y="695"/>
                    </a:lnTo>
                    <a:lnTo>
                      <a:pt x="1045" y="725"/>
                    </a:lnTo>
                    <a:lnTo>
                      <a:pt x="1033" y="745"/>
                    </a:lnTo>
                    <a:lnTo>
                      <a:pt x="1023" y="758"/>
                    </a:lnTo>
                    <a:lnTo>
                      <a:pt x="1012" y="771"/>
                    </a:lnTo>
                    <a:lnTo>
                      <a:pt x="998" y="784"/>
                    </a:lnTo>
                    <a:lnTo>
                      <a:pt x="985" y="797"/>
                    </a:lnTo>
                    <a:lnTo>
                      <a:pt x="969" y="806"/>
                    </a:lnTo>
                    <a:lnTo>
                      <a:pt x="953" y="814"/>
                    </a:lnTo>
                    <a:lnTo>
                      <a:pt x="937" y="820"/>
                    </a:lnTo>
                    <a:lnTo>
                      <a:pt x="919" y="820"/>
                    </a:lnTo>
                    <a:close/>
                  </a:path>
                </a:pathLst>
              </a:custGeom>
              <a:solidFill>
                <a:srgbClr val="006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43" name="Freeform 243"/>
              <p:cNvSpPr>
                <a:spLocks/>
              </p:cNvSpPr>
              <p:nvPr/>
            </p:nvSpPr>
            <p:spPr bwMode="auto">
              <a:xfrm>
                <a:off x="3151" y="3963"/>
                <a:ext cx="45" cy="44"/>
              </a:xfrm>
              <a:custGeom>
                <a:avLst/>
                <a:gdLst>
                  <a:gd name="T0" fmla="*/ 0 w 135"/>
                  <a:gd name="T1" fmla="*/ 0 h 133"/>
                  <a:gd name="T2" fmla="*/ 0 w 135"/>
                  <a:gd name="T3" fmla="*/ 0 h 133"/>
                  <a:gd name="T4" fmla="*/ 0 w 135"/>
                  <a:gd name="T5" fmla="*/ 0 h 133"/>
                  <a:gd name="T6" fmla="*/ 0 w 135"/>
                  <a:gd name="T7" fmla="*/ 0 h 133"/>
                  <a:gd name="T8" fmla="*/ 0 w 135"/>
                  <a:gd name="T9" fmla="*/ 0 h 133"/>
                  <a:gd name="T10" fmla="*/ 0 w 135"/>
                  <a:gd name="T11" fmla="*/ 0 h 133"/>
                  <a:gd name="T12" fmla="*/ 0 w 135"/>
                  <a:gd name="T13" fmla="*/ 0 h 133"/>
                  <a:gd name="T14" fmla="*/ 0 w 135"/>
                  <a:gd name="T15" fmla="*/ 0 h 133"/>
                  <a:gd name="T16" fmla="*/ 0 w 135"/>
                  <a:gd name="T17" fmla="*/ 0 h 133"/>
                  <a:gd name="T18" fmla="*/ 0 w 135"/>
                  <a:gd name="T19" fmla="*/ 0 h 133"/>
                  <a:gd name="T20" fmla="*/ 0 w 135"/>
                  <a:gd name="T21" fmla="*/ 0 h 133"/>
                  <a:gd name="T22" fmla="*/ 0 w 135"/>
                  <a:gd name="T23" fmla="*/ 0 h 133"/>
                  <a:gd name="T24" fmla="*/ 0 w 135"/>
                  <a:gd name="T25" fmla="*/ 0 h 133"/>
                  <a:gd name="T26" fmla="*/ 0 w 135"/>
                  <a:gd name="T27" fmla="*/ 0 h 133"/>
                  <a:gd name="T28" fmla="*/ 0 w 135"/>
                  <a:gd name="T29" fmla="*/ 0 h 133"/>
                  <a:gd name="T30" fmla="*/ 0 w 135"/>
                  <a:gd name="T31" fmla="*/ 0 h 133"/>
                  <a:gd name="T32" fmla="*/ 0 w 135"/>
                  <a:gd name="T33" fmla="*/ 0 h 133"/>
                  <a:gd name="T34" fmla="*/ 0 w 135"/>
                  <a:gd name="T35" fmla="*/ 0 h 133"/>
                  <a:gd name="T36" fmla="*/ 0 w 135"/>
                  <a:gd name="T37" fmla="*/ 0 h 133"/>
                  <a:gd name="T38" fmla="*/ 0 w 135"/>
                  <a:gd name="T39" fmla="*/ 0 h 133"/>
                  <a:gd name="T40" fmla="*/ 0 w 135"/>
                  <a:gd name="T41" fmla="*/ 0 h 1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5" h="133">
                    <a:moveTo>
                      <a:pt x="5" y="133"/>
                    </a:moveTo>
                    <a:lnTo>
                      <a:pt x="5" y="133"/>
                    </a:lnTo>
                    <a:lnTo>
                      <a:pt x="14" y="124"/>
                    </a:lnTo>
                    <a:lnTo>
                      <a:pt x="29" y="112"/>
                    </a:lnTo>
                    <a:lnTo>
                      <a:pt x="46" y="96"/>
                    </a:lnTo>
                    <a:lnTo>
                      <a:pt x="65" y="77"/>
                    </a:lnTo>
                    <a:lnTo>
                      <a:pt x="84" y="58"/>
                    </a:lnTo>
                    <a:lnTo>
                      <a:pt x="103" y="38"/>
                    </a:lnTo>
                    <a:lnTo>
                      <a:pt x="122" y="20"/>
                    </a:lnTo>
                    <a:lnTo>
                      <a:pt x="135" y="5"/>
                    </a:lnTo>
                    <a:lnTo>
                      <a:pt x="126" y="0"/>
                    </a:lnTo>
                    <a:lnTo>
                      <a:pt x="113" y="15"/>
                    </a:lnTo>
                    <a:lnTo>
                      <a:pt x="97" y="32"/>
                    </a:lnTo>
                    <a:lnTo>
                      <a:pt x="78" y="52"/>
                    </a:lnTo>
                    <a:lnTo>
                      <a:pt x="59" y="71"/>
                    </a:lnTo>
                    <a:lnTo>
                      <a:pt x="40" y="90"/>
                    </a:lnTo>
                    <a:lnTo>
                      <a:pt x="23" y="106"/>
                    </a:lnTo>
                    <a:lnTo>
                      <a:pt x="8" y="119"/>
                    </a:lnTo>
                    <a:lnTo>
                      <a:pt x="0" y="125"/>
                    </a:lnTo>
                    <a:lnTo>
                      <a:pt x="5" y="1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44" name="Freeform 244"/>
              <p:cNvSpPr>
                <a:spLocks/>
              </p:cNvSpPr>
              <p:nvPr/>
            </p:nvSpPr>
            <p:spPr bwMode="auto">
              <a:xfrm>
                <a:off x="3104" y="4004"/>
                <a:ext cx="49" cy="8"/>
              </a:xfrm>
              <a:custGeom>
                <a:avLst/>
                <a:gdLst>
                  <a:gd name="T0" fmla="*/ 0 w 145"/>
                  <a:gd name="T1" fmla="*/ 0 h 23"/>
                  <a:gd name="T2" fmla="*/ 0 w 145"/>
                  <a:gd name="T3" fmla="*/ 0 h 23"/>
                  <a:gd name="T4" fmla="*/ 0 w 145"/>
                  <a:gd name="T5" fmla="*/ 0 h 23"/>
                  <a:gd name="T6" fmla="*/ 0 w 145"/>
                  <a:gd name="T7" fmla="*/ 0 h 23"/>
                  <a:gd name="T8" fmla="*/ 0 w 145"/>
                  <a:gd name="T9" fmla="*/ 0 h 23"/>
                  <a:gd name="T10" fmla="*/ 0 w 145"/>
                  <a:gd name="T11" fmla="*/ 0 h 23"/>
                  <a:gd name="T12" fmla="*/ 0 w 145"/>
                  <a:gd name="T13" fmla="*/ 0 h 23"/>
                  <a:gd name="T14" fmla="*/ 0 w 145"/>
                  <a:gd name="T15" fmla="*/ 0 h 23"/>
                  <a:gd name="T16" fmla="*/ 0 w 145"/>
                  <a:gd name="T17" fmla="*/ 0 h 23"/>
                  <a:gd name="T18" fmla="*/ 0 w 145"/>
                  <a:gd name="T19" fmla="*/ 0 h 23"/>
                  <a:gd name="T20" fmla="*/ 0 w 145"/>
                  <a:gd name="T21" fmla="*/ 0 h 23"/>
                  <a:gd name="T22" fmla="*/ 0 w 145"/>
                  <a:gd name="T23" fmla="*/ 0 h 23"/>
                  <a:gd name="T24" fmla="*/ 0 w 145"/>
                  <a:gd name="T25" fmla="*/ 0 h 23"/>
                  <a:gd name="T26" fmla="*/ 0 w 145"/>
                  <a:gd name="T27" fmla="*/ 0 h 23"/>
                  <a:gd name="T28" fmla="*/ 0 w 145"/>
                  <a:gd name="T29" fmla="*/ 0 h 23"/>
                  <a:gd name="T30" fmla="*/ 0 w 145"/>
                  <a:gd name="T31" fmla="*/ 0 h 23"/>
                  <a:gd name="T32" fmla="*/ 0 w 145"/>
                  <a:gd name="T33" fmla="*/ 0 h 23"/>
                  <a:gd name="T34" fmla="*/ 0 w 145"/>
                  <a:gd name="T35" fmla="*/ 0 h 23"/>
                  <a:gd name="T36" fmla="*/ 0 w 145"/>
                  <a:gd name="T37" fmla="*/ 0 h 23"/>
                  <a:gd name="T38" fmla="*/ 0 w 145"/>
                  <a:gd name="T39" fmla="*/ 0 h 23"/>
                  <a:gd name="T40" fmla="*/ 0 w 145"/>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5" h="23">
                    <a:moveTo>
                      <a:pt x="0" y="22"/>
                    </a:moveTo>
                    <a:lnTo>
                      <a:pt x="0" y="22"/>
                    </a:lnTo>
                    <a:lnTo>
                      <a:pt x="15" y="23"/>
                    </a:lnTo>
                    <a:lnTo>
                      <a:pt x="34" y="23"/>
                    </a:lnTo>
                    <a:lnTo>
                      <a:pt x="55" y="23"/>
                    </a:lnTo>
                    <a:lnTo>
                      <a:pt x="77" y="21"/>
                    </a:lnTo>
                    <a:lnTo>
                      <a:pt x="99" y="18"/>
                    </a:lnTo>
                    <a:lnTo>
                      <a:pt x="118" y="15"/>
                    </a:lnTo>
                    <a:lnTo>
                      <a:pt x="134" y="12"/>
                    </a:lnTo>
                    <a:lnTo>
                      <a:pt x="145" y="8"/>
                    </a:lnTo>
                    <a:lnTo>
                      <a:pt x="140" y="0"/>
                    </a:lnTo>
                    <a:lnTo>
                      <a:pt x="131" y="4"/>
                    </a:lnTo>
                    <a:lnTo>
                      <a:pt x="118" y="7"/>
                    </a:lnTo>
                    <a:lnTo>
                      <a:pt x="99" y="10"/>
                    </a:lnTo>
                    <a:lnTo>
                      <a:pt x="77" y="12"/>
                    </a:lnTo>
                    <a:lnTo>
                      <a:pt x="55" y="12"/>
                    </a:lnTo>
                    <a:lnTo>
                      <a:pt x="34" y="12"/>
                    </a:lnTo>
                    <a:lnTo>
                      <a:pt x="15" y="12"/>
                    </a:lnTo>
                    <a:lnTo>
                      <a:pt x="0" y="14"/>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45" name="Freeform 245"/>
              <p:cNvSpPr>
                <a:spLocks/>
              </p:cNvSpPr>
              <p:nvPr/>
            </p:nvSpPr>
            <p:spPr bwMode="auto">
              <a:xfrm>
                <a:off x="3064" y="3964"/>
                <a:ext cx="40" cy="48"/>
              </a:xfrm>
              <a:custGeom>
                <a:avLst/>
                <a:gdLst>
                  <a:gd name="T0" fmla="*/ 0 w 121"/>
                  <a:gd name="T1" fmla="*/ 0 h 143"/>
                  <a:gd name="T2" fmla="*/ 0 w 121"/>
                  <a:gd name="T3" fmla="*/ 0 h 143"/>
                  <a:gd name="T4" fmla="*/ 0 w 121"/>
                  <a:gd name="T5" fmla="*/ 0 h 143"/>
                  <a:gd name="T6" fmla="*/ 0 w 121"/>
                  <a:gd name="T7" fmla="*/ 0 h 143"/>
                  <a:gd name="T8" fmla="*/ 0 w 121"/>
                  <a:gd name="T9" fmla="*/ 0 h 143"/>
                  <a:gd name="T10" fmla="*/ 0 w 121"/>
                  <a:gd name="T11" fmla="*/ 0 h 143"/>
                  <a:gd name="T12" fmla="*/ 0 w 121"/>
                  <a:gd name="T13" fmla="*/ 0 h 143"/>
                  <a:gd name="T14" fmla="*/ 0 w 121"/>
                  <a:gd name="T15" fmla="*/ 0 h 143"/>
                  <a:gd name="T16" fmla="*/ 0 w 121"/>
                  <a:gd name="T17" fmla="*/ 0 h 143"/>
                  <a:gd name="T18" fmla="*/ 0 w 121"/>
                  <a:gd name="T19" fmla="*/ 0 h 143"/>
                  <a:gd name="T20" fmla="*/ 0 w 121"/>
                  <a:gd name="T21" fmla="*/ 0 h 143"/>
                  <a:gd name="T22" fmla="*/ 0 w 121"/>
                  <a:gd name="T23" fmla="*/ 0 h 143"/>
                  <a:gd name="T24" fmla="*/ 0 w 121"/>
                  <a:gd name="T25" fmla="*/ 0 h 143"/>
                  <a:gd name="T26" fmla="*/ 0 w 121"/>
                  <a:gd name="T27" fmla="*/ 0 h 143"/>
                  <a:gd name="T28" fmla="*/ 0 w 121"/>
                  <a:gd name="T29" fmla="*/ 0 h 143"/>
                  <a:gd name="T30" fmla="*/ 0 w 121"/>
                  <a:gd name="T31" fmla="*/ 0 h 143"/>
                  <a:gd name="T32" fmla="*/ 0 w 121"/>
                  <a:gd name="T33" fmla="*/ 0 h 143"/>
                  <a:gd name="T34" fmla="*/ 0 w 121"/>
                  <a:gd name="T35" fmla="*/ 0 h 143"/>
                  <a:gd name="T36" fmla="*/ 0 w 121"/>
                  <a:gd name="T37" fmla="*/ 0 h 143"/>
                  <a:gd name="T38" fmla="*/ 0 w 121"/>
                  <a:gd name="T39" fmla="*/ 0 h 143"/>
                  <a:gd name="T40" fmla="*/ 0 w 121"/>
                  <a:gd name="T41" fmla="*/ 0 h 143"/>
                  <a:gd name="T42" fmla="*/ 0 w 121"/>
                  <a:gd name="T43" fmla="*/ 0 h 143"/>
                  <a:gd name="T44" fmla="*/ 0 w 121"/>
                  <a:gd name="T45" fmla="*/ 0 h 143"/>
                  <a:gd name="T46" fmla="*/ 0 w 121"/>
                  <a:gd name="T47" fmla="*/ 0 h 143"/>
                  <a:gd name="T48" fmla="*/ 0 w 121"/>
                  <a:gd name="T49" fmla="*/ 0 h 143"/>
                  <a:gd name="T50" fmla="*/ 0 w 121"/>
                  <a:gd name="T51" fmla="*/ 0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1" h="143">
                    <a:moveTo>
                      <a:pt x="0" y="5"/>
                    </a:moveTo>
                    <a:lnTo>
                      <a:pt x="0" y="4"/>
                    </a:lnTo>
                    <a:lnTo>
                      <a:pt x="6" y="26"/>
                    </a:lnTo>
                    <a:lnTo>
                      <a:pt x="14" y="47"/>
                    </a:lnTo>
                    <a:lnTo>
                      <a:pt x="22" y="70"/>
                    </a:lnTo>
                    <a:lnTo>
                      <a:pt x="35" y="92"/>
                    </a:lnTo>
                    <a:lnTo>
                      <a:pt x="51" y="110"/>
                    </a:lnTo>
                    <a:lnTo>
                      <a:pt x="70" y="127"/>
                    </a:lnTo>
                    <a:lnTo>
                      <a:pt x="94" y="137"/>
                    </a:lnTo>
                    <a:lnTo>
                      <a:pt x="121" y="143"/>
                    </a:lnTo>
                    <a:lnTo>
                      <a:pt x="121" y="135"/>
                    </a:lnTo>
                    <a:lnTo>
                      <a:pt x="96" y="129"/>
                    </a:lnTo>
                    <a:lnTo>
                      <a:pt x="76" y="119"/>
                    </a:lnTo>
                    <a:lnTo>
                      <a:pt x="57" y="105"/>
                    </a:lnTo>
                    <a:lnTo>
                      <a:pt x="44" y="86"/>
                    </a:lnTo>
                    <a:lnTo>
                      <a:pt x="31" y="67"/>
                    </a:lnTo>
                    <a:lnTo>
                      <a:pt x="22" y="44"/>
                    </a:lnTo>
                    <a:lnTo>
                      <a:pt x="15" y="23"/>
                    </a:lnTo>
                    <a:lnTo>
                      <a:pt x="9" y="4"/>
                    </a:lnTo>
                    <a:lnTo>
                      <a:pt x="9" y="3"/>
                    </a:lnTo>
                    <a:lnTo>
                      <a:pt x="9" y="4"/>
                    </a:lnTo>
                    <a:lnTo>
                      <a:pt x="8" y="1"/>
                    </a:lnTo>
                    <a:lnTo>
                      <a:pt x="5" y="0"/>
                    </a:lnTo>
                    <a:lnTo>
                      <a:pt x="2" y="1"/>
                    </a:lnTo>
                    <a:lnTo>
                      <a:pt x="0" y="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46" name="Freeform 246"/>
              <p:cNvSpPr>
                <a:spLocks/>
              </p:cNvSpPr>
              <p:nvPr/>
            </p:nvSpPr>
            <p:spPr bwMode="auto">
              <a:xfrm>
                <a:off x="3057" y="3901"/>
                <a:ext cx="10" cy="65"/>
              </a:xfrm>
              <a:custGeom>
                <a:avLst/>
                <a:gdLst>
                  <a:gd name="T0" fmla="*/ 0 w 29"/>
                  <a:gd name="T1" fmla="*/ 0 h 195"/>
                  <a:gd name="T2" fmla="*/ 0 w 29"/>
                  <a:gd name="T3" fmla="*/ 0 h 195"/>
                  <a:gd name="T4" fmla="*/ 0 w 29"/>
                  <a:gd name="T5" fmla="*/ 0 h 195"/>
                  <a:gd name="T6" fmla="*/ 0 w 29"/>
                  <a:gd name="T7" fmla="*/ 0 h 195"/>
                  <a:gd name="T8" fmla="*/ 0 w 29"/>
                  <a:gd name="T9" fmla="*/ 0 h 195"/>
                  <a:gd name="T10" fmla="*/ 0 w 29"/>
                  <a:gd name="T11" fmla="*/ 0 h 195"/>
                  <a:gd name="T12" fmla="*/ 0 w 29"/>
                  <a:gd name="T13" fmla="*/ 0 h 195"/>
                  <a:gd name="T14" fmla="*/ 0 w 29"/>
                  <a:gd name="T15" fmla="*/ 0 h 195"/>
                  <a:gd name="T16" fmla="*/ 0 w 29"/>
                  <a:gd name="T17" fmla="*/ 0 h 195"/>
                  <a:gd name="T18" fmla="*/ 0 w 29"/>
                  <a:gd name="T19" fmla="*/ 0 h 195"/>
                  <a:gd name="T20" fmla="*/ 0 w 29"/>
                  <a:gd name="T21" fmla="*/ 0 h 195"/>
                  <a:gd name="T22" fmla="*/ 0 w 29"/>
                  <a:gd name="T23" fmla="*/ 0 h 195"/>
                  <a:gd name="T24" fmla="*/ 0 w 29"/>
                  <a:gd name="T25" fmla="*/ 0 h 195"/>
                  <a:gd name="T26" fmla="*/ 0 w 29"/>
                  <a:gd name="T27" fmla="*/ 0 h 195"/>
                  <a:gd name="T28" fmla="*/ 0 w 29"/>
                  <a:gd name="T29" fmla="*/ 0 h 195"/>
                  <a:gd name="T30" fmla="*/ 0 w 29"/>
                  <a:gd name="T31" fmla="*/ 0 h 195"/>
                  <a:gd name="T32" fmla="*/ 0 w 29"/>
                  <a:gd name="T33" fmla="*/ 0 h 1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195">
                    <a:moveTo>
                      <a:pt x="0" y="4"/>
                    </a:moveTo>
                    <a:lnTo>
                      <a:pt x="0" y="4"/>
                    </a:lnTo>
                    <a:lnTo>
                      <a:pt x="2" y="29"/>
                    </a:lnTo>
                    <a:lnTo>
                      <a:pt x="6" y="86"/>
                    </a:lnTo>
                    <a:lnTo>
                      <a:pt x="12" y="149"/>
                    </a:lnTo>
                    <a:lnTo>
                      <a:pt x="20" y="195"/>
                    </a:lnTo>
                    <a:lnTo>
                      <a:pt x="29" y="193"/>
                    </a:lnTo>
                    <a:lnTo>
                      <a:pt x="20" y="149"/>
                    </a:lnTo>
                    <a:lnTo>
                      <a:pt x="15" y="86"/>
                    </a:lnTo>
                    <a:lnTo>
                      <a:pt x="10" y="29"/>
                    </a:lnTo>
                    <a:lnTo>
                      <a:pt x="9" y="4"/>
                    </a:lnTo>
                    <a:lnTo>
                      <a:pt x="7" y="1"/>
                    </a:lnTo>
                    <a:lnTo>
                      <a:pt x="4" y="0"/>
                    </a:lnTo>
                    <a:lnTo>
                      <a:pt x="2" y="1"/>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47" name="Freeform 247"/>
              <p:cNvSpPr>
                <a:spLocks/>
              </p:cNvSpPr>
              <p:nvPr/>
            </p:nvSpPr>
            <p:spPr bwMode="auto">
              <a:xfrm>
                <a:off x="3055" y="3837"/>
                <a:ext cx="5" cy="65"/>
              </a:xfrm>
              <a:custGeom>
                <a:avLst/>
                <a:gdLst>
                  <a:gd name="T0" fmla="*/ 0 w 16"/>
                  <a:gd name="T1" fmla="*/ 0 h 196"/>
                  <a:gd name="T2" fmla="*/ 0 w 16"/>
                  <a:gd name="T3" fmla="*/ 0 h 196"/>
                  <a:gd name="T4" fmla="*/ 0 w 16"/>
                  <a:gd name="T5" fmla="*/ 0 h 196"/>
                  <a:gd name="T6" fmla="*/ 0 w 16"/>
                  <a:gd name="T7" fmla="*/ 0 h 196"/>
                  <a:gd name="T8" fmla="*/ 0 w 16"/>
                  <a:gd name="T9" fmla="*/ 0 h 196"/>
                  <a:gd name="T10" fmla="*/ 0 w 16"/>
                  <a:gd name="T11" fmla="*/ 0 h 196"/>
                  <a:gd name="T12" fmla="*/ 0 w 16"/>
                  <a:gd name="T13" fmla="*/ 0 h 196"/>
                  <a:gd name="T14" fmla="*/ 0 w 16"/>
                  <a:gd name="T15" fmla="*/ 0 h 196"/>
                  <a:gd name="T16" fmla="*/ 0 w 16"/>
                  <a:gd name="T17" fmla="*/ 0 h 196"/>
                  <a:gd name="T18" fmla="*/ 0 w 16"/>
                  <a:gd name="T19" fmla="*/ 0 h 196"/>
                  <a:gd name="T20" fmla="*/ 0 w 16"/>
                  <a:gd name="T21" fmla="*/ 0 h 196"/>
                  <a:gd name="T22" fmla="*/ 0 w 16"/>
                  <a:gd name="T23" fmla="*/ 0 h 196"/>
                  <a:gd name="T24" fmla="*/ 0 w 16"/>
                  <a:gd name="T25" fmla="*/ 0 h 196"/>
                  <a:gd name="T26" fmla="*/ 0 w 16"/>
                  <a:gd name="T27" fmla="*/ 0 h 196"/>
                  <a:gd name="T28" fmla="*/ 0 w 16"/>
                  <a:gd name="T29" fmla="*/ 0 h 196"/>
                  <a:gd name="T30" fmla="*/ 0 w 16"/>
                  <a:gd name="T31" fmla="*/ 0 h 196"/>
                  <a:gd name="T32" fmla="*/ 0 w 16"/>
                  <a:gd name="T33" fmla="*/ 0 h 196"/>
                  <a:gd name="T34" fmla="*/ 0 w 16"/>
                  <a:gd name="T35" fmla="*/ 0 h 1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196">
                    <a:moveTo>
                      <a:pt x="10" y="8"/>
                    </a:moveTo>
                    <a:lnTo>
                      <a:pt x="0" y="6"/>
                    </a:lnTo>
                    <a:lnTo>
                      <a:pt x="0" y="33"/>
                    </a:lnTo>
                    <a:lnTo>
                      <a:pt x="3" y="78"/>
                    </a:lnTo>
                    <a:lnTo>
                      <a:pt x="6" y="135"/>
                    </a:lnTo>
                    <a:lnTo>
                      <a:pt x="7" y="196"/>
                    </a:lnTo>
                    <a:lnTo>
                      <a:pt x="16" y="196"/>
                    </a:lnTo>
                    <a:lnTo>
                      <a:pt x="14" y="135"/>
                    </a:lnTo>
                    <a:lnTo>
                      <a:pt x="11" y="78"/>
                    </a:lnTo>
                    <a:lnTo>
                      <a:pt x="11" y="33"/>
                    </a:lnTo>
                    <a:lnTo>
                      <a:pt x="11" y="6"/>
                    </a:lnTo>
                    <a:lnTo>
                      <a:pt x="1" y="3"/>
                    </a:lnTo>
                    <a:lnTo>
                      <a:pt x="11" y="6"/>
                    </a:lnTo>
                    <a:lnTo>
                      <a:pt x="10" y="2"/>
                    </a:lnTo>
                    <a:lnTo>
                      <a:pt x="6" y="0"/>
                    </a:lnTo>
                    <a:lnTo>
                      <a:pt x="1" y="2"/>
                    </a:lnTo>
                    <a:lnTo>
                      <a:pt x="0" y="6"/>
                    </a:lnTo>
                    <a:lnTo>
                      <a:pt x="1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48" name="Freeform 248"/>
              <p:cNvSpPr>
                <a:spLocks/>
              </p:cNvSpPr>
              <p:nvPr/>
            </p:nvSpPr>
            <p:spPr bwMode="auto">
              <a:xfrm>
                <a:off x="3022" y="3838"/>
                <a:ext cx="36" cy="47"/>
              </a:xfrm>
              <a:custGeom>
                <a:avLst/>
                <a:gdLst>
                  <a:gd name="T0" fmla="*/ 0 w 109"/>
                  <a:gd name="T1" fmla="*/ 0 h 143"/>
                  <a:gd name="T2" fmla="*/ 0 w 109"/>
                  <a:gd name="T3" fmla="*/ 0 h 143"/>
                  <a:gd name="T4" fmla="*/ 0 w 109"/>
                  <a:gd name="T5" fmla="*/ 0 h 143"/>
                  <a:gd name="T6" fmla="*/ 0 w 109"/>
                  <a:gd name="T7" fmla="*/ 0 h 143"/>
                  <a:gd name="T8" fmla="*/ 0 w 109"/>
                  <a:gd name="T9" fmla="*/ 0 h 143"/>
                  <a:gd name="T10" fmla="*/ 0 w 109"/>
                  <a:gd name="T11" fmla="*/ 0 h 143"/>
                  <a:gd name="T12" fmla="*/ 0 w 109"/>
                  <a:gd name="T13" fmla="*/ 0 h 143"/>
                  <a:gd name="T14" fmla="*/ 0 w 109"/>
                  <a:gd name="T15" fmla="*/ 0 h 143"/>
                  <a:gd name="T16" fmla="*/ 0 w 109"/>
                  <a:gd name="T17" fmla="*/ 0 h 143"/>
                  <a:gd name="T18" fmla="*/ 0 w 109"/>
                  <a:gd name="T19" fmla="*/ 0 h 143"/>
                  <a:gd name="T20" fmla="*/ 0 w 109"/>
                  <a:gd name="T21" fmla="*/ 0 h 143"/>
                  <a:gd name="T22" fmla="*/ 0 w 109"/>
                  <a:gd name="T23" fmla="*/ 0 h 143"/>
                  <a:gd name="T24" fmla="*/ 0 w 109"/>
                  <a:gd name="T25" fmla="*/ 0 h 143"/>
                  <a:gd name="T26" fmla="*/ 0 w 109"/>
                  <a:gd name="T27" fmla="*/ 0 h 143"/>
                  <a:gd name="T28" fmla="*/ 0 w 109"/>
                  <a:gd name="T29" fmla="*/ 0 h 143"/>
                  <a:gd name="T30" fmla="*/ 0 w 109"/>
                  <a:gd name="T31" fmla="*/ 0 h 143"/>
                  <a:gd name="T32" fmla="*/ 0 w 109"/>
                  <a:gd name="T33" fmla="*/ 0 h 143"/>
                  <a:gd name="T34" fmla="*/ 0 w 109"/>
                  <a:gd name="T35" fmla="*/ 0 h 143"/>
                  <a:gd name="T36" fmla="*/ 0 w 109"/>
                  <a:gd name="T37" fmla="*/ 0 h 143"/>
                  <a:gd name="T38" fmla="*/ 0 w 109"/>
                  <a:gd name="T39" fmla="*/ 0 h 143"/>
                  <a:gd name="T40" fmla="*/ 0 w 109"/>
                  <a:gd name="T41" fmla="*/ 0 h 143"/>
                  <a:gd name="T42" fmla="*/ 0 w 109"/>
                  <a:gd name="T43" fmla="*/ 0 h 143"/>
                  <a:gd name="T44" fmla="*/ 0 w 109"/>
                  <a:gd name="T45" fmla="*/ 0 h 143"/>
                  <a:gd name="T46" fmla="*/ 0 w 109"/>
                  <a:gd name="T47" fmla="*/ 0 h 143"/>
                  <a:gd name="T48" fmla="*/ 0 w 109"/>
                  <a:gd name="T49" fmla="*/ 0 h 143"/>
                  <a:gd name="T50" fmla="*/ 0 w 109"/>
                  <a:gd name="T51" fmla="*/ 0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9" h="143">
                    <a:moveTo>
                      <a:pt x="10" y="139"/>
                    </a:moveTo>
                    <a:lnTo>
                      <a:pt x="9" y="143"/>
                    </a:lnTo>
                    <a:lnTo>
                      <a:pt x="20" y="131"/>
                    </a:lnTo>
                    <a:lnTo>
                      <a:pt x="33" y="115"/>
                    </a:lnTo>
                    <a:lnTo>
                      <a:pt x="48" y="94"/>
                    </a:lnTo>
                    <a:lnTo>
                      <a:pt x="63" y="73"/>
                    </a:lnTo>
                    <a:lnTo>
                      <a:pt x="77" y="51"/>
                    </a:lnTo>
                    <a:lnTo>
                      <a:pt x="92" y="31"/>
                    </a:lnTo>
                    <a:lnTo>
                      <a:pt x="102" y="15"/>
                    </a:lnTo>
                    <a:lnTo>
                      <a:pt x="109" y="5"/>
                    </a:lnTo>
                    <a:lnTo>
                      <a:pt x="100" y="0"/>
                    </a:lnTo>
                    <a:lnTo>
                      <a:pt x="93" y="9"/>
                    </a:lnTo>
                    <a:lnTo>
                      <a:pt x="83" y="26"/>
                    </a:lnTo>
                    <a:lnTo>
                      <a:pt x="68" y="46"/>
                    </a:lnTo>
                    <a:lnTo>
                      <a:pt x="54" y="67"/>
                    </a:lnTo>
                    <a:lnTo>
                      <a:pt x="39" y="89"/>
                    </a:lnTo>
                    <a:lnTo>
                      <a:pt x="25" y="109"/>
                    </a:lnTo>
                    <a:lnTo>
                      <a:pt x="12" y="125"/>
                    </a:lnTo>
                    <a:lnTo>
                      <a:pt x="3" y="135"/>
                    </a:lnTo>
                    <a:lnTo>
                      <a:pt x="1" y="139"/>
                    </a:lnTo>
                    <a:lnTo>
                      <a:pt x="3" y="135"/>
                    </a:lnTo>
                    <a:lnTo>
                      <a:pt x="0" y="137"/>
                    </a:lnTo>
                    <a:lnTo>
                      <a:pt x="1" y="140"/>
                    </a:lnTo>
                    <a:lnTo>
                      <a:pt x="4" y="143"/>
                    </a:lnTo>
                    <a:lnTo>
                      <a:pt x="9" y="143"/>
                    </a:lnTo>
                    <a:lnTo>
                      <a:pt x="10"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49" name="Freeform 249"/>
              <p:cNvSpPr>
                <a:spLocks/>
              </p:cNvSpPr>
              <p:nvPr/>
            </p:nvSpPr>
            <p:spPr bwMode="auto">
              <a:xfrm>
                <a:off x="3013" y="3884"/>
                <a:ext cx="12" cy="18"/>
              </a:xfrm>
              <a:custGeom>
                <a:avLst/>
                <a:gdLst>
                  <a:gd name="T0" fmla="*/ 0 w 36"/>
                  <a:gd name="T1" fmla="*/ 0 h 54"/>
                  <a:gd name="T2" fmla="*/ 0 w 36"/>
                  <a:gd name="T3" fmla="*/ 0 h 54"/>
                  <a:gd name="T4" fmla="*/ 0 w 36"/>
                  <a:gd name="T5" fmla="*/ 0 h 54"/>
                  <a:gd name="T6" fmla="*/ 0 w 36"/>
                  <a:gd name="T7" fmla="*/ 0 h 54"/>
                  <a:gd name="T8" fmla="*/ 0 w 36"/>
                  <a:gd name="T9" fmla="*/ 0 h 54"/>
                  <a:gd name="T10" fmla="*/ 0 w 36"/>
                  <a:gd name="T11" fmla="*/ 0 h 54"/>
                  <a:gd name="T12" fmla="*/ 0 w 36"/>
                  <a:gd name="T13" fmla="*/ 0 h 54"/>
                  <a:gd name="T14" fmla="*/ 0 w 36"/>
                  <a:gd name="T15" fmla="*/ 0 h 54"/>
                  <a:gd name="T16" fmla="*/ 0 w 36"/>
                  <a:gd name="T17" fmla="*/ 0 h 54"/>
                  <a:gd name="T18" fmla="*/ 0 w 36"/>
                  <a:gd name="T19" fmla="*/ 0 h 54"/>
                  <a:gd name="T20" fmla="*/ 0 w 36"/>
                  <a:gd name="T21" fmla="*/ 0 h 54"/>
                  <a:gd name="T22" fmla="*/ 0 w 36"/>
                  <a:gd name="T23" fmla="*/ 0 h 54"/>
                  <a:gd name="T24" fmla="*/ 0 w 36"/>
                  <a:gd name="T25" fmla="*/ 0 h 54"/>
                  <a:gd name="T26" fmla="*/ 0 w 36"/>
                  <a:gd name="T27" fmla="*/ 0 h 54"/>
                  <a:gd name="T28" fmla="*/ 0 w 36"/>
                  <a:gd name="T29" fmla="*/ 0 h 54"/>
                  <a:gd name="T30" fmla="*/ 0 w 36"/>
                  <a:gd name="T31" fmla="*/ 0 h 54"/>
                  <a:gd name="T32" fmla="*/ 0 w 36"/>
                  <a:gd name="T33" fmla="*/ 0 h 54"/>
                  <a:gd name="T34" fmla="*/ 0 w 36"/>
                  <a:gd name="T35" fmla="*/ 0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6" h="54">
                    <a:moveTo>
                      <a:pt x="6" y="46"/>
                    </a:moveTo>
                    <a:lnTo>
                      <a:pt x="9" y="54"/>
                    </a:lnTo>
                    <a:lnTo>
                      <a:pt x="19" y="44"/>
                    </a:lnTo>
                    <a:lnTo>
                      <a:pt x="26" y="28"/>
                    </a:lnTo>
                    <a:lnTo>
                      <a:pt x="33" y="13"/>
                    </a:lnTo>
                    <a:lnTo>
                      <a:pt x="36" y="0"/>
                    </a:lnTo>
                    <a:lnTo>
                      <a:pt x="27" y="0"/>
                    </a:lnTo>
                    <a:lnTo>
                      <a:pt x="25" y="11"/>
                    </a:lnTo>
                    <a:lnTo>
                      <a:pt x="17" y="25"/>
                    </a:lnTo>
                    <a:lnTo>
                      <a:pt x="10" y="39"/>
                    </a:lnTo>
                    <a:lnTo>
                      <a:pt x="3" y="46"/>
                    </a:lnTo>
                    <a:lnTo>
                      <a:pt x="6" y="54"/>
                    </a:lnTo>
                    <a:lnTo>
                      <a:pt x="3" y="46"/>
                    </a:lnTo>
                    <a:lnTo>
                      <a:pt x="0" y="48"/>
                    </a:lnTo>
                    <a:lnTo>
                      <a:pt x="1" y="51"/>
                    </a:lnTo>
                    <a:lnTo>
                      <a:pt x="4" y="54"/>
                    </a:lnTo>
                    <a:lnTo>
                      <a:pt x="9" y="54"/>
                    </a:lnTo>
                    <a:lnTo>
                      <a:pt x="6"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50" name="Freeform 250"/>
              <p:cNvSpPr>
                <a:spLocks/>
              </p:cNvSpPr>
              <p:nvPr/>
            </p:nvSpPr>
            <p:spPr bwMode="auto">
              <a:xfrm>
                <a:off x="3015" y="3897"/>
                <a:ext cx="46" cy="6"/>
              </a:xfrm>
              <a:custGeom>
                <a:avLst/>
                <a:gdLst>
                  <a:gd name="T0" fmla="*/ 0 w 136"/>
                  <a:gd name="T1" fmla="*/ 0 h 18"/>
                  <a:gd name="T2" fmla="*/ 0 w 136"/>
                  <a:gd name="T3" fmla="*/ 0 h 18"/>
                  <a:gd name="T4" fmla="*/ 0 w 136"/>
                  <a:gd name="T5" fmla="*/ 0 h 18"/>
                  <a:gd name="T6" fmla="*/ 0 w 136"/>
                  <a:gd name="T7" fmla="*/ 0 h 18"/>
                  <a:gd name="T8" fmla="*/ 0 w 136"/>
                  <a:gd name="T9" fmla="*/ 0 h 18"/>
                  <a:gd name="T10" fmla="*/ 0 w 136"/>
                  <a:gd name="T11" fmla="*/ 0 h 18"/>
                  <a:gd name="T12" fmla="*/ 0 w 136"/>
                  <a:gd name="T13" fmla="*/ 0 h 18"/>
                  <a:gd name="T14" fmla="*/ 0 w 136"/>
                  <a:gd name="T15" fmla="*/ 0 h 18"/>
                  <a:gd name="T16" fmla="*/ 0 w 136"/>
                  <a:gd name="T17" fmla="*/ 0 h 18"/>
                  <a:gd name="T18" fmla="*/ 0 w 136"/>
                  <a:gd name="T19" fmla="*/ 0 h 18"/>
                  <a:gd name="T20" fmla="*/ 0 w 136"/>
                  <a:gd name="T21" fmla="*/ 0 h 18"/>
                  <a:gd name="T22" fmla="*/ 0 w 136"/>
                  <a:gd name="T23" fmla="*/ 0 h 18"/>
                  <a:gd name="T24" fmla="*/ 0 w 136"/>
                  <a:gd name="T25" fmla="*/ 0 h 18"/>
                  <a:gd name="T26" fmla="*/ 0 w 136"/>
                  <a:gd name="T27" fmla="*/ 0 h 18"/>
                  <a:gd name="T28" fmla="*/ 0 w 136"/>
                  <a:gd name="T29" fmla="*/ 0 h 18"/>
                  <a:gd name="T30" fmla="*/ 0 w 136"/>
                  <a:gd name="T31" fmla="*/ 0 h 18"/>
                  <a:gd name="T32" fmla="*/ 0 w 136"/>
                  <a:gd name="T33" fmla="*/ 0 h 18"/>
                  <a:gd name="T34" fmla="*/ 0 w 136"/>
                  <a:gd name="T35" fmla="*/ 0 h 18"/>
                  <a:gd name="T36" fmla="*/ 0 w 136"/>
                  <a:gd name="T37" fmla="*/ 0 h 18"/>
                  <a:gd name="T38" fmla="*/ 0 w 136"/>
                  <a:gd name="T39" fmla="*/ 0 h 18"/>
                  <a:gd name="T40" fmla="*/ 0 w 136"/>
                  <a:gd name="T41" fmla="*/ 0 h 18"/>
                  <a:gd name="T42" fmla="*/ 0 w 136"/>
                  <a:gd name="T43" fmla="*/ 0 h 18"/>
                  <a:gd name="T44" fmla="*/ 0 w 136"/>
                  <a:gd name="T45" fmla="*/ 0 h 18"/>
                  <a:gd name="T46" fmla="*/ 0 w 136"/>
                  <a:gd name="T47" fmla="*/ 0 h 18"/>
                  <a:gd name="T48" fmla="*/ 0 w 136"/>
                  <a:gd name="T49" fmla="*/ 0 h 18"/>
                  <a:gd name="T50" fmla="*/ 0 w 136"/>
                  <a:gd name="T51" fmla="*/ 0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6" h="18">
                    <a:moveTo>
                      <a:pt x="135" y="14"/>
                    </a:moveTo>
                    <a:lnTo>
                      <a:pt x="133" y="10"/>
                    </a:lnTo>
                    <a:lnTo>
                      <a:pt x="125" y="7"/>
                    </a:lnTo>
                    <a:lnTo>
                      <a:pt x="110" y="4"/>
                    </a:lnTo>
                    <a:lnTo>
                      <a:pt x="94" y="3"/>
                    </a:lnTo>
                    <a:lnTo>
                      <a:pt x="75" y="0"/>
                    </a:lnTo>
                    <a:lnTo>
                      <a:pt x="55" y="0"/>
                    </a:lnTo>
                    <a:lnTo>
                      <a:pt x="35" y="2"/>
                    </a:lnTo>
                    <a:lnTo>
                      <a:pt x="16" y="3"/>
                    </a:lnTo>
                    <a:lnTo>
                      <a:pt x="0" y="6"/>
                    </a:lnTo>
                    <a:lnTo>
                      <a:pt x="0" y="14"/>
                    </a:lnTo>
                    <a:lnTo>
                      <a:pt x="16" y="11"/>
                    </a:lnTo>
                    <a:lnTo>
                      <a:pt x="35" y="12"/>
                    </a:lnTo>
                    <a:lnTo>
                      <a:pt x="55" y="11"/>
                    </a:lnTo>
                    <a:lnTo>
                      <a:pt x="75" y="11"/>
                    </a:lnTo>
                    <a:lnTo>
                      <a:pt x="94" y="11"/>
                    </a:lnTo>
                    <a:lnTo>
                      <a:pt x="110" y="12"/>
                    </a:lnTo>
                    <a:lnTo>
                      <a:pt x="122" y="15"/>
                    </a:lnTo>
                    <a:lnTo>
                      <a:pt x="128" y="18"/>
                    </a:lnTo>
                    <a:lnTo>
                      <a:pt x="126" y="14"/>
                    </a:lnTo>
                    <a:lnTo>
                      <a:pt x="128" y="18"/>
                    </a:lnTo>
                    <a:lnTo>
                      <a:pt x="132" y="18"/>
                    </a:lnTo>
                    <a:lnTo>
                      <a:pt x="135" y="15"/>
                    </a:lnTo>
                    <a:lnTo>
                      <a:pt x="136" y="12"/>
                    </a:lnTo>
                    <a:lnTo>
                      <a:pt x="133" y="10"/>
                    </a:lnTo>
                    <a:lnTo>
                      <a:pt x="13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51" name="Freeform 251"/>
              <p:cNvSpPr>
                <a:spLocks/>
              </p:cNvSpPr>
              <p:nvPr/>
            </p:nvSpPr>
            <p:spPr bwMode="auto">
              <a:xfrm>
                <a:off x="3057" y="3902"/>
                <a:ext cx="10" cy="65"/>
              </a:xfrm>
              <a:custGeom>
                <a:avLst/>
                <a:gdLst>
                  <a:gd name="T0" fmla="*/ 0 w 29"/>
                  <a:gd name="T1" fmla="*/ 0 h 194"/>
                  <a:gd name="T2" fmla="*/ 0 w 29"/>
                  <a:gd name="T3" fmla="*/ 0 h 194"/>
                  <a:gd name="T4" fmla="*/ 0 w 29"/>
                  <a:gd name="T5" fmla="*/ 0 h 194"/>
                  <a:gd name="T6" fmla="*/ 0 w 29"/>
                  <a:gd name="T7" fmla="*/ 0 h 194"/>
                  <a:gd name="T8" fmla="*/ 0 w 29"/>
                  <a:gd name="T9" fmla="*/ 0 h 194"/>
                  <a:gd name="T10" fmla="*/ 0 w 29"/>
                  <a:gd name="T11" fmla="*/ 0 h 194"/>
                  <a:gd name="T12" fmla="*/ 0 w 29"/>
                  <a:gd name="T13" fmla="*/ 0 h 194"/>
                  <a:gd name="T14" fmla="*/ 0 w 29"/>
                  <a:gd name="T15" fmla="*/ 0 h 194"/>
                  <a:gd name="T16" fmla="*/ 0 w 29"/>
                  <a:gd name="T17" fmla="*/ 0 h 194"/>
                  <a:gd name="T18" fmla="*/ 0 w 29"/>
                  <a:gd name="T19" fmla="*/ 0 h 194"/>
                  <a:gd name="T20" fmla="*/ 0 w 29"/>
                  <a:gd name="T21" fmla="*/ 0 h 194"/>
                  <a:gd name="T22" fmla="*/ 0 w 29"/>
                  <a:gd name="T23" fmla="*/ 0 h 194"/>
                  <a:gd name="T24" fmla="*/ 0 w 29"/>
                  <a:gd name="T25" fmla="*/ 0 h 194"/>
                  <a:gd name="T26" fmla="*/ 0 w 29"/>
                  <a:gd name="T27" fmla="*/ 0 h 194"/>
                  <a:gd name="T28" fmla="*/ 0 w 29"/>
                  <a:gd name="T29" fmla="*/ 0 h 194"/>
                  <a:gd name="T30" fmla="*/ 0 w 29"/>
                  <a:gd name="T31" fmla="*/ 0 h 194"/>
                  <a:gd name="T32" fmla="*/ 0 w 29"/>
                  <a:gd name="T33" fmla="*/ 0 h 194"/>
                  <a:gd name="T34" fmla="*/ 0 w 29"/>
                  <a:gd name="T35" fmla="*/ 0 h 1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194">
                    <a:moveTo>
                      <a:pt x="25" y="194"/>
                    </a:moveTo>
                    <a:lnTo>
                      <a:pt x="29" y="189"/>
                    </a:lnTo>
                    <a:lnTo>
                      <a:pt x="20" y="145"/>
                    </a:lnTo>
                    <a:lnTo>
                      <a:pt x="15" y="82"/>
                    </a:lnTo>
                    <a:lnTo>
                      <a:pt x="10" y="25"/>
                    </a:lnTo>
                    <a:lnTo>
                      <a:pt x="9" y="0"/>
                    </a:lnTo>
                    <a:lnTo>
                      <a:pt x="0" y="0"/>
                    </a:lnTo>
                    <a:lnTo>
                      <a:pt x="2" y="25"/>
                    </a:lnTo>
                    <a:lnTo>
                      <a:pt x="6" y="82"/>
                    </a:lnTo>
                    <a:lnTo>
                      <a:pt x="12" y="145"/>
                    </a:lnTo>
                    <a:lnTo>
                      <a:pt x="20" y="191"/>
                    </a:lnTo>
                    <a:lnTo>
                      <a:pt x="25" y="186"/>
                    </a:lnTo>
                    <a:lnTo>
                      <a:pt x="20" y="191"/>
                    </a:lnTo>
                    <a:lnTo>
                      <a:pt x="23" y="194"/>
                    </a:lnTo>
                    <a:lnTo>
                      <a:pt x="26" y="194"/>
                    </a:lnTo>
                    <a:lnTo>
                      <a:pt x="29" y="193"/>
                    </a:lnTo>
                    <a:lnTo>
                      <a:pt x="29" y="189"/>
                    </a:lnTo>
                    <a:lnTo>
                      <a:pt x="25"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52" name="Freeform 252"/>
              <p:cNvSpPr>
                <a:spLocks/>
              </p:cNvSpPr>
              <p:nvPr/>
            </p:nvSpPr>
            <p:spPr bwMode="auto">
              <a:xfrm>
                <a:off x="2944" y="3963"/>
                <a:ext cx="122" cy="13"/>
              </a:xfrm>
              <a:custGeom>
                <a:avLst/>
                <a:gdLst>
                  <a:gd name="T0" fmla="*/ 0 w 366"/>
                  <a:gd name="T1" fmla="*/ 0 h 39"/>
                  <a:gd name="T2" fmla="*/ 0 w 366"/>
                  <a:gd name="T3" fmla="*/ 0 h 39"/>
                  <a:gd name="T4" fmla="*/ 0 w 366"/>
                  <a:gd name="T5" fmla="*/ 0 h 39"/>
                  <a:gd name="T6" fmla="*/ 0 w 366"/>
                  <a:gd name="T7" fmla="*/ 0 h 39"/>
                  <a:gd name="T8" fmla="*/ 0 w 366"/>
                  <a:gd name="T9" fmla="*/ 0 h 39"/>
                  <a:gd name="T10" fmla="*/ 0 w 366"/>
                  <a:gd name="T11" fmla="*/ 0 h 39"/>
                  <a:gd name="T12" fmla="*/ 0 w 366"/>
                  <a:gd name="T13" fmla="*/ 0 h 39"/>
                  <a:gd name="T14" fmla="*/ 0 w 366"/>
                  <a:gd name="T15" fmla="*/ 0 h 39"/>
                  <a:gd name="T16" fmla="*/ 0 w 366"/>
                  <a:gd name="T17" fmla="*/ 0 h 39"/>
                  <a:gd name="T18" fmla="*/ 0 w 366"/>
                  <a:gd name="T19" fmla="*/ 0 h 39"/>
                  <a:gd name="T20" fmla="*/ 0 w 366"/>
                  <a:gd name="T21" fmla="*/ 0 h 39"/>
                  <a:gd name="T22" fmla="*/ 0 w 366"/>
                  <a:gd name="T23" fmla="*/ 0 h 39"/>
                  <a:gd name="T24" fmla="*/ 0 w 366"/>
                  <a:gd name="T25" fmla="*/ 0 h 39"/>
                  <a:gd name="T26" fmla="*/ 0 w 366"/>
                  <a:gd name="T27" fmla="*/ 0 h 39"/>
                  <a:gd name="T28" fmla="*/ 0 w 366"/>
                  <a:gd name="T29" fmla="*/ 0 h 39"/>
                  <a:gd name="T30" fmla="*/ 0 w 366"/>
                  <a:gd name="T31" fmla="*/ 0 h 39"/>
                  <a:gd name="T32" fmla="*/ 0 w 366"/>
                  <a:gd name="T33" fmla="*/ 0 h 39"/>
                  <a:gd name="T34" fmla="*/ 0 w 366"/>
                  <a:gd name="T35" fmla="*/ 0 h 39"/>
                  <a:gd name="T36" fmla="*/ 0 w 366"/>
                  <a:gd name="T37" fmla="*/ 0 h 39"/>
                  <a:gd name="T38" fmla="*/ 0 w 366"/>
                  <a:gd name="T39" fmla="*/ 0 h 39"/>
                  <a:gd name="T40" fmla="*/ 0 w 366"/>
                  <a:gd name="T41" fmla="*/ 0 h 39"/>
                  <a:gd name="T42" fmla="*/ 0 w 366"/>
                  <a:gd name="T43" fmla="*/ 0 h 39"/>
                  <a:gd name="T44" fmla="*/ 0 w 366"/>
                  <a:gd name="T45" fmla="*/ 0 h 39"/>
                  <a:gd name="T46" fmla="*/ 0 w 366"/>
                  <a:gd name="T47" fmla="*/ 0 h 39"/>
                  <a:gd name="T48" fmla="*/ 0 w 366"/>
                  <a:gd name="T49" fmla="*/ 0 h 39"/>
                  <a:gd name="T50" fmla="*/ 0 w 366"/>
                  <a:gd name="T51" fmla="*/ 0 h 39"/>
                  <a:gd name="T52" fmla="*/ 0 w 366"/>
                  <a:gd name="T53" fmla="*/ 0 h 39"/>
                  <a:gd name="T54" fmla="*/ 0 w 366"/>
                  <a:gd name="T55" fmla="*/ 0 h 39"/>
                  <a:gd name="T56" fmla="*/ 0 w 366"/>
                  <a:gd name="T57" fmla="*/ 0 h 39"/>
                  <a:gd name="T58" fmla="*/ 0 w 366"/>
                  <a:gd name="T59" fmla="*/ 0 h 39"/>
                  <a:gd name="T60" fmla="*/ 0 w 366"/>
                  <a:gd name="T61" fmla="*/ 0 h 39"/>
                  <a:gd name="T62" fmla="*/ 0 w 366"/>
                  <a:gd name="T63" fmla="*/ 0 h 39"/>
                  <a:gd name="T64" fmla="*/ 0 w 366"/>
                  <a:gd name="T65" fmla="*/ 0 h 39"/>
                  <a:gd name="T66" fmla="*/ 0 w 366"/>
                  <a:gd name="T67" fmla="*/ 0 h 39"/>
                  <a:gd name="T68" fmla="*/ 0 w 366"/>
                  <a:gd name="T69" fmla="*/ 0 h 39"/>
                  <a:gd name="T70" fmla="*/ 0 w 366"/>
                  <a:gd name="T71" fmla="*/ 0 h 39"/>
                  <a:gd name="T72" fmla="*/ 0 w 366"/>
                  <a:gd name="T73" fmla="*/ 0 h 39"/>
                  <a:gd name="T74" fmla="*/ 0 w 366"/>
                  <a:gd name="T75" fmla="*/ 0 h 39"/>
                  <a:gd name="T76" fmla="*/ 0 w 366"/>
                  <a:gd name="T77" fmla="*/ 0 h 39"/>
                  <a:gd name="T78" fmla="*/ 0 w 366"/>
                  <a:gd name="T79" fmla="*/ 0 h 39"/>
                  <a:gd name="T80" fmla="*/ 0 w 366"/>
                  <a:gd name="T81" fmla="*/ 0 h 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66" h="39">
                    <a:moveTo>
                      <a:pt x="4" y="37"/>
                    </a:moveTo>
                    <a:lnTo>
                      <a:pt x="4" y="37"/>
                    </a:lnTo>
                    <a:lnTo>
                      <a:pt x="16" y="39"/>
                    </a:lnTo>
                    <a:lnTo>
                      <a:pt x="30" y="39"/>
                    </a:lnTo>
                    <a:lnTo>
                      <a:pt x="49" y="37"/>
                    </a:lnTo>
                    <a:lnTo>
                      <a:pt x="72" y="35"/>
                    </a:lnTo>
                    <a:lnTo>
                      <a:pt x="97" y="34"/>
                    </a:lnTo>
                    <a:lnTo>
                      <a:pt x="123" y="31"/>
                    </a:lnTo>
                    <a:lnTo>
                      <a:pt x="151" y="29"/>
                    </a:lnTo>
                    <a:lnTo>
                      <a:pt x="178" y="24"/>
                    </a:lnTo>
                    <a:lnTo>
                      <a:pt x="207" y="22"/>
                    </a:lnTo>
                    <a:lnTo>
                      <a:pt x="236" y="19"/>
                    </a:lnTo>
                    <a:lnTo>
                      <a:pt x="263" y="16"/>
                    </a:lnTo>
                    <a:lnTo>
                      <a:pt x="289" y="14"/>
                    </a:lnTo>
                    <a:lnTo>
                      <a:pt x="314" y="11"/>
                    </a:lnTo>
                    <a:lnTo>
                      <a:pt x="334" y="12"/>
                    </a:lnTo>
                    <a:lnTo>
                      <a:pt x="351" y="11"/>
                    </a:lnTo>
                    <a:lnTo>
                      <a:pt x="366" y="11"/>
                    </a:lnTo>
                    <a:lnTo>
                      <a:pt x="366" y="3"/>
                    </a:lnTo>
                    <a:lnTo>
                      <a:pt x="351" y="0"/>
                    </a:lnTo>
                    <a:lnTo>
                      <a:pt x="334" y="2"/>
                    </a:lnTo>
                    <a:lnTo>
                      <a:pt x="314" y="3"/>
                    </a:lnTo>
                    <a:lnTo>
                      <a:pt x="289" y="6"/>
                    </a:lnTo>
                    <a:lnTo>
                      <a:pt x="263" y="8"/>
                    </a:lnTo>
                    <a:lnTo>
                      <a:pt x="236" y="11"/>
                    </a:lnTo>
                    <a:lnTo>
                      <a:pt x="207" y="14"/>
                    </a:lnTo>
                    <a:lnTo>
                      <a:pt x="178" y="16"/>
                    </a:lnTo>
                    <a:lnTo>
                      <a:pt x="151" y="20"/>
                    </a:lnTo>
                    <a:lnTo>
                      <a:pt x="123" y="23"/>
                    </a:lnTo>
                    <a:lnTo>
                      <a:pt x="97" y="26"/>
                    </a:lnTo>
                    <a:lnTo>
                      <a:pt x="72" y="27"/>
                    </a:lnTo>
                    <a:lnTo>
                      <a:pt x="49" y="29"/>
                    </a:lnTo>
                    <a:lnTo>
                      <a:pt x="30" y="29"/>
                    </a:lnTo>
                    <a:lnTo>
                      <a:pt x="16" y="29"/>
                    </a:lnTo>
                    <a:lnTo>
                      <a:pt x="4" y="29"/>
                    </a:lnTo>
                    <a:lnTo>
                      <a:pt x="1" y="30"/>
                    </a:lnTo>
                    <a:lnTo>
                      <a:pt x="0" y="33"/>
                    </a:lnTo>
                    <a:lnTo>
                      <a:pt x="1" y="35"/>
                    </a:lnTo>
                    <a:lnTo>
                      <a:pt x="4"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53" name="Freeform 253"/>
              <p:cNvSpPr>
                <a:spLocks/>
              </p:cNvSpPr>
              <p:nvPr/>
            </p:nvSpPr>
            <p:spPr bwMode="auto">
              <a:xfrm>
                <a:off x="2897" y="3964"/>
                <a:ext cx="48" cy="13"/>
              </a:xfrm>
              <a:custGeom>
                <a:avLst/>
                <a:gdLst>
                  <a:gd name="T0" fmla="*/ 0 w 143"/>
                  <a:gd name="T1" fmla="*/ 0 h 39"/>
                  <a:gd name="T2" fmla="*/ 0 w 143"/>
                  <a:gd name="T3" fmla="*/ 0 h 39"/>
                  <a:gd name="T4" fmla="*/ 0 w 143"/>
                  <a:gd name="T5" fmla="*/ 0 h 39"/>
                  <a:gd name="T6" fmla="*/ 0 w 143"/>
                  <a:gd name="T7" fmla="*/ 0 h 39"/>
                  <a:gd name="T8" fmla="*/ 0 w 143"/>
                  <a:gd name="T9" fmla="*/ 0 h 39"/>
                  <a:gd name="T10" fmla="*/ 0 w 143"/>
                  <a:gd name="T11" fmla="*/ 0 h 39"/>
                  <a:gd name="T12" fmla="*/ 0 w 143"/>
                  <a:gd name="T13" fmla="*/ 0 h 39"/>
                  <a:gd name="T14" fmla="*/ 0 w 143"/>
                  <a:gd name="T15" fmla="*/ 0 h 39"/>
                  <a:gd name="T16" fmla="*/ 0 w 143"/>
                  <a:gd name="T17" fmla="*/ 0 h 39"/>
                  <a:gd name="T18" fmla="*/ 0 w 143"/>
                  <a:gd name="T19" fmla="*/ 0 h 39"/>
                  <a:gd name="T20" fmla="*/ 0 w 143"/>
                  <a:gd name="T21" fmla="*/ 0 h 39"/>
                  <a:gd name="T22" fmla="*/ 0 w 143"/>
                  <a:gd name="T23" fmla="*/ 0 h 39"/>
                  <a:gd name="T24" fmla="*/ 0 w 143"/>
                  <a:gd name="T25" fmla="*/ 0 h 39"/>
                  <a:gd name="T26" fmla="*/ 0 w 143"/>
                  <a:gd name="T27" fmla="*/ 0 h 39"/>
                  <a:gd name="T28" fmla="*/ 0 w 143"/>
                  <a:gd name="T29" fmla="*/ 0 h 39"/>
                  <a:gd name="T30" fmla="*/ 0 w 143"/>
                  <a:gd name="T31" fmla="*/ 0 h 39"/>
                  <a:gd name="T32" fmla="*/ 0 w 143"/>
                  <a:gd name="T33" fmla="*/ 0 h 39"/>
                  <a:gd name="T34" fmla="*/ 0 w 143"/>
                  <a:gd name="T35" fmla="*/ 0 h 39"/>
                  <a:gd name="T36" fmla="*/ 0 w 143"/>
                  <a:gd name="T37" fmla="*/ 0 h 39"/>
                  <a:gd name="T38" fmla="*/ 0 w 143"/>
                  <a:gd name="T39" fmla="*/ 0 h 39"/>
                  <a:gd name="T40" fmla="*/ 0 w 143"/>
                  <a:gd name="T41" fmla="*/ 0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3" h="39">
                    <a:moveTo>
                      <a:pt x="0" y="8"/>
                    </a:moveTo>
                    <a:lnTo>
                      <a:pt x="0" y="8"/>
                    </a:lnTo>
                    <a:lnTo>
                      <a:pt x="13" y="15"/>
                    </a:lnTo>
                    <a:lnTo>
                      <a:pt x="28" y="20"/>
                    </a:lnTo>
                    <a:lnTo>
                      <a:pt x="44" y="27"/>
                    </a:lnTo>
                    <a:lnTo>
                      <a:pt x="63" y="31"/>
                    </a:lnTo>
                    <a:lnTo>
                      <a:pt x="80" y="35"/>
                    </a:lnTo>
                    <a:lnTo>
                      <a:pt x="101" y="39"/>
                    </a:lnTo>
                    <a:lnTo>
                      <a:pt x="121" y="36"/>
                    </a:lnTo>
                    <a:lnTo>
                      <a:pt x="143" y="34"/>
                    </a:lnTo>
                    <a:lnTo>
                      <a:pt x="143" y="26"/>
                    </a:lnTo>
                    <a:lnTo>
                      <a:pt x="121" y="28"/>
                    </a:lnTo>
                    <a:lnTo>
                      <a:pt x="101" y="28"/>
                    </a:lnTo>
                    <a:lnTo>
                      <a:pt x="80" y="27"/>
                    </a:lnTo>
                    <a:lnTo>
                      <a:pt x="63" y="23"/>
                    </a:lnTo>
                    <a:lnTo>
                      <a:pt x="47" y="19"/>
                    </a:lnTo>
                    <a:lnTo>
                      <a:pt x="31" y="12"/>
                    </a:lnTo>
                    <a:lnTo>
                      <a:pt x="16" y="7"/>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54" name="Freeform 254"/>
              <p:cNvSpPr>
                <a:spLocks/>
              </p:cNvSpPr>
              <p:nvPr/>
            </p:nvSpPr>
            <p:spPr bwMode="auto">
              <a:xfrm>
                <a:off x="2887" y="3892"/>
                <a:ext cx="12" cy="75"/>
              </a:xfrm>
              <a:custGeom>
                <a:avLst/>
                <a:gdLst>
                  <a:gd name="T0" fmla="*/ 0 w 38"/>
                  <a:gd name="T1" fmla="*/ 0 h 223"/>
                  <a:gd name="T2" fmla="*/ 0 w 38"/>
                  <a:gd name="T3" fmla="*/ 0 h 223"/>
                  <a:gd name="T4" fmla="*/ 0 w 38"/>
                  <a:gd name="T5" fmla="*/ 0 h 223"/>
                  <a:gd name="T6" fmla="*/ 0 w 38"/>
                  <a:gd name="T7" fmla="*/ 0 h 223"/>
                  <a:gd name="T8" fmla="*/ 0 w 38"/>
                  <a:gd name="T9" fmla="*/ 0 h 223"/>
                  <a:gd name="T10" fmla="*/ 0 w 38"/>
                  <a:gd name="T11" fmla="*/ 0 h 223"/>
                  <a:gd name="T12" fmla="*/ 0 w 38"/>
                  <a:gd name="T13" fmla="*/ 0 h 223"/>
                  <a:gd name="T14" fmla="*/ 0 w 38"/>
                  <a:gd name="T15" fmla="*/ 0 h 223"/>
                  <a:gd name="T16" fmla="*/ 0 w 38"/>
                  <a:gd name="T17" fmla="*/ 0 h 223"/>
                  <a:gd name="T18" fmla="*/ 0 w 38"/>
                  <a:gd name="T19" fmla="*/ 0 h 223"/>
                  <a:gd name="T20" fmla="*/ 0 w 38"/>
                  <a:gd name="T21" fmla="*/ 0 h 223"/>
                  <a:gd name="T22" fmla="*/ 0 w 38"/>
                  <a:gd name="T23" fmla="*/ 0 h 223"/>
                  <a:gd name="T24" fmla="*/ 0 w 38"/>
                  <a:gd name="T25" fmla="*/ 0 h 223"/>
                  <a:gd name="T26" fmla="*/ 0 w 38"/>
                  <a:gd name="T27" fmla="*/ 0 h 223"/>
                  <a:gd name="T28" fmla="*/ 0 w 38"/>
                  <a:gd name="T29" fmla="*/ 0 h 223"/>
                  <a:gd name="T30" fmla="*/ 0 w 38"/>
                  <a:gd name="T31" fmla="*/ 0 h 223"/>
                  <a:gd name="T32" fmla="*/ 0 w 38"/>
                  <a:gd name="T33" fmla="*/ 0 h 223"/>
                  <a:gd name="T34" fmla="*/ 0 w 38"/>
                  <a:gd name="T35" fmla="*/ 0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8" h="223">
                    <a:moveTo>
                      <a:pt x="15" y="2"/>
                    </a:moveTo>
                    <a:lnTo>
                      <a:pt x="15" y="3"/>
                    </a:lnTo>
                    <a:lnTo>
                      <a:pt x="2" y="63"/>
                    </a:lnTo>
                    <a:lnTo>
                      <a:pt x="0" y="129"/>
                    </a:lnTo>
                    <a:lnTo>
                      <a:pt x="9" y="188"/>
                    </a:lnTo>
                    <a:lnTo>
                      <a:pt x="32" y="223"/>
                    </a:lnTo>
                    <a:lnTo>
                      <a:pt x="38" y="215"/>
                    </a:lnTo>
                    <a:lnTo>
                      <a:pt x="18" y="185"/>
                    </a:lnTo>
                    <a:lnTo>
                      <a:pt x="9" y="129"/>
                    </a:lnTo>
                    <a:lnTo>
                      <a:pt x="11" y="63"/>
                    </a:lnTo>
                    <a:lnTo>
                      <a:pt x="24" y="6"/>
                    </a:lnTo>
                    <a:lnTo>
                      <a:pt x="24" y="7"/>
                    </a:lnTo>
                    <a:lnTo>
                      <a:pt x="24" y="6"/>
                    </a:lnTo>
                    <a:lnTo>
                      <a:pt x="24" y="2"/>
                    </a:lnTo>
                    <a:lnTo>
                      <a:pt x="21" y="0"/>
                    </a:lnTo>
                    <a:lnTo>
                      <a:pt x="18" y="0"/>
                    </a:lnTo>
                    <a:lnTo>
                      <a:pt x="15" y="3"/>
                    </a:lnTo>
                    <a:lnTo>
                      <a:pt x="1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55" name="Freeform 255"/>
              <p:cNvSpPr>
                <a:spLocks/>
              </p:cNvSpPr>
              <p:nvPr/>
            </p:nvSpPr>
            <p:spPr bwMode="auto">
              <a:xfrm>
                <a:off x="2892" y="3841"/>
                <a:ext cx="39" cy="54"/>
              </a:xfrm>
              <a:custGeom>
                <a:avLst/>
                <a:gdLst>
                  <a:gd name="T0" fmla="*/ 0 w 118"/>
                  <a:gd name="T1" fmla="*/ 0 h 160"/>
                  <a:gd name="T2" fmla="*/ 0 w 118"/>
                  <a:gd name="T3" fmla="*/ 0 h 160"/>
                  <a:gd name="T4" fmla="*/ 0 w 118"/>
                  <a:gd name="T5" fmla="*/ 0 h 160"/>
                  <a:gd name="T6" fmla="*/ 0 w 118"/>
                  <a:gd name="T7" fmla="*/ 0 h 160"/>
                  <a:gd name="T8" fmla="*/ 0 w 118"/>
                  <a:gd name="T9" fmla="*/ 0 h 160"/>
                  <a:gd name="T10" fmla="*/ 0 w 118"/>
                  <a:gd name="T11" fmla="*/ 0 h 160"/>
                  <a:gd name="T12" fmla="*/ 0 w 118"/>
                  <a:gd name="T13" fmla="*/ 0 h 160"/>
                  <a:gd name="T14" fmla="*/ 0 w 118"/>
                  <a:gd name="T15" fmla="*/ 0 h 160"/>
                  <a:gd name="T16" fmla="*/ 0 w 118"/>
                  <a:gd name="T17" fmla="*/ 0 h 160"/>
                  <a:gd name="T18" fmla="*/ 0 w 118"/>
                  <a:gd name="T19" fmla="*/ 0 h 160"/>
                  <a:gd name="T20" fmla="*/ 0 w 118"/>
                  <a:gd name="T21" fmla="*/ 0 h 160"/>
                  <a:gd name="T22" fmla="*/ 0 w 118"/>
                  <a:gd name="T23" fmla="*/ 0 h 160"/>
                  <a:gd name="T24" fmla="*/ 0 w 118"/>
                  <a:gd name="T25" fmla="*/ 0 h 160"/>
                  <a:gd name="T26" fmla="*/ 0 w 118"/>
                  <a:gd name="T27" fmla="*/ 0 h 160"/>
                  <a:gd name="T28" fmla="*/ 0 w 118"/>
                  <a:gd name="T29" fmla="*/ 0 h 160"/>
                  <a:gd name="T30" fmla="*/ 0 w 118"/>
                  <a:gd name="T31" fmla="*/ 0 h 160"/>
                  <a:gd name="T32" fmla="*/ 0 w 118"/>
                  <a:gd name="T33" fmla="*/ 0 h 160"/>
                  <a:gd name="T34" fmla="*/ 0 w 118"/>
                  <a:gd name="T35" fmla="*/ 0 h 160"/>
                  <a:gd name="T36" fmla="*/ 0 w 118"/>
                  <a:gd name="T37" fmla="*/ 0 h 160"/>
                  <a:gd name="T38" fmla="*/ 0 w 118"/>
                  <a:gd name="T39" fmla="*/ 0 h 160"/>
                  <a:gd name="T40" fmla="*/ 0 w 118"/>
                  <a:gd name="T41" fmla="*/ 0 h 1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8" h="160">
                    <a:moveTo>
                      <a:pt x="112" y="0"/>
                    </a:moveTo>
                    <a:lnTo>
                      <a:pt x="112" y="0"/>
                    </a:lnTo>
                    <a:lnTo>
                      <a:pt x="100" y="11"/>
                    </a:lnTo>
                    <a:lnTo>
                      <a:pt x="87" y="29"/>
                    </a:lnTo>
                    <a:lnTo>
                      <a:pt x="70" y="52"/>
                    </a:lnTo>
                    <a:lnTo>
                      <a:pt x="52" y="78"/>
                    </a:lnTo>
                    <a:lnTo>
                      <a:pt x="35" y="104"/>
                    </a:lnTo>
                    <a:lnTo>
                      <a:pt x="19" y="126"/>
                    </a:lnTo>
                    <a:lnTo>
                      <a:pt x="7" y="144"/>
                    </a:lnTo>
                    <a:lnTo>
                      <a:pt x="0" y="155"/>
                    </a:lnTo>
                    <a:lnTo>
                      <a:pt x="9" y="160"/>
                    </a:lnTo>
                    <a:lnTo>
                      <a:pt x="16" y="149"/>
                    </a:lnTo>
                    <a:lnTo>
                      <a:pt x="28" y="132"/>
                    </a:lnTo>
                    <a:lnTo>
                      <a:pt x="44" y="109"/>
                    </a:lnTo>
                    <a:lnTo>
                      <a:pt x="61" y="83"/>
                    </a:lnTo>
                    <a:lnTo>
                      <a:pt x="78" y="58"/>
                    </a:lnTo>
                    <a:lnTo>
                      <a:pt x="96" y="35"/>
                    </a:lnTo>
                    <a:lnTo>
                      <a:pt x="109" y="16"/>
                    </a:lnTo>
                    <a:lnTo>
                      <a:pt x="118" y="5"/>
                    </a:lnTo>
                    <a:lnTo>
                      <a:pt x="1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56" name="Freeform 256"/>
              <p:cNvSpPr>
                <a:spLocks/>
              </p:cNvSpPr>
              <p:nvPr/>
            </p:nvSpPr>
            <p:spPr bwMode="auto">
              <a:xfrm>
                <a:off x="2929" y="3820"/>
                <a:ext cx="25" cy="23"/>
              </a:xfrm>
              <a:custGeom>
                <a:avLst/>
                <a:gdLst>
                  <a:gd name="T0" fmla="*/ 0 w 75"/>
                  <a:gd name="T1" fmla="*/ 0 h 70"/>
                  <a:gd name="T2" fmla="*/ 0 w 75"/>
                  <a:gd name="T3" fmla="*/ 0 h 70"/>
                  <a:gd name="T4" fmla="*/ 0 w 75"/>
                  <a:gd name="T5" fmla="*/ 0 h 70"/>
                  <a:gd name="T6" fmla="*/ 0 w 75"/>
                  <a:gd name="T7" fmla="*/ 0 h 70"/>
                  <a:gd name="T8" fmla="*/ 0 w 75"/>
                  <a:gd name="T9" fmla="*/ 0 h 70"/>
                  <a:gd name="T10" fmla="*/ 0 w 75"/>
                  <a:gd name="T11" fmla="*/ 0 h 70"/>
                  <a:gd name="T12" fmla="*/ 0 w 75"/>
                  <a:gd name="T13" fmla="*/ 0 h 70"/>
                  <a:gd name="T14" fmla="*/ 0 w 75"/>
                  <a:gd name="T15" fmla="*/ 0 h 70"/>
                  <a:gd name="T16" fmla="*/ 0 w 75"/>
                  <a:gd name="T17" fmla="*/ 0 h 70"/>
                  <a:gd name="T18" fmla="*/ 0 w 75"/>
                  <a:gd name="T19" fmla="*/ 0 h 70"/>
                  <a:gd name="T20" fmla="*/ 0 w 75"/>
                  <a:gd name="T21" fmla="*/ 0 h 70"/>
                  <a:gd name="T22" fmla="*/ 0 w 75"/>
                  <a:gd name="T23" fmla="*/ 0 h 70"/>
                  <a:gd name="T24" fmla="*/ 0 w 75"/>
                  <a:gd name="T25" fmla="*/ 0 h 70"/>
                  <a:gd name="T26" fmla="*/ 0 w 75"/>
                  <a:gd name="T27" fmla="*/ 0 h 70"/>
                  <a:gd name="T28" fmla="*/ 0 w 75"/>
                  <a:gd name="T29" fmla="*/ 0 h 70"/>
                  <a:gd name="T30" fmla="*/ 0 w 75"/>
                  <a:gd name="T31" fmla="*/ 0 h 70"/>
                  <a:gd name="T32" fmla="*/ 0 w 75"/>
                  <a:gd name="T33" fmla="*/ 0 h 70"/>
                  <a:gd name="T34" fmla="*/ 0 w 75"/>
                  <a:gd name="T35" fmla="*/ 0 h 70"/>
                  <a:gd name="T36" fmla="*/ 0 w 75"/>
                  <a:gd name="T37" fmla="*/ 0 h 70"/>
                  <a:gd name="T38" fmla="*/ 0 w 75"/>
                  <a:gd name="T39" fmla="*/ 0 h 70"/>
                  <a:gd name="T40" fmla="*/ 0 w 75"/>
                  <a:gd name="T41" fmla="*/ 0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5" h="70">
                    <a:moveTo>
                      <a:pt x="67" y="0"/>
                    </a:moveTo>
                    <a:lnTo>
                      <a:pt x="67" y="0"/>
                    </a:lnTo>
                    <a:lnTo>
                      <a:pt x="58" y="11"/>
                    </a:lnTo>
                    <a:lnTo>
                      <a:pt x="49" y="20"/>
                    </a:lnTo>
                    <a:lnTo>
                      <a:pt x="41" y="30"/>
                    </a:lnTo>
                    <a:lnTo>
                      <a:pt x="32" y="38"/>
                    </a:lnTo>
                    <a:lnTo>
                      <a:pt x="25" y="44"/>
                    </a:lnTo>
                    <a:lnTo>
                      <a:pt x="16" y="50"/>
                    </a:lnTo>
                    <a:lnTo>
                      <a:pt x="7" y="58"/>
                    </a:lnTo>
                    <a:lnTo>
                      <a:pt x="0" y="65"/>
                    </a:lnTo>
                    <a:lnTo>
                      <a:pt x="6" y="70"/>
                    </a:lnTo>
                    <a:lnTo>
                      <a:pt x="13" y="63"/>
                    </a:lnTo>
                    <a:lnTo>
                      <a:pt x="22" y="58"/>
                    </a:lnTo>
                    <a:lnTo>
                      <a:pt x="30" y="50"/>
                    </a:lnTo>
                    <a:lnTo>
                      <a:pt x="38" y="43"/>
                    </a:lnTo>
                    <a:lnTo>
                      <a:pt x="46" y="35"/>
                    </a:lnTo>
                    <a:lnTo>
                      <a:pt x="55" y="26"/>
                    </a:lnTo>
                    <a:lnTo>
                      <a:pt x="67" y="16"/>
                    </a:lnTo>
                    <a:lnTo>
                      <a:pt x="75" y="5"/>
                    </a:lnTo>
                    <a:lnTo>
                      <a:pt x="6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57" name="Freeform 257"/>
              <p:cNvSpPr>
                <a:spLocks/>
              </p:cNvSpPr>
              <p:nvPr/>
            </p:nvSpPr>
            <p:spPr bwMode="auto">
              <a:xfrm>
                <a:off x="2951" y="3773"/>
                <a:ext cx="27" cy="48"/>
              </a:xfrm>
              <a:custGeom>
                <a:avLst/>
                <a:gdLst>
                  <a:gd name="T0" fmla="*/ 0 w 81"/>
                  <a:gd name="T1" fmla="*/ 0 h 144"/>
                  <a:gd name="T2" fmla="*/ 0 w 81"/>
                  <a:gd name="T3" fmla="*/ 0 h 144"/>
                  <a:gd name="T4" fmla="*/ 0 w 81"/>
                  <a:gd name="T5" fmla="*/ 0 h 144"/>
                  <a:gd name="T6" fmla="*/ 0 w 81"/>
                  <a:gd name="T7" fmla="*/ 0 h 144"/>
                  <a:gd name="T8" fmla="*/ 0 w 81"/>
                  <a:gd name="T9" fmla="*/ 0 h 144"/>
                  <a:gd name="T10" fmla="*/ 0 w 81"/>
                  <a:gd name="T11" fmla="*/ 0 h 144"/>
                  <a:gd name="T12" fmla="*/ 0 w 81"/>
                  <a:gd name="T13" fmla="*/ 0 h 144"/>
                  <a:gd name="T14" fmla="*/ 0 w 81"/>
                  <a:gd name="T15" fmla="*/ 0 h 144"/>
                  <a:gd name="T16" fmla="*/ 0 w 81"/>
                  <a:gd name="T17" fmla="*/ 0 h 144"/>
                  <a:gd name="T18" fmla="*/ 0 w 81"/>
                  <a:gd name="T19" fmla="*/ 0 h 144"/>
                  <a:gd name="T20" fmla="*/ 0 w 81"/>
                  <a:gd name="T21" fmla="*/ 0 h 144"/>
                  <a:gd name="T22" fmla="*/ 0 w 81"/>
                  <a:gd name="T23" fmla="*/ 0 h 144"/>
                  <a:gd name="T24" fmla="*/ 0 w 81"/>
                  <a:gd name="T25" fmla="*/ 0 h 144"/>
                  <a:gd name="T26" fmla="*/ 0 w 81"/>
                  <a:gd name="T27" fmla="*/ 0 h 144"/>
                  <a:gd name="T28" fmla="*/ 0 w 81"/>
                  <a:gd name="T29" fmla="*/ 0 h 144"/>
                  <a:gd name="T30" fmla="*/ 0 w 81"/>
                  <a:gd name="T31" fmla="*/ 0 h 144"/>
                  <a:gd name="T32" fmla="*/ 0 w 81"/>
                  <a:gd name="T33" fmla="*/ 0 h 144"/>
                  <a:gd name="T34" fmla="*/ 0 w 81"/>
                  <a:gd name="T35" fmla="*/ 0 h 144"/>
                  <a:gd name="T36" fmla="*/ 0 w 81"/>
                  <a:gd name="T37" fmla="*/ 0 h 144"/>
                  <a:gd name="T38" fmla="*/ 0 w 81"/>
                  <a:gd name="T39" fmla="*/ 0 h 144"/>
                  <a:gd name="T40" fmla="*/ 0 w 81"/>
                  <a:gd name="T41" fmla="*/ 0 h 144"/>
                  <a:gd name="T42" fmla="*/ 0 w 81"/>
                  <a:gd name="T43" fmla="*/ 0 h 144"/>
                  <a:gd name="T44" fmla="*/ 0 w 81"/>
                  <a:gd name="T45" fmla="*/ 0 h 144"/>
                  <a:gd name="T46" fmla="*/ 0 w 81"/>
                  <a:gd name="T47" fmla="*/ 0 h 144"/>
                  <a:gd name="T48" fmla="*/ 0 w 81"/>
                  <a:gd name="T49" fmla="*/ 0 h 144"/>
                  <a:gd name="T50" fmla="*/ 0 w 81"/>
                  <a:gd name="T51" fmla="*/ 0 h 1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 h="144">
                    <a:moveTo>
                      <a:pt x="77" y="0"/>
                    </a:moveTo>
                    <a:lnTo>
                      <a:pt x="72" y="3"/>
                    </a:lnTo>
                    <a:lnTo>
                      <a:pt x="62" y="24"/>
                    </a:lnTo>
                    <a:lnTo>
                      <a:pt x="52" y="45"/>
                    </a:lnTo>
                    <a:lnTo>
                      <a:pt x="42" y="66"/>
                    </a:lnTo>
                    <a:lnTo>
                      <a:pt x="32" y="85"/>
                    </a:lnTo>
                    <a:lnTo>
                      <a:pt x="22" y="104"/>
                    </a:lnTo>
                    <a:lnTo>
                      <a:pt x="14" y="119"/>
                    </a:lnTo>
                    <a:lnTo>
                      <a:pt x="6" y="131"/>
                    </a:lnTo>
                    <a:lnTo>
                      <a:pt x="0" y="139"/>
                    </a:lnTo>
                    <a:lnTo>
                      <a:pt x="8" y="144"/>
                    </a:lnTo>
                    <a:lnTo>
                      <a:pt x="14" y="136"/>
                    </a:lnTo>
                    <a:lnTo>
                      <a:pt x="23" y="121"/>
                    </a:lnTo>
                    <a:lnTo>
                      <a:pt x="30" y="107"/>
                    </a:lnTo>
                    <a:lnTo>
                      <a:pt x="40" y="88"/>
                    </a:lnTo>
                    <a:lnTo>
                      <a:pt x="51" y="69"/>
                    </a:lnTo>
                    <a:lnTo>
                      <a:pt x="61" y="47"/>
                    </a:lnTo>
                    <a:lnTo>
                      <a:pt x="71" y="27"/>
                    </a:lnTo>
                    <a:lnTo>
                      <a:pt x="81" y="5"/>
                    </a:lnTo>
                    <a:lnTo>
                      <a:pt x="77" y="8"/>
                    </a:lnTo>
                    <a:lnTo>
                      <a:pt x="81" y="5"/>
                    </a:lnTo>
                    <a:lnTo>
                      <a:pt x="81" y="1"/>
                    </a:lnTo>
                    <a:lnTo>
                      <a:pt x="78" y="0"/>
                    </a:lnTo>
                    <a:lnTo>
                      <a:pt x="75" y="0"/>
                    </a:lnTo>
                    <a:lnTo>
                      <a:pt x="72" y="3"/>
                    </a:lnTo>
                    <a:lnTo>
                      <a:pt x="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58" name="Freeform 258"/>
              <p:cNvSpPr>
                <a:spLocks/>
              </p:cNvSpPr>
              <p:nvPr/>
            </p:nvSpPr>
            <p:spPr bwMode="auto">
              <a:xfrm>
                <a:off x="2977" y="3740"/>
                <a:ext cx="130" cy="37"/>
              </a:xfrm>
              <a:custGeom>
                <a:avLst/>
                <a:gdLst>
                  <a:gd name="T0" fmla="*/ 0 w 389"/>
                  <a:gd name="T1" fmla="*/ 0 h 110"/>
                  <a:gd name="T2" fmla="*/ 0 w 389"/>
                  <a:gd name="T3" fmla="*/ 0 h 110"/>
                  <a:gd name="T4" fmla="*/ 0 w 389"/>
                  <a:gd name="T5" fmla="*/ 0 h 110"/>
                  <a:gd name="T6" fmla="*/ 0 w 389"/>
                  <a:gd name="T7" fmla="*/ 0 h 110"/>
                  <a:gd name="T8" fmla="*/ 0 w 389"/>
                  <a:gd name="T9" fmla="*/ 0 h 110"/>
                  <a:gd name="T10" fmla="*/ 0 w 389"/>
                  <a:gd name="T11" fmla="*/ 0 h 110"/>
                  <a:gd name="T12" fmla="*/ 0 w 389"/>
                  <a:gd name="T13" fmla="*/ 0 h 110"/>
                  <a:gd name="T14" fmla="*/ 0 w 389"/>
                  <a:gd name="T15" fmla="*/ 0 h 110"/>
                  <a:gd name="T16" fmla="*/ 0 w 389"/>
                  <a:gd name="T17" fmla="*/ 0 h 110"/>
                  <a:gd name="T18" fmla="*/ 0 w 389"/>
                  <a:gd name="T19" fmla="*/ 0 h 110"/>
                  <a:gd name="T20" fmla="*/ 0 w 389"/>
                  <a:gd name="T21" fmla="*/ 0 h 110"/>
                  <a:gd name="T22" fmla="*/ 0 w 389"/>
                  <a:gd name="T23" fmla="*/ 0 h 110"/>
                  <a:gd name="T24" fmla="*/ 0 w 389"/>
                  <a:gd name="T25" fmla="*/ 0 h 110"/>
                  <a:gd name="T26" fmla="*/ 0 w 389"/>
                  <a:gd name="T27" fmla="*/ 0 h 110"/>
                  <a:gd name="T28" fmla="*/ 0 w 389"/>
                  <a:gd name="T29" fmla="*/ 0 h 110"/>
                  <a:gd name="T30" fmla="*/ 0 w 389"/>
                  <a:gd name="T31" fmla="*/ 0 h 110"/>
                  <a:gd name="T32" fmla="*/ 0 w 389"/>
                  <a:gd name="T33" fmla="*/ 0 h 110"/>
                  <a:gd name="T34" fmla="*/ 0 w 389"/>
                  <a:gd name="T35" fmla="*/ 0 h 110"/>
                  <a:gd name="T36" fmla="*/ 0 w 389"/>
                  <a:gd name="T37" fmla="*/ 0 h 110"/>
                  <a:gd name="T38" fmla="*/ 0 w 389"/>
                  <a:gd name="T39" fmla="*/ 0 h 110"/>
                  <a:gd name="T40" fmla="*/ 0 w 389"/>
                  <a:gd name="T41" fmla="*/ 0 h 110"/>
                  <a:gd name="T42" fmla="*/ 0 w 389"/>
                  <a:gd name="T43" fmla="*/ 0 h 110"/>
                  <a:gd name="T44" fmla="*/ 0 w 389"/>
                  <a:gd name="T45" fmla="*/ 0 h 110"/>
                  <a:gd name="T46" fmla="*/ 0 w 389"/>
                  <a:gd name="T47" fmla="*/ 0 h 110"/>
                  <a:gd name="T48" fmla="*/ 0 w 389"/>
                  <a:gd name="T49" fmla="*/ 0 h 110"/>
                  <a:gd name="T50" fmla="*/ 0 w 389"/>
                  <a:gd name="T51" fmla="*/ 0 h 110"/>
                  <a:gd name="T52" fmla="*/ 0 w 389"/>
                  <a:gd name="T53" fmla="*/ 0 h 110"/>
                  <a:gd name="T54" fmla="*/ 0 w 389"/>
                  <a:gd name="T55" fmla="*/ 0 h 110"/>
                  <a:gd name="T56" fmla="*/ 0 w 389"/>
                  <a:gd name="T57" fmla="*/ 0 h 110"/>
                  <a:gd name="T58" fmla="*/ 0 w 389"/>
                  <a:gd name="T59" fmla="*/ 0 h 110"/>
                  <a:gd name="T60" fmla="*/ 0 w 389"/>
                  <a:gd name="T61" fmla="*/ 0 h 110"/>
                  <a:gd name="T62" fmla="*/ 0 w 389"/>
                  <a:gd name="T63" fmla="*/ 0 h 110"/>
                  <a:gd name="T64" fmla="*/ 0 w 389"/>
                  <a:gd name="T65" fmla="*/ 0 h 110"/>
                  <a:gd name="T66" fmla="*/ 0 w 389"/>
                  <a:gd name="T67" fmla="*/ 0 h 110"/>
                  <a:gd name="T68" fmla="*/ 0 w 389"/>
                  <a:gd name="T69" fmla="*/ 0 h 110"/>
                  <a:gd name="T70" fmla="*/ 0 w 389"/>
                  <a:gd name="T71" fmla="*/ 0 h 110"/>
                  <a:gd name="T72" fmla="*/ 0 w 389"/>
                  <a:gd name="T73" fmla="*/ 0 h 110"/>
                  <a:gd name="T74" fmla="*/ 0 w 389"/>
                  <a:gd name="T75" fmla="*/ 0 h 110"/>
                  <a:gd name="T76" fmla="*/ 0 w 389"/>
                  <a:gd name="T77" fmla="*/ 0 h 110"/>
                  <a:gd name="T78" fmla="*/ 0 w 389"/>
                  <a:gd name="T79" fmla="*/ 0 h 110"/>
                  <a:gd name="T80" fmla="*/ 0 w 389"/>
                  <a:gd name="T81" fmla="*/ 0 h 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9" h="110">
                    <a:moveTo>
                      <a:pt x="384" y="0"/>
                    </a:moveTo>
                    <a:lnTo>
                      <a:pt x="384" y="0"/>
                    </a:lnTo>
                    <a:lnTo>
                      <a:pt x="373" y="4"/>
                    </a:lnTo>
                    <a:lnTo>
                      <a:pt x="362" y="10"/>
                    </a:lnTo>
                    <a:lnTo>
                      <a:pt x="346" y="16"/>
                    </a:lnTo>
                    <a:lnTo>
                      <a:pt x="327" y="23"/>
                    </a:lnTo>
                    <a:lnTo>
                      <a:pt x="305" y="33"/>
                    </a:lnTo>
                    <a:lnTo>
                      <a:pt x="282" y="41"/>
                    </a:lnTo>
                    <a:lnTo>
                      <a:pt x="257" y="50"/>
                    </a:lnTo>
                    <a:lnTo>
                      <a:pt x="229" y="60"/>
                    </a:lnTo>
                    <a:lnTo>
                      <a:pt x="202" y="68"/>
                    </a:lnTo>
                    <a:lnTo>
                      <a:pt x="173" y="76"/>
                    </a:lnTo>
                    <a:lnTo>
                      <a:pt x="144" y="84"/>
                    </a:lnTo>
                    <a:lnTo>
                      <a:pt x="115" y="91"/>
                    </a:lnTo>
                    <a:lnTo>
                      <a:pt x="86" y="95"/>
                    </a:lnTo>
                    <a:lnTo>
                      <a:pt x="57" y="99"/>
                    </a:lnTo>
                    <a:lnTo>
                      <a:pt x="27" y="99"/>
                    </a:lnTo>
                    <a:lnTo>
                      <a:pt x="0" y="100"/>
                    </a:lnTo>
                    <a:lnTo>
                      <a:pt x="0" y="108"/>
                    </a:lnTo>
                    <a:lnTo>
                      <a:pt x="27" y="110"/>
                    </a:lnTo>
                    <a:lnTo>
                      <a:pt x="57" y="107"/>
                    </a:lnTo>
                    <a:lnTo>
                      <a:pt x="86" y="103"/>
                    </a:lnTo>
                    <a:lnTo>
                      <a:pt x="115" y="99"/>
                    </a:lnTo>
                    <a:lnTo>
                      <a:pt x="147" y="92"/>
                    </a:lnTo>
                    <a:lnTo>
                      <a:pt x="176" y="84"/>
                    </a:lnTo>
                    <a:lnTo>
                      <a:pt x="205" y="76"/>
                    </a:lnTo>
                    <a:lnTo>
                      <a:pt x="232" y="68"/>
                    </a:lnTo>
                    <a:lnTo>
                      <a:pt x="260" y="58"/>
                    </a:lnTo>
                    <a:lnTo>
                      <a:pt x="285" y="49"/>
                    </a:lnTo>
                    <a:lnTo>
                      <a:pt x="308" y="41"/>
                    </a:lnTo>
                    <a:lnTo>
                      <a:pt x="330" y="31"/>
                    </a:lnTo>
                    <a:lnTo>
                      <a:pt x="349" y="25"/>
                    </a:lnTo>
                    <a:lnTo>
                      <a:pt x="365" y="18"/>
                    </a:lnTo>
                    <a:lnTo>
                      <a:pt x="376" y="12"/>
                    </a:lnTo>
                    <a:lnTo>
                      <a:pt x="386" y="8"/>
                    </a:lnTo>
                    <a:lnTo>
                      <a:pt x="389" y="6"/>
                    </a:lnTo>
                    <a:lnTo>
                      <a:pt x="389" y="3"/>
                    </a:lnTo>
                    <a:lnTo>
                      <a:pt x="388" y="0"/>
                    </a:lnTo>
                    <a:lnTo>
                      <a:pt x="3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59" name="Freeform 259"/>
              <p:cNvSpPr>
                <a:spLocks/>
              </p:cNvSpPr>
              <p:nvPr/>
            </p:nvSpPr>
            <p:spPr bwMode="auto">
              <a:xfrm>
                <a:off x="3105" y="3698"/>
                <a:ext cx="48" cy="45"/>
              </a:xfrm>
              <a:custGeom>
                <a:avLst/>
                <a:gdLst>
                  <a:gd name="T0" fmla="*/ 0 w 143"/>
                  <a:gd name="T1" fmla="*/ 0 h 133"/>
                  <a:gd name="T2" fmla="*/ 0 w 143"/>
                  <a:gd name="T3" fmla="*/ 0 h 133"/>
                  <a:gd name="T4" fmla="*/ 0 w 143"/>
                  <a:gd name="T5" fmla="*/ 0 h 133"/>
                  <a:gd name="T6" fmla="*/ 0 w 143"/>
                  <a:gd name="T7" fmla="*/ 0 h 133"/>
                  <a:gd name="T8" fmla="*/ 0 w 143"/>
                  <a:gd name="T9" fmla="*/ 0 h 133"/>
                  <a:gd name="T10" fmla="*/ 0 w 143"/>
                  <a:gd name="T11" fmla="*/ 0 h 133"/>
                  <a:gd name="T12" fmla="*/ 0 w 143"/>
                  <a:gd name="T13" fmla="*/ 0 h 133"/>
                  <a:gd name="T14" fmla="*/ 0 w 143"/>
                  <a:gd name="T15" fmla="*/ 0 h 133"/>
                  <a:gd name="T16" fmla="*/ 0 w 143"/>
                  <a:gd name="T17" fmla="*/ 0 h 133"/>
                  <a:gd name="T18" fmla="*/ 0 w 143"/>
                  <a:gd name="T19" fmla="*/ 0 h 133"/>
                  <a:gd name="T20" fmla="*/ 0 w 143"/>
                  <a:gd name="T21" fmla="*/ 0 h 133"/>
                  <a:gd name="T22" fmla="*/ 0 w 143"/>
                  <a:gd name="T23" fmla="*/ 0 h 133"/>
                  <a:gd name="T24" fmla="*/ 0 w 143"/>
                  <a:gd name="T25" fmla="*/ 0 h 133"/>
                  <a:gd name="T26" fmla="*/ 0 w 143"/>
                  <a:gd name="T27" fmla="*/ 0 h 133"/>
                  <a:gd name="T28" fmla="*/ 0 w 143"/>
                  <a:gd name="T29" fmla="*/ 0 h 133"/>
                  <a:gd name="T30" fmla="*/ 0 w 143"/>
                  <a:gd name="T31" fmla="*/ 0 h 133"/>
                  <a:gd name="T32" fmla="*/ 0 w 143"/>
                  <a:gd name="T33" fmla="*/ 0 h 133"/>
                  <a:gd name="T34" fmla="*/ 0 w 143"/>
                  <a:gd name="T35" fmla="*/ 0 h 133"/>
                  <a:gd name="T36" fmla="*/ 0 w 143"/>
                  <a:gd name="T37" fmla="*/ 0 h 133"/>
                  <a:gd name="T38" fmla="*/ 0 w 143"/>
                  <a:gd name="T39" fmla="*/ 0 h 133"/>
                  <a:gd name="T40" fmla="*/ 0 w 143"/>
                  <a:gd name="T41" fmla="*/ 0 h 1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3" h="133">
                    <a:moveTo>
                      <a:pt x="135" y="0"/>
                    </a:moveTo>
                    <a:lnTo>
                      <a:pt x="135" y="0"/>
                    </a:lnTo>
                    <a:lnTo>
                      <a:pt x="126" y="11"/>
                    </a:lnTo>
                    <a:lnTo>
                      <a:pt x="113" y="27"/>
                    </a:lnTo>
                    <a:lnTo>
                      <a:pt x="97" y="46"/>
                    </a:lnTo>
                    <a:lnTo>
                      <a:pt x="77" y="65"/>
                    </a:lnTo>
                    <a:lnTo>
                      <a:pt x="56" y="85"/>
                    </a:lnTo>
                    <a:lnTo>
                      <a:pt x="34" y="101"/>
                    </a:lnTo>
                    <a:lnTo>
                      <a:pt x="16" y="116"/>
                    </a:lnTo>
                    <a:lnTo>
                      <a:pt x="0" y="125"/>
                    </a:lnTo>
                    <a:lnTo>
                      <a:pt x="2" y="133"/>
                    </a:lnTo>
                    <a:lnTo>
                      <a:pt x="21" y="124"/>
                    </a:lnTo>
                    <a:lnTo>
                      <a:pt x="40" y="109"/>
                    </a:lnTo>
                    <a:lnTo>
                      <a:pt x="62" y="90"/>
                    </a:lnTo>
                    <a:lnTo>
                      <a:pt x="82" y="70"/>
                    </a:lnTo>
                    <a:lnTo>
                      <a:pt x="103" y="51"/>
                    </a:lnTo>
                    <a:lnTo>
                      <a:pt x="122" y="32"/>
                    </a:lnTo>
                    <a:lnTo>
                      <a:pt x="135" y="16"/>
                    </a:lnTo>
                    <a:lnTo>
                      <a:pt x="143" y="5"/>
                    </a:lnTo>
                    <a:lnTo>
                      <a:pt x="1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60" name="Freeform 260"/>
              <p:cNvSpPr>
                <a:spLocks/>
              </p:cNvSpPr>
              <p:nvPr/>
            </p:nvSpPr>
            <p:spPr bwMode="auto">
              <a:xfrm>
                <a:off x="3150" y="3688"/>
                <a:ext cx="18" cy="12"/>
              </a:xfrm>
              <a:custGeom>
                <a:avLst/>
                <a:gdLst>
                  <a:gd name="T0" fmla="*/ 0 w 54"/>
                  <a:gd name="T1" fmla="*/ 0 h 35"/>
                  <a:gd name="T2" fmla="*/ 0 w 54"/>
                  <a:gd name="T3" fmla="*/ 0 h 35"/>
                  <a:gd name="T4" fmla="*/ 0 w 54"/>
                  <a:gd name="T5" fmla="*/ 0 h 35"/>
                  <a:gd name="T6" fmla="*/ 0 w 54"/>
                  <a:gd name="T7" fmla="*/ 0 h 35"/>
                  <a:gd name="T8" fmla="*/ 0 w 54"/>
                  <a:gd name="T9" fmla="*/ 0 h 35"/>
                  <a:gd name="T10" fmla="*/ 0 w 54"/>
                  <a:gd name="T11" fmla="*/ 0 h 35"/>
                  <a:gd name="T12" fmla="*/ 0 w 54"/>
                  <a:gd name="T13" fmla="*/ 0 h 35"/>
                  <a:gd name="T14" fmla="*/ 0 w 54"/>
                  <a:gd name="T15" fmla="*/ 0 h 35"/>
                  <a:gd name="T16" fmla="*/ 0 w 54"/>
                  <a:gd name="T17" fmla="*/ 0 h 35"/>
                  <a:gd name="T18" fmla="*/ 0 w 54"/>
                  <a:gd name="T19" fmla="*/ 0 h 35"/>
                  <a:gd name="T20" fmla="*/ 0 w 54"/>
                  <a:gd name="T21" fmla="*/ 0 h 35"/>
                  <a:gd name="T22" fmla="*/ 0 w 54"/>
                  <a:gd name="T23" fmla="*/ 0 h 35"/>
                  <a:gd name="T24" fmla="*/ 0 w 54"/>
                  <a:gd name="T25" fmla="*/ 0 h 35"/>
                  <a:gd name="T26" fmla="*/ 0 w 54"/>
                  <a:gd name="T27" fmla="*/ 0 h 35"/>
                  <a:gd name="T28" fmla="*/ 0 w 54"/>
                  <a:gd name="T29" fmla="*/ 0 h 35"/>
                  <a:gd name="T30" fmla="*/ 0 w 54"/>
                  <a:gd name="T31" fmla="*/ 0 h 35"/>
                  <a:gd name="T32" fmla="*/ 0 w 54"/>
                  <a:gd name="T33" fmla="*/ 0 h 35"/>
                  <a:gd name="T34" fmla="*/ 0 w 54"/>
                  <a:gd name="T35" fmla="*/ 0 h 35"/>
                  <a:gd name="T36" fmla="*/ 0 w 54"/>
                  <a:gd name="T37" fmla="*/ 0 h 35"/>
                  <a:gd name="T38" fmla="*/ 0 w 54"/>
                  <a:gd name="T39" fmla="*/ 0 h 35"/>
                  <a:gd name="T40" fmla="*/ 0 w 54"/>
                  <a:gd name="T41" fmla="*/ 0 h 35"/>
                  <a:gd name="T42" fmla="*/ 0 w 54"/>
                  <a:gd name="T43" fmla="*/ 0 h 35"/>
                  <a:gd name="T44" fmla="*/ 0 w 54"/>
                  <a:gd name="T45" fmla="*/ 0 h 35"/>
                  <a:gd name="T46" fmla="*/ 0 w 54"/>
                  <a:gd name="T47" fmla="*/ 0 h 35"/>
                  <a:gd name="T48" fmla="*/ 0 w 54"/>
                  <a:gd name="T49" fmla="*/ 0 h 35"/>
                  <a:gd name="T50" fmla="*/ 0 w 54"/>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4" h="35">
                    <a:moveTo>
                      <a:pt x="51" y="2"/>
                    </a:moveTo>
                    <a:lnTo>
                      <a:pt x="48" y="0"/>
                    </a:lnTo>
                    <a:lnTo>
                      <a:pt x="45" y="2"/>
                    </a:lnTo>
                    <a:lnTo>
                      <a:pt x="39" y="3"/>
                    </a:lnTo>
                    <a:lnTo>
                      <a:pt x="33" y="4"/>
                    </a:lnTo>
                    <a:lnTo>
                      <a:pt x="27" y="7"/>
                    </a:lnTo>
                    <a:lnTo>
                      <a:pt x="20" y="10"/>
                    </a:lnTo>
                    <a:lnTo>
                      <a:pt x="13" y="16"/>
                    </a:lnTo>
                    <a:lnTo>
                      <a:pt x="6" y="22"/>
                    </a:lnTo>
                    <a:lnTo>
                      <a:pt x="0" y="30"/>
                    </a:lnTo>
                    <a:lnTo>
                      <a:pt x="8" y="35"/>
                    </a:lnTo>
                    <a:lnTo>
                      <a:pt x="14" y="27"/>
                    </a:lnTo>
                    <a:lnTo>
                      <a:pt x="19" y="22"/>
                    </a:lnTo>
                    <a:lnTo>
                      <a:pt x="26" y="18"/>
                    </a:lnTo>
                    <a:lnTo>
                      <a:pt x="30" y="15"/>
                    </a:lnTo>
                    <a:lnTo>
                      <a:pt x="36" y="12"/>
                    </a:lnTo>
                    <a:lnTo>
                      <a:pt x="42" y="11"/>
                    </a:lnTo>
                    <a:lnTo>
                      <a:pt x="45" y="10"/>
                    </a:lnTo>
                    <a:lnTo>
                      <a:pt x="48" y="11"/>
                    </a:lnTo>
                    <a:lnTo>
                      <a:pt x="45" y="10"/>
                    </a:lnTo>
                    <a:lnTo>
                      <a:pt x="48" y="11"/>
                    </a:lnTo>
                    <a:lnTo>
                      <a:pt x="52" y="10"/>
                    </a:lnTo>
                    <a:lnTo>
                      <a:pt x="54" y="6"/>
                    </a:lnTo>
                    <a:lnTo>
                      <a:pt x="52" y="2"/>
                    </a:lnTo>
                    <a:lnTo>
                      <a:pt x="48" y="0"/>
                    </a:lnTo>
                    <a:lnTo>
                      <a:pt x="5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61" name="Freeform 261"/>
              <p:cNvSpPr>
                <a:spLocks/>
              </p:cNvSpPr>
              <p:nvPr/>
            </p:nvSpPr>
            <p:spPr bwMode="auto">
              <a:xfrm>
                <a:off x="3165" y="3689"/>
                <a:ext cx="14" cy="30"/>
              </a:xfrm>
              <a:custGeom>
                <a:avLst/>
                <a:gdLst>
                  <a:gd name="T0" fmla="*/ 0 w 41"/>
                  <a:gd name="T1" fmla="*/ 0 h 90"/>
                  <a:gd name="T2" fmla="*/ 0 w 41"/>
                  <a:gd name="T3" fmla="*/ 0 h 90"/>
                  <a:gd name="T4" fmla="*/ 0 w 41"/>
                  <a:gd name="T5" fmla="*/ 0 h 90"/>
                  <a:gd name="T6" fmla="*/ 0 w 41"/>
                  <a:gd name="T7" fmla="*/ 0 h 90"/>
                  <a:gd name="T8" fmla="*/ 0 w 41"/>
                  <a:gd name="T9" fmla="*/ 0 h 90"/>
                  <a:gd name="T10" fmla="*/ 0 w 41"/>
                  <a:gd name="T11" fmla="*/ 0 h 90"/>
                  <a:gd name="T12" fmla="*/ 0 w 41"/>
                  <a:gd name="T13" fmla="*/ 0 h 90"/>
                  <a:gd name="T14" fmla="*/ 0 w 41"/>
                  <a:gd name="T15" fmla="*/ 0 h 90"/>
                  <a:gd name="T16" fmla="*/ 0 w 41"/>
                  <a:gd name="T17" fmla="*/ 0 h 90"/>
                  <a:gd name="T18" fmla="*/ 0 w 41"/>
                  <a:gd name="T19" fmla="*/ 0 h 90"/>
                  <a:gd name="T20" fmla="*/ 0 w 41"/>
                  <a:gd name="T21" fmla="*/ 0 h 90"/>
                  <a:gd name="T22" fmla="*/ 0 w 41"/>
                  <a:gd name="T23" fmla="*/ 0 h 90"/>
                  <a:gd name="T24" fmla="*/ 0 w 41"/>
                  <a:gd name="T25" fmla="*/ 0 h 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90">
                    <a:moveTo>
                      <a:pt x="41" y="90"/>
                    </a:moveTo>
                    <a:lnTo>
                      <a:pt x="41" y="90"/>
                    </a:lnTo>
                    <a:lnTo>
                      <a:pt x="38" y="70"/>
                    </a:lnTo>
                    <a:lnTo>
                      <a:pt x="29" y="43"/>
                    </a:lnTo>
                    <a:lnTo>
                      <a:pt x="19" y="17"/>
                    </a:lnTo>
                    <a:lnTo>
                      <a:pt x="6" y="0"/>
                    </a:lnTo>
                    <a:lnTo>
                      <a:pt x="0" y="8"/>
                    </a:lnTo>
                    <a:lnTo>
                      <a:pt x="10" y="20"/>
                    </a:lnTo>
                    <a:lnTo>
                      <a:pt x="20" y="45"/>
                    </a:lnTo>
                    <a:lnTo>
                      <a:pt x="29" y="70"/>
                    </a:lnTo>
                    <a:lnTo>
                      <a:pt x="32" y="90"/>
                    </a:lnTo>
                    <a:lnTo>
                      <a:pt x="41"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62" name="Freeform 262"/>
              <p:cNvSpPr>
                <a:spLocks/>
              </p:cNvSpPr>
              <p:nvPr/>
            </p:nvSpPr>
            <p:spPr bwMode="auto">
              <a:xfrm>
                <a:off x="3176" y="3719"/>
                <a:ext cx="4" cy="21"/>
              </a:xfrm>
              <a:custGeom>
                <a:avLst/>
                <a:gdLst>
                  <a:gd name="T0" fmla="*/ 0 w 13"/>
                  <a:gd name="T1" fmla="*/ 0 h 62"/>
                  <a:gd name="T2" fmla="*/ 0 w 13"/>
                  <a:gd name="T3" fmla="*/ 0 h 62"/>
                  <a:gd name="T4" fmla="*/ 0 w 13"/>
                  <a:gd name="T5" fmla="*/ 0 h 62"/>
                  <a:gd name="T6" fmla="*/ 0 w 13"/>
                  <a:gd name="T7" fmla="*/ 0 h 62"/>
                  <a:gd name="T8" fmla="*/ 0 w 13"/>
                  <a:gd name="T9" fmla="*/ 0 h 62"/>
                  <a:gd name="T10" fmla="*/ 0 w 13"/>
                  <a:gd name="T11" fmla="*/ 0 h 62"/>
                  <a:gd name="T12" fmla="*/ 0 w 13"/>
                  <a:gd name="T13" fmla="*/ 0 h 62"/>
                  <a:gd name="T14" fmla="*/ 0 w 13"/>
                  <a:gd name="T15" fmla="*/ 0 h 62"/>
                  <a:gd name="T16" fmla="*/ 0 w 13"/>
                  <a:gd name="T17" fmla="*/ 0 h 62"/>
                  <a:gd name="T18" fmla="*/ 0 w 13"/>
                  <a:gd name="T19" fmla="*/ 0 h 62"/>
                  <a:gd name="T20" fmla="*/ 0 w 13"/>
                  <a:gd name="T21" fmla="*/ 0 h 62"/>
                  <a:gd name="T22" fmla="*/ 0 w 13"/>
                  <a:gd name="T23" fmla="*/ 0 h 62"/>
                  <a:gd name="T24" fmla="*/ 0 w 13"/>
                  <a:gd name="T25" fmla="*/ 0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62">
                    <a:moveTo>
                      <a:pt x="13" y="62"/>
                    </a:moveTo>
                    <a:lnTo>
                      <a:pt x="13" y="62"/>
                    </a:lnTo>
                    <a:lnTo>
                      <a:pt x="13" y="48"/>
                    </a:lnTo>
                    <a:lnTo>
                      <a:pt x="13" y="32"/>
                    </a:lnTo>
                    <a:lnTo>
                      <a:pt x="10" y="15"/>
                    </a:lnTo>
                    <a:lnTo>
                      <a:pt x="9" y="0"/>
                    </a:lnTo>
                    <a:lnTo>
                      <a:pt x="0" y="0"/>
                    </a:lnTo>
                    <a:lnTo>
                      <a:pt x="1" y="15"/>
                    </a:lnTo>
                    <a:lnTo>
                      <a:pt x="1" y="32"/>
                    </a:lnTo>
                    <a:lnTo>
                      <a:pt x="1" y="48"/>
                    </a:lnTo>
                    <a:lnTo>
                      <a:pt x="4" y="62"/>
                    </a:lnTo>
                    <a:lnTo>
                      <a:pt x="13"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63" name="Freeform 263"/>
              <p:cNvSpPr>
                <a:spLocks/>
              </p:cNvSpPr>
              <p:nvPr/>
            </p:nvSpPr>
            <p:spPr bwMode="auto">
              <a:xfrm>
                <a:off x="3177" y="3740"/>
                <a:ext cx="7" cy="25"/>
              </a:xfrm>
              <a:custGeom>
                <a:avLst/>
                <a:gdLst>
                  <a:gd name="T0" fmla="*/ 0 w 21"/>
                  <a:gd name="T1" fmla="*/ 0 h 77"/>
                  <a:gd name="T2" fmla="*/ 0 w 21"/>
                  <a:gd name="T3" fmla="*/ 0 h 77"/>
                  <a:gd name="T4" fmla="*/ 0 w 21"/>
                  <a:gd name="T5" fmla="*/ 0 h 77"/>
                  <a:gd name="T6" fmla="*/ 0 w 21"/>
                  <a:gd name="T7" fmla="*/ 0 h 77"/>
                  <a:gd name="T8" fmla="*/ 0 w 21"/>
                  <a:gd name="T9" fmla="*/ 0 h 77"/>
                  <a:gd name="T10" fmla="*/ 0 w 21"/>
                  <a:gd name="T11" fmla="*/ 0 h 77"/>
                  <a:gd name="T12" fmla="*/ 0 w 21"/>
                  <a:gd name="T13" fmla="*/ 0 h 77"/>
                  <a:gd name="T14" fmla="*/ 0 w 21"/>
                  <a:gd name="T15" fmla="*/ 0 h 77"/>
                  <a:gd name="T16" fmla="*/ 0 w 21"/>
                  <a:gd name="T17" fmla="*/ 0 h 77"/>
                  <a:gd name="T18" fmla="*/ 0 w 21"/>
                  <a:gd name="T19" fmla="*/ 0 h 77"/>
                  <a:gd name="T20" fmla="*/ 0 w 21"/>
                  <a:gd name="T21" fmla="*/ 0 h 77"/>
                  <a:gd name="T22" fmla="*/ 0 w 21"/>
                  <a:gd name="T23" fmla="*/ 0 h 77"/>
                  <a:gd name="T24" fmla="*/ 0 w 21"/>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 h="77">
                    <a:moveTo>
                      <a:pt x="18" y="77"/>
                    </a:moveTo>
                    <a:lnTo>
                      <a:pt x="18" y="77"/>
                    </a:lnTo>
                    <a:lnTo>
                      <a:pt x="21" y="57"/>
                    </a:lnTo>
                    <a:lnTo>
                      <a:pt x="16" y="35"/>
                    </a:lnTo>
                    <a:lnTo>
                      <a:pt x="12" y="15"/>
                    </a:lnTo>
                    <a:lnTo>
                      <a:pt x="9" y="0"/>
                    </a:lnTo>
                    <a:lnTo>
                      <a:pt x="0" y="0"/>
                    </a:lnTo>
                    <a:lnTo>
                      <a:pt x="3" y="15"/>
                    </a:lnTo>
                    <a:lnTo>
                      <a:pt x="7" y="35"/>
                    </a:lnTo>
                    <a:lnTo>
                      <a:pt x="9" y="57"/>
                    </a:lnTo>
                    <a:lnTo>
                      <a:pt x="9" y="74"/>
                    </a:lnTo>
                    <a:lnTo>
                      <a:pt x="18"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64" name="Freeform 264"/>
              <p:cNvSpPr>
                <a:spLocks/>
              </p:cNvSpPr>
              <p:nvPr/>
            </p:nvSpPr>
            <p:spPr bwMode="auto">
              <a:xfrm>
                <a:off x="3178" y="3764"/>
                <a:ext cx="5" cy="19"/>
              </a:xfrm>
              <a:custGeom>
                <a:avLst/>
                <a:gdLst>
                  <a:gd name="T0" fmla="*/ 0 w 16"/>
                  <a:gd name="T1" fmla="*/ 0 h 55"/>
                  <a:gd name="T2" fmla="*/ 0 w 16"/>
                  <a:gd name="T3" fmla="*/ 0 h 55"/>
                  <a:gd name="T4" fmla="*/ 0 w 16"/>
                  <a:gd name="T5" fmla="*/ 0 h 55"/>
                  <a:gd name="T6" fmla="*/ 0 w 16"/>
                  <a:gd name="T7" fmla="*/ 0 h 55"/>
                  <a:gd name="T8" fmla="*/ 0 w 16"/>
                  <a:gd name="T9" fmla="*/ 0 h 55"/>
                  <a:gd name="T10" fmla="*/ 0 w 16"/>
                  <a:gd name="T11" fmla="*/ 0 h 55"/>
                  <a:gd name="T12" fmla="*/ 0 w 16"/>
                  <a:gd name="T13" fmla="*/ 0 h 55"/>
                  <a:gd name="T14" fmla="*/ 0 w 16"/>
                  <a:gd name="T15" fmla="*/ 0 h 55"/>
                  <a:gd name="T16" fmla="*/ 0 w 16"/>
                  <a:gd name="T17" fmla="*/ 0 h 55"/>
                  <a:gd name="T18" fmla="*/ 0 w 16"/>
                  <a:gd name="T19" fmla="*/ 0 h 55"/>
                  <a:gd name="T20" fmla="*/ 0 w 16"/>
                  <a:gd name="T21" fmla="*/ 0 h 55"/>
                  <a:gd name="T22" fmla="*/ 0 w 16"/>
                  <a:gd name="T23" fmla="*/ 0 h 55"/>
                  <a:gd name="T24" fmla="*/ 0 w 16"/>
                  <a:gd name="T25" fmla="*/ 0 h 55"/>
                  <a:gd name="T26" fmla="*/ 0 w 16"/>
                  <a:gd name="T27" fmla="*/ 0 h 55"/>
                  <a:gd name="T28" fmla="*/ 0 w 16"/>
                  <a:gd name="T29" fmla="*/ 0 h 55"/>
                  <a:gd name="T30" fmla="*/ 0 w 16"/>
                  <a:gd name="T31" fmla="*/ 0 h 55"/>
                  <a:gd name="T32" fmla="*/ 0 w 16"/>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55">
                    <a:moveTo>
                      <a:pt x="8" y="51"/>
                    </a:moveTo>
                    <a:lnTo>
                      <a:pt x="8" y="51"/>
                    </a:lnTo>
                    <a:lnTo>
                      <a:pt x="10" y="42"/>
                    </a:lnTo>
                    <a:lnTo>
                      <a:pt x="11" y="30"/>
                    </a:lnTo>
                    <a:lnTo>
                      <a:pt x="11" y="16"/>
                    </a:lnTo>
                    <a:lnTo>
                      <a:pt x="16" y="3"/>
                    </a:lnTo>
                    <a:lnTo>
                      <a:pt x="7" y="0"/>
                    </a:lnTo>
                    <a:lnTo>
                      <a:pt x="3" y="16"/>
                    </a:lnTo>
                    <a:lnTo>
                      <a:pt x="0" y="30"/>
                    </a:lnTo>
                    <a:lnTo>
                      <a:pt x="1" y="42"/>
                    </a:lnTo>
                    <a:lnTo>
                      <a:pt x="0" y="51"/>
                    </a:lnTo>
                    <a:lnTo>
                      <a:pt x="1" y="54"/>
                    </a:lnTo>
                    <a:lnTo>
                      <a:pt x="4" y="55"/>
                    </a:lnTo>
                    <a:lnTo>
                      <a:pt x="7" y="54"/>
                    </a:lnTo>
                    <a:lnTo>
                      <a:pt x="8"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65" name="Freeform 265"/>
              <p:cNvSpPr>
                <a:spLocks/>
              </p:cNvSpPr>
              <p:nvPr/>
            </p:nvSpPr>
            <p:spPr bwMode="auto">
              <a:xfrm>
                <a:off x="3177" y="3781"/>
                <a:ext cx="5" cy="91"/>
              </a:xfrm>
              <a:custGeom>
                <a:avLst/>
                <a:gdLst>
                  <a:gd name="T0" fmla="*/ 0 w 16"/>
                  <a:gd name="T1" fmla="*/ 0 h 273"/>
                  <a:gd name="T2" fmla="*/ 0 w 16"/>
                  <a:gd name="T3" fmla="*/ 0 h 273"/>
                  <a:gd name="T4" fmla="*/ 0 w 16"/>
                  <a:gd name="T5" fmla="*/ 0 h 273"/>
                  <a:gd name="T6" fmla="*/ 0 w 16"/>
                  <a:gd name="T7" fmla="*/ 0 h 273"/>
                  <a:gd name="T8" fmla="*/ 0 w 16"/>
                  <a:gd name="T9" fmla="*/ 0 h 273"/>
                  <a:gd name="T10" fmla="*/ 0 w 16"/>
                  <a:gd name="T11" fmla="*/ 0 h 273"/>
                  <a:gd name="T12" fmla="*/ 0 w 16"/>
                  <a:gd name="T13" fmla="*/ 0 h 273"/>
                  <a:gd name="T14" fmla="*/ 0 w 16"/>
                  <a:gd name="T15" fmla="*/ 0 h 273"/>
                  <a:gd name="T16" fmla="*/ 0 w 16"/>
                  <a:gd name="T17" fmla="*/ 0 h 273"/>
                  <a:gd name="T18" fmla="*/ 0 w 16"/>
                  <a:gd name="T19" fmla="*/ 0 h 273"/>
                  <a:gd name="T20" fmla="*/ 0 w 16"/>
                  <a:gd name="T21" fmla="*/ 0 h 273"/>
                  <a:gd name="T22" fmla="*/ 0 w 16"/>
                  <a:gd name="T23" fmla="*/ 0 h 273"/>
                  <a:gd name="T24" fmla="*/ 0 w 16"/>
                  <a:gd name="T25" fmla="*/ 0 h 273"/>
                  <a:gd name="T26" fmla="*/ 0 w 16"/>
                  <a:gd name="T27" fmla="*/ 0 h 273"/>
                  <a:gd name="T28" fmla="*/ 0 w 16"/>
                  <a:gd name="T29" fmla="*/ 0 h 273"/>
                  <a:gd name="T30" fmla="*/ 0 w 16"/>
                  <a:gd name="T31" fmla="*/ 0 h 273"/>
                  <a:gd name="T32" fmla="*/ 0 w 16"/>
                  <a:gd name="T33" fmla="*/ 0 h 273"/>
                  <a:gd name="T34" fmla="*/ 0 w 16"/>
                  <a:gd name="T35" fmla="*/ 0 h 2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273">
                    <a:moveTo>
                      <a:pt x="6" y="265"/>
                    </a:moveTo>
                    <a:lnTo>
                      <a:pt x="11" y="269"/>
                    </a:lnTo>
                    <a:lnTo>
                      <a:pt x="11" y="217"/>
                    </a:lnTo>
                    <a:lnTo>
                      <a:pt x="11" y="137"/>
                    </a:lnTo>
                    <a:lnTo>
                      <a:pt x="16" y="56"/>
                    </a:lnTo>
                    <a:lnTo>
                      <a:pt x="11" y="0"/>
                    </a:lnTo>
                    <a:lnTo>
                      <a:pt x="3" y="0"/>
                    </a:lnTo>
                    <a:lnTo>
                      <a:pt x="4" y="56"/>
                    </a:lnTo>
                    <a:lnTo>
                      <a:pt x="3" y="137"/>
                    </a:lnTo>
                    <a:lnTo>
                      <a:pt x="0" y="217"/>
                    </a:lnTo>
                    <a:lnTo>
                      <a:pt x="3" y="269"/>
                    </a:lnTo>
                    <a:lnTo>
                      <a:pt x="8" y="273"/>
                    </a:lnTo>
                    <a:lnTo>
                      <a:pt x="3" y="269"/>
                    </a:lnTo>
                    <a:lnTo>
                      <a:pt x="4" y="271"/>
                    </a:lnTo>
                    <a:lnTo>
                      <a:pt x="7" y="273"/>
                    </a:lnTo>
                    <a:lnTo>
                      <a:pt x="10" y="271"/>
                    </a:lnTo>
                    <a:lnTo>
                      <a:pt x="11" y="269"/>
                    </a:lnTo>
                    <a:lnTo>
                      <a:pt x="6" y="2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66" name="Freeform 266"/>
              <p:cNvSpPr>
                <a:spLocks/>
              </p:cNvSpPr>
              <p:nvPr/>
            </p:nvSpPr>
            <p:spPr bwMode="auto">
              <a:xfrm>
                <a:off x="3179" y="3860"/>
                <a:ext cx="43" cy="12"/>
              </a:xfrm>
              <a:custGeom>
                <a:avLst/>
                <a:gdLst>
                  <a:gd name="T0" fmla="*/ 0 w 130"/>
                  <a:gd name="T1" fmla="*/ 0 h 38"/>
                  <a:gd name="T2" fmla="*/ 0 w 130"/>
                  <a:gd name="T3" fmla="*/ 0 h 38"/>
                  <a:gd name="T4" fmla="*/ 0 w 130"/>
                  <a:gd name="T5" fmla="*/ 0 h 38"/>
                  <a:gd name="T6" fmla="*/ 0 w 130"/>
                  <a:gd name="T7" fmla="*/ 0 h 38"/>
                  <a:gd name="T8" fmla="*/ 0 w 130"/>
                  <a:gd name="T9" fmla="*/ 0 h 38"/>
                  <a:gd name="T10" fmla="*/ 0 w 130"/>
                  <a:gd name="T11" fmla="*/ 0 h 38"/>
                  <a:gd name="T12" fmla="*/ 0 w 130"/>
                  <a:gd name="T13" fmla="*/ 0 h 38"/>
                  <a:gd name="T14" fmla="*/ 0 w 130"/>
                  <a:gd name="T15" fmla="*/ 0 h 38"/>
                  <a:gd name="T16" fmla="*/ 0 w 130"/>
                  <a:gd name="T17" fmla="*/ 0 h 38"/>
                  <a:gd name="T18" fmla="*/ 0 w 130"/>
                  <a:gd name="T19" fmla="*/ 0 h 38"/>
                  <a:gd name="T20" fmla="*/ 0 w 130"/>
                  <a:gd name="T21" fmla="*/ 0 h 38"/>
                  <a:gd name="T22" fmla="*/ 0 w 130"/>
                  <a:gd name="T23" fmla="*/ 0 h 38"/>
                  <a:gd name="T24" fmla="*/ 0 w 130"/>
                  <a:gd name="T25" fmla="*/ 0 h 38"/>
                  <a:gd name="T26" fmla="*/ 0 w 130"/>
                  <a:gd name="T27" fmla="*/ 0 h 38"/>
                  <a:gd name="T28" fmla="*/ 0 w 130"/>
                  <a:gd name="T29" fmla="*/ 0 h 38"/>
                  <a:gd name="T30" fmla="*/ 0 w 130"/>
                  <a:gd name="T31" fmla="*/ 0 h 38"/>
                  <a:gd name="T32" fmla="*/ 0 w 130"/>
                  <a:gd name="T33" fmla="*/ 0 h 38"/>
                  <a:gd name="T34" fmla="*/ 0 w 130"/>
                  <a:gd name="T35" fmla="*/ 0 h 38"/>
                  <a:gd name="T36" fmla="*/ 0 w 130"/>
                  <a:gd name="T37" fmla="*/ 0 h 38"/>
                  <a:gd name="T38" fmla="*/ 0 w 130"/>
                  <a:gd name="T39" fmla="*/ 0 h 38"/>
                  <a:gd name="T40" fmla="*/ 0 w 130"/>
                  <a:gd name="T41" fmla="*/ 0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0" h="38">
                    <a:moveTo>
                      <a:pt x="130" y="0"/>
                    </a:moveTo>
                    <a:lnTo>
                      <a:pt x="130" y="0"/>
                    </a:lnTo>
                    <a:lnTo>
                      <a:pt x="119" y="1"/>
                    </a:lnTo>
                    <a:lnTo>
                      <a:pt x="104" y="4"/>
                    </a:lnTo>
                    <a:lnTo>
                      <a:pt x="87" y="7"/>
                    </a:lnTo>
                    <a:lnTo>
                      <a:pt x="66" y="11"/>
                    </a:lnTo>
                    <a:lnTo>
                      <a:pt x="48" y="16"/>
                    </a:lnTo>
                    <a:lnTo>
                      <a:pt x="30" y="20"/>
                    </a:lnTo>
                    <a:lnTo>
                      <a:pt x="13" y="26"/>
                    </a:lnTo>
                    <a:lnTo>
                      <a:pt x="0" y="30"/>
                    </a:lnTo>
                    <a:lnTo>
                      <a:pt x="2" y="38"/>
                    </a:lnTo>
                    <a:lnTo>
                      <a:pt x="16" y="34"/>
                    </a:lnTo>
                    <a:lnTo>
                      <a:pt x="33" y="28"/>
                    </a:lnTo>
                    <a:lnTo>
                      <a:pt x="50" y="24"/>
                    </a:lnTo>
                    <a:lnTo>
                      <a:pt x="69" y="19"/>
                    </a:lnTo>
                    <a:lnTo>
                      <a:pt x="87" y="15"/>
                    </a:lnTo>
                    <a:lnTo>
                      <a:pt x="104" y="12"/>
                    </a:lnTo>
                    <a:lnTo>
                      <a:pt x="119" y="9"/>
                    </a:lnTo>
                    <a:lnTo>
                      <a:pt x="130" y="8"/>
                    </a:lnTo>
                    <a:lnTo>
                      <a:pt x="1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67" name="Freeform 267"/>
              <p:cNvSpPr>
                <a:spLocks/>
              </p:cNvSpPr>
              <p:nvPr/>
            </p:nvSpPr>
            <p:spPr bwMode="auto">
              <a:xfrm>
                <a:off x="3222" y="3860"/>
                <a:ext cx="23" cy="13"/>
              </a:xfrm>
              <a:custGeom>
                <a:avLst/>
                <a:gdLst>
                  <a:gd name="T0" fmla="*/ 0 w 70"/>
                  <a:gd name="T1" fmla="*/ 0 h 39"/>
                  <a:gd name="T2" fmla="*/ 0 w 70"/>
                  <a:gd name="T3" fmla="*/ 0 h 39"/>
                  <a:gd name="T4" fmla="*/ 0 w 70"/>
                  <a:gd name="T5" fmla="*/ 0 h 39"/>
                  <a:gd name="T6" fmla="*/ 0 w 70"/>
                  <a:gd name="T7" fmla="*/ 0 h 39"/>
                  <a:gd name="T8" fmla="*/ 0 w 70"/>
                  <a:gd name="T9" fmla="*/ 0 h 39"/>
                  <a:gd name="T10" fmla="*/ 0 w 70"/>
                  <a:gd name="T11" fmla="*/ 0 h 39"/>
                  <a:gd name="T12" fmla="*/ 0 w 70"/>
                  <a:gd name="T13" fmla="*/ 0 h 39"/>
                  <a:gd name="T14" fmla="*/ 0 w 70"/>
                  <a:gd name="T15" fmla="*/ 0 h 39"/>
                  <a:gd name="T16" fmla="*/ 0 w 70"/>
                  <a:gd name="T17" fmla="*/ 0 h 39"/>
                  <a:gd name="T18" fmla="*/ 0 w 70"/>
                  <a:gd name="T19" fmla="*/ 0 h 39"/>
                  <a:gd name="T20" fmla="*/ 0 w 70"/>
                  <a:gd name="T21" fmla="*/ 0 h 39"/>
                  <a:gd name="T22" fmla="*/ 0 w 70"/>
                  <a:gd name="T23" fmla="*/ 0 h 39"/>
                  <a:gd name="T24" fmla="*/ 0 w 70"/>
                  <a:gd name="T25" fmla="*/ 0 h 39"/>
                  <a:gd name="T26" fmla="*/ 0 w 70"/>
                  <a:gd name="T27" fmla="*/ 0 h 39"/>
                  <a:gd name="T28" fmla="*/ 0 w 70"/>
                  <a:gd name="T29" fmla="*/ 0 h 39"/>
                  <a:gd name="T30" fmla="*/ 0 w 70"/>
                  <a:gd name="T31" fmla="*/ 0 h 39"/>
                  <a:gd name="T32" fmla="*/ 0 w 70"/>
                  <a:gd name="T33" fmla="*/ 0 h 39"/>
                  <a:gd name="T34" fmla="*/ 0 w 70"/>
                  <a:gd name="T35" fmla="*/ 0 h 39"/>
                  <a:gd name="T36" fmla="*/ 0 w 70"/>
                  <a:gd name="T37" fmla="*/ 0 h 39"/>
                  <a:gd name="T38" fmla="*/ 0 w 70"/>
                  <a:gd name="T39" fmla="*/ 0 h 39"/>
                  <a:gd name="T40" fmla="*/ 0 w 70"/>
                  <a:gd name="T41" fmla="*/ 0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39">
                    <a:moveTo>
                      <a:pt x="70" y="34"/>
                    </a:moveTo>
                    <a:lnTo>
                      <a:pt x="70" y="34"/>
                    </a:lnTo>
                    <a:lnTo>
                      <a:pt x="66" y="30"/>
                    </a:lnTo>
                    <a:lnTo>
                      <a:pt x="59" y="23"/>
                    </a:lnTo>
                    <a:lnTo>
                      <a:pt x="51" y="16"/>
                    </a:lnTo>
                    <a:lnTo>
                      <a:pt x="43" y="11"/>
                    </a:lnTo>
                    <a:lnTo>
                      <a:pt x="31" y="5"/>
                    </a:lnTo>
                    <a:lnTo>
                      <a:pt x="21" y="1"/>
                    </a:lnTo>
                    <a:lnTo>
                      <a:pt x="9" y="0"/>
                    </a:lnTo>
                    <a:lnTo>
                      <a:pt x="0" y="0"/>
                    </a:lnTo>
                    <a:lnTo>
                      <a:pt x="0" y="8"/>
                    </a:lnTo>
                    <a:lnTo>
                      <a:pt x="9" y="8"/>
                    </a:lnTo>
                    <a:lnTo>
                      <a:pt x="18" y="9"/>
                    </a:lnTo>
                    <a:lnTo>
                      <a:pt x="28" y="14"/>
                    </a:lnTo>
                    <a:lnTo>
                      <a:pt x="37" y="19"/>
                    </a:lnTo>
                    <a:lnTo>
                      <a:pt x="45" y="24"/>
                    </a:lnTo>
                    <a:lnTo>
                      <a:pt x="53" y="28"/>
                    </a:lnTo>
                    <a:lnTo>
                      <a:pt x="57" y="35"/>
                    </a:lnTo>
                    <a:lnTo>
                      <a:pt x="61" y="39"/>
                    </a:lnTo>
                    <a:lnTo>
                      <a:pt x="7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68" name="Freeform 268"/>
              <p:cNvSpPr>
                <a:spLocks/>
              </p:cNvSpPr>
              <p:nvPr/>
            </p:nvSpPr>
            <p:spPr bwMode="auto">
              <a:xfrm>
                <a:off x="3242" y="3871"/>
                <a:ext cx="5" cy="27"/>
              </a:xfrm>
              <a:custGeom>
                <a:avLst/>
                <a:gdLst>
                  <a:gd name="T0" fmla="*/ 0 w 15"/>
                  <a:gd name="T1" fmla="*/ 0 h 81"/>
                  <a:gd name="T2" fmla="*/ 0 w 15"/>
                  <a:gd name="T3" fmla="*/ 0 h 81"/>
                  <a:gd name="T4" fmla="*/ 0 w 15"/>
                  <a:gd name="T5" fmla="*/ 0 h 81"/>
                  <a:gd name="T6" fmla="*/ 0 w 15"/>
                  <a:gd name="T7" fmla="*/ 0 h 81"/>
                  <a:gd name="T8" fmla="*/ 0 w 15"/>
                  <a:gd name="T9" fmla="*/ 0 h 81"/>
                  <a:gd name="T10" fmla="*/ 0 w 15"/>
                  <a:gd name="T11" fmla="*/ 0 h 81"/>
                  <a:gd name="T12" fmla="*/ 0 w 15"/>
                  <a:gd name="T13" fmla="*/ 0 h 81"/>
                  <a:gd name="T14" fmla="*/ 0 w 15"/>
                  <a:gd name="T15" fmla="*/ 0 h 81"/>
                  <a:gd name="T16" fmla="*/ 0 w 15"/>
                  <a:gd name="T17" fmla="*/ 0 h 81"/>
                  <a:gd name="T18" fmla="*/ 0 w 15"/>
                  <a:gd name="T19" fmla="*/ 0 h 81"/>
                  <a:gd name="T20" fmla="*/ 0 w 15"/>
                  <a:gd name="T21" fmla="*/ 0 h 81"/>
                  <a:gd name="T22" fmla="*/ 0 w 15"/>
                  <a:gd name="T23" fmla="*/ 0 h 81"/>
                  <a:gd name="T24" fmla="*/ 0 w 15"/>
                  <a:gd name="T25" fmla="*/ 0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 h="81">
                    <a:moveTo>
                      <a:pt x="9" y="81"/>
                    </a:moveTo>
                    <a:lnTo>
                      <a:pt x="9" y="81"/>
                    </a:lnTo>
                    <a:lnTo>
                      <a:pt x="12" y="52"/>
                    </a:lnTo>
                    <a:lnTo>
                      <a:pt x="15" y="29"/>
                    </a:lnTo>
                    <a:lnTo>
                      <a:pt x="13" y="12"/>
                    </a:lnTo>
                    <a:lnTo>
                      <a:pt x="10" y="0"/>
                    </a:lnTo>
                    <a:lnTo>
                      <a:pt x="1" y="5"/>
                    </a:lnTo>
                    <a:lnTo>
                      <a:pt x="4" y="12"/>
                    </a:lnTo>
                    <a:lnTo>
                      <a:pt x="3" y="29"/>
                    </a:lnTo>
                    <a:lnTo>
                      <a:pt x="3" y="52"/>
                    </a:lnTo>
                    <a:lnTo>
                      <a:pt x="0" y="81"/>
                    </a:lnTo>
                    <a:lnTo>
                      <a:pt x="9"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69" name="Freeform 269"/>
              <p:cNvSpPr>
                <a:spLocks/>
              </p:cNvSpPr>
              <p:nvPr/>
            </p:nvSpPr>
            <p:spPr bwMode="auto">
              <a:xfrm>
                <a:off x="3231" y="3898"/>
                <a:ext cx="14" cy="42"/>
              </a:xfrm>
              <a:custGeom>
                <a:avLst/>
                <a:gdLst>
                  <a:gd name="T0" fmla="*/ 0 w 41"/>
                  <a:gd name="T1" fmla="*/ 0 h 125"/>
                  <a:gd name="T2" fmla="*/ 0 w 41"/>
                  <a:gd name="T3" fmla="*/ 0 h 125"/>
                  <a:gd name="T4" fmla="*/ 0 w 41"/>
                  <a:gd name="T5" fmla="*/ 0 h 125"/>
                  <a:gd name="T6" fmla="*/ 0 w 41"/>
                  <a:gd name="T7" fmla="*/ 0 h 125"/>
                  <a:gd name="T8" fmla="*/ 0 w 41"/>
                  <a:gd name="T9" fmla="*/ 0 h 125"/>
                  <a:gd name="T10" fmla="*/ 0 w 41"/>
                  <a:gd name="T11" fmla="*/ 0 h 125"/>
                  <a:gd name="T12" fmla="*/ 0 w 41"/>
                  <a:gd name="T13" fmla="*/ 0 h 125"/>
                  <a:gd name="T14" fmla="*/ 0 w 41"/>
                  <a:gd name="T15" fmla="*/ 0 h 125"/>
                  <a:gd name="T16" fmla="*/ 0 w 41"/>
                  <a:gd name="T17" fmla="*/ 0 h 125"/>
                  <a:gd name="T18" fmla="*/ 0 w 41"/>
                  <a:gd name="T19" fmla="*/ 0 h 125"/>
                  <a:gd name="T20" fmla="*/ 0 w 41"/>
                  <a:gd name="T21" fmla="*/ 0 h 125"/>
                  <a:gd name="T22" fmla="*/ 0 w 41"/>
                  <a:gd name="T23" fmla="*/ 0 h 125"/>
                  <a:gd name="T24" fmla="*/ 0 w 41"/>
                  <a:gd name="T25" fmla="*/ 0 h 1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25">
                    <a:moveTo>
                      <a:pt x="9" y="125"/>
                    </a:moveTo>
                    <a:lnTo>
                      <a:pt x="9" y="125"/>
                    </a:lnTo>
                    <a:lnTo>
                      <a:pt x="20" y="103"/>
                    </a:lnTo>
                    <a:lnTo>
                      <a:pt x="29" y="72"/>
                    </a:lnTo>
                    <a:lnTo>
                      <a:pt x="35" y="37"/>
                    </a:lnTo>
                    <a:lnTo>
                      <a:pt x="41" y="0"/>
                    </a:lnTo>
                    <a:lnTo>
                      <a:pt x="32" y="0"/>
                    </a:lnTo>
                    <a:lnTo>
                      <a:pt x="26" y="37"/>
                    </a:lnTo>
                    <a:lnTo>
                      <a:pt x="20" y="72"/>
                    </a:lnTo>
                    <a:lnTo>
                      <a:pt x="12" y="101"/>
                    </a:lnTo>
                    <a:lnTo>
                      <a:pt x="0" y="120"/>
                    </a:lnTo>
                    <a:lnTo>
                      <a:pt x="9" y="1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70" name="Freeform 270"/>
              <p:cNvSpPr>
                <a:spLocks/>
              </p:cNvSpPr>
              <p:nvPr/>
            </p:nvSpPr>
            <p:spPr bwMode="auto">
              <a:xfrm>
                <a:off x="3193" y="3938"/>
                <a:ext cx="41" cy="27"/>
              </a:xfrm>
              <a:custGeom>
                <a:avLst/>
                <a:gdLst>
                  <a:gd name="T0" fmla="*/ 0 w 124"/>
                  <a:gd name="T1" fmla="*/ 0 h 81"/>
                  <a:gd name="T2" fmla="*/ 0 w 124"/>
                  <a:gd name="T3" fmla="*/ 0 h 81"/>
                  <a:gd name="T4" fmla="*/ 0 w 124"/>
                  <a:gd name="T5" fmla="*/ 0 h 81"/>
                  <a:gd name="T6" fmla="*/ 0 w 124"/>
                  <a:gd name="T7" fmla="*/ 0 h 81"/>
                  <a:gd name="T8" fmla="*/ 0 w 124"/>
                  <a:gd name="T9" fmla="*/ 0 h 81"/>
                  <a:gd name="T10" fmla="*/ 0 w 124"/>
                  <a:gd name="T11" fmla="*/ 0 h 81"/>
                  <a:gd name="T12" fmla="*/ 0 w 124"/>
                  <a:gd name="T13" fmla="*/ 0 h 81"/>
                  <a:gd name="T14" fmla="*/ 0 w 124"/>
                  <a:gd name="T15" fmla="*/ 0 h 81"/>
                  <a:gd name="T16" fmla="*/ 0 w 124"/>
                  <a:gd name="T17" fmla="*/ 0 h 81"/>
                  <a:gd name="T18" fmla="*/ 0 w 124"/>
                  <a:gd name="T19" fmla="*/ 0 h 81"/>
                  <a:gd name="T20" fmla="*/ 0 w 124"/>
                  <a:gd name="T21" fmla="*/ 0 h 81"/>
                  <a:gd name="T22" fmla="*/ 0 w 124"/>
                  <a:gd name="T23" fmla="*/ 0 h 81"/>
                  <a:gd name="T24" fmla="*/ 0 w 124"/>
                  <a:gd name="T25" fmla="*/ 0 h 81"/>
                  <a:gd name="T26" fmla="*/ 0 w 124"/>
                  <a:gd name="T27" fmla="*/ 0 h 81"/>
                  <a:gd name="T28" fmla="*/ 0 w 124"/>
                  <a:gd name="T29" fmla="*/ 0 h 81"/>
                  <a:gd name="T30" fmla="*/ 0 w 124"/>
                  <a:gd name="T31" fmla="*/ 0 h 81"/>
                  <a:gd name="T32" fmla="*/ 0 w 124"/>
                  <a:gd name="T33" fmla="*/ 0 h 81"/>
                  <a:gd name="T34" fmla="*/ 0 w 124"/>
                  <a:gd name="T35" fmla="*/ 0 h 81"/>
                  <a:gd name="T36" fmla="*/ 0 w 124"/>
                  <a:gd name="T37" fmla="*/ 0 h 81"/>
                  <a:gd name="T38" fmla="*/ 0 w 124"/>
                  <a:gd name="T39" fmla="*/ 0 h 81"/>
                  <a:gd name="T40" fmla="*/ 0 w 124"/>
                  <a:gd name="T41" fmla="*/ 0 h 81"/>
                  <a:gd name="T42" fmla="*/ 0 w 124"/>
                  <a:gd name="T43" fmla="*/ 0 h 81"/>
                  <a:gd name="T44" fmla="*/ 0 w 124"/>
                  <a:gd name="T45" fmla="*/ 0 h 81"/>
                  <a:gd name="T46" fmla="*/ 0 w 124"/>
                  <a:gd name="T47" fmla="*/ 0 h 81"/>
                  <a:gd name="T48" fmla="*/ 0 w 124"/>
                  <a:gd name="T49" fmla="*/ 0 h 81"/>
                  <a:gd name="T50" fmla="*/ 0 w 124"/>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4" h="81">
                    <a:moveTo>
                      <a:pt x="9" y="79"/>
                    </a:moveTo>
                    <a:lnTo>
                      <a:pt x="5" y="81"/>
                    </a:lnTo>
                    <a:lnTo>
                      <a:pt x="23" y="81"/>
                    </a:lnTo>
                    <a:lnTo>
                      <a:pt x="41" y="75"/>
                    </a:lnTo>
                    <a:lnTo>
                      <a:pt x="58" y="67"/>
                    </a:lnTo>
                    <a:lnTo>
                      <a:pt x="74" y="58"/>
                    </a:lnTo>
                    <a:lnTo>
                      <a:pt x="87" y="44"/>
                    </a:lnTo>
                    <a:lnTo>
                      <a:pt x="102" y="31"/>
                    </a:lnTo>
                    <a:lnTo>
                      <a:pt x="114" y="17"/>
                    </a:lnTo>
                    <a:lnTo>
                      <a:pt x="124" y="5"/>
                    </a:lnTo>
                    <a:lnTo>
                      <a:pt x="115" y="0"/>
                    </a:lnTo>
                    <a:lnTo>
                      <a:pt x="105" y="12"/>
                    </a:lnTo>
                    <a:lnTo>
                      <a:pt x="93" y="25"/>
                    </a:lnTo>
                    <a:lnTo>
                      <a:pt x="82" y="39"/>
                    </a:lnTo>
                    <a:lnTo>
                      <a:pt x="68" y="50"/>
                    </a:lnTo>
                    <a:lnTo>
                      <a:pt x="52" y="59"/>
                    </a:lnTo>
                    <a:lnTo>
                      <a:pt x="38" y="67"/>
                    </a:lnTo>
                    <a:lnTo>
                      <a:pt x="23" y="73"/>
                    </a:lnTo>
                    <a:lnTo>
                      <a:pt x="5" y="73"/>
                    </a:lnTo>
                    <a:lnTo>
                      <a:pt x="0" y="74"/>
                    </a:lnTo>
                    <a:lnTo>
                      <a:pt x="5" y="73"/>
                    </a:lnTo>
                    <a:lnTo>
                      <a:pt x="2" y="74"/>
                    </a:lnTo>
                    <a:lnTo>
                      <a:pt x="0" y="77"/>
                    </a:lnTo>
                    <a:lnTo>
                      <a:pt x="2" y="79"/>
                    </a:lnTo>
                    <a:lnTo>
                      <a:pt x="5" y="81"/>
                    </a:lnTo>
                    <a:lnTo>
                      <a:pt x="9"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71" name="Freeform 271"/>
              <p:cNvSpPr>
                <a:spLocks/>
              </p:cNvSpPr>
              <p:nvPr/>
            </p:nvSpPr>
            <p:spPr bwMode="auto">
              <a:xfrm>
                <a:off x="3195" y="3842"/>
                <a:ext cx="80" cy="132"/>
              </a:xfrm>
              <a:custGeom>
                <a:avLst/>
                <a:gdLst>
                  <a:gd name="T0" fmla="*/ 0 w 242"/>
                  <a:gd name="T1" fmla="*/ 0 h 398"/>
                  <a:gd name="T2" fmla="*/ 0 w 242"/>
                  <a:gd name="T3" fmla="*/ 0 h 398"/>
                  <a:gd name="T4" fmla="*/ 0 w 242"/>
                  <a:gd name="T5" fmla="*/ 0 h 398"/>
                  <a:gd name="T6" fmla="*/ 0 w 242"/>
                  <a:gd name="T7" fmla="*/ 0 h 398"/>
                  <a:gd name="T8" fmla="*/ 0 w 242"/>
                  <a:gd name="T9" fmla="*/ 0 h 398"/>
                  <a:gd name="T10" fmla="*/ 0 w 242"/>
                  <a:gd name="T11" fmla="*/ 0 h 398"/>
                  <a:gd name="T12" fmla="*/ 0 w 242"/>
                  <a:gd name="T13" fmla="*/ 0 h 398"/>
                  <a:gd name="T14" fmla="*/ 0 w 242"/>
                  <a:gd name="T15" fmla="*/ 0 h 398"/>
                  <a:gd name="T16" fmla="*/ 0 w 242"/>
                  <a:gd name="T17" fmla="*/ 0 h 398"/>
                  <a:gd name="T18" fmla="*/ 0 w 242"/>
                  <a:gd name="T19" fmla="*/ 0 h 398"/>
                  <a:gd name="T20" fmla="*/ 0 w 242"/>
                  <a:gd name="T21" fmla="*/ 0 h 398"/>
                  <a:gd name="T22" fmla="*/ 0 w 242"/>
                  <a:gd name="T23" fmla="*/ 0 h 398"/>
                  <a:gd name="T24" fmla="*/ 0 w 242"/>
                  <a:gd name="T25" fmla="*/ 0 h 398"/>
                  <a:gd name="T26" fmla="*/ 0 w 242"/>
                  <a:gd name="T27" fmla="*/ 0 h 398"/>
                  <a:gd name="T28" fmla="*/ 0 w 242"/>
                  <a:gd name="T29" fmla="*/ 0 h 398"/>
                  <a:gd name="T30" fmla="*/ 0 w 242"/>
                  <a:gd name="T31" fmla="*/ 0 h 398"/>
                  <a:gd name="T32" fmla="*/ 0 w 242"/>
                  <a:gd name="T33" fmla="*/ 0 h 398"/>
                  <a:gd name="T34" fmla="*/ 0 w 242"/>
                  <a:gd name="T35" fmla="*/ 0 h 398"/>
                  <a:gd name="T36" fmla="*/ 0 w 242"/>
                  <a:gd name="T37" fmla="*/ 0 h 398"/>
                  <a:gd name="T38" fmla="*/ 0 w 242"/>
                  <a:gd name="T39" fmla="*/ 0 h 398"/>
                  <a:gd name="T40" fmla="*/ 0 w 242"/>
                  <a:gd name="T41" fmla="*/ 0 h 398"/>
                  <a:gd name="T42" fmla="*/ 0 w 242"/>
                  <a:gd name="T43" fmla="*/ 0 h 398"/>
                  <a:gd name="T44" fmla="*/ 0 w 242"/>
                  <a:gd name="T45" fmla="*/ 0 h 398"/>
                  <a:gd name="T46" fmla="*/ 0 w 242"/>
                  <a:gd name="T47" fmla="*/ 0 h 398"/>
                  <a:gd name="T48" fmla="*/ 0 w 242"/>
                  <a:gd name="T49" fmla="*/ 0 h 398"/>
                  <a:gd name="T50" fmla="*/ 0 w 242"/>
                  <a:gd name="T51" fmla="*/ 0 h 398"/>
                  <a:gd name="T52" fmla="*/ 0 w 242"/>
                  <a:gd name="T53" fmla="*/ 0 h 398"/>
                  <a:gd name="T54" fmla="*/ 0 w 242"/>
                  <a:gd name="T55" fmla="*/ 0 h 398"/>
                  <a:gd name="T56" fmla="*/ 0 w 242"/>
                  <a:gd name="T57" fmla="*/ 0 h 398"/>
                  <a:gd name="T58" fmla="*/ 0 w 242"/>
                  <a:gd name="T59" fmla="*/ 0 h 398"/>
                  <a:gd name="T60" fmla="*/ 0 w 242"/>
                  <a:gd name="T61" fmla="*/ 0 h 398"/>
                  <a:gd name="T62" fmla="*/ 0 w 242"/>
                  <a:gd name="T63" fmla="*/ 0 h 398"/>
                  <a:gd name="T64" fmla="*/ 0 w 242"/>
                  <a:gd name="T65" fmla="*/ 0 h 398"/>
                  <a:gd name="T66" fmla="*/ 0 w 242"/>
                  <a:gd name="T67" fmla="*/ 0 h 398"/>
                  <a:gd name="T68" fmla="*/ 0 w 242"/>
                  <a:gd name="T69" fmla="*/ 0 h 398"/>
                  <a:gd name="T70" fmla="*/ 0 w 242"/>
                  <a:gd name="T71" fmla="*/ 0 h 398"/>
                  <a:gd name="T72" fmla="*/ 0 w 242"/>
                  <a:gd name="T73" fmla="*/ 0 h 398"/>
                  <a:gd name="T74" fmla="*/ 0 w 242"/>
                  <a:gd name="T75" fmla="*/ 0 h 398"/>
                  <a:gd name="T76" fmla="*/ 0 w 242"/>
                  <a:gd name="T77" fmla="*/ 0 h 398"/>
                  <a:gd name="T78" fmla="*/ 0 w 242"/>
                  <a:gd name="T79" fmla="*/ 0 h 398"/>
                  <a:gd name="T80" fmla="*/ 0 w 242"/>
                  <a:gd name="T81" fmla="*/ 0 h 398"/>
                  <a:gd name="T82" fmla="*/ 0 w 242"/>
                  <a:gd name="T83" fmla="*/ 0 h 398"/>
                  <a:gd name="T84" fmla="*/ 0 w 242"/>
                  <a:gd name="T85" fmla="*/ 0 h 398"/>
                  <a:gd name="T86" fmla="*/ 0 w 242"/>
                  <a:gd name="T87" fmla="*/ 0 h 398"/>
                  <a:gd name="T88" fmla="*/ 0 w 242"/>
                  <a:gd name="T89" fmla="*/ 0 h 398"/>
                  <a:gd name="T90" fmla="*/ 0 w 242"/>
                  <a:gd name="T91" fmla="*/ 0 h 398"/>
                  <a:gd name="T92" fmla="*/ 0 w 242"/>
                  <a:gd name="T93" fmla="*/ 0 h 398"/>
                  <a:gd name="T94" fmla="*/ 0 w 242"/>
                  <a:gd name="T95" fmla="*/ 0 h 398"/>
                  <a:gd name="T96" fmla="*/ 0 w 242"/>
                  <a:gd name="T97" fmla="*/ 0 h 398"/>
                  <a:gd name="T98" fmla="*/ 0 w 242"/>
                  <a:gd name="T99" fmla="*/ 0 h 398"/>
                  <a:gd name="T100" fmla="*/ 0 w 242"/>
                  <a:gd name="T101" fmla="*/ 0 h 398"/>
                  <a:gd name="T102" fmla="*/ 0 w 242"/>
                  <a:gd name="T103" fmla="*/ 0 h 398"/>
                  <a:gd name="T104" fmla="*/ 0 w 242"/>
                  <a:gd name="T105" fmla="*/ 0 h 398"/>
                  <a:gd name="T106" fmla="*/ 0 w 242"/>
                  <a:gd name="T107" fmla="*/ 0 h 398"/>
                  <a:gd name="T108" fmla="*/ 0 w 242"/>
                  <a:gd name="T109" fmla="*/ 0 h 398"/>
                  <a:gd name="T110" fmla="*/ 0 w 242"/>
                  <a:gd name="T111" fmla="*/ 0 h 398"/>
                  <a:gd name="T112" fmla="*/ 0 w 242"/>
                  <a:gd name="T113" fmla="*/ 0 h 398"/>
                  <a:gd name="T114" fmla="*/ 0 w 242"/>
                  <a:gd name="T115" fmla="*/ 0 h 398"/>
                  <a:gd name="T116" fmla="*/ 0 w 242"/>
                  <a:gd name="T117" fmla="*/ 0 h 398"/>
                  <a:gd name="T118" fmla="*/ 0 w 242"/>
                  <a:gd name="T119" fmla="*/ 0 h 398"/>
                  <a:gd name="T120" fmla="*/ 0 w 242"/>
                  <a:gd name="T121" fmla="*/ 0 h 398"/>
                  <a:gd name="T122" fmla="*/ 0 w 242"/>
                  <a:gd name="T123" fmla="*/ 0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2" h="398">
                    <a:moveTo>
                      <a:pt x="90" y="45"/>
                    </a:moveTo>
                    <a:lnTo>
                      <a:pt x="95" y="38"/>
                    </a:lnTo>
                    <a:lnTo>
                      <a:pt x="103" y="30"/>
                    </a:lnTo>
                    <a:lnTo>
                      <a:pt x="110" y="22"/>
                    </a:lnTo>
                    <a:lnTo>
                      <a:pt x="119" y="15"/>
                    </a:lnTo>
                    <a:lnTo>
                      <a:pt x="129" y="8"/>
                    </a:lnTo>
                    <a:lnTo>
                      <a:pt x="141" y="4"/>
                    </a:lnTo>
                    <a:lnTo>
                      <a:pt x="152" y="1"/>
                    </a:lnTo>
                    <a:lnTo>
                      <a:pt x="164" y="0"/>
                    </a:lnTo>
                    <a:lnTo>
                      <a:pt x="180" y="1"/>
                    </a:lnTo>
                    <a:lnTo>
                      <a:pt x="196" y="4"/>
                    </a:lnTo>
                    <a:lnTo>
                      <a:pt x="210" y="10"/>
                    </a:lnTo>
                    <a:lnTo>
                      <a:pt x="222" y="15"/>
                    </a:lnTo>
                    <a:lnTo>
                      <a:pt x="232" y="23"/>
                    </a:lnTo>
                    <a:lnTo>
                      <a:pt x="239" y="32"/>
                    </a:lnTo>
                    <a:lnTo>
                      <a:pt x="242" y="42"/>
                    </a:lnTo>
                    <a:lnTo>
                      <a:pt x="242" y="54"/>
                    </a:lnTo>
                    <a:lnTo>
                      <a:pt x="235" y="88"/>
                    </a:lnTo>
                    <a:lnTo>
                      <a:pt x="225" y="130"/>
                    </a:lnTo>
                    <a:lnTo>
                      <a:pt x="212" y="171"/>
                    </a:lnTo>
                    <a:lnTo>
                      <a:pt x="202" y="204"/>
                    </a:lnTo>
                    <a:lnTo>
                      <a:pt x="193" y="229"/>
                    </a:lnTo>
                    <a:lnTo>
                      <a:pt x="187" y="254"/>
                    </a:lnTo>
                    <a:lnTo>
                      <a:pt x="183" y="274"/>
                    </a:lnTo>
                    <a:lnTo>
                      <a:pt x="180" y="287"/>
                    </a:lnTo>
                    <a:lnTo>
                      <a:pt x="175" y="294"/>
                    </a:lnTo>
                    <a:lnTo>
                      <a:pt x="165" y="306"/>
                    </a:lnTo>
                    <a:lnTo>
                      <a:pt x="149" y="321"/>
                    </a:lnTo>
                    <a:lnTo>
                      <a:pt x="132" y="337"/>
                    </a:lnTo>
                    <a:lnTo>
                      <a:pt x="113" y="355"/>
                    </a:lnTo>
                    <a:lnTo>
                      <a:pt x="94" y="370"/>
                    </a:lnTo>
                    <a:lnTo>
                      <a:pt x="78" y="382"/>
                    </a:lnTo>
                    <a:lnTo>
                      <a:pt x="66" y="388"/>
                    </a:lnTo>
                    <a:lnTo>
                      <a:pt x="56" y="393"/>
                    </a:lnTo>
                    <a:lnTo>
                      <a:pt x="46" y="395"/>
                    </a:lnTo>
                    <a:lnTo>
                      <a:pt x="36" y="398"/>
                    </a:lnTo>
                    <a:lnTo>
                      <a:pt x="24" y="397"/>
                    </a:lnTo>
                    <a:lnTo>
                      <a:pt x="16" y="394"/>
                    </a:lnTo>
                    <a:lnTo>
                      <a:pt x="8" y="388"/>
                    </a:lnTo>
                    <a:lnTo>
                      <a:pt x="2" y="379"/>
                    </a:lnTo>
                    <a:lnTo>
                      <a:pt x="0" y="366"/>
                    </a:lnTo>
                    <a:lnTo>
                      <a:pt x="18" y="366"/>
                    </a:lnTo>
                    <a:lnTo>
                      <a:pt x="34" y="360"/>
                    </a:lnTo>
                    <a:lnTo>
                      <a:pt x="50" y="352"/>
                    </a:lnTo>
                    <a:lnTo>
                      <a:pt x="66" y="343"/>
                    </a:lnTo>
                    <a:lnTo>
                      <a:pt x="79" y="330"/>
                    </a:lnTo>
                    <a:lnTo>
                      <a:pt x="93" y="317"/>
                    </a:lnTo>
                    <a:lnTo>
                      <a:pt x="104" y="304"/>
                    </a:lnTo>
                    <a:lnTo>
                      <a:pt x="114" y="291"/>
                    </a:lnTo>
                    <a:lnTo>
                      <a:pt x="133" y="248"/>
                    </a:lnTo>
                    <a:lnTo>
                      <a:pt x="145" y="183"/>
                    </a:lnTo>
                    <a:lnTo>
                      <a:pt x="149" y="123"/>
                    </a:lnTo>
                    <a:lnTo>
                      <a:pt x="148" y="90"/>
                    </a:lnTo>
                    <a:lnTo>
                      <a:pt x="143" y="86"/>
                    </a:lnTo>
                    <a:lnTo>
                      <a:pt x="138" y="80"/>
                    </a:lnTo>
                    <a:lnTo>
                      <a:pt x="130" y="74"/>
                    </a:lnTo>
                    <a:lnTo>
                      <a:pt x="122" y="69"/>
                    </a:lnTo>
                    <a:lnTo>
                      <a:pt x="111" y="63"/>
                    </a:lnTo>
                    <a:lnTo>
                      <a:pt x="101" y="59"/>
                    </a:lnTo>
                    <a:lnTo>
                      <a:pt x="91" y="58"/>
                    </a:lnTo>
                    <a:lnTo>
                      <a:pt x="82" y="58"/>
                    </a:lnTo>
                    <a:lnTo>
                      <a:pt x="9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72" name="Freeform 272"/>
              <p:cNvSpPr>
                <a:spLocks/>
              </p:cNvSpPr>
              <p:nvPr/>
            </p:nvSpPr>
            <p:spPr bwMode="auto">
              <a:xfrm>
                <a:off x="3223" y="3856"/>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0" y="0"/>
                    </a:moveTo>
                    <a:lnTo>
                      <a:pt x="0" y="4"/>
                    </a:lnTo>
                    <a:lnTo>
                      <a:pt x="3" y="7"/>
                    </a:lnTo>
                    <a:lnTo>
                      <a:pt x="6" y="8"/>
                    </a:lnTo>
                    <a:lnTo>
                      <a:pt x="9" y="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73" name="Freeform 273"/>
              <p:cNvSpPr>
                <a:spLocks/>
              </p:cNvSpPr>
              <p:nvPr/>
            </p:nvSpPr>
            <p:spPr bwMode="auto">
              <a:xfrm>
                <a:off x="3223" y="3840"/>
                <a:ext cx="26" cy="17"/>
              </a:xfrm>
              <a:custGeom>
                <a:avLst/>
                <a:gdLst>
                  <a:gd name="T0" fmla="*/ 0 w 79"/>
                  <a:gd name="T1" fmla="*/ 0 h 51"/>
                  <a:gd name="T2" fmla="*/ 0 w 79"/>
                  <a:gd name="T3" fmla="*/ 0 h 51"/>
                  <a:gd name="T4" fmla="*/ 0 w 79"/>
                  <a:gd name="T5" fmla="*/ 0 h 51"/>
                  <a:gd name="T6" fmla="*/ 0 w 79"/>
                  <a:gd name="T7" fmla="*/ 0 h 51"/>
                  <a:gd name="T8" fmla="*/ 0 w 79"/>
                  <a:gd name="T9" fmla="*/ 0 h 51"/>
                  <a:gd name="T10" fmla="*/ 0 w 79"/>
                  <a:gd name="T11" fmla="*/ 0 h 51"/>
                  <a:gd name="T12" fmla="*/ 0 w 79"/>
                  <a:gd name="T13" fmla="*/ 0 h 51"/>
                  <a:gd name="T14" fmla="*/ 0 w 79"/>
                  <a:gd name="T15" fmla="*/ 0 h 51"/>
                  <a:gd name="T16" fmla="*/ 0 w 79"/>
                  <a:gd name="T17" fmla="*/ 0 h 51"/>
                  <a:gd name="T18" fmla="*/ 0 w 79"/>
                  <a:gd name="T19" fmla="*/ 0 h 51"/>
                  <a:gd name="T20" fmla="*/ 0 w 79"/>
                  <a:gd name="T21" fmla="*/ 0 h 51"/>
                  <a:gd name="T22" fmla="*/ 0 w 79"/>
                  <a:gd name="T23" fmla="*/ 0 h 51"/>
                  <a:gd name="T24" fmla="*/ 0 w 79"/>
                  <a:gd name="T25" fmla="*/ 0 h 51"/>
                  <a:gd name="T26" fmla="*/ 0 w 79"/>
                  <a:gd name="T27" fmla="*/ 0 h 51"/>
                  <a:gd name="T28" fmla="*/ 0 w 79"/>
                  <a:gd name="T29" fmla="*/ 0 h 51"/>
                  <a:gd name="T30" fmla="*/ 0 w 79"/>
                  <a:gd name="T31" fmla="*/ 0 h 51"/>
                  <a:gd name="T32" fmla="*/ 0 w 79"/>
                  <a:gd name="T33" fmla="*/ 0 h 51"/>
                  <a:gd name="T34" fmla="*/ 0 w 79"/>
                  <a:gd name="T35" fmla="*/ 0 h 51"/>
                  <a:gd name="T36" fmla="*/ 0 w 79"/>
                  <a:gd name="T37" fmla="*/ 0 h 51"/>
                  <a:gd name="T38" fmla="*/ 0 w 79"/>
                  <a:gd name="T39" fmla="*/ 0 h 51"/>
                  <a:gd name="T40" fmla="*/ 0 w 79"/>
                  <a:gd name="T41" fmla="*/ 0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9" h="51">
                    <a:moveTo>
                      <a:pt x="79" y="0"/>
                    </a:moveTo>
                    <a:lnTo>
                      <a:pt x="79" y="0"/>
                    </a:lnTo>
                    <a:lnTo>
                      <a:pt x="67" y="1"/>
                    </a:lnTo>
                    <a:lnTo>
                      <a:pt x="54" y="4"/>
                    </a:lnTo>
                    <a:lnTo>
                      <a:pt x="42" y="8"/>
                    </a:lnTo>
                    <a:lnTo>
                      <a:pt x="31" y="15"/>
                    </a:lnTo>
                    <a:lnTo>
                      <a:pt x="22" y="23"/>
                    </a:lnTo>
                    <a:lnTo>
                      <a:pt x="13" y="31"/>
                    </a:lnTo>
                    <a:lnTo>
                      <a:pt x="6" y="39"/>
                    </a:lnTo>
                    <a:lnTo>
                      <a:pt x="0" y="46"/>
                    </a:lnTo>
                    <a:lnTo>
                      <a:pt x="9" y="51"/>
                    </a:lnTo>
                    <a:lnTo>
                      <a:pt x="15" y="45"/>
                    </a:lnTo>
                    <a:lnTo>
                      <a:pt x="22" y="36"/>
                    </a:lnTo>
                    <a:lnTo>
                      <a:pt x="28" y="28"/>
                    </a:lnTo>
                    <a:lnTo>
                      <a:pt x="37" y="23"/>
                    </a:lnTo>
                    <a:lnTo>
                      <a:pt x="45" y="16"/>
                    </a:lnTo>
                    <a:lnTo>
                      <a:pt x="57" y="12"/>
                    </a:lnTo>
                    <a:lnTo>
                      <a:pt x="67" y="9"/>
                    </a:lnTo>
                    <a:lnTo>
                      <a:pt x="79" y="8"/>
                    </a:lnTo>
                    <a:lnTo>
                      <a:pt x="7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74" name="Freeform 274"/>
              <p:cNvSpPr>
                <a:spLocks/>
              </p:cNvSpPr>
              <p:nvPr/>
            </p:nvSpPr>
            <p:spPr bwMode="auto">
              <a:xfrm>
                <a:off x="3249" y="3840"/>
                <a:ext cx="28" cy="20"/>
              </a:xfrm>
              <a:custGeom>
                <a:avLst/>
                <a:gdLst>
                  <a:gd name="T0" fmla="*/ 0 w 83"/>
                  <a:gd name="T1" fmla="*/ 0 h 58"/>
                  <a:gd name="T2" fmla="*/ 0 w 83"/>
                  <a:gd name="T3" fmla="*/ 0 h 58"/>
                  <a:gd name="T4" fmla="*/ 0 w 83"/>
                  <a:gd name="T5" fmla="*/ 0 h 58"/>
                  <a:gd name="T6" fmla="*/ 0 w 83"/>
                  <a:gd name="T7" fmla="*/ 0 h 58"/>
                  <a:gd name="T8" fmla="*/ 0 w 83"/>
                  <a:gd name="T9" fmla="*/ 0 h 58"/>
                  <a:gd name="T10" fmla="*/ 0 w 83"/>
                  <a:gd name="T11" fmla="*/ 0 h 58"/>
                  <a:gd name="T12" fmla="*/ 0 w 83"/>
                  <a:gd name="T13" fmla="*/ 0 h 58"/>
                  <a:gd name="T14" fmla="*/ 0 w 83"/>
                  <a:gd name="T15" fmla="*/ 0 h 58"/>
                  <a:gd name="T16" fmla="*/ 0 w 83"/>
                  <a:gd name="T17" fmla="*/ 0 h 58"/>
                  <a:gd name="T18" fmla="*/ 0 w 83"/>
                  <a:gd name="T19" fmla="*/ 0 h 58"/>
                  <a:gd name="T20" fmla="*/ 0 w 83"/>
                  <a:gd name="T21" fmla="*/ 0 h 58"/>
                  <a:gd name="T22" fmla="*/ 0 w 83"/>
                  <a:gd name="T23" fmla="*/ 0 h 58"/>
                  <a:gd name="T24" fmla="*/ 0 w 83"/>
                  <a:gd name="T25" fmla="*/ 0 h 58"/>
                  <a:gd name="T26" fmla="*/ 0 w 83"/>
                  <a:gd name="T27" fmla="*/ 0 h 58"/>
                  <a:gd name="T28" fmla="*/ 0 w 83"/>
                  <a:gd name="T29" fmla="*/ 0 h 58"/>
                  <a:gd name="T30" fmla="*/ 0 w 83"/>
                  <a:gd name="T31" fmla="*/ 0 h 58"/>
                  <a:gd name="T32" fmla="*/ 0 w 83"/>
                  <a:gd name="T33" fmla="*/ 0 h 58"/>
                  <a:gd name="T34" fmla="*/ 0 w 83"/>
                  <a:gd name="T35" fmla="*/ 0 h 58"/>
                  <a:gd name="T36" fmla="*/ 0 w 83"/>
                  <a:gd name="T37" fmla="*/ 0 h 58"/>
                  <a:gd name="T38" fmla="*/ 0 w 83"/>
                  <a:gd name="T39" fmla="*/ 0 h 58"/>
                  <a:gd name="T40" fmla="*/ 0 w 83"/>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 h="58">
                    <a:moveTo>
                      <a:pt x="83" y="58"/>
                    </a:moveTo>
                    <a:lnTo>
                      <a:pt x="83" y="58"/>
                    </a:lnTo>
                    <a:lnTo>
                      <a:pt x="83" y="46"/>
                    </a:lnTo>
                    <a:lnTo>
                      <a:pt x="80" y="35"/>
                    </a:lnTo>
                    <a:lnTo>
                      <a:pt x="71" y="24"/>
                    </a:lnTo>
                    <a:lnTo>
                      <a:pt x="61" y="15"/>
                    </a:lnTo>
                    <a:lnTo>
                      <a:pt x="48" y="9"/>
                    </a:lnTo>
                    <a:lnTo>
                      <a:pt x="33" y="4"/>
                    </a:lnTo>
                    <a:lnTo>
                      <a:pt x="16" y="1"/>
                    </a:lnTo>
                    <a:lnTo>
                      <a:pt x="0" y="0"/>
                    </a:lnTo>
                    <a:lnTo>
                      <a:pt x="0" y="8"/>
                    </a:lnTo>
                    <a:lnTo>
                      <a:pt x="16" y="9"/>
                    </a:lnTo>
                    <a:lnTo>
                      <a:pt x="30" y="12"/>
                    </a:lnTo>
                    <a:lnTo>
                      <a:pt x="45" y="18"/>
                    </a:lnTo>
                    <a:lnTo>
                      <a:pt x="55" y="23"/>
                    </a:lnTo>
                    <a:lnTo>
                      <a:pt x="65" y="30"/>
                    </a:lnTo>
                    <a:lnTo>
                      <a:pt x="71" y="38"/>
                    </a:lnTo>
                    <a:lnTo>
                      <a:pt x="74" y="46"/>
                    </a:lnTo>
                    <a:lnTo>
                      <a:pt x="74" y="58"/>
                    </a:lnTo>
                    <a:lnTo>
                      <a:pt x="83"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75" name="Freeform 275"/>
              <p:cNvSpPr>
                <a:spLocks/>
              </p:cNvSpPr>
              <p:nvPr/>
            </p:nvSpPr>
            <p:spPr bwMode="auto">
              <a:xfrm>
                <a:off x="3260" y="3860"/>
                <a:ext cx="17" cy="50"/>
              </a:xfrm>
              <a:custGeom>
                <a:avLst/>
                <a:gdLst>
                  <a:gd name="T0" fmla="*/ 0 w 50"/>
                  <a:gd name="T1" fmla="*/ 0 h 151"/>
                  <a:gd name="T2" fmla="*/ 0 w 50"/>
                  <a:gd name="T3" fmla="*/ 0 h 151"/>
                  <a:gd name="T4" fmla="*/ 0 w 50"/>
                  <a:gd name="T5" fmla="*/ 0 h 151"/>
                  <a:gd name="T6" fmla="*/ 0 w 50"/>
                  <a:gd name="T7" fmla="*/ 0 h 151"/>
                  <a:gd name="T8" fmla="*/ 0 w 50"/>
                  <a:gd name="T9" fmla="*/ 0 h 151"/>
                  <a:gd name="T10" fmla="*/ 0 w 50"/>
                  <a:gd name="T11" fmla="*/ 0 h 151"/>
                  <a:gd name="T12" fmla="*/ 0 w 50"/>
                  <a:gd name="T13" fmla="*/ 0 h 151"/>
                  <a:gd name="T14" fmla="*/ 0 w 50"/>
                  <a:gd name="T15" fmla="*/ 0 h 151"/>
                  <a:gd name="T16" fmla="*/ 0 w 50"/>
                  <a:gd name="T17" fmla="*/ 0 h 151"/>
                  <a:gd name="T18" fmla="*/ 0 w 50"/>
                  <a:gd name="T19" fmla="*/ 0 h 151"/>
                  <a:gd name="T20" fmla="*/ 0 w 50"/>
                  <a:gd name="T21" fmla="*/ 0 h 151"/>
                  <a:gd name="T22" fmla="*/ 0 w 50"/>
                  <a:gd name="T23" fmla="*/ 0 h 151"/>
                  <a:gd name="T24" fmla="*/ 0 w 50"/>
                  <a:gd name="T25" fmla="*/ 0 h 1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 h="151">
                    <a:moveTo>
                      <a:pt x="9" y="151"/>
                    </a:moveTo>
                    <a:lnTo>
                      <a:pt x="9" y="151"/>
                    </a:lnTo>
                    <a:lnTo>
                      <a:pt x="19" y="119"/>
                    </a:lnTo>
                    <a:lnTo>
                      <a:pt x="32" y="76"/>
                    </a:lnTo>
                    <a:lnTo>
                      <a:pt x="42" y="34"/>
                    </a:lnTo>
                    <a:lnTo>
                      <a:pt x="50" y="0"/>
                    </a:lnTo>
                    <a:lnTo>
                      <a:pt x="41" y="0"/>
                    </a:lnTo>
                    <a:lnTo>
                      <a:pt x="34" y="34"/>
                    </a:lnTo>
                    <a:lnTo>
                      <a:pt x="23" y="76"/>
                    </a:lnTo>
                    <a:lnTo>
                      <a:pt x="10" y="116"/>
                    </a:lnTo>
                    <a:lnTo>
                      <a:pt x="0" y="148"/>
                    </a:lnTo>
                    <a:lnTo>
                      <a:pt x="9"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76" name="Freeform 276"/>
              <p:cNvSpPr>
                <a:spLocks/>
              </p:cNvSpPr>
              <p:nvPr/>
            </p:nvSpPr>
            <p:spPr bwMode="auto">
              <a:xfrm>
                <a:off x="3253" y="3909"/>
                <a:ext cx="10" cy="28"/>
              </a:xfrm>
              <a:custGeom>
                <a:avLst/>
                <a:gdLst>
                  <a:gd name="T0" fmla="*/ 0 w 31"/>
                  <a:gd name="T1" fmla="*/ 0 h 85"/>
                  <a:gd name="T2" fmla="*/ 0 w 31"/>
                  <a:gd name="T3" fmla="*/ 0 h 85"/>
                  <a:gd name="T4" fmla="*/ 0 w 31"/>
                  <a:gd name="T5" fmla="*/ 0 h 85"/>
                  <a:gd name="T6" fmla="*/ 0 w 31"/>
                  <a:gd name="T7" fmla="*/ 0 h 85"/>
                  <a:gd name="T8" fmla="*/ 0 w 31"/>
                  <a:gd name="T9" fmla="*/ 0 h 85"/>
                  <a:gd name="T10" fmla="*/ 0 w 31"/>
                  <a:gd name="T11" fmla="*/ 0 h 85"/>
                  <a:gd name="T12" fmla="*/ 0 w 31"/>
                  <a:gd name="T13" fmla="*/ 0 h 85"/>
                  <a:gd name="T14" fmla="*/ 0 w 31"/>
                  <a:gd name="T15" fmla="*/ 0 h 85"/>
                  <a:gd name="T16" fmla="*/ 0 w 31"/>
                  <a:gd name="T17" fmla="*/ 0 h 85"/>
                  <a:gd name="T18" fmla="*/ 0 w 31"/>
                  <a:gd name="T19" fmla="*/ 0 h 85"/>
                  <a:gd name="T20" fmla="*/ 0 w 31"/>
                  <a:gd name="T21" fmla="*/ 0 h 85"/>
                  <a:gd name="T22" fmla="*/ 0 w 31"/>
                  <a:gd name="T23" fmla="*/ 0 h 85"/>
                  <a:gd name="T24" fmla="*/ 0 w 31"/>
                  <a:gd name="T25" fmla="*/ 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85">
                    <a:moveTo>
                      <a:pt x="9" y="85"/>
                    </a:moveTo>
                    <a:lnTo>
                      <a:pt x="9" y="85"/>
                    </a:lnTo>
                    <a:lnTo>
                      <a:pt x="12" y="72"/>
                    </a:lnTo>
                    <a:lnTo>
                      <a:pt x="16" y="52"/>
                    </a:lnTo>
                    <a:lnTo>
                      <a:pt x="22" y="29"/>
                    </a:lnTo>
                    <a:lnTo>
                      <a:pt x="31" y="3"/>
                    </a:lnTo>
                    <a:lnTo>
                      <a:pt x="22" y="0"/>
                    </a:lnTo>
                    <a:lnTo>
                      <a:pt x="13" y="26"/>
                    </a:lnTo>
                    <a:lnTo>
                      <a:pt x="8" y="52"/>
                    </a:lnTo>
                    <a:lnTo>
                      <a:pt x="3" y="72"/>
                    </a:lnTo>
                    <a:lnTo>
                      <a:pt x="0" y="85"/>
                    </a:lnTo>
                    <a:lnTo>
                      <a:pt x="9" y="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77" name="Freeform 277"/>
              <p:cNvSpPr>
                <a:spLocks/>
              </p:cNvSpPr>
              <p:nvPr/>
            </p:nvSpPr>
            <p:spPr bwMode="auto">
              <a:xfrm>
                <a:off x="3216" y="3937"/>
                <a:ext cx="40" cy="36"/>
              </a:xfrm>
              <a:custGeom>
                <a:avLst/>
                <a:gdLst>
                  <a:gd name="T0" fmla="*/ 0 w 119"/>
                  <a:gd name="T1" fmla="*/ 0 h 106"/>
                  <a:gd name="T2" fmla="*/ 0 w 119"/>
                  <a:gd name="T3" fmla="*/ 0 h 106"/>
                  <a:gd name="T4" fmla="*/ 0 w 119"/>
                  <a:gd name="T5" fmla="*/ 0 h 106"/>
                  <a:gd name="T6" fmla="*/ 0 w 119"/>
                  <a:gd name="T7" fmla="*/ 0 h 106"/>
                  <a:gd name="T8" fmla="*/ 0 w 119"/>
                  <a:gd name="T9" fmla="*/ 0 h 106"/>
                  <a:gd name="T10" fmla="*/ 0 w 119"/>
                  <a:gd name="T11" fmla="*/ 0 h 106"/>
                  <a:gd name="T12" fmla="*/ 0 w 119"/>
                  <a:gd name="T13" fmla="*/ 0 h 106"/>
                  <a:gd name="T14" fmla="*/ 0 w 119"/>
                  <a:gd name="T15" fmla="*/ 0 h 106"/>
                  <a:gd name="T16" fmla="*/ 0 w 119"/>
                  <a:gd name="T17" fmla="*/ 0 h 106"/>
                  <a:gd name="T18" fmla="*/ 0 w 119"/>
                  <a:gd name="T19" fmla="*/ 0 h 106"/>
                  <a:gd name="T20" fmla="*/ 0 w 119"/>
                  <a:gd name="T21" fmla="*/ 0 h 106"/>
                  <a:gd name="T22" fmla="*/ 0 w 119"/>
                  <a:gd name="T23" fmla="*/ 0 h 106"/>
                  <a:gd name="T24" fmla="*/ 0 w 119"/>
                  <a:gd name="T25" fmla="*/ 0 h 106"/>
                  <a:gd name="T26" fmla="*/ 0 w 119"/>
                  <a:gd name="T27" fmla="*/ 0 h 106"/>
                  <a:gd name="T28" fmla="*/ 0 w 119"/>
                  <a:gd name="T29" fmla="*/ 0 h 106"/>
                  <a:gd name="T30" fmla="*/ 0 w 119"/>
                  <a:gd name="T31" fmla="*/ 0 h 106"/>
                  <a:gd name="T32" fmla="*/ 0 w 119"/>
                  <a:gd name="T33" fmla="*/ 0 h 106"/>
                  <a:gd name="T34" fmla="*/ 0 w 119"/>
                  <a:gd name="T35" fmla="*/ 0 h 106"/>
                  <a:gd name="T36" fmla="*/ 0 w 119"/>
                  <a:gd name="T37" fmla="*/ 0 h 106"/>
                  <a:gd name="T38" fmla="*/ 0 w 119"/>
                  <a:gd name="T39" fmla="*/ 0 h 106"/>
                  <a:gd name="T40" fmla="*/ 0 w 119"/>
                  <a:gd name="T41" fmla="*/ 0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9" h="106">
                    <a:moveTo>
                      <a:pt x="3" y="106"/>
                    </a:moveTo>
                    <a:lnTo>
                      <a:pt x="3" y="106"/>
                    </a:lnTo>
                    <a:lnTo>
                      <a:pt x="16" y="99"/>
                    </a:lnTo>
                    <a:lnTo>
                      <a:pt x="32" y="87"/>
                    </a:lnTo>
                    <a:lnTo>
                      <a:pt x="51" y="70"/>
                    </a:lnTo>
                    <a:lnTo>
                      <a:pt x="70" y="53"/>
                    </a:lnTo>
                    <a:lnTo>
                      <a:pt x="87" y="37"/>
                    </a:lnTo>
                    <a:lnTo>
                      <a:pt x="103" y="22"/>
                    </a:lnTo>
                    <a:lnTo>
                      <a:pt x="115" y="10"/>
                    </a:lnTo>
                    <a:lnTo>
                      <a:pt x="119" y="0"/>
                    </a:lnTo>
                    <a:lnTo>
                      <a:pt x="110" y="0"/>
                    </a:lnTo>
                    <a:lnTo>
                      <a:pt x="106" y="4"/>
                    </a:lnTo>
                    <a:lnTo>
                      <a:pt x="97" y="17"/>
                    </a:lnTo>
                    <a:lnTo>
                      <a:pt x="81" y="31"/>
                    </a:lnTo>
                    <a:lnTo>
                      <a:pt x="64" y="48"/>
                    </a:lnTo>
                    <a:lnTo>
                      <a:pt x="45" y="65"/>
                    </a:lnTo>
                    <a:lnTo>
                      <a:pt x="26" y="79"/>
                    </a:lnTo>
                    <a:lnTo>
                      <a:pt x="10" y="91"/>
                    </a:lnTo>
                    <a:lnTo>
                      <a:pt x="0" y="97"/>
                    </a:lnTo>
                    <a:lnTo>
                      <a:pt x="3" y="1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78" name="Freeform 278"/>
              <p:cNvSpPr>
                <a:spLocks/>
              </p:cNvSpPr>
              <p:nvPr/>
            </p:nvSpPr>
            <p:spPr bwMode="auto">
              <a:xfrm>
                <a:off x="3193" y="3962"/>
                <a:ext cx="24" cy="14"/>
              </a:xfrm>
              <a:custGeom>
                <a:avLst/>
                <a:gdLst>
                  <a:gd name="T0" fmla="*/ 0 w 73"/>
                  <a:gd name="T1" fmla="*/ 0 h 40"/>
                  <a:gd name="T2" fmla="*/ 0 w 73"/>
                  <a:gd name="T3" fmla="*/ 0 h 40"/>
                  <a:gd name="T4" fmla="*/ 0 w 73"/>
                  <a:gd name="T5" fmla="*/ 0 h 40"/>
                  <a:gd name="T6" fmla="*/ 0 w 73"/>
                  <a:gd name="T7" fmla="*/ 0 h 40"/>
                  <a:gd name="T8" fmla="*/ 0 w 73"/>
                  <a:gd name="T9" fmla="*/ 0 h 40"/>
                  <a:gd name="T10" fmla="*/ 0 w 73"/>
                  <a:gd name="T11" fmla="*/ 0 h 40"/>
                  <a:gd name="T12" fmla="*/ 0 w 73"/>
                  <a:gd name="T13" fmla="*/ 0 h 40"/>
                  <a:gd name="T14" fmla="*/ 0 w 73"/>
                  <a:gd name="T15" fmla="*/ 0 h 40"/>
                  <a:gd name="T16" fmla="*/ 0 w 73"/>
                  <a:gd name="T17" fmla="*/ 0 h 40"/>
                  <a:gd name="T18" fmla="*/ 0 w 73"/>
                  <a:gd name="T19" fmla="*/ 0 h 40"/>
                  <a:gd name="T20" fmla="*/ 0 w 73"/>
                  <a:gd name="T21" fmla="*/ 0 h 40"/>
                  <a:gd name="T22" fmla="*/ 0 w 73"/>
                  <a:gd name="T23" fmla="*/ 0 h 40"/>
                  <a:gd name="T24" fmla="*/ 0 w 73"/>
                  <a:gd name="T25" fmla="*/ 0 h 40"/>
                  <a:gd name="T26" fmla="*/ 0 w 73"/>
                  <a:gd name="T27" fmla="*/ 0 h 40"/>
                  <a:gd name="T28" fmla="*/ 0 w 73"/>
                  <a:gd name="T29" fmla="*/ 0 h 40"/>
                  <a:gd name="T30" fmla="*/ 0 w 73"/>
                  <a:gd name="T31" fmla="*/ 0 h 40"/>
                  <a:gd name="T32" fmla="*/ 0 w 73"/>
                  <a:gd name="T33" fmla="*/ 0 h 40"/>
                  <a:gd name="T34" fmla="*/ 0 w 73"/>
                  <a:gd name="T35" fmla="*/ 0 h 40"/>
                  <a:gd name="T36" fmla="*/ 0 w 73"/>
                  <a:gd name="T37" fmla="*/ 0 h 40"/>
                  <a:gd name="T38" fmla="*/ 0 w 73"/>
                  <a:gd name="T39" fmla="*/ 0 h 40"/>
                  <a:gd name="T40" fmla="*/ 0 w 73"/>
                  <a:gd name="T41" fmla="*/ 0 h 40"/>
                  <a:gd name="T42" fmla="*/ 0 w 73"/>
                  <a:gd name="T43" fmla="*/ 0 h 40"/>
                  <a:gd name="T44" fmla="*/ 0 w 73"/>
                  <a:gd name="T45" fmla="*/ 0 h 40"/>
                  <a:gd name="T46" fmla="*/ 0 w 73"/>
                  <a:gd name="T47" fmla="*/ 0 h 40"/>
                  <a:gd name="T48" fmla="*/ 0 w 73"/>
                  <a:gd name="T49" fmla="*/ 0 h 40"/>
                  <a:gd name="T50" fmla="*/ 0 w 73"/>
                  <a:gd name="T51" fmla="*/ 0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 h="40">
                    <a:moveTo>
                      <a:pt x="5" y="0"/>
                    </a:moveTo>
                    <a:lnTo>
                      <a:pt x="0" y="4"/>
                    </a:lnTo>
                    <a:lnTo>
                      <a:pt x="3" y="18"/>
                    </a:lnTo>
                    <a:lnTo>
                      <a:pt x="9" y="29"/>
                    </a:lnTo>
                    <a:lnTo>
                      <a:pt x="19" y="36"/>
                    </a:lnTo>
                    <a:lnTo>
                      <a:pt x="29" y="39"/>
                    </a:lnTo>
                    <a:lnTo>
                      <a:pt x="41" y="40"/>
                    </a:lnTo>
                    <a:lnTo>
                      <a:pt x="52" y="37"/>
                    </a:lnTo>
                    <a:lnTo>
                      <a:pt x="63" y="35"/>
                    </a:lnTo>
                    <a:lnTo>
                      <a:pt x="73" y="31"/>
                    </a:lnTo>
                    <a:lnTo>
                      <a:pt x="70" y="22"/>
                    </a:lnTo>
                    <a:lnTo>
                      <a:pt x="60" y="26"/>
                    </a:lnTo>
                    <a:lnTo>
                      <a:pt x="50" y="29"/>
                    </a:lnTo>
                    <a:lnTo>
                      <a:pt x="41" y="32"/>
                    </a:lnTo>
                    <a:lnTo>
                      <a:pt x="29" y="31"/>
                    </a:lnTo>
                    <a:lnTo>
                      <a:pt x="22" y="28"/>
                    </a:lnTo>
                    <a:lnTo>
                      <a:pt x="18" y="24"/>
                    </a:lnTo>
                    <a:lnTo>
                      <a:pt x="12" y="16"/>
                    </a:lnTo>
                    <a:lnTo>
                      <a:pt x="9" y="4"/>
                    </a:lnTo>
                    <a:lnTo>
                      <a:pt x="5" y="8"/>
                    </a:lnTo>
                    <a:lnTo>
                      <a:pt x="9" y="4"/>
                    </a:lnTo>
                    <a:lnTo>
                      <a:pt x="7" y="1"/>
                    </a:lnTo>
                    <a:lnTo>
                      <a:pt x="5" y="0"/>
                    </a:lnTo>
                    <a:lnTo>
                      <a:pt x="2" y="1"/>
                    </a:lnTo>
                    <a:lnTo>
                      <a:pt x="0" y="4"/>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79" name="Freeform 279"/>
              <p:cNvSpPr>
                <a:spLocks/>
              </p:cNvSpPr>
              <p:nvPr/>
            </p:nvSpPr>
            <p:spPr bwMode="auto">
              <a:xfrm>
                <a:off x="3195" y="3938"/>
                <a:ext cx="39" cy="27"/>
              </a:xfrm>
              <a:custGeom>
                <a:avLst/>
                <a:gdLst>
                  <a:gd name="T0" fmla="*/ 0 w 119"/>
                  <a:gd name="T1" fmla="*/ 0 h 81"/>
                  <a:gd name="T2" fmla="*/ 0 w 119"/>
                  <a:gd name="T3" fmla="*/ 0 h 81"/>
                  <a:gd name="T4" fmla="*/ 0 w 119"/>
                  <a:gd name="T5" fmla="*/ 0 h 81"/>
                  <a:gd name="T6" fmla="*/ 0 w 119"/>
                  <a:gd name="T7" fmla="*/ 0 h 81"/>
                  <a:gd name="T8" fmla="*/ 0 w 119"/>
                  <a:gd name="T9" fmla="*/ 0 h 81"/>
                  <a:gd name="T10" fmla="*/ 0 w 119"/>
                  <a:gd name="T11" fmla="*/ 0 h 81"/>
                  <a:gd name="T12" fmla="*/ 0 w 119"/>
                  <a:gd name="T13" fmla="*/ 0 h 81"/>
                  <a:gd name="T14" fmla="*/ 0 w 119"/>
                  <a:gd name="T15" fmla="*/ 0 h 81"/>
                  <a:gd name="T16" fmla="*/ 0 w 119"/>
                  <a:gd name="T17" fmla="*/ 0 h 81"/>
                  <a:gd name="T18" fmla="*/ 0 w 119"/>
                  <a:gd name="T19" fmla="*/ 0 h 81"/>
                  <a:gd name="T20" fmla="*/ 0 w 119"/>
                  <a:gd name="T21" fmla="*/ 0 h 81"/>
                  <a:gd name="T22" fmla="*/ 0 w 119"/>
                  <a:gd name="T23" fmla="*/ 0 h 81"/>
                  <a:gd name="T24" fmla="*/ 0 w 119"/>
                  <a:gd name="T25" fmla="*/ 0 h 81"/>
                  <a:gd name="T26" fmla="*/ 0 w 119"/>
                  <a:gd name="T27" fmla="*/ 0 h 81"/>
                  <a:gd name="T28" fmla="*/ 0 w 119"/>
                  <a:gd name="T29" fmla="*/ 0 h 81"/>
                  <a:gd name="T30" fmla="*/ 0 w 119"/>
                  <a:gd name="T31" fmla="*/ 0 h 81"/>
                  <a:gd name="T32" fmla="*/ 0 w 119"/>
                  <a:gd name="T33" fmla="*/ 0 h 81"/>
                  <a:gd name="T34" fmla="*/ 0 w 119"/>
                  <a:gd name="T35" fmla="*/ 0 h 81"/>
                  <a:gd name="T36" fmla="*/ 0 w 119"/>
                  <a:gd name="T37" fmla="*/ 0 h 81"/>
                  <a:gd name="T38" fmla="*/ 0 w 119"/>
                  <a:gd name="T39" fmla="*/ 0 h 81"/>
                  <a:gd name="T40" fmla="*/ 0 w 119"/>
                  <a:gd name="T41" fmla="*/ 0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9" h="81">
                    <a:moveTo>
                      <a:pt x="110" y="0"/>
                    </a:moveTo>
                    <a:lnTo>
                      <a:pt x="110" y="0"/>
                    </a:lnTo>
                    <a:lnTo>
                      <a:pt x="100" y="12"/>
                    </a:lnTo>
                    <a:lnTo>
                      <a:pt x="88" y="25"/>
                    </a:lnTo>
                    <a:lnTo>
                      <a:pt x="77" y="39"/>
                    </a:lnTo>
                    <a:lnTo>
                      <a:pt x="63" y="50"/>
                    </a:lnTo>
                    <a:lnTo>
                      <a:pt x="47" y="59"/>
                    </a:lnTo>
                    <a:lnTo>
                      <a:pt x="33" y="67"/>
                    </a:lnTo>
                    <a:lnTo>
                      <a:pt x="18" y="73"/>
                    </a:lnTo>
                    <a:lnTo>
                      <a:pt x="0" y="73"/>
                    </a:lnTo>
                    <a:lnTo>
                      <a:pt x="0" y="81"/>
                    </a:lnTo>
                    <a:lnTo>
                      <a:pt x="18" y="81"/>
                    </a:lnTo>
                    <a:lnTo>
                      <a:pt x="36" y="75"/>
                    </a:lnTo>
                    <a:lnTo>
                      <a:pt x="53" y="67"/>
                    </a:lnTo>
                    <a:lnTo>
                      <a:pt x="69" y="58"/>
                    </a:lnTo>
                    <a:lnTo>
                      <a:pt x="82" y="44"/>
                    </a:lnTo>
                    <a:lnTo>
                      <a:pt x="97" y="31"/>
                    </a:lnTo>
                    <a:lnTo>
                      <a:pt x="109" y="17"/>
                    </a:lnTo>
                    <a:lnTo>
                      <a:pt x="119" y="5"/>
                    </a:lnTo>
                    <a:lnTo>
                      <a:pt x="1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80" name="Freeform 280"/>
              <p:cNvSpPr>
                <a:spLocks/>
              </p:cNvSpPr>
              <p:nvPr/>
            </p:nvSpPr>
            <p:spPr bwMode="auto">
              <a:xfrm>
                <a:off x="3231" y="3871"/>
                <a:ext cx="15" cy="69"/>
              </a:xfrm>
              <a:custGeom>
                <a:avLst/>
                <a:gdLst>
                  <a:gd name="T0" fmla="*/ 0 w 45"/>
                  <a:gd name="T1" fmla="*/ 0 h 206"/>
                  <a:gd name="T2" fmla="*/ 0 w 45"/>
                  <a:gd name="T3" fmla="*/ 0 h 206"/>
                  <a:gd name="T4" fmla="*/ 0 w 45"/>
                  <a:gd name="T5" fmla="*/ 0 h 206"/>
                  <a:gd name="T6" fmla="*/ 0 w 45"/>
                  <a:gd name="T7" fmla="*/ 0 h 206"/>
                  <a:gd name="T8" fmla="*/ 0 w 45"/>
                  <a:gd name="T9" fmla="*/ 0 h 206"/>
                  <a:gd name="T10" fmla="*/ 0 w 45"/>
                  <a:gd name="T11" fmla="*/ 0 h 206"/>
                  <a:gd name="T12" fmla="*/ 0 w 45"/>
                  <a:gd name="T13" fmla="*/ 0 h 206"/>
                  <a:gd name="T14" fmla="*/ 0 w 45"/>
                  <a:gd name="T15" fmla="*/ 0 h 206"/>
                  <a:gd name="T16" fmla="*/ 0 w 45"/>
                  <a:gd name="T17" fmla="*/ 0 h 206"/>
                  <a:gd name="T18" fmla="*/ 0 w 45"/>
                  <a:gd name="T19" fmla="*/ 0 h 206"/>
                  <a:gd name="T20" fmla="*/ 0 w 45"/>
                  <a:gd name="T21" fmla="*/ 0 h 206"/>
                  <a:gd name="T22" fmla="*/ 0 w 45"/>
                  <a:gd name="T23" fmla="*/ 0 h 206"/>
                  <a:gd name="T24" fmla="*/ 0 w 45"/>
                  <a:gd name="T25" fmla="*/ 0 h 2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5" h="206">
                    <a:moveTo>
                      <a:pt x="33" y="5"/>
                    </a:moveTo>
                    <a:lnTo>
                      <a:pt x="33" y="4"/>
                    </a:lnTo>
                    <a:lnTo>
                      <a:pt x="33" y="35"/>
                    </a:lnTo>
                    <a:lnTo>
                      <a:pt x="31" y="95"/>
                    </a:lnTo>
                    <a:lnTo>
                      <a:pt x="19" y="159"/>
                    </a:lnTo>
                    <a:lnTo>
                      <a:pt x="0" y="201"/>
                    </a:lnTo>
                    <a:lnTo>
                      <a:pt x="9" y="206"/>
                    </a:lnTo>
                    <a:lnTo>
                      <a:pt x="28" y="162"/>
                    </a:lnTo>
                    <a:lnTo>
                      <a:pt x="39" y="95"/>
                    </a:lnTo>
                    <a:lnTo>
                      <a:pt x="45" y="35"/>
                    </a:lnTo>
                    <a:lnTo>
                      <a:pt x="42" y="1"/>
                    </a:lnTo>
                    <a:lnTo>
                      <a:pt x="42" y="0"/>
                    </a:lnTo>
                    <a:lnTo>
                      <a:pt x="3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81" name="Freeform 281"/>
              <p:cNvSpPr>
                <a:spLocks/>
              </p:cNvSpPr>
              <p:nvPr/>
            </p:nvSpPr>
            <p:spPr bwMode="auto">
              <a:xfrm>
                <a:off x="3222" y="3860"/>
                <a:ext cx="23" cy="13"/>
              </a:xfrm>
              <a:custGeom>
                <a:avLst/>
                <a:gdLst>
                  <a:gd name="T0" fmla="*/ 0 w 70"/>
                  <a:gd name="T1" fmla="*/ 0 h 39"/>
                  <a:gd name="T2" fmla="*/ 0 w 70"/>
                  <a:gd name="T3" fmla="*/ 0 h 39"/>
                  <a:gd name="T4" fmla="*/ 0 w 70"/>
                  <a:gd name="T5" fmla="*/ 0 h 39"/>
                  <a:gd name="T6" fmla="*/ 0 w 70"/>
                  <a:gd name="T7" fmla="*/ 0 h 39"/>
                  <a:gd name="T8" fmla="*/ 0 w 70"/>
                  <a:gd name="T9" fmla="*/ 0 h 39"/>
                  <a:gd name="T10" fmla="*/ 0 w 70"/>
                  <a:gd name="T11" fmla="*/ 0 h 39"/>
                  <a:gd name="T12" fmla="*/ 0 w 70"/>
                  <a:gd name="T13" fmla="*/ 0 h 39"/>
                  <a:gd name="T14" fmla="*/ 0 w 70"/>
                  <a:gd name="T15" fmla="*/ 0 h 39"/>
                  <a:gd name="T16" fmla="*/ 0 w 70"/>
                  <a:gd name="T17" fmla="*/ 0 h 39"/>
                  <a:gd name="T18" fmla="*/ 0 w 70"/>
                  <a:gd name="T19" fmla="*/ 0 h 39"/>
                  <a:gd name="T20" fmla="*/ 0 w 70"/>
                  <a:gd name="T21" fmla="*/ 0 h 39"/>
                  <a:gd name="T22" fmla="*/ 0 w 70"/>
                  <a:gd name="T23" fmla="*/ 0 h 39"/>
                  <a:gd name="T24" fmla="*/ 0 w 70"/>
                  <a:gd name="T25" fmla="*/ 0 h 39"/>
                  <a:gd name="T26" fmla="*/ 0 w 70"/>
                  <a:gd name="T27" fmla="*/ 0 h 39"/>
                  <a:gd name="T28" fmla="*/ 0 w 70"/>
                  <a:gd name="T29" fmla="*/ 0 h 39"/>
                  <a:gd name="T30" fmla="*/ 0 w 70"/>
                  <a:gd name="T31" fmla="*/ 0 h 39"/>
                  <a:gd name="T32" fmla="*/ 0 w 70"/>
                  <a:gd name="T33" fmla="*/ 0 h 39"/>
                  <a:gd name="T34" fmla="*/ 0 w 70"/>
                  <a:gd name="T35" fmla="*/ 0 h 39"/>
                  <a:gd name="T36" fmla="*/ 0 w 70"/>
                  <a:gd name="T37" fmla="*/ 0 h 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39">
                    <a:moveTo>
                      <a:pt x="0" y="8"/>
                    </a:moveTo>
                    <a:lnTo>
                      <a:pt x="9" y="8"/>
                    </a:lnTo>
                    <a:lnTo>
                      <a:pt x="18" y="9"/>
                    </a:lnTo>
                    <a:lnTo>
                      <a:pt x="28" y="14"/>
                    </a:lnTo>
                    <a:lnTo>
                      <a:pt x="37" y="19"/>
                    </a:lnTo>
                    <a:lnTo>
                      <a:pt x="45" y="24"/>
                    </a:lnTo>
                    <a:lnTo>
                      <a:pt x="53" y="28"/>
                    </a:lnTo>
                    <a:lnTo>
                      <a:pt x="57" y="35"/>
                    </a:lnTo>
                    <a:lnTo>
                      <a:pt x="61" y="39"/>
                    </a:lnTo>
                    <a:lnTo>
                      <a:pt x="70" y="34"/>
                    </a:lnTo>
                    <a:lnTo>
                      <a:pt x="66" y="30"/>
                    </a:lnTo>
                    <a:lnTo>
                      <a:pt x="59" y="23"/>
                    </a:lnTo>
                    <a:lnTo>
                      <a:pt x="51" y="16"/>
                    </a:lnTo>
                    <a:lnTo>
                      <a:pt x="43" y="11"/>
                    </a:lnTo>
                    <a:lnTo>
                      <a:pt x="31" y="5"/>
                    </a:lnTo>
                    <a:lnTo>
                      <a:pt x="21" y="1"/>
                    </a:lnTo>
                    <a:lnTo>
                      <a:pt x="9" y="0"/>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82" name="Freeform 282"/>
              <p:cNvSpPr>
                <a:spLocks/>
              </p:cNvSpPr>
              <p:nvPr/>
            </p:nvSpPr>
            <p:spPr bwMode="auto">
              <a:xfrm>
                <a:off x="3221" y="3860"/>
                <a:ext cx="1" cy="2"/>
              </a:xfrm>
              <a:custGeom>
                <a:avLst/>
                <a:gdLst>
                  <a:gd name="T0" fmla="*/ 0 w 4"/>
                  <a:gd name="T1" fmla="*/ 0 h 8"/>
                  <a:gd name="T2" fmla="*/ 0 w 4"/>
                  <a:gd name="T3" fmla="*/ 0 h 8"/>
                  <a:gd name="T4" fmla="*/ 0 w 4"/>
                  <a:gd name="T5" fmla="*/ 0 h 8"/>
                  <a:gd name="T6" fmla="*/ 0 w 4"/>
                  <a:gd name="T7" fmla="*/ 0 h 8"/>
                  <a:gd name="T8" fmla="*/ 0 w 4"/>
                  <a:gd name="T9" fmla="*/ 0 h 8"/>
                  <a:gd name="T10" fmla="*/ 0 w 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4" y="0"/>
                    </a:moveTo>
                    <a:lnTo>
                      <a:pt x="1" y="1"/>
                    </a:lnTo>
                    <a:lnTo>
                      <a:pt x="0" y="4"/>
                    </a:lnTo>
                    <a:lnTo>
                      <a:pt x="1" y="7"/>
                    </a:lnTo>
                    <a:lnTo>
                      <a:pt x="4" y="8"/>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83" name="Freeform 283"/>
              <p:cNvSpPr>
                <a:spLocks/>
              </p:cNvSpPr>
              <p:nvPr/>
            </p:nvSpPr>
            <p:spPr bwMode="auto">
              <a:xfrm>
                <a:off x="3222" y="3855"/>
                <a:ext cx="29" cy="43"/>
              </a:xfrm>
              <a:custGeom>
                <a:avLst/>
                <a:gdLst>
                  <a:gd name="T0" fmla="*/ 0 w 88"/>
                  <a:gd name="T1" fmla="*/ 0 h 128"/>
                  <a:gd name="T2" fmla="*/ 0 w 88"/>
                  <a:gd name="T3" fmla="*/ 0 h 128"/>
                  <a:gd name="T4" fmla="*/ 0 w 88"/>
                  <a:gd name="T5" fmla="*/ 0 h 128"/>
                  <a:gd name="T6" fmla="*/ 0 w 88"/>
                  <a:gd name="T7" fmla="*/ 0 h 128"/>
                  <a:gd name="T8" fmla="*/ 0 w 88"/>
                  <a:gd name="T9" fmla="*/ 0 h 128"/>
                  <a:gd name="T10" fmla="*/ 0 w 88"/>
                  <a:gd name="T11" fmla="*/ 0 h 128"/>
                  <a:gd name="T12" fmla="*/ 0 w 88"/>
                  <a:gd name="T13" fmla="*/ 0 h 128"/>
                  <a:gd name="T14" fmla="*/ 0 w 88"/>
                  <a:gd name="T15" fmla="*/ 0 h 128"/>
                  <a:gd name="T16" fmla="*/ 0 w 88"/>
                  <a:gd name="T17" fmla="*/ 0 h 128"/>
                  <a:gd name="T18" fmla="*/ 0 w 88"/>
                  <a:gd name="T19" fmla="*/ 0 h 128"/>
                  <a:gd name="T20" fmla="*/ 0 w 88"/>
                  <a:gd name="T21" fmla="*/ 0 h 128"/>
                  <a:gd name="T22" fmla="*/ 0 w 88"/>
                  <a:gd name="T23" fmla="*/ 0 h 128"/>
                  <a:gd name="T24" fmla="*/ 0 w 88"/>
                  <a:gd name="T25" fmla="*/ 0 h 128"/>
                  <a:gd name="T26" fmla="*/ 0 w 88"/>
                  <a:gd name="T27" fmla="*/ 0 h 128"/>
                  <a:gd name="T28" fmla="*/ 0 w 88"/>
                  <a:gd name="T29" fmla="*/ 0 h 128"/>
                  <a:gd name="T30" fmla="*/ 0 w 88"/>
                  <a:gd name="T31" fmla="*/ 0 h 128"/>
                  <a:gd name="T32" fmla="*/ 0 w 88"/>
                  <a:gd name="T33" fmla="*/ 0 h 128"/>
                  <a:gd name="T34" fmla="*/ 0 w 88"/>
                  <a:gd name="T35" fmla="*/ 0 h 128"/>
                  <a:gd name="T36" fmla="*/ 0 w 88"/>
                  <a:gd name="T37" fmla="*/ 0 h 128"/>
                  <a:gd name="T38" fmla="*/ 0 w 88"/>
                  <a:gd name="T39" fmla="*/ 0 h 128"/>
                  <a:gd name="T40" fmla="*/ 0 w 88"/>
                  <a:gd name="T41" fmla="*/ 0 h 128"/>
                  <a:gd name="T42" fmla="*/ 0 w 88"/>
                  <a:gd name="T43" fmla="*/ 0 h 128"/>
                  <a:gd name="T44" fmla="*/ 0 w 88"/>
                  <a:gd name="T45" fmla="*/ 0 h 128"/>
                  <a:gd name="T46" fmla="*/ 0 w 88"/>
                  <a:gd name="T47" fmla="*/ 0 h 128"/>
                  <a:gd name="T48" fmla="*/ 0 w 88"/>
                  <a:gd name="T49" fmla="*/ 0 h 128"/>
                  <a:gd name="T50" fmla="*/ 0 w 88"/>
                  <a:gd name="T51" fmla="*/ 0 h 128"/>
                  <a:gd name="T52" fmla="*/ 0 w 88"/>
                  <a:gd name="T53" fmla="*/ 0 h 128"/>
                  <a:gd name="T54" fmla="*/ 0 w 88"/>
                  <a:gd name="T55" fmla="*/ 0 h 128"/>
                  <a:gd name="T56" fmla="*/ 0 w 88"/>
                  <a:gd name="T57" fmla="*/ 0 h 1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8" h="128">
                    <a:moveTo>
                      <a:pt x="64" y="128"/>
                    </a:moveTo>
                    <a:lnTo>
                      <a:pt x="67" y="99"/>
                    </a:lnTo>
                    <a:lnTo>
                      <a:pt x="69" y="76"/>
                    </a:lnTo>
                    <a:lnTo>
                      <a:pt x="69" y="59"/>
                    </a:lnTo>
                    <a:lnTo>
                      <a:pt x="66" y="49"/>
                    </a:lnTo>
                    <a:lnTo>
                      <a:pt x="61" y="45"/>
                    </a:lnTo>
                    <a:lnTo>
                      <a:pt x="56" y="39"/>
                    </a:lnTo>
                    <a:lnTo>
                      <a:pt x="48" y="33"/>
                    </a:lnTo>
                    <a:lnTo>
                      <a:pt x="40" y="28"/>
                    </a:lnTo>
                    <a:lnTo>
                      <a:pt x="29" y="22"/>
                    </a:lnTo>
                    <a:lnTo>
                      <a:pt x="19" y="18"/>
                    </a:lnTo>
                    <a:lnTo>
                      <a:pt x="9" y="17"/>
                    </a:lnTo>
                    <a:lnTo>
                      <a:pt x="0" y="17"/>
                    </a:lnTo>
                    <a:lnTo>
                      <a:pt x="2" y="14"/>
                    </a:lnTo>
                    <a:lnTo>
                      <a:pt x="3" y="10"/>
                    </a:lnTo>
                    <a:lnTo>
                      <a:pt x="6" y="8"/>
                    </a:lnTo>
                    <a:lnTo>
                      <a:pt x="8" y="4"/>
                    </a:lnTo>
                    <a:lnTo>
                      <a:pt x="13" y="1"/>
                    </a:lnTo>
                    <a:lnTo>
                      <a:pt x="21" y="1"/>
                    </a:lnTo>
                    <a:lnTo>
                      <a:pt x="31" y="0"/>
                    </a:lnTo>
                    <a:lnTo>
                      <a:pt x="43" y="1"/>
                    </a:lnTo>
                    <a:lnTo>
                      <a:pt x="53" y="4"/>
                    </a:lnTo>
                    <a:lnTo>
                      <a:pt x="64" y="8"/>
                    </a:lnTo>
                    <a:lnTo>
                      <a:pt x="73" y="13"/>
                    </a:lnTo>
                    <a:lnTo>
                      <a:pt x="80" y="20"/>
                    </a:lnTo>
                    <a:lnTo>
                      <a:pt x="88" y="41"/>
                    </a:lnTo>
                    <a:lnTo>
                      <a:pt x="88" y="67"/>
                    </a:lnTo>
                    <a:lnTo>
                      <a:pt x="80" y="97"/>
                    </a:lnTo>
                    <a:lnTo>
                      <a:pt x="64" y="128"/>
                    </a:lnTo>
                    <a:close/>
                  </a:path>
                </a:pathLst>
              </a:custGeom>
              <a:solidFill>
                <a:srgbClr val="004C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84" name="Freeform 284"/>
              <p:cNvSpPr>
                <a:spLocks/>
              </p:cNvSpPr>
              <p:nvPr/>
            </p:nvSpPr>
            <p:spPr bwMode="auto">
              <a:xfrm>
                <a:off x="3242" y="3871"/>
                <a:ext cx="5" cy="27"/>
              </a:xfrm>
              <a:custGeom>
                <a:avLst/>
                <a:gdLst>
                  <a:gd name="T0" fmla="*/ 0 w 15"/>
                  <a:gd name="T1" fmla="*/ 0 h 81"/>
                  <a:gd name="T2" fmla="*/ 0 w 15"/>
                  <a:gd name="T3" fmla="*/ 0 h 81"/>
                  <a:gd name="T4" fmla="*/ 0 w 15"/>
                  <a:gd name="T5" fmla="*/ 0 h 81"/>
                  <a:gd name="T6" fmla="*/ 0 w 15"/>
                  <a:gd name="T7" fmla="*/ 0 h 81"/>
                  <a:gd name="T8" fmla="*/ 0 w 15"/>
                  <a:gd name="T9" fmla="*/ 0 h 81"/>
                  <a:gd name="T10" fmla="*/ 0 w 15"/>
                  <a:gd name="T11" fmla="*/ 0 h 81"/>
                  <a:gd name="T12" fmla="*/ 0 w 15"/>
                  <a:gd name="T13" fmla="*/ 0 h 81"/>
                  <a:gd name="T14" fmla="*/ 0 w 15"/>
                  <a:gd name="T15" fmla="*/ 0 h 81"/>
                  <a:gd name="T16" fmla="*/ 0 w 15"/>
                  <a:gd name="T17" fmla="*/ 0 h 81"/>
                  <a:gd name="T18" fmla="*/ 0 w 15"/>
                  <a:gd name="T19" fmla="*/ 0 h 81"/>
                  <a:gd name="T20" fmla="*/ 0 w 15"/>
                  <a:gd name="T21" fmla="*/ 0 h 81"/>
                  <a:gd name="T22" fmla="*/ 0 w 15"/>
                  <a:gd name="T23" fmla="*/ 0 h 81"/>
                  <a:gd name="T24" fmla="*/ 0 w 15"/>
                  <a:gd name="T25" fmla="*/ 0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 h="81">
                    <a:moveTo>
                      <a:pt x="1" y="5"/>
                    </a:moveTo>
                    <a:lnTo>
                      <a:pt x="1" y="5"/>
                    </a:lnTo>
                    <a:lnTo>
                      <a:pt x="4" y="12"/>
                    </a:lnTo>
                    <a:lnTo>
                      <a:pt x="3" y="29"/>
                    </a:lnTo>
                    <a:lnTo>
                      <a:pt x="3" y="52"/>
                    </a:lnTo>
                    <a:lnTo>
                      <a:pt x="0" y="81"/>
                    </a:lnTo>
                    <a:lnTo>
                      <a:pt x="9" y="81"/>
                    </a:lnTo>
                    <a:lnTo>
                      <a:pt x="12" y="52"/>
                    </a:lnTo>
                    <a:lnTo>
                      <a:pt x="15" y="29"/>
                    </a:lnTo>
                    <a:lnTo>
                      <a:pt x="13" y="12"/>
                    </a:lnTo>
                    <a:lnTo>
                      <a:pt x="10" y="0"/>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85" name="Freeform 285"/>
              <p:cNvSpPr>
                <a:spLocks/>
              </p:cNvSpPr>
              <p:nvPr/>
            </p:nvSpPr>
            <p:spPr bwMode="auto">
              <a:xfrm>
                <a:off x="3221" y="3860"/>
                <a:ext cx="24" cy="13"/>
              </a:xfrm>
              <a:custGeom>
                <a:avLst/>
                <a:gdLst>
                  <a:gd name="T0" fmla="*/ 0 w 74"/>
                  <a:gd name="T1" fmla="*/ 0 h 39"/>
                  <a:gd name="T2" fmla="*/ 0 w 74"/>
                  <a:gd name="T3" fmla="*/ 0 h 39"/>
                  <a:gd name="T4" fmla="*/ 0 w 74"/>
                  <a:gd name="T5" fmla="*/ 0 h 39"/>
                  <a:gd name="T6" fmla="*/ 0 w 74"/>
                  <a:gd name="T7" fmla="*/ 0 h 39"/>
                  <a:gd name="T8" fmla="*/ 0 w 74"/>
                  <a:gd name="T9" fmla="*/ 0 h 39"/>
                  <a:gd name="T10" fmla="*/ 0 w 74"/>
                  <a:gd name="T11" fmla="*/ 0 h 39"/>
                  <a:gd name="T12" fmla="*/ 0 w 74"/>
                  <a:gd name="T13" fmla="*/ 0 h 39"/>
                  <a:gd name="T14" fmla="*/ 0 w 74"/>
                  <a:gd name="T15" fmla="*/ 0 h 39"/>
                  <a:gd name="T16" fmla="*/ 0 w 74"/>
                  <a:gd name="T17" fmla="*/ 0 h 39"/>
                  <a:gd name="T18" fmla="*/ 0 w 74"/>
                  <a:gd name="T19" fmla="*/ 0 h 39"/>
                  <a:gd name="T20" fmla="*/ 0 w 74"/>
                  <a:gd name="T21" fmla="*/ 0 h 39"/>
                  <a:gd name="T22" fmla="*/ 0 w 74"/>
                  <a:gd name="T23" fmla="*/ 0 h 39"/>
                  <a:gd name="T24" fmla="*/ 0 w 74"/>
                  <a:gd name="T25" fmla="*/ 0 h 39"/>
                  <a:gd name="T26" fmla="*/ 0 w 74"/>
                  <a:gd name="T27" fmla="*/ 0 h 39"/>
                  <a:gd name="T28" fmla="*/ 0 w 74"/>
                  <a:gd name="T29" fmla="*/ 0 h 39"/>
                  <a:gd name="T30" fmla="*/ 0 w 74"/>
                  <a:gd name="T31" fmla="*/ 0 h 39"/>
                  <a:gd name="T32" fmla="*/ 0 w 74"/>
                  <a:gd name="T33" fmla="*/ 0 h 39"/>
                  <a:gd name="T34" fmla="*/ 0 w 74"/>
                  <a:gd name="T35" fmla="*/ 0 h 39"/>
                  <a:gd name="T36" fmla="*/ 0 w 74"/>
                  <a:gd name="T37" fmla="*/ 0 h 39"/>
                  <a:gd name="T38" fmla="*/ 0 w 74"/>
                  <a:gd name="T39" fmla="*/ 0 h 39"/>
                  <a:gd name="T40" fmla="*/ 0 w 74"/>
                  <a:gd name="T41" fmla="*/ 0 h 39"/>
                  <a:gd name="T42" fmla="*/ 0 w 74"/>
                  <a:gd name="T43" fmla="*/ 0 h 39"/>
                  <a:gd name="T44" fmla="*/ 0 w 74"/>
                  <a:gd name="T45" fmla="*/ 0 h 39"/>
                  <a:gd name="T46" fmla="*/ 0 w 74"/>
                  <a:gd name="T47" fmla="*/ 0 h 39"/>
                  <a:gd name="T48" fmla="*/ 0 w 74"/>
                  <a:gd name="T49" fmla="*/ 0 h 39"/>
                  <a:gd name="T50" fmla="*/ 0 w 74"/>
                  <a:gd name="T51" fmla="*/ 0 h 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4" h="39">
                    <a:moveTo>
                      <a:pt x="0" y="3"/>
                    </a:moveTo>
                    <a:lnTo>
                      <a:pt x="4" y="8"/>
                    </a:lnTo>
                    <a:lnTo>
                      <a:pt x="13" y="8"/>
                    </a:lnTo>
                    <a:lnTo>
                      <a:pt x="22" y="9"/>
                    </a:lnTo>
                    <a:lnTo>
                      <a:pt x="32" y="14"/>
                    </a:lnTo>
                    <a:lnTo>
                      <a:pt x="41" y="19"/>
                    </a:lnTo>
                    <a:lnTo>
                      <a:pt x="49" y="24"/>
                    </a:lnTo>
                    <a:lnTo>
                      <a:pt x="57" y="28"/>
                    </a:lnTo>
                    <a:lnTo>
                      <a:pt x="61" y="35"/>
                    </a:lnTo>
                    <a:lnTo>
                      <a:pt x="65" y="39"/>
                    </a:lnTo>
                    <a:lnTo>
                      <a:pt x="74" y="34"/>
                    </a:lnTo>
                    <a:lnTo>
                      <a:pt x="70" y="30"/>
                    </a:lnTo>
                    <a:lnTo>
                      <a:pt x="63" y="23"/>
                    </a:lnTo>
                    <a:lnTo>
                      <a:pt x="55" y="16"/>
                    </a:lnTo>
                    <a:lnTo>
                      <a:pt x="47" y="11"/>
                    </a:lnTo>
                    <a:lnTo>
                      <a:pt x="35" y="5"/>
                    </a:lnTo>
                    <a:lnTo>
                      <a:pt x="25" y="1"/>
                    </a:lnTo>
                    <a:lnTo>
                      <a:pt x="13" y="0"/>
                    </a:lnTo>
                    <a:lnTo>
                      <a:pt x="4" y="0"/>
                    </a:lnTo>
                    <a:lnTo>
                      <a:pt x="9" y="5"/>
                    </a:lnTo>
                    <a:lnTo>
                      <a:pt x="4" y="0"/>
                    </a:lnTo>
                    <a:lnTo>
                      <a:pt x="1" y="1"/>
                    </a:lnTo>
                    <a:lnTo>
                      <a:pt x="0" y="4"/>
                    </a:lnTo>
                    <a:lnTo>
                      <a:pt x="1" y="7"/>
                    </a:lnTo>
                    <a:lnTo>
                      <a:pt x="4" y="8"/>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86" name="Freeform 286"/>
              <p:cNvSpPr>
                <a:spLocks/>
              </p:cNvSpPr>
              <p:nvPr/>
            </p:nvSpPr>
            <p:spPr bwMode="auto">
              <a:xfrm>
                <a:off x="3221" y="3855"/>
                <a:ext cx="5" cy="6"/>
              </a:xfrm>
              <a:custGeom>
                <a:avLst/>
                <a:gdLst>
                  <a:gd name="T0" fmla="*/ 0 w 16"/>
                  <a:gd name="T1" fmla="*/ 0 h 18"/>
                  <a:gd name="T2" fmla="*/ 0 w 16"/>
                  <a:gd name="T3" fmla="*/ 0 h 18"/>
                  <a:gd name="T4" fmla="*/ 0 w 16"/>
                  <a:gd name="T5" fmla="*/ 0 h 18"/>
                  <a:gd name="T6" fmla="*/ 0 w 16"/>
                  <a:gd name="T7" fmla="*/ 0 h 18"/>
                  <a:gd name="T8" fmla="*/ 0 w 16"/>
                  <a:gd name="T9" fmla="*/ 0 h 18"/>
                  <a:gd name="T10" fmla="*/ 0 w 16"/>
                  <a:gd name="T11" fmla="*/ 0 h 18"/>
                  <a:gd name="T12" fmla="*/ 0 w 16"/>
                  <a:gd name="T13" fmla="*/ 0 h 18"/>
                  <a:gd name="T14" fmla="*/ 0 w 16"/>
                  <a:gd name="T15" fmla="*/ 0 h 18"/>
                  <a:gd name="T16" fmla="*/ 0 w 16"/>
                  <a:gd name="T17" fmla="*/ 0 h 18"/>
                  <a:gd name="T18" fmla="*/ 0 w 16"/>
                  <a:gd name="T19" fmla="*/ 0 h 18"/>
                  <a:gd name="T20" fmla="*/ 0 w 16"/>
                  <a:gd name="T21" fmla="*/ 0 h 18"/>
                  <a:gd name="T22" fmla="*/ 0 w 16"/>
                  <a:gd name="T23" fmla="*/ 0 h 18"/>
                  <a:gd name="T24" fmla="*/ 0 w 16"/>
                  <a:gd name="T25" fmla="*/ 0 h 18"/>
                  <a:gd name="T26" fmla="*/ 0 w 16"/>
                  <a:gd name="T27" fmla="*/ 0 h 18"/>
                  <a:gd name="T28" fmla="*/ 0 w 16"/>
                  <a:gd name="T29" fmla="*/ 0 h 18"/>
                  <a:gd name="T30" fmla="*/ 0 w 16"/>
                  <a:gd name="T31" fmla="*/ 0 h 18"/>
                  <a:gd name="T32" fmla="*/ 0 w 16"/>
                  <a:gd name="T33" fmla="*/ 0 h 18"/>
                  <a:gd name="T34" fmla="*/ 0 w 16"/>
                  <a:gd name="T35" fmla="*/ 0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18">
                    <a:moveTo>
                      <a:pt x="9" y="0"/>
                    </a:moveTo>
                    <a:lnTo>
                      <a:pt x="7" y="2"/>
                    </a:lnTo>
                    <a:lnTo>
                      <a:pt x="6" y="5"/>
                    </a:lnTo>
                    <a:lnTo>
                      <a:pt x="3" y="8"/>
                    </a:lnTo>
                    <a:lnTo>
                      <a:pt x="1" y="13"/>
                    </a:lnTo>
                    <a:lnTo>
                      <a:pt x="0" y="16"/>
                    </a:lnTo>
                    <a:lnTo>
                      <a:pt x="9" y="18"/>
                    </a:lnTo>
                    <a:lnTo>
                      <a:pt x="10" y="16"/>
                    </a:lnTo>
                    <a:lnTo>
                      <a:pt x="12" y="13"/>
                    </a:lnTo>
                    <a:lnTo>
                      <a:pt x="15" y="10"/>
                    </a:lnTo>
                    <a:lnTo>
                      <a:pt x="16" y="5"/>
                    </a:lnTo>
                    <a:lnTo>
                      <a:pt x="15" y="8"/>
                    </a:lnTo>
                    <a:lnTo>
                      <a:pt x="16" y="5"/>
                    </a:lnTo>
                    <a:lnTo>
                      <a:pt x="16" y="1"/>
                    </a:lnTo>
                    <a:lnTo>
                      <a:pt x="13" y="0"/>
                    </a:lnTo>
                    <a:lnTo>
                      <a:pt x="10" y="0"/>
                    </a:lnTo>
                    <a:lnTo>
                      <a:pt x="7" y="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87" name="Freeform 287"/>
              <p:cNvSpPr>
                <a:spLocks/>
              </p:cNvSpPr>
              <p:nvPr/>
            </p:nvSpPr>
            <p:spPr bwMode="auto">
              <a:xfrm>
                <a:off x="3224" y="3853"/>
                <a:ext cx="26" cy="10"/>
              </a:xfrm>
              <a:custGeom>
                <a:avLst/>
                <a:gdLst>
                  <a:gd name="T0" fmla="*/ 0 w 80"/>
                  <a:gd name="T1" fmla="*/ 0 h 28"/>
                  <a:gd name="T2" fmla="*/ 0 w 80"/>
                  <a:gd name="T3" fmla="*/ 0 h 28"/>
                  <a:gd name="T4" fmla="*/ 0 w 80"/>
                  <a:gd name="T5" fmla="*/ 0 h 28"/>
                  <a:gd name="T6" fmla="*/ 0 w 80"/>
                  <a:gd name="T7" fmla="*/ 0 h 28"/>
                  <a:gd name="T8" fmla="*/ 0 w 80"/>
                  <a:gd name="T9" fmla="*/ 0 h 28"/>
                  <a:gd name="T10" fmla="*/ 0 w 80"/>
                  <a:gd name="T11" fmla="*/ 0 h 28"/>
                  <a:gd name="T12" fmla="*/ 0 w 80"/>
                  <a:gd name="T13" fmla="*/ 0 h 28"/>
                  <a:gd name="T14" fmla="*/ 0 w 80"/>
                  <a:gd name="T15" fmla="*/ 0 h 28"/>
                  <a:gd name="T16" fmla="*/ 0 w 80"/>
                  <a:gd name="T17" fmla="*/ 0 h 28"/>
                  <a:gd name="T18" fmla="*/ 0 w 80"/>
                  <a:gd name="T19" fmla="*/ 0 h 28"/>
                  <a:gd name="T20" fmla="*/ 0 w 80"/>
                  <a:gd name="T21" fmla="*/ 0 h 28"/>
                  <a:gd name="T22" fmla="*/ 0 w 80"/>
                  <a:gd name="T23" fmla="*/ 0 h 28"/>
                  <a:gd name="T24" fmla="*/ 0 w 80"/>
                  <a:gd name="T25" fmla="*/ 0 h 28"/>
                  <a:gd name="T26" fmla="*/ 0 w 80"/>
                  <a:gd name="T27" fmla="*/ 0 h 28"/>
                  <a:gd name="T28" fmla="*/ 0 w 80"/>
                  <a:gd name="T29" fmla="*/ 0 h 28"/>
                  <a:gd name="T30" fmla="*/ 0 w 80"/>
                  <a:gd name="T31" fmla="*/ 0 h 28"/>
                  <a:gd name="T32" fmla="*/ 0 w 80"/>
                  <a:gd name="T33" fmla="*/ 0 h 28"/>
                  <a:gd name="T34" fmla="*/ 0 w 80"/>
                  <a:gd name="T35" fmla="*/ 0 h 28"/>
                  <a:gd name="T36" fmla="*/ 0 w 80"/>
                  <a:gd name="T37" fmla="*/ 0 h 28"/>
                  <a:gd name="T38" fmla="*/ 0 w 80"/>
                  <a:gd name="T39" fmla="*/ 0 h 28"/>
                  <a:gd name="T40" fmla="*/ 0 w 80"/>
                  <a:gd name="T41" fmla="*/ 0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 h="28">
                    <a:moveTo>
                      <a:pt x="80" y="23"/>
                    </a:moveTo>
                    <a:lnTo>
                      <a:pt x="80" y="23"/>
                    </a:lnTo>
                    <a:lnTo>
                      <a:pt x="71" y="15"/>
                    </a:lnTo>
                    <a:lnTo>
                      <a:pt x="61" y="10"/>
                    </a:lnTo>
                    <a:lnTo>
                      <a:pt x="49" y="6"/>
                    </a:lnTo>
                    <a:lnTo>
                      <a:pt x="38" y="3"/>
                    </a:lnTo>
                    <a:lnTo>
                      <a:pt x="26" y="0"/>
                    </a:lnTo>
                    <a:lnTo>
                      <a:pt x="16" y="3"/>
                    </a:lnTo>
                    <a:lnTo>
                      <a:pt x="8" y="3"/>
                    </a:lnTo>
                    <a:lnTo>
                      <a:pt x="0" y="6"/>
                    </a:lnTo>
                    <a:lnTo>
                      <a:pt x="6" y="14"/>
                    </a:lnTo>
                    <a:lnTo>
                      <a:pt x="8" y="11"/>
                    </a:lnTo>
                    <a:lnTo>
                      <a:pt x="16" y="11"/>
                    </a:lnTo>
                    <a:lnTo>
                      <a:pt x="26" y="11"/>
                    </a:lnTo>
                    <a:lnTo>
                      <a:pt x="38" y="11"/>
                    </a:lnTo>
                    <a:lnTo>
                      <a:pt x="46" y="14"/>
                    </a:lnTo>
                    <a:lnTo>
                      <a:pt x="58" y="18"/>
                    </a:lnTo>
                    <a:lnTo>
                      <a:pt x="65" y="23"/>
                    </a:lnTo>
                    <a:lnTo>
                      <a:pt x="71" y="28"/>
                    </a:lnTo>
                    <a:lnTo>
                      <a:pt x="8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88" name="Freeform 288"/>
              <p:cNvSpPr>
                <a:spLocks/>
              </p:cNvSpPr>
              <p:nvPr/>
            </p:nvSpPr>
            <p:spPr bwMode="auto">
              <a:xfrm>
                <a:off x="3242" y="3861"/>
                <a:ext cx="11" cy="38"/>
              </a:xfrm>
              <a:custGeom>
                <a:avLst/>
                <a:gdLst>
                  <a:gd name="T0" fmla="*/ 0 w 32"/>
                  <a:gd name="T1" fmla="*/ 0 h 115"/>
                  <a:gd name="T2" fmla="*/ 0 w 32"/>
                  <a:gd name="T3" fmla="*/ 0 h 115"/>
                  <a:gd name="T4" fmla="*/ 0 w 32"/>
                  <a:gd name="T5" fmla="*/ 0 h 115"/>
                  <a:gd name="T6" fmla="*/ 0 w 32"/>
                  <a:gd name="T7" fmla="*/ 0 h 115"/>
                  <a:gd name="T8" fmla="*/ 0 w 32"/>
                  <a:gd name="T9" fmla="*/ 0 h 115"/>
                  <a:gd name="T10" fmla="*/ 0 w 32"/>
                  <a:gd name="T11" fmla="*/ 0 h 115"/>
                  <a:gd name="T12" fmla="*/ 0 w 32"/>
                  <a:gd name="T13" fmla="*/ 0 h 115"/>
                  <a:gd name="T14" fmla="*/ 0 w 32"/>
                  <a:gd name="T15" fmla="*/ 0 h 115"/>
                  <a:gd name="T16" fmla="*/ 0 w 32"/>
                  <a:gd name="T17" fmla="*/ 0 h 115"/>
                  <a:gd name="T18" fmla="*/ 0 w 32"/>
                  <a:gd name="T19" fmla="*/ 0 h 115"/>
                  <a:gd name="T20" fmla="*/ 0 w 32"/>
                  <a:gd name="T21" fmla="*/ 0 h 115"/>
                  <a:gd name="T22" fmla="*/ 0 w 32"/>
                  <a:gd name="T23" fmla="*/ 0 h 115"/>
                  <a:gd name="T24" fmla="*/ 0 w 32"/>
                  <a:gd name="T25" fmla="*/ 0 h 115"/>
                  <a:gd name="T26" fmla="*/ 0 w 32"/>
                  <a:gd name="T27" fmla="*/ 0 h 115"/>
                  <a:gd name="T28" fmla="*/ 0 w 32"/>
                  <a:gd name="T29" fmla="*/ 0 h 115"/>
                  <a:gd name="T30" fmla="*/ 0 w 32"/>
                  <a:gd name="T31" fmla="*/ 0 h 115"/>
                  <a:gd name="T32" fmla="*/ 0 w 32"/>
                  <a:gd name="T33" fmla="*/ 0 h 115"/>
                  <a:gd name="T34" fmla="*/ 0 w 32"/>
                  <a:gd name="T35" fmla="*/ 0 h 1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115">
                    <a:moveTo>
                      <a:pt x="0" y="111"/>
                    </a:moveTo>
                    <a:lnTo>
                      <a:pt x="9" y="112"/>
                    </a:lnTo>
                    <a:lnTo>
                      <a:pt x="25" y="81"/>
                    </a:lnTo>
                    <a:lnTo>
                      <a:pt x="32" y="50"/>
                    </a:lnTo>
                    <a:lnTo>
                      <a:pt x="32" y="24"/>
                    </a:lnTo>
                    <a:lnTo>
                      <a:pt x="25" y="0"/>
                    </a:lnTo>
                    <a:lnTo>
                      <a:pt x="16" y="5"/>
                    </a:lnTo>
                    <a:lnTo>
                      <a:pt x="23" y="24"/>
                    </a:lnTo>
                    <a:lnTo>
                      <a:pt x="23" y="50"/>
                    </a:lnTo>
                    <a:lnTo>
                      <a:pt x="16" y="78"/>
                    </a:lnTo>
                    <a:lnTo>
                      <a:pt x="0" y="109"/>
                    </a:lnTo>
                    <a:lnTo>
                      <a:pt x="9" y="111"/>
                    </a:lnTo>
                    <a:lnTo>
                      <a:pt x="0" y="109"/>
                    </a:lnTo>
                    <a:lnTo>
                      <a:pt x="0" y="113"/>
                    </a:lnTo>
                    <a:lnTo>
                      <a:pt x="3" y="115"/>
                    </a:lnTo>
                    <a:lnTo>
                      <a:pt x="7" y="115"/>
                    </a:lnTo>
                    <a:lnTo>
                      <a:pt x="9" y="112"/>
                    </a:lnTo>
                    <a:lnTo>
                      <a:pt x="0" y="1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89" name="Freeform 289"/>
              <p:cNvSpPr>
                <a:spLocks/>
              </p:cNvSpPr>
              <p:nvPr/>
            </p:nvSpPr>
            <p:spPr bwMode="auto">
              <a:xfrm>
                <a:off x="2741" y="3335"/>
                <a:ext cx="165" cy="146"/>
              </a:xfrm>
              <a:custGeom>
                <a:avLst/>
                <a:gdLst>
                  <a:gd name="T0" fmla="*/ 0 w 496"/>
                  <a:gd name="T1" fmla="*/ 0 h 438"/>
                  <a:gd name="T2" fmla="*/ 0 w 496"/>
                  <a:gd name="T3" fmla="*/ 0 h 438"/>
                  <a:gd name="T4" fmla="*/ 0 w 496"/>
                  <a:gd name="T5" fmla="*/ 0 h 438"/>
                  <a:gd name="T6" fmla="*/ 0 w 496"/>
                  <a:gd name="T7" fmla="*/ 0 h 438"/>
                  <a:gd name="T8" fmla="*/ 0 w 496"/>
                  <a:gd name="T9" fmla="*/ 0 h 438"/>
                  <a:gd name="T10" fmla="*/ 0 w 496"/>
                  <a:gd name="T11" fmla="*/ 0 h 438"/>
                  <a:gd name="T12" fmla="*/ 0 w 496"/>
                  <a:gd name="T13" fmla="*/ 0 h 438"/>
                  <a:gd name="T14" fmla="*/ 0 w 496"/>
                  <a:gd name="T15" fmla="*/ 0 h 438"/>
                  <a:gd name="T16" fmla="*/ 0 w 496"/>
                  <a:gd name="T17" fmla="*/ 0 h 438"/>
                  <a:gd name="T18" fmla="*/ 0 w 496"/>
                  <a:gd name="T19" fmla="*/ 0 h 438"/>
                  <a:gd name="T20" fmla="*/ 0 w 496"/>
                  <a:gd name="T21" fmla="*/ 0 h 438"/>
                  <a:gd name="T22" fmla="*/ 0 w 496"/>
                  <a:gd name="T23" fmla="*/ 0 h 438"/>
                  <a:gd name="T24" fmla="*/ 0 w 496"/>
                  <a:gd name="T25" fmla="*/ 0 h 438"/>
                  <a:gd name="T26" fmla="*/ 0 w 496"/>
                  <a:gd name="T27" fmla="*/ 0 h 438"/>
                  <a:gd name="T28" fmla="*/ 0 w 496"/>
                  <a:gd name="T29" fmla="*/ 0 h 438"/>
                  <a:gd name="T30" fmla="*/ 0 w 496"/>
                  <a:gd name="T31" fmla="*/ 0 h 438"/>
                  <a:gd name="T32" fmla="*/ 0 w 496"/>
                  <a:gd name="T33" fmla="*/ 0 h 438"/>
                  <a:gd name="T34" fmla="*/ 0 w 496"/>
                  <a:gd name="T35" fmla="*/ 0 h 438"/>
                  <a:gd name="T36" fmla="*/ 0 w 496"/>
                  <a:gd name="T37" fmla="*/ 0 h 438"/>
                  <a:gd name="T38" fmla="*/ 0 w 496"/>
                  <a:gd name="T39" fmla="*/ 0 h 438"/>
                  <a:gd name="T40" fmla="*/ 0 w 496"/>
                  <a:gd name="T41" fmla="*/ 0 h 438"/>
                  <a:gd name="T42" fmla="*/ 0 w 496"/>
                  <a:gd name="T43" fmla="*/ 0 h 438"/>
                  <a:gd name="T44" fmla="*/ 0 w 496"/>
                  <a:gd name="T45" fmla="*/ 0 h 438"/>
                  <a:gd name="T46" fmla="*/ 0 w 496"/>
                  <a:gd name="T47" fmla="*/ 0 h 438"/>
                  <a:gd name="T48" fmla="*/ 0 w 496"/>
                  <a:gd name="T49" fmla="*/ 0 h 438"/>
                  <a:gd name="T50" fmla="*/ 0 w 496"/>
                  <a:gd name="T51" fmla="*/ 0 h 438"/>
                  <a:gd name="T52" fmla="*/ 0 w 496"/>
                  <a:gd name="T53" fmla="*/ 0 h 438"/>
                  <a:gd name="T54" fmla="*/ 0 w 496"/>
                  <a:gd name="T55" fmla="*/ 0 h 438"/>
                  <a:gd name="T56" fmla="*/ 0 w 496"/>
                  <a:gd name="T57" fmla="*/ 0 h 438"/>
                  <a:gd name="T58" fmla="*/ 0 w 496"/>
                  <a:gd name="T59" fmla="*/ 0 h 438"/>
                  <a:gd name="T60" fmla="*/ 0 w 496"/>
                  <a:gd name="T61" fmla="*/ 0 h 438"/>
                  <a:gd name="T62" fmla="*/ 0 w 496"/>
                  <a:gd name="T63" fmla="*/ 0 h 438"/>
                  <a:gd name="T64" fmla="*/ 0 w 496"/>
                  <a:gd name="T65" fmla="*/ 0 h 438"/>
                  <a:gd name="T66" fmla="*/ 0 w 496"/>
                  <a:gd name="T67" fmla="*/ 0 h 438"/>
                  <a:gd name="T68" fmla="*/ 0 w 496"/>
                  <a:gd name="T69" fmla="*/ 0 h 438"/>
                  <a:gd name="T70" fmla="*/ 0 w 496"/>
                  <a:gd name="T71" fmla="*/ 0 h 438"/>
                  <a:gd name="T72" fmla="*/ 0 w 496"/>
                  <a:gd name="T73" fmla="*/ 0 h 438"/>
                  <a:gd name="T74" fmla="*/ 0 w 496"/>
                  <a:gd name="T75" fmla="*/ 0 h 438"/>
                  <a:gd name="T76" fmla="*/ 0 w 496"/>
                  <a:gd name="T77" fmla="*/ 0 h 438"/>
                  <a:gd name="T78" fmla="*/ 0 w 496"/>
                  <a:gd name="T79" fmla="*/ 0 h 438"/>
                  <a:gd name="T80" fmla="*/ 0 w 496"/>
                  <a:gd name="T81" fmla="*/ 0 h 438"/>
                  <a:gd name="T82" fmla="*/ 0 w 496"/>
                  <a:gd name="T83" fmla="*/ 0 h 438"/>
                  <a:gd name="T84" fmla="*/ 0 w 496"/>
                  <a:gd name="T85" fmla="*/ 0 h 438"/>
                  <a:gd name="T86" fmla="*/ 0 w 496"/>
                  <a:gd name="T87" fmla="*/ 0 h 438"/>
                  <a:gd name="T88" fmla="*/ 0 w 496"/>
                  <a:gd name="T89" fmla="*/ 0 h 438"/>
                  <a:gd name="T90" fmla="*/ 0 w 496"/>
                  <a:gd name="T91" fmla="*/ 0 h 438"/>
                  <a:gd name="T92" fmla="*/ 0 w 496"/>
                  <a:gd name="T93" fmla="*/ 0 h 438"/>
                  <a:gd name="T94" fmla="*/ 0 w 496"/>
                  <a:gd name="T95" fmla="*/ 0 h 4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96" h="438">
                    <a:moveTo>
                      <a:pt x="26" y="426"/>
                    </a:moveTo>
                    <a:lnTo>
                      <a:pt x="26" y="412"/>
                    </a:lnTo>
                    <a:lnTo>
                      <a:pt x="22" y="395"/>
                    </a:lnTo>
                    <a:lnTo>
                      <a:pt x="16" y="382"/>
                    </a:lnTo>
                    <a:lnTo>
                      <a:pt x="13" y="370"/>
                    </a:lnTo>
                    <a:lnTo>
                      <a:pt x="13" y="358"/>
                    </a:lnTo>
                    <a:lnTo>
                      <a:pt x="13" y="341"/>
                    </a:lnTo>
                    <a:lnTo>
                      <a:pt x="13" y="327"/>
                    </a:lnTo>
                    <a:lnTo>
                      <a:pt x="9" y="314"/>
                    </a:lnTo>
                    <a:lnTo>
                      <a:pt x="4" y="302"/>
                    </a:lnTo>
                    <a:lnTo>
                      <a:pt x="1" y="286"/>
                    </a:lnTo>
                    <a:lnTo>
                      <a:pt x="1" y="271"/>
                    </a:lnTo>
                    <a:lnTo>
                      <a:pt x="4" y="258"/>
                    </a:lnTo>
                    <a:lnTo>
                      <a:pt x="1" y="240"/>
                    </a:lnTo>
                    <a:lnTo>
                      <a:pt x="0" y="219"/>
                    </a:lnTo>
                    <a:lnTo>
                      <a:pt x="0" y="198"/>
                    </a:lnTo>
                    <a:lnTo>
                      <a:pt x="3" y="185"/>
                    </a:lnTo>
                    <a:lnTo>
                      <a:pt x="12" y="173"/>
                    </a:lnTo>
                    <a:lnTo>
                      <a:pt x="22" y="157"/>
                    </a:lnTo>
                    <a:lnTo>
                      <a:pt x="32" y="140"/>
                    </a:lnTo>
                    <a:lnTo>
                      <a:pt x="36" y="131"/>
                    </a:lnTo>
                    <a:lnTo>
                      <a:pt x="41" y="126"/>
                    </a:lnTo>
                    <a:lnTo>
                      <a:pt x="48" y="116"/>
                    </a:lnTo>
                    <a:lnTo>
                      <a:pt x="61" y="103"/>
                    </a:lnTo>
                    <a:lnTo>
                      <a:pt x="75" y="88"/>
                    </a:lnTo>
                    <a:lnTo>
                      <a:pt x="90" y="73"/>
                    </a:lnTo>
                    <a:lnTo>
                      <a:pt x="106" y="60"/>
                    </a:lnTo>
                    <a:lnTo>
                      <a:pt x="121" y="49"/>
                    </a:lnTo>
                    <a:lnTo>
                      <a:pt x="132" y="41"/>
                    </a:lnTo>
                    <a:lnTo>
                      <a:pt x="144" y="35"/>
                    </a:lnTo>
                    <a:lnTo>
                      <a:pt x="155" y="30"/>
                    </a:lnTo>
                    <a:lnTo>
                      <a:pt x="168" y="24"/>
                    </a:lnTo>
                    <a:lnTo>
                      <a:pt x="182" y="19"/>
                    </a:lnTo>
                    <a:lnTo>
                      <a:pt x="192" y="15"/>
                    </a:lnTo>
                    <a:lnTo>
                      <a:pt x="202" y="10"/>
                    </a:lnTo>
                    <a:lnTo>
                      <a:pt x="209" y="7"/>
                    </a:lnTo>
                    <a:lnTo>
                      <a:pt x="214" y="4"/>
                    </a:lnTo>
                    <a:lnTo>
                      <a:pt x="221" y="3"/>
                    </a:lnTo>
                    <a:lnTo>
                      <a:pt x="230" y="2"/>
                    </a:lnTo>
                    <a:lnTo>
                      <a:pt x="240" y="0"/>
                    </a:lnTo>
                    <a:lnTo>
                      <a:pt x="250" y="0"/>
                    </a:lnTo>
                    <a:lnTo>
                      <a:pt x="260" y="0"/>
                    </a:lnTo>
                    <a:lnTo>
                      <a:pt x="269" y="0"/>
                    </a:lnTo>
                    <a:lnTo>
                      <a:pt x="278" y="2"/>
                    </a:lnTo>
                    <a:lnTo>
                      <a:pt x="283" y="3"/>
                    </a:lnTo>
                    <a:lnTo>
                      <a:pt x="294" y="6"/>
                    </a:lnTo>
                    <a:lnTo>
                      <a:pt x="302" y="4"/>
                    </a:lnTo>
                    <a:lnTo>
                      <a:pt x="312" y="3"/>
                    </a:lnTo>
                    <a:lnTo>
                      <a:pt x="323" y="3"/>
                    </a:lnTo>
                    <a:lnTo>
                      <a:pt x="352" y="8"/>
                    </a:lnTo>
                    <a:lnTo>
                      <a:pt x="381" y="22"/>
                    </a:lnTo>
                    <a:lnTo>
                      <a:pt x="408" y="41"/>
                    </a:lnTo>
                    <a:lnTo>
                      <a:pt x="435" y="64"/>
                    </a:lnTo>
                    <a:lnTo>
                      <a:pt x="455" y="91"/>
                    </a:lnTo>
                    <a:lnTo>
                      <a:pt x="471" y="119"/>
                    </a:lnTo>
                    <a:lnTo>
                      <a:pt x="481" y="146"/>
                    </a:lnTo>
                    <a:lnTo>
                      <a:pt x="482" y="173"/>
                    </a:lnTo>
                    <a:lnTo>
                      <a:pt x="487" y="174"/>
                    </a:lnTo>
                    <a:lnTo>
                      <a:pt x="490" y="174"/>
                    </a:lnTo>
                    <a:lnTo>
                      <a:pt x="493" y="176"/>
                    </a:lnTo>
                    <a:lnTo>
                      <a:pt x="496" y="177"/>
                    </a:lnTo>
                    <a:lnTo>
                      <a:pt x="490" y="193"/>
                    </a:lnTo>
                    <a:lnTo>
                      <a:pt x="484" y="209"/>
                    </a:lnTo>
                    <a:lnTo>
                      <a:pt x="478" y="223"/>
                    </a:lnTo>
                    <a:lnTo>
                      <a:pt x="474" y="232"/>
                    </a:lnTo>
                    <a:lnTo>
                      <a:pt x="481" y="243"/>
                    </a:lnTo>
                    <a:lnTo>
                      <a:pt x="485" y="252"/>
                    </a:lnTo>
                    <a:lnTo>
                      <a:pt x="487" y="263"/>
                    </a:lnTo>
                    <a:lnTo>
                      <a:pt x="485" y="274"/>
                    </a:lnTo>
                    <a:lnTo>
                      <a:pt x="477" y="266"/>
                    </a:lnTo>
                    <a:lnTo>
                      <a:pt x="467" y="258"/>
                    </a:lnTo>
                    <a:lnTo>
                      <a:pt x="455" y="252"/>
                    </a:lnTo>
                    <a:lnTo>
                      <a:pt x="445" y="251"/>
                    </a:lnTo>
                    <a:lnTo>
                      <a:pt x="436" y="246"/>
                    </a:lnTo>
                    <a:lnTo>
                      <a:pt x="427" y="240"/>
                    </a:lnTo>
                    <a:lnTo>
                      <a:pt x="419" y="239"/>
                    </a:lnTo>
                    <a:lnTo>
                      <a:pt x="410" y="242"/>
                    </a:lnTo>
                    <a:lnTo>
                      <a:pt x="403" y="250"/>
                    </a:lnTo>
                    <a:lnTo>
                      <a:pt x="397" y="258"/>
                    </a:lnTo>
                    <a:lnTo>
                      <a:pt x="392" y="266"/>
                    </a:lnTo>
                    <a:lnTo>
                      <a:pt x="389" y="275"/>
                    </a:lnTo>
                    <a:lnTo>
                      <a:pt x="384" y="281"/>
                    </a:lnTo>
                    <a:lnTo>
                      <a:pt x="376" y="290"/>
                    </a:lnTo>
                    <a:lnTo>
                      <a:pt x="371" y="304"/>
                    </a:lnTo>
                    <a:lnTo>
                      <a:pt x="369" y="318"/>
                    </a:lnTo>
                    <a:lnTo>
                      <a:pt x="363" y="321"/>
                    </a:lnTo>
                    <a:lnTo>
                      <a:pt x="355" y="325"/>
                    </a:lnTo>
                    <a:lnTo>
                      <a:pt x="344" y="332"/>
                    </a:lnTo>
                    <a:lnTo>
                      <a:pt x="334" y="339"/>
                    </a:lnTo>
                    <a:lnTo>
                      <a:pt x="324" y="345"/>
                    </a:lnTo>
                    <a:lnTo>
                      <a:pt x="314" y="351"/>
                    </a:lnTo>
                    <a:lnTo>
                      <a:pt x="307" y="356"/>
                    </a:lnTo>
                    <a:lnTo>
                      <a:pt x="302" y="360"/>
                    </a:lnTo>
                    <a:lnTo>
                      <a:pt x="296" y="356"/>
                    </a:lnTo>
                    <a:lnTo>
                      <a:pt x="289" y="352"/>
                    </a:lnTo>
                    <a:lnTo>
                      <a:pt x="282" y="349"/>
                    </a:lnTo>
                    <a:lnTo>
                      <a:pt x="273" y="345"/>
                    </a:lnTo>
                    <a:lnTo>
                      <a:pt x="263" y="341"/>
                    </a:lnTo>
                    <a:lnTo>
                      <a:pt x="256" y="339"/>
                    </a:lnTo>
                    <a:lnTo>
                      <a:pt x="248" y="336"/>
                    </a:lnTo>
                    <a:lnTo>
                      <a:pt x="243" y="335"/>
                    </a:lnTo>
                    <a:lnTo>
                      <a:pt x="232" y="332"/>
                    </a:lnTo>
                    <a:lnTo>
                      <a:pt x="224" y="327"/>
                    </a:lnTo>
                    <a:lnTo>
                      <a:pt x="216" y="321"/>
                    </a:lnTo>
                    <a:lnTo>
                      <a:pt x="212" y="314"/>
                    </a:lnTo>
                    <a:lnTo>
                      <a:pt x="208" y="310"/>
                    </a:lnTo>
                    <a:lnTo>
                      <a:pt x="203" y="310"/>
                    </a:lnTo>
                    <a:lnTo>
                      <a:pt x="199" y="317"/>
                    </a:lnTo>
                    <a:lnTo>
                      <a:pt x="199" y="328"/>
                    </a:lnTo>
                    <a:lnTo>
                      <a:pt x="190" y="317"/>
                    </a:lnTo>
                    <a:lnTo>
                      <a:pt x="182" y="305"/>
                    </a:lnTo>
                    <a:lnTo>
                      <a:pt x="177" y="291"/>
                    </a:lnTo>
                    <a:lnTo>
                      <a:pt x="176" y="279"/>
                    </a:lnTo>
                    <a:lnTo>
                      <a:pt x="173" y="271"/>
                    </a:lnTo>
                    <a:lnTo>
                      <a:pt x="166" y="269"/>
                    </a:lnTo>
                    <a:lnTo>
                      <a:pt x="157" y="271"/>
                    </a:lnTo>
                    <a:lnTo>
                      <a:pt x="151" y="278"/>
                    </a:lnTo>
                    <a:lnTo>
                      <a:pt x="148" y="291"/>
                    </a:lnTo>
                    <a:lnTo>
                      <a:pt x="144" y="306"/>
                    </a:lnTo>
                    <a:lnTo>
                      <a:pt x="139" y="323"/>
                    </a:lnTo>
                    <a:lnTo>
                      <a:pt x="132" y="336"/>
                    </a:lnTo>
                    <a:lnTo>
                      <a:pt x="126" y="341"/>
                    </a:lnTo>
                    <a:lnTo>
                      <a:pt x="121" y="348"/>
                    </a:lnTo>
                    <a:lnTo>
                      <a:pt x="113" y="355"/>
                    </a:lnTo>
                    <a:lnTo>
                      <a:pt x="105" y="362"/>
                    </a:lnTo>
                    <a:lnTo>
                      <a:pt x="97" y="368"/>
                    </a:lnTo>
                    <a:lnTo>
                      <a:pt x="90" y="374"/>
                    </a:lnTo>
                    <a:lnTo>
                      <a:pt x="86" y="376"/>
                    </a:lnTo>
                    <a:lnTo>
                      <a:pt x="81" y="378"/>
                    </a:lnTo>
                    <a:lnTo>
                      <a:pt x="81" y="382"/>
                    </a:lnTo>
                    <a:lnTo>
                      <a:pt x="81" y="387"/>
                    </a:lnTo>
                    <a:lnTo>
                      <a:pt x="83" y="394"/>
                    </a:lnTo>
                    <a:lnTo>
                      <a:pt x="83" y="401"/>
                    </a:lnTo>
                    <a:lnTo>
                      <a:pt x="84" y="410"/>
                    </a:lnTo>
                    <a:lnTo>
                      <a:pt x="84" y="420"/>
                    </a:lnTo>
                    <a:lnTo>
                      <a:pt x="83" y="429"/>
                    </a:lnTo>
                    <a:lnTo>
                      <a:pt x="78" y="438"/>
                    </a:lnTo>
                    <a:lnTo>
                      <a:pt x="73" y="426"/>
                    </a:lnTo>
                    <a:lnTo>
                      <a:pt x="67" y="414"/>
                    </a:lnTo>
                    <a:lnTo>
                      <a:pt x="62" y="403"/>
                    </a:lnTo>
                    <a:lnTo>
                      <a:pt x="61" y="395"/>
                    </a:lnTo>
                    <a:lnTo>
                      <a:pt x="57" y="405"/>
                    </a:lnTo>
                    <a:lnTo>
                      <a:pt x="48" y="414"/>
                    </a:lnTo>
                    <a:lnTo>
                      <a:pt x="36" y="424"/>
                    </a:lnTo>
                    <a:lnTo>
                      <a:pt x="26" y="4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90" name="Freeform 290"/>
              <p:cNvSpPr>
                <a:spLocks/>
              </p:cNvSpPr>
              <p:nvPr/>
            </p:nvSpPr>
            <p:spPr bwMode="auto">
              <a:xfrm>
                <a:off x="2743" y="3458"/>
                <a:ext cx="8" cy="20"/>
              </a:xfrm>
              <a:custGeom>
                <a:avLst/>
                <a:gdLst>
                  <a:gd name="T0" fmla="*/ 0 w 23"/>
                  <a:gd name="T1" fmla="*/ 0 h 58"/>
                  <a:gd name="T2" fmla="*/ 0 w 23"/>
                  <a:gd name="T3" fmla="*/ 0 h 58"/>
                  <a:gd name="T4" fmla="*/ 0 w 23"/>
                  <a:gd name="T5" fmla="*/ 0 h 58"/>
                  <a:gd name="T6" fmla="*/ 0 w 23"/>
                  <a:gd name="T7" fmla="*/ 0 h 58"/>
                  <a:gd name="T8" fmla="*/ 0 w 23"/>
                  <a:gd name="T9" fmla="*/ 0 h 58"/>
                  <a:gd name="T10" fmla="*/ 0 w 23"/>
                  <a:gd name="T11" fmla="*/ 0 h 58"/>
                  <a:gd name="T12" fmla="*/ 0 w 23"/>
                  <a:gd name="T13" fmla="*/ 0 h 58"/>
                  <a:gd name="T14" fmla="*/ 0 w 23"/>
                  <a:gd name="T15" fmla="*/ 0 h 58"/>
                  <a:gd name="T16" fmla="*/ 0 w 23"/>
                  <a:gd name="T17" fmla="*/ 0 h 58"/>
                  <a:gd name="T18" fmla="*/ 0 w 23"/>
                  <a:gd name="T19" fmla="*/ 0 h 58"/>
                  <a:gd name="T20" fmla="*/ 0 w 23"/>
                  <a:gd name="T21" fmla="*/ 0 h 58"/>
                  <a:gd name="T22" fmla="*/ 0 w 23"/>
                  <a:gd name="T23" fmla="*/ 0 h 58"/>
                  <a:gd name="T24" fmla="*/ 0 w 23"/>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58">
                    <a:moveTo>
                      <a:pt x="0" y="0"/>
                    </a:moveTo>
                    <a:lnTo>
                      <a:pt x="0" y="0"/>
                    </a:lnTo>
                    <a:lnTo>
                      <a:pt x="5" y="13"/>
                    </a:lnTo>
                    <a:lnTo>
                      <a:pt x="10" y="27"/>
                    </a:lnTo>
                    <a:lnTo>
                      <a:pt x="15" y="42"/>
                    </a:lnTo>
                    <a:lnTo>
                      <a:pt x="15" y="55"/>
                    </a:lnTo>
                    <a:lnTo>
                      <a:pt x="23" y="58"/>
                    </a:lnTo>
                    <a:lnTo>
                      <a:pt x="23" y="42"/>
                    </a:lnTo>
                    <a:lnTo>
                      <a:pt x="19" y="24"/>
                    </a:lnTo>
                    <a:lnTo>
                      <a:pt x="13" y="10"/>
                    </a:lnTo>
                    <a:lnTo>
                      <a:pt x="1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91" name="Freeform 291"/>
              <p:cNvSpPr>
                <a:spLocks/>
              </p:cNvSpPr>
              <p:nvPr/>
            </p:nvSpPr>
            <p:spPr bwMode="auto">
              <a:xfrm>
                <a:off x="2742" y="3439"/>
                <a:ext cx="5" cy="19"/>
              </a:xfrm>
              <a:custGeom>
                <a:avLst/>
                <a:gdLst>
                  <a:gd name="T0" fmla="*/ 0 w 15"/>
                  <a:gd name="T1" fmla="*/ 0 h 57"/>
                  <a:gd name="T2" fmla="*/ 0 w 15"/>
                  <a:gd name="T3" fmla="*/ 0 h 57"/>
                  <a:gd name="T4" fmla="*/ 0 w 15"/>
                  <a:gd name="T5" fmla="*/ 0 h 57"/>
                  <a:gd name="T6" fmla="*/ 0 w 15"/>
                  <a:gd name="T7" fmla="*/ 0 h 57"/>
                  <a:gd name="T8" fmla="*/ 0 w 15"/>
                  <a:gd name="T9" fmla="*/ 0 h 57"/>
                  <a:gd name="T10" fmla="*/ 0 w 15"/>
                  <a:gd name="T11" fmla="*/ 0 h 57"/>
                  <a:gd name="T12" fmla="*/ 0 w 15"/>
                  <a:gd name="T13" fmla="*/ 0 h 57"/>
                  <a:gd name="T14" fmla="*/ 0 w 15"/>
                  <a:gd name="T15" fmla="*/ 0 h 57"/>
                  <a:gd name="T16" fmla="*/ 0 w 15"/>
                  <a:gd name="T17" fmla="*/ 0 h 57"/>
                  <a:gd name="T18" fmla="*/ 0 w 15"/>
                  <a:gd name="T19" fmla="*/ 0 h 57"/>
                  <a:gd name="T20" fmla="*/ 0 w 15"/>
                  <a:gd name="T21" fmla="*/ 0 h 57"/>
                  <a:gd name="T22" fmla="*/ 0 w 15"/>
                  <a:gd name="T23" fmla="*/ 0 h 57"/>
                  <a:gd name="T24" fmla="*/ 0 w 15"/>
                  <a:gd name="T25" fmla="*/ 0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 h="57">
                    <a:moveTo>
                      <a:pt x="0" y="3"/>
                    </a:moveTo>
                    <a:lnTo>
                      <a:pt x="0" y="3"/>
                    </a:lnTo>
                    <a:lnTo>
                      <a:pt x="5" y="14"/>
                    </a:lnTo>
                    <a:lnTo>
                      <a:pt x="3" y="28"/>
                    </a:lnTo>
                    <a:lnTo>
                      <a:pt x="3" y="45"/>
                    </a:lnTo>
                    <a:lnTo>
                      <a:pt x="3" y="57"/>
                    </a:lnTo>
                    <a:lnTo>
                      <a:pt x="15" y="57"/>
                    </a:lnTo>
                    <a:lnTo>
                      <a:pt x="15" y="45"/>
                    </a:lnTo>
                    <a:lnTo>
                      <a:pt x="15" y="28"/>
                    </a:lnTo>
                    <a:lnTo>
                      <a:pt x="13" y="14"/>
                    </a:lnTo>
                    <a:lnTo>
                      <a:pt x="9"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92" name="Freeform 292"/>
              <p:cNvSpPr>
                <a:spLocks/>
              </p:cNvSpPr>
              <p:nvPr/>
            </p:nvSpPr>
            <p:spPr bwMode="auto">
              <a:xfrm>
                <a:off x="2740" y="3420"/>
                <a:ext cx="5" cy="20"/>
              </a:xfrm>
              <a:custGeom>
                <a:avLst/>
                <a:gdLst>
                  <a:gd name="T0" fmla="*/ 0 w 16"/>
                  <a:gd name="T1" fmla="*/ 0 h 62"/>
                  <a:gd name="T2" fmla="*/ 0 w 16"/>
                  <a:gd name="T3" fmla="*/ 0 h 62"/>
                  <a:gd name="T4" fmla="*/ 0 w 16"/>
                  <a:gd name="T5" fmla="*/ 0 h 62"/>
                  <a:gd name="T6" fmla="*/ 0 w 16"/>
                  <a:gd name="T7" fmla="*/ 0 h 62"/>
                  <a:gd name="T8" fmla="*/ 0 w 16"/>
                  <a:gd name="T9" fmla="*/ 0 h 62"/>
                  <a:gd name="T10" fmla="*/ 0 w 16"/>
                  <a:gd name="T11" fmla="*/ 0 h 62"/>
                  <a:gd name="T12" fmla="*/ 0 w 16"/>
                  <a:gd name="T13" fmla="*/ 0 h 62"/>
                  <a:gd name="T14" fmla="*/ 0 w 16"/>
                  <a:gd name="T15" fmla="*/ 0 h 62"/>
                  <a:gd name="T16" fmla="*/ 0 w 16"/>
                  <a:gd name="T17" fmla="*/ 0 h 62"/>
                  <a:gd name="T18" fmla="*/ 0 w 16"/>
                  <a:gd name="T19" fmla="*/ 0 h 62"/>
                  <a:gd name="T20" fmla="*/ 0 w 16"/>
                  <a:gd name="T21" fmla="*/ 0 h 62"/>
                  <a:gd name="T22" fmla="*/ 0 w 16"/>
                  <a:gd name="T23" fmla="*/ 0 h 62"/>
                  <a:gd name="T24" fmla="*/ 0 w 16"/>
                  <a:gd name="T25" fmla="*/ 0 h 62"/>
                  <a:gd name="T26" fmla="*/ 0 w 16"/>
                  <a:gd name="T27" fmla="*/ 0 h 62"/>
                  <a:gd name="T28" fmla="*/ 0 w 16"/>
                  <a:gd name="T29" fmla="*/ 0 h 62"/>
                  <a:gd name="T30" fmla="*/ 0 w 16"/>
                  <a:gd name="T31" fmla="*/ 0 h 62"/>
                  <a:gd name="T32" fmla="*/ 0 w 16"/>
                  <a:gd name="T33" fmla="*/ 0 h 62"/>
                  <a:gd name="T34" fmla="*/ 0 w 16"/>
                  <a:gd name="T35" fmla="*/ 0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62">
                    <a:moveTo>
                      <a:pt x="3" y="4"/>
                    </a:moveTo>
                    <a:lnTo>
                      <a:pt x="3" y="2"/>
                    </a:lnTo>
                    <a:lnTo>
                      <a:pt x="0" y="17"/>
                    </a:lnTo>
                    <a:lnTo>
                      <a:pt x="0" y="32"/>
                    </a:lnTo>
                    <a:lnTo>
                      <a:pt x="3" y="48"/>
                    </a:lnTo>
                    <a:lnTo>
                      <a:pt x="7" y="62"/>
                    </a:lnTo>
                    <a:lnTo>
                      <a:pt x="16" y="59"/>
                    </a:lnTo>
                    <a:lnTo>
                      <a:pt x="12" y="48"/>
                    </a:lnTo>
                    <a:lnTo>
                      <a:pt x="9" y="32"/>
                    </a:lnTo>
                    <a:lnTo>
                      <a:pt x="9" y="17"/>
                    </a:lnTo>
                    <a:lnTo>
                      <a:pt x="12" y="5"/>
                    </a:lnTo>
                    <a:lnTo>
                      <a:pt x="12" y="4"/>
                    </a:lnTo>
                    <a:lnTo>
                      <a:pt x="12" y="5"/>
                    </a:lnTo>
                    <a:lnTo>
                      <a:pt x="12" y="1"/>
                    </a:lnTo>
                    <a:lnTo>
                      <a:pt x="9" y="0"/>
                    </a:lnTo>
                    <a:lnTo>
                      <a:pt x="6" y="0"/>
                    </a:lnTo>
                    <a:lnTo>
                      <a:pt x="3" y="2"/>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93" name="Freeform 293"/>
              <p:cNvSpPr>
                <a:spLocks/>
              </p:cNvSpPr>
              <p:nvPr/>
            </p:nvSpPr>
            <p:spPr bwMode="auto">
              <a:xfrm>
                <a:off x="2739" y="3396"/>
                <a:ext cx="5" cy="25"/>
              </a:xfrm>
              <a:custGeom>
                <a:avLst/>
                <a:gdLst>
                  <a:gd name="T0" fmla="*/ 0 w 15"/>
                  <a:gd name="T1" fmla="*/ 0 h 76"/>
                  <a:gd name="T2" fmla="*/ 0 w 15"/>
                  <a:gd name="T3" fmla="*/ 0 h 76"/>
                  <a:gd name="T4" fmla="*/ 0 w 15"/>
                  <a:gd name="T5" fmla="*/ 0 h 76"/>
                  <a:gd name="T6" fmla="*/ 0 w 15"/>
                  <a:gd name="T7" fmla="*/ 0 h 76"/>
                  <a:gd name="T8" fmla="*/ 0 w 15"/>
                  <a:gd name="T9" fmla="*/ 0 h 76"/>
                  <a:gd name="T10" fmla="*/ 0 w 15"/>
                  <a:gd name="T11" fmla="*/ 0 h 76"/>
                  <a:gd name="T12" fmla="*/ 0 w 15"/>
                  <a:gd name="T13" fmla="*/ 0 h 76"/>
                  <a:gd name="T14" fmla="*/ 0 w 15"/>
                  <a:gd name="T15" fmla="*/ 0 h 76"/>
                  <a:gd name="T16" fmla="*/ 0 w 15"/>
                  <a:gd name="T17" fmla="*/ 0 h 76"/>
                  <a:gd name="T18" fmla="*/ 0 w 15"/>
                  <a:gd name="T19" fmla="*/ 0 h 76"/>
                  <a:gd name="T20" fmla="*/ 0 w 15"/>
                  <a:gd name="T21" fmla="*/ 0 h 76"/>
                  <a:gd name="T22" fmla="*/ 0 w 15"/>
                  <a:gd name="T23" fmla="*/ 0 h 76"/>
                  <a:gd name="T24" fmla="*/ 0 w 15"/>
                  <a:gd name="T25" fmla="*/ 0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 h="76">
                    <a:moveTo>
                      <a:pt x="4" y="0"/>
                    </a:moveTo>
                    <a:lnTo>
                      <a:pt x="4" y="2"/>
                    </a:lnTo>
                    <a:lnTo>
                      <a:pt x="2" y="16"/>
                    </a:lnTo>
                    <a:lnTo>
                      <a:pt x="0" y="37"/>
                    </a:lnTo>
                    <a:lnTo>
                      <a:pt x="3" y="58"/>
                    </a:lnTo>
                    <a:lnTo>
                      <a:pt x="6" y="76"/>
                    </a:lnTo>
                    <a:lnTo>
                      <a:pt x="15" y="76"/>
                    </a:lnTo>
                    <a:lnTo>
                      <a:pt x="12" y="58"/>
                    </a:lnTo>
                    <a:lnTo>
                      <a:pt x="12" y="37"/>
                    </a:lnTo>
                    <a:lnTo>
                      <a:pt x="10" y="16"/>
                    </a:lnTo>
                    <a:lnTo>
                      <a:pt x="13" y="4"/>
                    </a:lnTo>
                    <a:lnTo>
                      <a:pt x="13" y="6"/>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94" name="Freeform 294"/>
              <p:cNvSpPr>
                <a:spLocks/>
              </p:cNvSpPr>
              <p:nvPr/>
            </p:nvSpPr>
            <p:spPr bwMode="auto">
              <a:xfrm>
                <a:off x="2740" y="3378"/>
                <a:ext cx="15" cy="20"/>
              </a:xfrm>
              <a:custGeom>
                <a:avLst/>
                <a:gdLst>
                  <a:gd name="T0" fmla="*/ 0 w 43"/>
                  <a:gd name="T1" fmla="*/ 0 h 58"/>
                  <a:gd name="T2" fmla="*/ 0 w 43"/>
                  <a:gd name="T3" fmla="*/ 0 h 58"/>
                  <a:gd name="T4" fmla="*/ 0 w 43"/>
                  <a:gd name="T5" fmla="*/ 0 h 58"/>
                  <a:gd name="T6" fmla="*/ 0 w 43"/>
                  <a:gd name="T7" fmla="*/ 0 h 58"/>
                  <a:gd name="T8" fmla="*/ 0 w 43"/>
                  <a:gd name="T9" fmla="*/ 0 h 58"/>
                  <a:gd name="T10" fmla="*/ 0 w 43"/>
                  <a:gd name="T11" fmla="*/ 0 h 58"/>
                  <a:gd name="T12" fmla="*/ 0 w 43"/>
                  <a:gd name="T13" fmla="*/ 0 h 58"/>
                  <a:gd name="T14" fmla="*/ 0 w 43"/>
                  <a:gd name="T15" fmla="*/ 0 h 58"/>
                  <a:gd name="T16" fmla="*/ 0 w 43"/>
                  <a:gd name="T17" fmla="*/ 0 h 58"/>
                  <a:gd name="T18" fmla="*/ 0 w 43"/>
                  <a:gd name="T19" fmla="*/ 0 h 58"/>
                  <a:gd name="T20" fmla="*/ 0 w 43"/>
                  <a:gd name="T21" fmla="*/ 0 h 58"/>
                  <a:gd name="T22" fmla="*/ 0 w 43"/>
                  <a:gd name="T23" fmla="*/ 0 h 58"/>
                  <a:gd name="T24" fmla="*/ 0 w 43"/>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 h="58">
                    <a:moveTo>
                      <a:pt x="34" y="0"/>
                    </a:moveTo>
                    <a:lnTo>
                      <a:pt x="34" y="1"/>
                    </a:lnTo>
                    <a:lnTo>
                      <a:pt x="29" y="9"/>
                    </a:lnTo>
                    <a:lnTo>
                      <a:pt x="19" y="24"/>
                    </a:lnTo>
                    <a:lnTo>
                      <a:pt x="9" y="40"/>
                    </a:lnTo>
                    <a:lnTo>
                      <a:pt x="0" y="52"/>
                    </a:lnTo>
                    <a:lnTo>
                      <a:pt x="9" y="58"/>
                    </a:lnTo>
                    <a:lnTo>
                      <a:pt x="18" y="46"/>
                    </a:lnTo>
                    <a:lnTo>
                      <a:pt x="28" y="29"/>
                    </a:lnTo>
                    <a:lnTo>
                      <a:pt x="38" y="12"/>
                    </a:lnTo>
                    <a:lnTo>
                      <a:pt x="43" y="1"/>
                    </a:lnTo>
                    <a:lnTo>
                      <a:pt x="43" y="2"/>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95" name="Freeform 295"/>
              <p:cNvSpPr>
                <a:spLocks/>
              </p:cNvSpPr>
              <p:nvPr/>
            </p:nvSpPr>
            <p:spPr bwMode="auto">
              <a:xfrm>
                <a:off x="2752" y="3347"/>
                <a:ext cx="34" cy="32"/>
              </a:xfrm>
              <a:custGeom>
                <a:avLst/>
                <a:gdLst>
                  <a:gd name="T0" fmla="*/ 0 w 102"/>
                  <a:gd name="T1" fmla="*/ 0 h 95"/>
                  <a:gd name="T2" fmla="*/ 0 w 102"/>
                  <a:gd name="T3" fmla="*/ 0 h 95"/>
                  <a:gd name="T4" fmla="*/ 0 w 102"/>
                  <a:gd name="T5" fmla="*/ 0 h 95"/>
                  <a:gd name="T6" fmla="*/ 0 w 102"/>
                  <a:gd name="T7" fmla="*/ 0 h 95"/>
                  <a:gd name="T8" fmla="*/ 0 w 102"/>
                  <a:gd name="T9" fmla="*/ 0 h 95"/>
                  <a:gd name="T10" fmla="*/ 0 w 102"/>
                  <a:gd name="T11" fmla="*/ 0 h 95"/>
                  <a:gd name="T12" fmla="*/ 0 w 102"/>
                  <a:gd name="T13" fmla="*/ 0 h 95"/>
                  <a:gd name="T14" fmla="*/ 0 w 102"/>
                  <a:gd name="T15" fmla="*/ 0 h 95"/>
                  <a:gd name="T16" fmla="*/ 0 w 102"/>
                  <a:gd name="T17" fmla="*/ 0 h 95"/>
                  <a:gd name="T18" fmla="*/ 0 w 102"/>
                  <a:gd name="T19" fmla="*/ 0 h 95"/>
                  <a:gd name="T20" fmla="*/ 0 w 102"/>
                  <a:gd name="T21" fmla="*/ 0 h 95"/>
                  <a:gd name="T22" fmla="*/ 0 w 102"/>
                  <a:gd name="T23" fmla="*/ 0 h 95"/>
                  <a:gd name="T24" fmla="*/ 0 w 102"/>
                  <a:gd name="T25" fmla="*/ 0 h 95"/>
                  <a:gd name="T26" fmla="*/ 0 w 102"/>
                  <a:gd name="T27" fmla="*/ 0 h 95"/>
                  <a:gd name="T28" fmla="*/ 0 w 102"/>
                  <a:gd name="T29" fmla="*/ 0 h 95"/>
                  <a:gd name="T30" fmla="*/ 0 w 102"/>
                  <a:gd name="T31" fmla="*/ 0 h 95"/>
                  <a:gd name="T32" fmla="*/ 0 w 102"/>
                  <a:gd name="T33" fmla="*/ 0 h 95"/>
                  <a:gd name="T34" fmla="*/ 0 w 102"/>
                  <a:gd name="T35" fmla="*/ 0 h 95"/>
                  <a:gd name="T36" fmla="*/ 0 w 102"/>
                  <a:gd name="T37" fmla="*/ 0 h 95"/>
                  <a:gd name="T38" fmla="*/ 0 w 102"/>
                  <a:gd name="T39" fmla="*/ 0 h 95"/>
                  <a:gd name="T40" fmla="*/ 0 w 102"/>
                  <a:gd name="T41" fmla="*/ 0 h 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95">
                    <a:moveTo>
                      <a:pt x="99" y="0"/>
                    </a:moveTo>
                    <a:lnTo>
                      <a:pt x="99" y="0"/>
                    </a:lnTo>
                    <a:lnTo>
                      <a:pt x="86" y="8"/>
                    </a:lnTo>
                    <a:lnTo>
                      <a:pt x="71" y="18"/>
                    </a:lnTo>
                    <a:lnTo>
                      <a:pt x="55" y="33"/>
                    </a:lnTo>
                    <a:lnTo>
                      <a:pt x="41" y="48"/>
                    </a:lnTo>
                    <a:lnTo>
                      <a:pt x="26" y="63"/>
                    </a:lnTo>
                    <a:lnTo>
                      <a:pt x="11" y="76"/>
                    </a:lnTo>
                    <a:lnTo>
                      <a:pt x="4" y="86"/>
                    </a:lnTo>
                    <a:lnTo>
                      <a:pt x="0" y="93"/>
                    </a:lnTo>
                    <a:lnTo>
                      <a:pt x="9" y="95"/>
                    </a:lnTo>
                    <a:lnTo>
                      <a:pt x="13" y="91"/>
                    </a:lnTo>
                    <a:lnTo>
                      <a:pt x="20" y="82"/>
                    </a:lnTo>
                    <a:lnTo>
                      <a:pt x="32" y="68"/>
                    </a:lnTo>
                    <a:lnTo>
                      <a:pt x="46" y="54"/>
                    </a:lnTo>
                    <a:lnTo>
                      <a:pt x="61" y="39"/>
                    </a:lnTo>
                    <a:lnTo>
                      <a:pt x="77" y="27"/>
                    </a:lnTo>
                    <a:lnTo>
                      <a:pt x="91" y="16"/>
                    </a:lnTo>
                    <a:lnTo>
                      <a:pt x="102" y="8"/>
                    </a:lnTo>
                    <a:lnTo>
                      <a:pt x="9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96" name="Freeform 296"/>
              <p:cNvSpPr>
                <a:spLocks/>
              </p:cNvSpPr>
              <p:nvPr/>
            </p:nvSpPr>
            <p:spPr bwMode="auto">
              <a:xfrm>
                <a:off x="2785" y="3335"/>
                <a:ext cx="29" cy="15"/>
              </a:xfrm>
              <a:custGeom>
                <a:avLst/>
                <a:gdLst>
                  <a:gd name="T0" fmla="*/ 0 w 88"/>
                  <a:gd name="T1" fmla="*/ 0 h 45"/>
                  <a:gd name="T2" fmla="*/ 0 w 88"/>
                  <a:gd name="T3" fmla="*/ 0 h 45"/>
                  <a:gd name="T4" fmla="*/ 0 w 88"/>
                  <a:gd name="T5" fmla="*/ 0 h 45"/>
                  <a:gd name="T6" fmla="*/ 0 w 88"/>
                  <a:gd name="T7" fmla="*/ 0 h 45"/>
                  <a:gd name="T8" fmla="*/ 0 w 88"/>
                  <a:gd name="T9" fmla="*/ 0 h 45"/>
                  <a:gd name="T10" fmla="*/ 0 w 88"/>
                  <a:gd name="T11" fmla="*/ 0 h 45"/>
                  <a:gd name="T12" fmla="*/ 0 w 88"/>
                  <a:gd name="T13" fmla="*/ 0 h 45"/>
                  <a:gd name="T14" fmla="*/ 0 w 88"/>
                  <a:gd name="T15" fmla="*/ 0 h 45"/>
                  <a:gd name="T16" fmla="*/ 0 w 88"/>
                  <a:gd name="T17" fmla="*/ 0 h 45"/>
                  <a:gd name="T18" fmla="*/ 0 w 88"/>
                  <a:gd name="T19" fmla="*/ 0 h 45"/>
                  <a:gd name="T20" fmla="*/ 0 w 88"/>
                  <a:gd name="T21" fmla="*/ 0 h 45"/>
                  <a:gd name="T22" fmla="*/ 0 w 88"/>
                  <a:gd name="T23" fmla="*/ 0 h 45"/>
                  <a:gd name="T24" fmla="*/ 0 w 88"/>
                  <a:gd name="T25" fmla="*/ 0 h 45"/>
                  <a:gd name="T26" fmla="*/ 0 w 88"/>
                  <a:gd name="T27" fmla="*/ 0 h 45"/>
                  <a:gd name="T28" fmla="*/ 0 w 88"/>
                  <a:gd name="T29" fmla="*/ 0 h 45"/>
                  <a:gd name="T30" fmla="*/ 0 w 88"/>
                  <a:gd name="T31" fmla="*/ 0 h 45"/>
                  <a:gd name="T32" fmla="*/ 0 w 88"/>
                  <a:gd name="T33" fmla="*/ 0 h 45"/>
                  <a:gd name="T34" fmla="*/ 0 w 88"/>
                  <a:gd name="T35" fmla="*/ 0 h 45"/>
                  <a:gd name="T36" fmla="*/ 0 w 88"/>
                  <a:gd name="T37" fmla="*/ 0 h 45"/>
                  <a:gd name="T38" fmla="*/ 0 w 88"/>
                  <a:gd name="T39" fmla="*/ 0 h 45"/>
                  <a:gd name="T40" fmla="*/ 0 w 88"/>
                  <a:gd name="T41" fmla="*/ 0 h 45"/>
                  <a:gd name="T42" fmla="*/ 0 w 88"/>
                  <a:gd name="T43" fmla="*/ 0 h 45"/>
                  <a:gd name="T44" fmla="*/ 0 w 88"/>
                  <a:gd name="T45" fmla="*/ 0 h 45"/>
                  <a:gd name="T46" fmla="*/ 0 w 88"/>
                  <a:gd name="T47" fmla="*/ 0 h 45"/>
                  <a:gd name="T48" fmla="*/ 0 w 88"/>
                  <a:gd name="T49" fmla="*/ 0 h 45"/>
                  <a:gd name="T50" fmla="*/ 0 w 88"/>
                  <a:gd name="T51" fmla="*/ 0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8" h="45">
                    <a:moveTo>
                      <a:pt x="83" y="0"/>
                    </a:moveTo>
                    <a:lnTo>
                      <a:pt x="80" y="0"/>
                    </a:lnTo>
                    <a:lnTo>
                      <a:pt x="77" y="3"/>
                    </a:lnTo>
                    <a:lnTo>
                      <a:pt x="69" y="6"/>
                    </a:lnTo>
                    <a:lnTo>
                      <a:pt x="59" y="11"/>
                    </a:lnTo>
                    <a:lnTo>
                      <a:pt x="49" y="15"/>
                    </a:lnTo>
                    <a:lnTo>
                      <a:pt x="36" y="20"/>
                    </a:lnTo>
                    <a:lnTo>
                      <a:pt x="23" y="26"/>
                    </a:lnTo>
                    <a:lnTo>
                      <a:pt x="11" y="31"/>
                    </a:lnTo>
                    <a:lnTo>
                      <a:pt x="0" y="37"/>
                    </a:lnTo>
                    <a:lnTo>
                      <a:pt x="3" y="45"/>
                    </a:lnTo>
                    <a:lnTo>
                      <a:pt x="14" y="39"/>
                    </a:lnTo>
                    <a:lnTo>
                      <a:pt x="26" y="34"/>
                    </a:lnTo>
                    <a:lnTo>
                      <a:pt x="39" y="29"/>
                    </a:lnTo>
                    <a:lnTo>
                      <a:pt x="52" y="23"/>
                    </a:lnTo>
                    <a:lnTo>
                      <a:pt x="62" y="19"/>
                    </a:lnTo>
                    <a:lnTo>
                      <a:pt x="72" y="14"/>
                    </a:lnTo>
                    <a:lnTo>
                      <a:pt x="80" y="11"/>
                    </a:lnTo>
                    <a:lnTo>
                      <a:pt x="85" y="8"/>
                    </a:lnTo>
                    <a:lnTo>
                      <a:pt x="83" y="8"/>
                    </a:lnTo>
                    <a:lnTo>
                      <a:pt x="85" y="8"/>
                    </a:lnTo>
                    <a:lnTo>
                      <a:pt x="88" y="6"/>
                    </a:lnTo>
                    <a:lnTo>
                      <a:pt x="87" y="2"/>
                    </a:lnTo>
                    <a:lnTo>
                      <a:pt x="84" y="0"/>
                    </a:lnTo>
                    <a:lnTo>
                      <a:pt x="80" y="0"/>
                    </a:lnTo>
                    <a:lnTo>
                      <a:pt x="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97" name="Freeform 297"/>
              <p:cNvSpPr>
                <a:spLocks/>
              </p:cNvSpPr>
              <p:nvPr/>
            </p:nvSpPr>
            <p:spPr bwMode="auto">
              <a:xfrm>
                <a:off x="2812" y="3333"/>
                <a:ext cx="24" cy="5"/>
              </a:xfrm>
              <a:custGeom>
                <a:avLst/>
                <a:gdLst>
                  <a:gd name="T0" fmla="*/ 0 w 71"/>
                  <a:gd name="T1" fmla="*/ 0 h 13"/>
                  <a:gd name="T2" fmla="*/ 0 w 71"/>
                  <a:gd name="T3" fmla="*/ 0 h 13"/>
                  <a:gd name="T4" fmla="*/ 0 w 71"/>
                  <a:gd name="T5" fmla="*/ 0 h 13"/>
                  <a:gd name="T6" fmla="*/ 0 w 71"/>
                  <a:gd name="T7" fmla="*/ 0 h 13"/>
                  <a:gd name="T8" fmla="*/ 0 w 71"/>
                  <a:gd name="T9" fmla="*/ 0 h 13"/>
                  <a:gd name="T10" fmla="*/ 0 w 71"/>
                  <a:gd name="T11" fmla="*/ 0 h 13"/>
                  <a:gd name="T12" fmla="*/ 0 w 71"/>
                  <a:gd name="T13" fmla="*/ 0 h 13"/>
                  <a:gd name="T14" fmla="*/ 0 w 71"/>
                  <a:gd name="T15" fmla="*/ 0 h 13"/>
                  <a:gd name="T16" fmla="*/ 0 w 71"/>
                  <a:gd name="T17" fmla="*/ 0 h 13"/>
                  <a:gd name="T18" fmla="*/ 0 w 71"/>
                  <a:gd name="T19" fmla="*/ 0 h 13"/>
                  <a:gd name="T20" fmla="*/ 0 w 71"/>
                  <a:gd name="T21" fmla="*/ 0 h 13"/>
                  <a:gd name="T22" fmla="*/ 0 w 71"/>
                  <a:gd name="T23" fmla="*/ 0 h 13"/>
                  <a:gd name="T24" fmla="*/ 0 w 71"/>
                  <a:gd name="T25" fmla="*/ 0 h 13"/>
                  <a:gd name="T26" fmla="*/ 0 w 71"/>
                  <a:gd name="T27" fmla="*/ 0 h 13"/>
                  <a:gd name="T28" fmla="*/ 0 w 71"/>
                  <a:gd name="T29" fmla="*/ 0 h 13"/>
                  <a:gd name="T30" fmla="*/ 0 w 71"/>
                  <a:gd name="T31" fmla="*/ 0 h 13"/>
                  <a:gd name="T32" fmla="*/ 0 w 71"/>
                  <a:gd name="T33" fmla="*/ 0 h 13"/>
                  <a:gd name="T34" fmla="*/ 0 w 71"/>
                  <a:gd name="T35" fmla="*/ 0 h 13"/>
                  <a:gd name="T36" fmla="*/ 0 w 71"/>
                  <a:gd name="T37" fmla="*/ 0 h 13"/>
                  <a:gd name="T38" fmla="*/ 0 w 71"/>
                  <a:gd name="T39" fmla="*/ 0 h 13"/>
                  <a:gd name="T40" fmla="*/ 0 w 71"/>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13">
                    <a:moveTo>
                      <a:pt x="71" y="4"/>
                    </a:moveTo>
                    <a:lnTo>
                      <a:pt x="71" y="4"/>
                    </a:lnTo>
                    <a:lnTo>
                      <a:pt x="64" y="2"/>
                    </a:lnTo>
                    <a:lnTo>
                      <a:pt x="55" y="1"/>
                    </a:lnTo>
                    <a:lnTo>
                      <a:pt x="46" y="0"/>
                    </a:lnTo>
                    <a:lnTo>
                      <a:pt x="36" y="0"/>
                    </a:lnTo>
                    <a:lnTo>
                      <a:pt x="26" y="1"/>
                    </a:lnTo>
                    <a:lnTo>
                      <a:pt x="16" y="2"/>
                    </a:lnTo>
                    <a:lnTo>
                      <a:pt x="7" y="4"/>
                    </a:lnTo>
                    <a:lnTo>
                      <a:pt x="0" y="5"/>
                    </a:lnTo>
                    <a:lnTo>
                      <a:pt x="0" y="13"/>
                    </a:lnTo>
                    <a:lnTo>
                      <a:pt x="7" y="12"/>
                    </a:lnTo>
                    <a:lnTo>
                      <a:pt x="16" y="11"/>
                    </a:lnTo>
                    <a:lnTo>
                      <a:pt x="26" y="9"/>
                    </a:lnTo>
                    <a:lnTo>
                      <a:pt x="36" y="11"/>
                    </a:lnTo>
                    <a:lnTo>
                      <a:pt x="46" y="11"/>
                    </a:lnTo>
                    <a:lnTo>
                      <a:pt x="55" y="9"/>
                    </a:lnTo>
                    <a:lnTo>
                      <a:pt x="64" y="11"/>
                    </a:lnTo>
                    <a:lnTo>
                      <a:pt x="68" y="12"/>
                    </a:lnTo>
                    <a:lnTo>
                      <a:pt x="7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98" name="Freeform 298"/>
              <p:cNvSpPr>
                <a:spLocks/>
              </p:cNvSpPr>
              <p:nvPr/>
            </p:nvSpPr>
            <p:spPr bwMode="auto">
              <a:xfrm>
                <a:off x="2835" y="3335"/>
                <a:ext cx="14" cy="3"/>
              </a:xfrm>
              <a:custGeom>
                <a:avLst/>
                <a:gdLst>
                  <a:gd name="T0" fmla="*/ 0 w 41"/>
                  <a:gd name="T1" fmla="*/ 0 h 11"/>
                  <a:gd name="T2" fmla="*/ 0 w 41"/>
                  <a:gd name="T3" fmla="*/ 0 h 11"/>
                  <a:gd name="T4" fmla="*/ 0 w 41"/>
                  <a:gd name="T5" fmla="*/ 0 h 11"/>
                  <a:gd name="T6" fmla="*/ 0 w 41"/>
                  <a:gd name="T7" fmla="*/ 0 h 11"/>
                  <a:gd name="T8" fmla="*/ 0 w 41"/>
                  <a:gd name="T9" fmla="*/ 0 h 11"/>
                  <a:gd name="T10" fmla="*/ 0 w 41"/>
                  <a:gd name="T11" fmla="*/ 0 h 11"/>
                  <a:gd name="T12" fmla="*/ 0 w 41"/>
                  <a:gd name="T13" fmla="*/ 0 h 11"/>
                  <a:gd name="T14" fmla="*/ 0 w 41"/>
                  <a:gd name="T15" fmla="*/ 0 h 11"/>
                  <a:gd name="T16" fmla="*/ 0 w 41"/>
                  <a:gd name="T17" fmla="*/ 0 h 11"/>
                  <a:gd name="T18" fmla="*/ 0 w 41"/>
                  <a:gd name="T19" fmla="*/ 0 h 11"/>
                  <a:gd name="T20" fmla="*/ 0 w 41"/>
                  <a:gd name="T21" fmla="*/ 0 h 11"/>
                  <a:gd name="T22" fmla="*/ 0 w 41"/>
                  <a:gd name="T23" fmla="*/ 0 h 11"/>
                  <a:gd name="T24" fmla="*/ 0 w 41"/>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1">
                    <a:moveTo>
                      <a:pt x="41" y="0"/>
                    </a:moveTo>
                    <a:lnTo>
                      <a:pt x="41" y="0"/>
                    </a:lnTo>
                    <a:lnTo>
                      <a:pt x="30" y="0"/>
                    </a:lnTo>
                    <a:lnTo>
                      <a:pt x="20" y="1"/>
                    </a:lnTo>
                    <a:lnTo>
                      <a:pt x="12" y="3"/>
                    </a:lnTo>
                    <a:lnTo>
                      <a:pt x="3" y="0"/>
                    </a:lnTo>
                    <a:lnTo>
                      <a:pt x="0" y="8"/>
                    </a:lnTo>
                    <a:lnTo>
                      <a:pt x="12" y="11"/>
                    </a:lnTo>
                    <a:lnTo>
                      <a:pt x="20" y="9"/>
                    </a:lnTo>
                    <a:lnTo>
                      <a:pt x="30" y="8"/>
                    </a:lnTo>
                    <a:lnTo>
                      <a:pt x="41" y="8"/>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99" name="Freeform 299"/>
              <p:cNvSpPr>
                <a:spLocks/>
              </p:cNvSpPr>
              <p:nvPr/>
            </p:nvSpPr>
            <p:spPr bwMode="auto">
              <a:xfrm>
                <a:off x="2849" y="3335"/>
                <a:ext cx="54" cy="59"/>
              </a:xfrm>
              <a:custGeom>
                <a:avLst/>
                <a:gdLst>
                  <a:gd name="T0" fmla="*/ 0 w 164"/>
                  <a:gd name="T1" fmla="*/ 0 h 178"/>
                  <a:gd name="T2" fmla="*/ 0 w 164"/>
                  <a:gd name="T3" fmla="*/ 0 h 178"/>
                  <a:gd name="T4" fmla="*/ 0 w 164"/>
                  <a:gd name="T5" fmla="*/ 0 h 178"/>
                  <a:gd name="T6" fmla="*/ 0 w 164"/>
                  <a:gd name="T7" fmla="*/ 0 h 178"/>
                  <a:gd name="T8" fmla="*/ 0 w 164"/>
                  <a:gd name="T9" fmla="*/ 0 h 178"/>
                  <a:gd name="T10" fmla="*/ 0 w 164"/>
                  <a:gd name="T11" fmla="*/ 0 h 178"/>
                  <a:gd name="T12" fmla="*/ 0 w 164"/>
                  <a:gd name="T13" fmla="*/ 0 h 178"/>
                  <a:gd name="T14" fmla="*/ 0 w 164"/>
                  <a:gd name="T15" fmla="*/ 0 h 178"/>
                  <a:gd name="T16" fmla="*/ 0 w 164"/>
                  <a:gd name="T17" fmla="*/ 0 h 178"/>
                  <a:gd name="T18" fmla="*/ 0 w 164"/>
                  <a:gd name="T19" fmla="*/ 0 h 178"/>
                  <a:gd name="T20" fmla="*/ 0 w 164"/>
                  <a:gd name="T21" fmla="*/ 0 h 178"/>
                  <a:gd name="T22" fmla="*/ 0 w 164"/>
                  <a:gd name="T23" fmla="*/ 0 h 178"/>
                  <a:gd name="T24" fmla="*/ 0 w 164"/>
                  <a:gd name="T25" fmla="*/ 0 h 178"/>
                  <a:gd name="T26" fmla="*/ 0 w 164"/>
                  <a:gd name="T27" fmla="*/ 0 h 178"/>
                  <a:gd name="T28" fmla="*/ 0 w 164"/>
                  <a:gd name="T29" fmla="*/ 0 h 178"/>
                  <a:gd name="T30" fmla="*/ 0 w 164"/>
                  <a:gd name="T31" fmla="*/ 0 h 178"/>
                  <a:gd name="T32" fmla="*/ 0 w 164"/>
                  <a:gd name="T33" fmla="*/ 0 h 178"/>
                  <a:gd name="T34" fmla="*/ 0 w 164"/>
                  <a:gd name="T35" fmla="*/ 0 h 178"/>
                  <a:gd name="T36" fmla="*/ 0 w 164"/>
                  <a:gd name="T37" fmla="*/ 0 h 178"/>
                  <a:gd name="T38" fmla="*/ 0 w 164"/>
                  <a:gd name="T39" fmla="*/ 0 h 178"/>
                  <a:gd name="T40" fmla="*/ 0 w 164"/>
                  <a:gd name="T41" fmla="*/ 0 h 178"/>
                  <a:gd name="T42" fmla="*/ 0 w 164"/>
                  <a:gd name="T43" fmla="*/ 0 h 178"/>
                  <a:gd name="T44" fmla="*/ 0 w 164"/>
                  <a:gd name="T45" fmla="*/ 0 h 178"/>
                  <a:gd name="T46" fmla="*/ 0 w 164"/>
                  <a:gd name="T47" fmla="*/ 0 h 178"/>
                  <a:gd name="T48" fmla="*/ 0 w 164"/>
                  <a:gd name="T49" fmla="*/ 0 h 178"/>
                  <a:gd name="T50" fmla="*/ 0 w 164"/>
                  <a:gd name="T51" fmla="*/ 0 h 17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4" h="178">
                    <a:moveTo>
                      <a:pt x="159" y="170"/>
                    </a:moveTo>
                    <a:lnTo>
                      <a:pt x="164" y="174"/>
                    </a:lnTo>
                    <a:lnTo>
                      <a:pt x="162" y="147"/>
                    </a:lnTo>
                    <a:lnTo>
                      <a:pt x="152" y="119"/>
                    </a:lnTo>
                    <a:lnTo>
                      <a:pt x="136" y="89"/>
                    </a:lnTo>
                    <a:lnTo>
                      <a:pt x="116" y="62"/>
                    </a:lnTo>
                    <a:lnTo>
                      <a:pt x="88" y="38"/>
                    </a:lnTo>
                    <a:lnTo>
                      <a:pt x="61" y="19"/>
                    </a:lnTo>
                    <a:lnTo>
                      <a:pt x="30" y="5"/>
                    </a:lnTo>
                    <a:lnTo>
                      <a:pt x="0" y="0"/>
                    </a:lnTo>
                    <a:lnTo>
                      <a:pt x="0" y="8"/>
                    </a:lnTo>
                    <a:lnTo>
                      <a:pt x="27" y="13"/>
                    </a:lnTo>
                    <a:lnTo>
                      <a:pt x="55" y="27"/>
                    </a:lnTo>
                    <a:lnTo>
                      <a:pt x="82" y="46"/>
                    </a:lnTo>
                    <a:lnTo>
                      <a:pt x="107" y="67"/>
                    </a:lnTo>
                    <a:lnTo>
                      <a:pt x="128" y="94"/>
                    </a:lnTo>
                    <a:lnTo>
                      <a:pt x="144" y="121"/>
                    </a:lnTo>
                    <a:lnTo>
                      <a:pt x="154" y="147"/>
                    </a:lnTo>
                    <a:lnTo>
                      <a:pt x="155" y="174"/>
                    </a:lnTo>
                    <a:lnTo>
                      <a:pt x="159" y="178"/>
                    </a:lnTo>
                    <a:lnTo>
                      <a:pt x="155" y="174"/>
                    </a:lnTo>
                    <a:lnTo>
                      <a:pt x="157" y="177"/>
                    </a:lnTo>
                    <a:lnTo>
                      <a:pt x="159" y="178"/>
                    </a:lnTo>
                    <a:lnTo>
                      <a:pt x="162" y="177"/>
                    </a:lnTo>
                    <a:lnTo>
                      <a:pt x="164" y="174"/>
                    </a:lnTo>
                    <a:lnTo>
                      <a:pt x="159"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00" name="Freeform 300"/>
              <p:cNvSpPr>
                <a:spLocks/>
              </p:cNvSpPr>
              <p:nvPr/>
            </p:nvSpPr>
            <p:spPr bwMode="auto">
              <a:xfrm>
                <a:off x="2902" y="3391"/>
                <a:ext cx="6" cy="4"/>
              </a:xfrm>
              <a:custGeom>
                <a:avLst/>
                <a:gdLst>
                  <a:gd name="T0" fmla="*/ 0 w 18"/>
                  <a:gd name="T1" fmla="*/ 0 h 12"/>
                  <a:gd name="T2" fmla="*/ 0 w 18"/>
                  <a:gd name="T3" fmla="*/ 0 h 12"/>
                  <a:gd name="T4" fmla="*/ 0 w 18"/>
                  <a:gd name="T5" fmla="*/ 0 h 12"/>
                  <a:gd name="T6" fmla="*/ 0 w 18"/>
                  <a:gd name="T7" fmla="*/ 0 h 12"/>
                  <a:gd name="T8" fmla="*/ 0 w 18"/>
                  <a:gd name="T9" fmla="*/ 0 h 12"/>
                  <a:gd name="T10" fmla="*/ 0 w 18"/>
                  <a:gd name="T11" fmla="*/ 0 h 12"/>
                  <a:gd name="T12" fmla="*/ 0 w 18"/>
                  <a:gd name="T13" fmla="*/ 0 h 12"/>
                  <a:gd name="T14" fmla="*/ 0 w 18"/>
                  <a:gd name="T15" fmla="*/ 0 h 12"/>
                  <a:gd name="T16" fmla="*/ 0 w 18"/>
                  <a:gd name="T17" fmla="*/ 0 h 12"/>
                  <a:gd name="T18" fmla="*/ 0 w 18"/>
                  <a:gd name="T19" fmla="*/ 0 h 12"/>
                  <a:gd name="T20" fmla="*/ 0 w 18"/>
                  <a:gd name="T21" fmla="*/ 0 h 12"/>
                  <a:gd name="T22" fmla="*/ 0 w 18"/>
                  <a:gd name="T23" fmla="*/ 0 h 12"/>
                  <a:gd name="T24" fmla="*/ 0 w 18"/>
                  <a:gd name="T25" fmla="*/ 0 h 12"/>
                  <a:gd name="T26" fmla="*/ 0 w 18"/>
                  <a:gd name="T27" fmla="*/ 0 h 12"/>
                  <a:gd name="T28" fmla="*/ 0 w 18"/>
                  <a:gd name="T29" fmla="*/ 0 h 12"/>
                  <a:gd name="T30" fmla="*/ 0 w 18"/>
                  <a:gd name="T31" fmla="*/ 0 h 12"/>
                  <a:gd name="T32" fmla="*/ 0 w 18"/>
                  <a:gd name="T33" fmla="*/ 0 h 12"/>
                  <a:gd name="T34" fmla="*/ 0 w 18"/>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12">
                    <a:moveTo>
                      <a:pt x="18" y="9"/>
                    </a:moveTo>
                    <a:lnTo>
                      <a:pt x="15" y="4"/>
                    </a:lnTo>
                    <a:lnTo>
                      <a:pt x="12" y="2"/>
                    </a:lnTo>
                    <a:lnTo>
                      <a:pt x="8" y="1"/>
                    </a:lnTo>
                    <a:lnTo>
                      <a:pt x="5" y="1"/>
                    </a:lnTo>
                    <a:lnTo>
                      <a:pt x="0" y="0"/>
                    </a:lnTo>
                    <a:lnTo>
                      <a:pt x="0" y="8"/>
                    </a:lnTo>
                    <a:lnTo>
                      <a:pt x="5" y="9"/>
                    </a:lnTo>
                    <a:lnTo>
                      <a:pt x="8" y="9"/>
                    </a:lnTo>
                    <a:lnTo>
                      <a:pt x="9" y="11"/>
                    </a:lnTo>
                    <a:lnTo>
                      <a:pt x="12" y="12"/>
                    </a:lnTo>
                    <a:lnTo>
                      <a:pt x="9" y="7"/>
                    </a:lnTo>
                    <a:lnTo>
                      <a:pt x="12" y="12"/>
                    </a:lnTo>
                    <a:lnTo>
                      <a:pt x="16" y="12"/>
                    </a:lnTo>
                    <a:lnTo>
                      <a:pt x="18" y="9"/>
                    </a:lnTo>
                    <a:lnTo>
                      <a:pt x="18" y="5"/>
                    </a:lnTo>
                    <a:lnTo>
                      <a:pt x="15" y="4"/>
                    </a:lnTo>
                    <a:lnTo>
                      <a:pt x="1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01" name="Freeform 301"/>
              <p:cNvSpPr>
                <a:spLocks/>
              </p:cNvSpPr>
              <p:nvPr/>
            </p:nvSpPr>
            <p:spPr bwMode="auto">
              <a:xfrm>
                <a:off x="2897" y="3394"/>
                <a:ext cx="11" cy="20"/>
              </a:xfrm>
              <a:custGeom>
                <a:avLst/>
                <a:gdLst>
                  <a:gd name="T0" fmla="*/ 0 w 31"/>
                  <a:gd name="T1" fmla="*/ 0 h 62"/>
                  <a:gd name="T2" fmla="*/ 0 w 31"/>
                  <a:gd name="T3" fmla="*/ 0 h 62"/>
                  <a:gd name="T4" fmla="*/ 0 w 31"/>
                  <a:gd name="T5" fmla="*/ 0 h 62"/>
                  <a:gd name="T6" fmla="*/ 0 w 31"/>
                  <a:gd name="T7" fmla="*/ 0 h 62"/>
                  <a:gd name="T8" fmla="*/ 0 w 31"/>
                  <a:gd name="T9" fmla="*/ 0 h 62"/>
                  <a:gd name="T10" fmla="*/ 0 w 31"/>
                  <a:gd name="T11" fmla="*/ 0 h 62"/>
                  <a:gd name="T12" fmla="*/ 0 w 31"/>
                  <a:gd name="T13" fmla="*/ 0 h 62"/>
                  <a:gd name="T14" fmla="*/ 0 w 31"/>
                  <a:gd name="T15" fmla="*/ 0 h 62"/>
                  <a:gd name="T16" fmla="*/ 0 w 31"/>
                  <a:gd name="T17" fmla="*/ 0 h 62"/>
                  <a:gd name="T18" fmla="*/ 0 w 31"/>
                  <a:gd name="T19" fmla="*/ 0 h 62"/>
                  <a:gd name="T20" fmla="*/ 0 w 31"/>
                  <a:gd name="T21" fmla="*/ 0 h 62"/>
                  <a:gd name="T22" fmla="*/ 0 w 31"/>
                  <a:gd name="T23" fmla="*/ 0 h 62"/>
                  <a:gd name="T24" fmla="*/ 0 w 31"/>
                  <a:gd name="T25" fmla="*/ 0 h 62"/>
                  <a:gd name="T26" fmla="*/ 0 w 31"/>
                  <a:gd name="T27" fmla="*/ 0 h 62"/>
                  <a:gd name="T28" fmla="*/ 0 w 31"/>
                  <a:gd name="T29" fmla="*/ 0 h 62"/>
                  <a:gd name="T30" fmla="*/ 0 w 31"/>
                  <a:gd name="T31" fmla="*/ 0 h 62"/>
                  <a:gd name="T32" fmla="*/ 0 w 31"/>
                  <a:gd name="T33" fmla="*/ 0 h 62"/>
                  <a:gd name="T34" fmla="*/ 0 w 31"/>
                  <a:gd name="T35" fmla="*/ 0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 h="62">
                    <a:moveTo>
                      <a:pt x="9" y="53"/>
                    </a:moveTo>
                    <a:lnTo>
                      <a:pt x="9" y="59"/>
                    </a:lnTo>
                    <a:lnTo>
                      <a:pt x="13" y="48"/>
                    </a:lnTo>
                    <a:lnTo>
                      <a:pt x="19" y="35"/>
                    </a:lnTo>
                    <a:lnTo>
                      <a:pt x="25" y="18"/>
                    </a:lnTo>
                    <a:lnTo>
                      <a:pt x="31" y="2"/>
                    </a:lnTo>
                    <a:lnTo>
                      <a:pt x="22" y="0"/>
                    </a:lnTo>
                    <a:lnTo>
                      <a:pt x="16" y="16"/>
                    </a:lnTo>
                    <a:lnTo>
                      <a:pt x="11" y="32"/>
                    </a:lnTo>
                    <a:lnTo>
                      <a:pt x="5" y="45"/>
                    </a:lnTo>
                    <a:lnTo>
                      <a:pt x="0" y="53"/>
                    </a:lnTo>
                    <a:lnTo>
                      <a:pt x="0" y="59"/>
                    </a:lnTo>
                    <a:lnTo>
                      <a:pt x="0" y="53"/>
                    </a:lnTo>
                    <a:lnTo>
                      <a:pt x="0" y="58"/>
                    </a:lnTo>
                    <a:lnTo>
                      <a:pt x="3" y="60"/>
                    </a:lnTo>
                    <a:lnTo>
                      <a:pt x="6" y="62"/>
                    </a:lnTo>
                    <a:lnTo>
                      <a:pt x="9" y="59"/>
                    </a:lnTo>
                    <a:lnTo>
                      <a:pt x="9"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02" name="Freeform 302"/>
              <p:cNvSpPr>
                <a:spLocks/>
              </p:cNvSpPr>
              <p:nvPr/>
            </p:nvSpPr>
            <p:spPr bwMode="auto">
              <a:xfrm>
                <a:off x="2897" y="3411"/>
                <a:ext cx="8" cy="17"/>
              </a:xfrm>
              <a:custGeom>
                <a:avLst/>
                <a:gdLst>
                  <a:gd name="T0" fmla="*/ 0 w 24"/>
                  <a:gd name="T1" fmla="*/ 0 h 49"/>
                  <a:gd name="T2" fmla="*/ 0 w 24"/>
                  <a:gd name="T3" fmla="*/ 0 h 49"/>
                  <a:gd name="T4" fmla="*/ 0 w 24"/>
                  <a:gd name="T5" fmla="*/ 0 h 49"/>
                  <a:gd name="T6" fmla="*/ 0 w 24"/>
                  <a:gd name="T7" fmla="*/ 0 h 49"/>
                  <a:gd name="T8" fmla="*/ 0 w 24"/>
                  <a:gd name="T9" fmla="*/ 0 h 49"/>
                  <a:gd name="T10" fmla="*/ 0 w 24"/>
                  <a:gd name="T11" fmla="*/ 0 h 49"/>
                  <a:gd name="T12" fmla="*/ 0 w 24"/>
                  <a:gd name="T13" fmla="*/ 0 h 49"/>
                  <a:gd name="T14" fmla="*/ 0 w 24"/>
                  <a:gd name="T15" fmla="*/ 0 h 49"/>
                  <a:gd name="T16" fmla="*/ 0 w 24"/>
                  <a:gd name="T17" fmla="*/ 0 h 49"/>
                  <a:gd name="T18" fmla="*/ 0 w 24"/>
                  <a:gd name="T19" fmla="*/ 0 h 49"/>
                  <a:gd name="T20" fmla="*/ 0 w 24"/>
                  <a:gd name="T21" fmla="*/ 0 h 49"/>
                  <a:gd name="T22" fmla="*/ 0 w 24"/>
                  <a:gd name="T23" fmla="*/ 0 h 49"/>
                  <a:gd name="T24" fmla="*/ 0 w 24"/>
                  <a:gd name="T25" fmla="*/ 0 h 49"/>
                  <a:gd name="T26" fmla="*/ 0 w 24"/>
                  <a:gd name="T27" fmla="*/ 0 h 49"/>
                  <a:gd name="T28" fmla="*/ 0 w 24"/>
                  <a:gd name="T29" fmla="*/ 0 h 49"/>
                  <a:gd name="T30" fmla="*/ 0 w 24"/>
                  <a:gd name="T31" fmla="*/ 0 h 49"/>
                  <a:gd name="T32" fmla="*/ 0 w 24"/>
                  <a:gd name="T33" fmla="*/ 0 h 49"/>
                  <a:gd name="T34" fmla="*/ 0 w 24"/>
                  <a:gd name="T35" fmla="*/ 0 h 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49">
                    <a:moveTo>
                      <a:pt x="13" y="48"/>
                    </a:moveTo>
                    <a:lnTo>
                      <a:pt x="21" y="45"/>
                    </a:lnTo>
                    <a:lnTo>
                      <a:pt x="24" y="34"/>
                    </a:lnTo>
                    <a:lnTo>
                      <a:pt x="21" y="22"/>
                    </a:lnTo>
                    <a:lnTo>
                      <a:pt x="16" y="13"/>
                    </a:lnTo>
                    <a:lnTo>
                      <a:pt x="9" y="0"/>
                    </a:lnTo>
                    <a:lnTo>
                      <a:pt x="0" y="6"/>
                    </a:lnTo>
                    <a:lnTo>
                      <a:pt x="8" y="15"/>
                    </a:lnTo>
                    <a:lnTo>
                      <a:pt x="12" y="25"/>
                    </a:lnTo>
                    <a:lnTo>
                      <a:pt x="12" y="34"/>
                    </a:lnTo>
                    <a:lnTo>
                      <a:pt x="12" y="45"/>
                    </a:lnTo>
                    <a:lnTo>
                      <a:pt x="19" y="42"/>
                    </a:lnTo>
                    <a:lnTo>
                      <a:pt x="12" y="45"/>
                    </a:lnTo>
                    <a:lnTo>
                      <a:pt x="13" y="48"/>
                    </a:lnTo>
                    <a:lnTo>
                      <a:pt x="16" y="49"/>
                    </a:lnTo>
                    <a:lnTo>
                      <a:pt x="19" y="48"/>
                    </a:lnTo>
                    <a:lnTo>
                      <a:pt x="21" y="45"/>
                    </a:lnTo>
                    <a:lnTo>
                      <a:pt x="13"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03" name="Freeform 303"/>
              <p:cNvSpPr>
                <a:spLocks/>
              </p:cNvSpPr>
              <p:nvPr/>
            </p:nvSpPr>
            <p:spPr bwMode="auto">
              <a:xfrm>
                <a:off x="2888" y="3417"/>
                <a:ext cx="16" cy="10"/>
              </a:xfrm>
              <a:custGeom>
                <a:avLst/>
                <a:gdLst>
                  <a:gd name="T0" fmla="*/ 0 w 48"/>
                  <a:gd name="T1" fmla="*/ 0 h 30"/>
                  <a:gd name="T2" fmla="*/ 0 w 48"/>
                  <a:gd name="T3" fmla="*/ 0 h 30"/>
                  <a:gd name="T4" fmla="*/ 0 w 48"/>
                  <a:gd name="T5" fmla="*/ 0 h 30"/>
                  <a:gd name="T6" fmla="*/ 0 w 48"/>
                  <a:gd name="T7" fmla="*/ 0 h 30"/>
                  <a:gd name="T8" fmla="*/ 0 w 48"/>
                  <a:gd name="T9" fmla="*/ 0 h 30"/>
                  <a:gd name="T10" fmla="*/ 0 w 48"/>
                  <a:gd name="T11" fmla="*/ 0 h 30"/>
                  <a:gd name="T12" fmla="*/ 0 w 48"/>
                  <a:gd name="T13" fmla="*/ 0 h 30"/>
                  <a:gd name="T14" fmla="*/ 0 w 48"/>
                  <a:gd name="T15" fmla="*/ 0 h 30"/>
                  <a:gd name="T16" fmla="*/ 0 w 48"/>
                  <a:gd name="T17" fmla="*/ 0 h 30"/>
                  <a:gd name="T18" fmla="*/ 0 w 48"/>
                  <a:gd name="T19" fmla="*/ 0 h 30"/>
                  <a:gd name="T20" fmla="*/ 0 w 48"/>
                  <a:gd name="T21" fmla="*/ 0 h 30"/>
                  <a:gd name="T22" fmla="*/ 0 w 48"/>
                  <a:gd name="T23" fmla="*/ 0 h 30"/>
                  <a:gd name="T24" fmla="*/ 0 w 48"/>
                  <a:gd name="T25" fmla="*/ 0 h 30"/>
                  <a:gd name="T26" fmla="*/ 0 w 48"/>
                  <a:gd name="T27" fmla="*/ 0 h 30"/>
                  <a:gd name="T28" fmla="*/ 0 w 48"/>
                  <a:gd name="T29" fmla="*/ 0 h 30"/>
                  <a:gd name="T30" fmla="*/ 0 w 48"/>
                  <a:gd name="T31" fmla="*/ 0 h 30"/>
                  <a:gd name="T32" fmla="*/ 0 w 48"/>
                  <a:gd name="T33" fmla="*/ 0 h 30"/>
                  <a:gd name="T34" fmla="*/ 0 w 48"/>
                  <a:gd name="T35" fmla="*/ 0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0">
                    <a:moveTo>
                      <a:pt x="2" y="8"/>
                    </a:moveTo>
                    <a:lnTo>
                      <a:pt x="5" y="8"/>
                    </a:lnTo>
                    <a:lnTo>
                      <a:pt x="13" y="9"/>
                    </a:lnTo>
                    <a:lnTo>
                      <a:pt x="24" y="15"/>
                    </a:lnTo>
                    <a:lnTo>
                      <a:pt x="34" y="22"/>
                    </a:lnTo>
                    <a:lnTo>
                      <a:pt x="42" y="30"/>
                    </a:lnTo>
                    <a:lnTo>
                      <a:pt x="48" y="24"/>
                    </a:lnTo>
                    <a:lnTo>
                      <a:pt x="40" y="16"/>
                    </a:lnTo>
                    <a:lnTo>
                      <a:pt x="29" y="7"/>
                    </a:lnTo>
                    <a:lnTo>
                      <a:pt x="16" y="1"/>
                    </a:lnTo>
                    <a:lnTo>
                      <a:pt x="5" y="0"/>
                    </a:lnTo>
                    <a:lnTo>
                      <a:pt x="8" y="0"/>
                    </a:lnTo>
                    <a:lnTo>
                      <a:pt x="5" y="0"/>
                    </a:lnTo>
                    <a:lnTo>
                      <a:pt x="2" y="1"/>
                    </a:lnTo>
                    <a:lnTo>
                      <a:pt x="0" y="4"/>
                    </a:lnTo>
                    <a:lnTo>
                      <a:pt x="2" y="7"/>
                    </a:lnTo>
                    <a:lnTo>
                      <a:pt x="5" y="8"/>
                    </a:lnTo>
                    <a:lnTo>
                      <a:pt x="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04" name="Freeform 304"/>
              <p:cNvSpPr>
                <a:spLocks/>
              </p:cNvSpPr>
              <p:nvPr/>
            </p:nvSpPr>
            <p:spPr bwMode="auto">
              <a:xfrm>
                <a:off x="2877" y="3413"/>
                <a:ext cx="13" cy="7"/>
              </a:xfrm>
              <a:custGeom>
                <a:avLst/>
                <a:gdLst>
                  <a:gd name="T0" fmla="*/ 0 w 41"/>
                  <a:gd name="T1" fmla="*/ 0 h 20"/>
                  <a:gd name="T2" fmla="*/ 0 w 41"/>
                  <a:gd name="T3" fmla="*/ 0 h 20"/>
                  <a:gd name="T4" fmla="*/ 0 w 41"/>
                  <a:gd name="T5" fmla="*/ 0 h 20"/>
                  <a:gd name="T6" fmla="*/ 0 w 41"/>
                  <a:gd name="T7" fmla="*/ 0 h 20"/>
                  <a:gd name="T8" fmla="*/ 0 w 41"/>
                  <a:gd name="T9" fmla="*/ 0 h 20"/>
                  <a:gd name="T10" fmla="*/ 0 w 41"/>
                  <a:gd name="T11" fmla="*/ 0 h 20"/>
                  <a:gd name="T12" fmla="*/ 0 w 41"/>
                  <a:gd name="T13" fmla="*/ 0 h 20"/>
                  <a:gd name="T14" fmla="*/ 0 w 41"/>
                  <a:gd name="T15" fmla="*/ 0 h 20"/>
                  <a:gd name="T16" fmla="*/ 0 w 41"/>
                  <a:gd name="T17" fmla="*/ 0 h 20"/>
                  <a:gd name="T18" fmla="*/ 0 w 41"/>
                  <a:gd name="T19" fmla="*/ 0 h 20"/>
                  <a:gd name="T20" fmla="*/ 0 w 41"/>
                  <a:gd name="T21" fmla="*/ 0 h 20"/>
                  <a:gd name="T22" fmla="*/ 0 w 41"/>
                  <a:gd name="T23" fmla="*/ 0 h 20"/>
                  <a:gd name="T24" fmla="*/ 0 w 41"/>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20">
                    <a:moveTo>
                      <a:pt x="6" y="9"/>
                    </a:moveTo>
                    <a:lnTo>
                      <a:pt x="6" y="11"/>
                    </a:lnTo>
                    <a:lnTo>
                      <a:pt x="12" y="8"/>
                    </a:lnTo>
                    <a:lnTo>
                      <a:pt x="19" y="9"/>
                    </a:lnTo>
                    <a:lnTo>
                      <a:pt x="26" y="15"/>
                    </a:lnTo>
                    <a:lnTo>
                      <a:pt x="35" y="20"/>
                    </a:lnTo>
                    <a:lnTo>
                      <a:pt x="41" y="12"/>
                    </a:lnTo>
                    <a:lnTo>
                      <a:pt x="32" y="7"/>
                    </a:lnTo>
                    <a:lnTo>
                      <a:pt x="22" y="1"/>
                    </a:lnTo>
                    <a:lnTo>
                      <a:pt x="12" y="0"/>
                    </a:lnTo>
                    <a:lnTo>
                      <a:pt x="0" y="3"/>
                    </a:lnTo>
                    <a:lnTo>
                      <a:pt x="0" y="4"/>
                    </a:lnTo>
                    <a:lnTo>
                      <a:pt x="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05" name="Freeform 305"/>
              <p:cNvSpPr>
                <a:spLocks/>
              </p:cNvSpPr>
              <p:nvPr/>
            </p:nvSpPr>
            <p:spPr bwMode="auto">
              <a:xfrm>
                <a:off x="2869" y="3415"/>
                <a:ext cx="10" cy="13"/>
              </a:xfrm>
              <a:custGeom>
                <a:avLst/>
                <a:gdLst>
                  <a:gd name="T0" fmla="*/ 0 w 28"/>
                  <a:gd name="T1" fmla="*/ 0 h 40"/>
                  <a:gd name="T2" fmla="*/ 0 w 28"/>
                  <a:gd name="T3" fmla="*/ 0 h 40"/>
                  <a:gd name="T4" fmla="*/ 0 w 28"/>
                  <a:gd name="T5" fmla="*/ 0 h 40"/>
                  <a:gd name="T6" fmla="*/ 0 w 28"/>
                  <a:gd name="T7" fmla="*/ 0 h 40"/>
                  <a:gd name="T8" fmla="*/ 0 w 28"/>
                  <a:gd name="T9" fmla="*/ 0 h 40"/>
                  <a:gd name="T10" fmla="*/ 0 w 28"/>
                  <a:gd name="T11" fmla="*/ 0 h 40"/>
                  <a:gd name="T12" fmla="*/ 0 w 28"/>
                  <a:gd name="T13" fmla="*/ 0 h 40"/>
                  <a:gd name="T14" fmla="*/ 0 w 28"/>
                  <a:gd name="T15" fmla="*/ 0 h 40"/>
                  <a:gd name="T16" fmla="*/ 0 w 28"/>
                  <a:gd name="T17" fmla="*/ 0 h 40"/>
                  <a:gd name="T18" fmla="*/ 0 w 28"/>
                  <a:gd name="T19" fmla="*/ 0 h 40"/>
                  <a:gd name="T20" fmla="*/ 0 w 28"/>
                  <a:gd name="T21" fmla="*/ 0 h 40"/>
                  <a:gd name="T22" fmla="*/ 0 w 28"/>
                  <a:gd name="T23" fmla="*/ 0 h 40"/>
                  <a:gd name="T24" fmla="*/ 0 w 28"/>
                  <a:gd name="T25" fmla="*/ 0 h 40"/>
                  <a:gd name="T26" fmla="*/ 0 w 28"/>
                  <a:gd name="T27" fmla="*/ 0 h 40"/>
                  <a:gd name="T28" fmla="*/ 0 w 28"/>
                  <a:gd name="T29" fmla="*/ 0 h 40"/>
                  <a:gd name="T30" fmla="*/ 0 w 28"/>
                  <a:gd name="T31" fmla="*/ 0 h 40"/>
                  <a:gd name="T32" fmla="*/ 0 w 28"/>
                  <a:gd name="T33" fmla="*/ 0 h 40"/>
                  <a:gd name="T34" fmla="*/ 0 w 28"/>
                  <a:gd name="T35" fmla="*/ 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 h="40">
                    <a:moveTo>
                      <a:pt x="7" y="40"/>
                    </a:moveTo>
                    <a:lnTo>
                      <a:pt x="9" y="36"/>
                    </a:lnTo>
                    <a:lnTo>
                      <a:pt x="12" y="28"/>
                    </a:lnTo>
                    <a:lnTo>
                      <a:pt x="16" y="21"/>
                    </a:lnTo>
                    <a:lnTo>
                      <a:pt x="22" y="13"/>
                    </a:lnTo>
                    <a:lnTo>
                      <a:pt x="28" y="5"/>
                    </a:lnTo>
                    <a:lnTo>
                      <a:pt x="22" y="0"/>
                    </a:lnTo>
                    <a:lnTo>
                      <a:pt x="13" y="8"/>
                    </a:lnTo>
                    <a:lnTo>
                      <a:pt x="7" y="16"/>
                    </a:lnTo>
                    <a:lnTo>
                      <a:pt x="3" y="26"/>
                    </a:lnTo>
                    <a:lnTo>
                      <a:pt x="0" y="36"/>
                    </a:lnTo>
                    <a:lnTo>
                      <a:pt x="2" y="32"/>
                    </a:lnTo>
                    <a:lnTo>
                      <a:pt x="0" y="36"/>
                    </a:lnTo>
                    <a:lnTo>
                      <a:pt x="2" y="39"/>
                    </a:lnTo>
                    <a:lnTo>
                      <a:pt x="4" y="40"/>
                    </a:lnTo>
                    <a:lnTo>
                      <a:pt x="7" y="39"/>
                    </a:lnTo>
                    <a:lnTo>
                      <a:pt x="9" y="36"/>
                    </a:lnTo>
                    <a:lnTo>
                      <a:pt x="7"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06" name="Freeform 306"/>
              <p:cNvSpPr>
                <a:spLocks/>
              </p:cNvSpPr>
              <p:nvPr/>
            </p:nvSpPr>
            <p:spPr bwMode="auto">
              <a:xfrm>
                <a:off x="2862" y="3425"/>
                <a:ext cx="10" cy="18"/>
              </a:xfrm>
              <a:custGeom>
                <a:avLst/>
                <a:gdLst>
                  <a:gd name="T0" fmla="*/ 0 w 29"/>
                  <a:gd name="T1" fmla="*/ 0 h 53"/>
                  <a:gd name="T2" fmla="*/ 0 w 29"/>
                  <a:gd name="T3" fmla="*/ 0 h 53"/>
                  <a:gd name="T4" fmla="*/ 0 w 29"/>
                  <a:gd name="T5" fmla="*/ 0 h 53"/>
                  <a:gd name="T6" fmla="*/ 0 w 29"/>
                  <a:gd name="T7" fmla="*/ 0 h 53"/>
                  <a:gd name="T8" fmla="*/ 0 w 29"/>
                  <a:gd name="T9" fmla="*/ 0 h 53"/>
                  <a:gd name="T10" fmla="*/ 0 w 29"/>
                  <a:gd name="T11" fmla="*/ 0 h 53"/>
                  <a:gd name="T12" fmla="*/ 0 w 29"/>
                  <a:gd name="T13" fmla="*/ 0 h 53"/>
                  <a:gd name="T14" fmla="*/ 0 w 29"/>
                  <a:gd name="T15" fmla="*/ 0 h 53"/>
                  <a:gd name="T16" fmla="*/ 0 w 29"/>
                  <a:gd name="T17" fmla="*/ 0 h 53"/>
                  <a:gd name="T18" fmla="*/ 0 w 29"/>
                  <a:gd name="T19" fmla="*/ 0 h 53"/>
                  <a:gd name="T20" fmla="*/ 0 w 29"/>
                  <a:gd name="T21" fmla="*/ 0 h 53"/>
                  <a:gd name="T22" fmla="*/ 0 w 29"/>
                  <a:gd name="T23" fmla="*/ 0 h 53"/>
                  <a:gd name="T24" fmla="*/ 0 w 29"/>
                  <a:gd name="T25" fmla="*/ 0 h 53"/>
                  <a:gd name="T26" fmla="*/ 0 w 29"/>
                  <a:gd name="T27" fmla="*/ 0 h 53"/>
                  <a:gd name="T28" fmla="*/ 0 w 29"/>
                  <a:gd name="T29" fmla="*/ 0 h 53"/>
                  <a:gd name="T30" fmla="*/ 0 w 29"/>
                  <a:gd name="T31" fmla="*/ 0 h 53"/>
                  <a:gd name="T32" fmla="*/ 0 w 29"/>
                  <a:gd name="T33" fmla="*/ 0 h 53"/>
                  <a:gd name="T34" fmla="*/ 0 w 29"/>
                  <a:gd name="T35" fmla="*/ 0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53">
                    <a:moveTo>
                      <a:pt x="8" y="52"/>
                    </a:moveTo>
                    <a:lnTo>
                      <a:pt x="12" y="47"/>
                    </a:lnTo>
                    <a:lnTo>
                      <a:pt x="12" y="33"/>
                    </a:lnTo>
                    <a:lnTo>
                      <a:pt x="18" y="20"/>
                    </a:lnTo>
                    <a:lnTo>
                      <a:pt x="25" y="12"/>
                    </a:lnTo>
                    <a:lnTo>
                      <a:pt x="29" y="8"/>
                    </a:lnTo>
                    <a:lnTo>
                      <a:pt x="24" y="0"/>
                    </a:lnTo>
                    <a:lnTo>
                      <a:pt x="16" y="7"/>
                    </a:lnTo>
                    <a:lnTo>
                      <a:pt x="9" y="18"/>
                    </a:lnTo>
                    <a:lnTo>
                      <a:pt x="3" y="33"/>
                    </a:lnTo>
                    <a:lnTo>
                      <a:pt x="0" y="47"/>
                    </a:lnTo>
                    <a:lnTo>
                      <a:pt x="5" y="43"/>
                    </a:lnTo>
                    <a:lnTo>
                      <a:pt x="0" y="47"/>
                    </a:lnTo>
                    <a:lnTo>
                      <a:pt x="2" y="52"/>
                    </a:lnTo>
                    <a:lnTo>
                      <a:pt x="6" y="53"/>
                    </a:lnTo>
                    <a:lnTo>
                      <a:pt x="10" y="52"/>
                    </a:lnTo>
                    <a:lnTo>
                      <a:pt x="12" y="47"/>
                    </a:lnTo>
                    <a:lnTo>
                      <a:pt x="8"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07" name="Freeform 307"/>
              <p:cNvSpPr>
                <a:spLocks/>
              </p:cNvSpPr>
              <p:nvPr/>
            </p:nvSpPr>
            <p:spPr bwMode="auto">
              <a:xfrm>
                <a:off x="2841" y="3440"/>
                <a:ext cx="24" cy="16"/>
              </a:xfrm>
              <a:custGeom>
                <a:avLst/>
                <a:gdLst>
                  <a:gd name="T0" fmla="*/ 0 w 72"/>
                  <a:gd name="T1" fmla="*/ 0 h 50"/>
                  <a:gd name="T2" fmla="*/ 0 w 72"/>
                  <a:gd name="T3" fmla="*/ 0 h 50"/>
                  <a:gd name="T4" fmla="*/ 0 w 72"/>
                  <a:gd name="T5" fmla="*/ 0 h 50"/>
                  <a:gd name="T6" fmla="*/ 0 w 72"/>
                  <a:gd name="T7" fmla="*/ 0 h 50"/>
                  <a:gd name="T8" fmla="*/ 0 w 72"/>
                  <a:gd name="T9" fmla="*/ 0 h 50"/>
                  <a:gd name="T10" fmla="*/ 0 w 72"/>
                  <a:gd name="T11" fmla="*/ 0 h 50"/>
                  <a:gd name="T12" fmla="*/ 0 w 72"/>
                  <a:gd name="T13" fmla="*/ 0 h 50"/>
                  <a:gd name="T14" fmla="*/ 0 w 72"/>
                  <a:gd name="T15" fmla="*/ 0 h 50"/>
                  <a:gd name="T16" fmla="*/ 0 w 72"/>
                  <a:gd name="T17" fmla="*/ 0 h 50"/>
                  <a:gd name="T18" fmla="*/ 0 w 72"/>
                  <a:gd name="T19" fmla="*/ 0 h 50"/>
                  <a:gd name="T20" fmla="*/ 0 w 72"/>
                  <a:gd name="T21" fmla="*/ 0 h 50"/>
                  <a:gd name="T22" fmla="*/ 0 w 72"/>
                  <a:gd name="T23" fmla="*/ 0 h 50"/>
                  <a:gd name="T24" fmla="*/ 0 w 72"/>
                  <a:gd name="T25" fmla="*/ 0 h 50"/>
                  <a:gd name="T26" fmla="*/ 0 w 72"/>
                  <a:gd name="T27" fmla="*/ 0 h 50"/>
                  <a:gd name="T28" fmla="*/ 0 w 72"/>
                  <a:gd name="T29" fmla="*/ 0 h 50"/>
                  <a:gd name="T30" fmla="*/ 0 w 72"/>
                  <a:gd name="T31" fmla="*/ 0 h 50"/>
                  <a:gd name="T32" fmla="*/ 0 w 72"/>
                  <a:gd name="T33" fmla="*/ 0 h 50"/>
                  <a:gd name="T34" fmla="*/ 0 w 72"/>
                  <a:gd name="T35" fmla="*/ 0 h 50"/>
                  <a:gd name="T36" fmla="*/ 0 w 72"/>
                  <a:gd name="T37" fmla="*/ 0 h 50"/>
                  <a:gd name="T38" fmla="*/ 0 w 72"/>
                  <a:gd name="T39" fmla="*/ 0 h 50"/>
                  <a:gd name="T40" fmla="*/ 0 w 72"/>
                  <a:gd name="T41" fmla="*/ 0 h 50"/>
                  <a:gd name="T42" fmla="*/ 0 w 72"/>
                  <a:gd name="T43" fmla="*/ 0 h 50"/>
                  <a:gd name="T44" fmla="*/ 0 w 72"/>
                  <a:gd name="T45" fmla="*/ 0 h 50"/>
                  <a:gd name="T46" fmla="*/ 0 w 72"/>
                  <a:gd name="T47" fmla="*/ 0 h 50"/>
                  <a:gd name="T48" fmla="*/ 0 w 72"/>
                  <a:gd name="T49" fmla="*/ 0 h 50"/>
                  <a:gd name="T50" fmla="*/ 0 w 72"/>
                  <a:gd name="T51" fmla="*/ 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2" h="50">
                    <a:moveTo>
                      <a:pt x="0" y="50"/>
                    </a:moveTo>
                    <a:lnTo>
                      <a:pt x="6" y="49"/>
                    </a:lnTo>
                    <a:lnTo>
                      <a:pt x="11" y="46"/>
                    </a:lnTo>
                    <a:lnTo>
                      <a:pt x="18" y="41"/>
                    </a:lnTo>
                    <a:lnTo>
                      <a:pt x="28" y="35"/>
                    </a:lnTo>
                    <a:lnTo>
                      <a:pt x="38" y="29"/>
                    </a:lnTo>
                    <a:lnTo>
                      <a:pt x="48" y="22"/>
                    </a:lnTo>
                    <a:lnTo>
                      <a:pt x="58" y="15"/>
                    </a:lnTo>
                    <a:lnTo>
                      <a:pt x="66" y="11"/>
                    </a:lnTo>
                    <a:lnTo>
                      <a:pt x="72" y="9"/>
                    </a:lnTo>
                    <a:lnTo>
                      <a:pt x="69" y="0"/>
                    </a:lnTo>
                    <a:lnTo>
                      <a:pt x="63" y="3"/>
                    </a:lnTo>
                    <a:lnTo>
                      <a:pt x="53" y="7"/>
                    </a:lnTo>
                    <a:lnTo>
                      <a:pt x="42" y="14"/>
                    </a:lnTo>
                    <a:lnTo>
                      <a:pt x="32" y="21"/>
                    </a:lnTo>
                    <a:lnTo>
                      <a:pt x="22" y="27"/>
                    </a:lnTo>
                    <a:lnTo>
                      <a:pt x="12" y="33"/>
                    </a:lnTo>
                    <a:lnTo>
                      <a:pt x="5" y="38"/>
                    </a:lnTo>
                    <a:lnTo>
                      <a:pt x="0" y="44"/>
                    </a:lnTo>
                    <a:lnTo>
                      <a:pt x="6" y="42"/>
                    </a:lnTo>
                    <a:lnTo>
                      <a:pt x="0" y="44"/>
                    </a:lnTo>
                    <a:lnTo>
                      <a:pt x="0" y="46"/>
                    </a:lnTo>
                    <a:lnTo>
                      <a:pt x="2" y="48"/>
                    </a:lnTo>
                    <a:lnTo>
                      <a:pt x="3" y="49"/>
                    </a:lnTo>
                    <a:lnTo>
                      <a:pt x="6" y="49"/>
                    </a:lnTo>
                    <a:lnTo>
                      <a:pt x="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08" name="Freeform 308"/>
              <p:cNvSpPr>
                <a:spLocks/>
              </p:cNvSpPr>
              <p:nvPr/>
            </p:nvSpPr>
            <p:spPr bwMode="auto">
              <a:xfrm>
                <a:off x="2821" y="3445"/>
                <a:ext cx="22" cy="11"/>
              </a:xfrm>
              <a:custGeom>
                <a:avLst/>
                <a:gdLst>
                  <a:gd name="T0" fmla="*/ 0 w 64"/>
                  <a:gd name="T1" fmla="*/ 0 h 33"/>
                  <a:gd name="T2" fmla="*/ 0 w 64"/>
                  <a:gd name="T3" fmla="*/ 0 h 33"/>
                  <a:gd name="T4" fmla="*/ 0 w 64"/>
                  <a:gd name="T5" fmla="*/ 0 h 33"/>
                  <a:gd name="T6" fmla="*/ 0 w 64"/>
                  <a:gd name="T7" fmla="*/ 0 h 33"/>
                  <a:gd name="T8" fmla="*/ 0 w 64"/>
                  <a:gd name="T9" fmla="*/ 0 h 33"/>
                  <a:gd name="T10" fmla="*/ 0 w 64"/>
                  <a:gd name="T11" fmla="*/ 0 h 33"/>
                  <a:gd name="T12" fmla="*/ 0 w 64"/>
                  <a:gd name="T13" fmla="*/ 0 h 33"/>
                  <a:gd name="T14" fmla="*/ 0 w 64"/>
                  <a:gd name="T15" fmla="*/ 0 h 33"/>
                  <a:gd name="T16" fmla="*/ 0 w 64"/>
                  <a:gd name="T17" fmla="*/ 0 h 33"/>
                  <a:gd name="T18" fmla="*/ 0 w 64"/>
                  <a:gd name="T19" fmla="*/ 0 h 33"/>
                  <a:gd name="T20" fmla="*/ 0 w 64"/>
                  <a:gd name="T21" fmla="*/ 0 h 33"/>
                  <a:gd name="T22" fmla="*/ 0 w 64"/>
                  <a:gd name="T23" fmla="*/ 0 h 33"/>
                  <a:gd name="T24" fmla="*/ 0 w 64"/>
                  <a:gd name="T25" fmla="*/ 0 h 33"/>
                  <a:gd name="T26" fmla="*/ 0 w 64"/>
                  <a:gd name="T27" fmla="*/ 0 h 33"/>
                  <a:gd name="T28" fmla="*/ 0 w 64"/>
                  <a:gd name="T29" fmla="*/ 0 h 33"/>
                  <a:gd name="T30" fmla="*/ 0 w 64"/>
                  <a:gd name="T31" fmla="*/ 0 h 33"/>
                  <a:gd name="T32" fmla="*/ 0 w 64"/>
                  <a:gd name="T33" fmla="*/ 0 h 33"/>
                  <a:gd name="T34" fmla="*/ 0 w 64"/>
                  <a:gd name="T35" fmla="*/ 0 h 33"/>
                  <a:gd name="T36" fmla="*/ 0 w 64"/>
                  <a:gd name="T37" fmla="*/ 0 h 33"/>
                  <a:gd name="T38" fmla="*/ 0 w 64"/>
                  <a:gd name="T39" fmla="*/ 0 h 33"/>
                  <a:gd name="T40" fmla="*/ 0 w 64"/>
                  <a:gd name="T41" fmla="*/ 0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4" h="33">
                    <a:moveTo>
                      <a:pt x="2" y="8"/>
                    </a:moveTo>
                    <a:lnTo>
                      <a:pt x="0" y="8"/>
                    </a:lnTo>
                    <a:lnTo>
                      <a:pt x="6" y="9"/>
                    </a:lnTo>
                    <a:lnTo>
                      <a:pt x="13" y="12"/>
                    </a:lnTo>
                    <a:lnTo>
                      <a:pt x="21" y="14"/>
                    </a:lnTo>
                    <a:lnTo>
                      <a:pt x="31" y="18"/>
                    </a:lnTo>
                    <a:lnTo>
                      <a:pt x="39" y="23"/>
                    </a:lnTo>
                    <a:lnTo>
                      <a:pt x="47" y="25"/>
                    </a:lnTo>
                    <a:lnTo>
                      <a:pt x="53" y="29"/>
                    </a:lnTo>
                    <a:lnTo>
                      <a:pt x="58" y="33"/>
                    </a:lnTo>
                    <a:lnTo>
                      <a:pt x="64" y="25"/>
                    </a:lnTo>
                    <a:lnTo>
                      <a:pt x="58" y="21"/>
                    </a:lnTo>
                    <a:lnTo>
                      <a:pt x="50" y="17"/>
                    </a:lnTo>
                    <a:lnTo>
                      <a:pt x="42" y="14"/>
                    </a:lnTo>
                    <a:lnTo>
                      <a:pt x="34" y="10"/>
                    </a:lnTo>
                    <a:lnTo>
                      <a:pt x="23" y="6"/>
                    </a:lnTo>
                    <a:lnTo>
                      <a:pt x="16" y="4"/>
                    </a:lnTo>
                    <a:lnTo>
                      <a:pt x="9" y="1"/>
                    </a:lnTo>
                    <a:lnTo>
                      <a:pt x="3" y="0"/>
                    </a:lnTo>
                    <a:lnTo>
                      <a:pt x="2" y="0"/>
                    </a:lnTo>
                    <a:lnTo>
                      <a:pt x="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09" name="Freeform 309"/>
              <p:cNvSpPr>
                <a:spLocks/>
              </p:cNvSpPr>
              <p:nvPr/>
            </p:nvSpPr>
            <p:spPr bwMode="auto">
              <a:xfrm>
                <a:off x="2810" y="3439"/>
                <a:ext cx="12" cy="9"/>
              </a:xfrm>
              <a:custGeom>
                <a:avLst/>
                <a:gdLst>
                  <a:gd name="T0" fmla="*/ 0 w 35"/>
                  <a:gd name="T1" fmla="*/ 0 h 26"/>
                  <a:gd name="T2" fmla="*/ 0 w 35"/>
                  <a:gd name="T3" fmla="*/ 0 h 26"/>
                  <a:gd name="T4" fmla="*/ 0 w 35"/>
                  <a:gd name="T5" fmla="*/ 0 h 26"/>
                  <a:gd name="T6" fmla="*/ 0 w 35"/>
                  <a:gd name="T7" fmla="*/ 0 h 26"/>
                  <a:gd name="T8" fmla="*/ 0 w 35"/>
                  <a:gd name="T9" fmla="*/ 0 h 26"/>
                  <a:gd name="T10" fmla="*/ 0 w 35"/>
                  <a:gd name="T11" fmla="*/ 0 h 26"/>
                  <a:gd name="T12" fmla="*/ 0 w 35"/>
                  <a:gd name="T13" fmla="*/ 0 h 26"/>
                  <a:gd name="T14" fmla="*/ 0 w 35"/>
                  <a:gd name="T15" fmla="*/ 0 h 26"/>
                  <a:gd name="T16" fmla="*/ 0 w 35"/>
                  <a:gd name="T17" fmla="*/ 0 h 26"/>
                  <a:gd name="T18" fmla="*/ 0 w 35"/>
                  <a:gd name="T19" fmla="*/ 0 h 26"/>
                  <a:gd name="T20" fmla="*/ 0 w 35"/>
                  <a:gd name="T21" fmla="*/ 0 h 26"/>
                  <a:gd name="T22" fmla="*/ 0 w 35"/>
                  <a:gd name="T23" fmla="*/ 0 h 26"/>
                  <a:gd name="T24" fmla="*/ 0 w 35"/>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26">
                    <a:moveTo>
                      <a:pt x="0" y="3"/>
                    </a:moveTo>
                    <a:lnTo>
                      <a:pt x="0" y="3"/>
                    </a:lnTo>
                    <a:lnTo>
                      <a:pt x="6" y="11"/>
                    </a:lnTo>
                    <a:lnTo>
                      <a:pt x="13" y="18"/>
                    </a:lnTo>
                    <a:lnTo>
                      <a:pt x="23" y="23"/>
                    </a:lnTo>
                    <a:lnTo>
                      <a:pt x="35" y="26"/>
                    </a:lnTo>
                    <a:lnTo>
                      <a:pt x="35" y="18"/>
                    </a:lnTo>
                    <a:lnTo>
                      <a:pt x="26" y="15"/>
                    </a:lnTo>
                    <a:lnTo>
                      <a:pt x="19" y="10"/>
                    </a:lnTo>
                    <a:lnTo>
                      <a:pt x="11" y="5"/>
                    </a:lnTo>
                    <a:lnTo>
                      <a:pt x="8"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10" name="Freeform 310"/>
              <p:cNvSpPr>
                <a:spLocks/>
              </p:cNvSpPr>
              <p:nvPr/>
            </p:nvSpPr>
            <p:spPr bwMode="auto">
              <a:xfrm>
                <a:off x="2806" y="3437"/>
                <a:ext cx="7" cy="9"/>
              </a:xfrm>
              <a:custGeom>
                <a:avLst/>
                <a:gdLst>
                  <a:gd name="T0" fmla="*/ 0 w 21"/>
                  <a:gd name="T1" fmla="*/ 0 h 26"/>
                  <a:gd name="T2" fmla="*/ 0 w 21"/>
                  <a:gd name="T3" fmla="*/ 0 h 26"/>
                  <a:gd name="T4" fmla="*/ 0 w 21"/>
                  <a:gd name="T5" fmla="*/ 0 h 26"/>
                  <a:gd name="T6" fmla="*/ 0 w 21"/>
                  <a:gd name="T7" fmla="*/ 0 h 26"/>
                  <a:gd name="T8" fmla="*/ 0 w 21"/>
                  <a:gd name="T9" fmla="*/ 0 h 26"/>
                  <a:gd name="T10" fmla="*/ 0 w 21"/>
                  <a:gd name="T11" fmla="*/ 0 h 26"/>
                  <a:gd name="T12" fmla="*/ 0 w 21"/>
                  <a:gd name="T13" fmla="*/ 0 h 26"/>
                  <a:gd name="T14" fmla="*/ 0 w 21"/>
                  <a:gd name="T15" fmla="*/ 0 h 26"/>
                  <a:gd name="T16" fmla="*/ 0 w 21"/>
                  <a:gd name="T17" fmla="*/ 0 h 26"/>
                  <a:gd name="T18" fmla="*/ 0 w 21"/>
                  <a:gd name="T19" fmla="*/ 0 h 26"/>
                  <a:gd name="T20" fmla="*/ 0 w 21"/>
                  <a:gd name="T21" fmla="*/ 0 h 26"/>
                  <a:gd name="T22" fmla="*/ 0 w 21"/>
                  <a:gd name="T23" fmla="*/ 0 h 26"/>
                  <a:gd name="T24" fmla="*/ 0 w 21"/>
                  <a:gd name="T25" fmla="*/ 0 h 26"/>
                  <a:gd name="T26" fmla="*/ 0 w 21"/>
                  <a:gd name="T27" fmla="*/ 0 h 26"/>
                  <a:gd name="T28" fmla="*/ 0 w 21"/>
                  <a:gd name="T29" fmla="*/ 0 h 26"/>
                  <a:gd name="T30" fmla="*/ 0 w 21"/>
                  <a:gd name="T31" fmla="*/ 0 h 26"/>
                  <a:gd name="T32" fmla="*/ 0 w 21"/>
                  <a:gd name="T33" fmla="*/ 0 h 26"/>
                  <a:gd name="T34" fmla="*/ 0 w 21"/>
                  <a:gd name="T35" fmla="*/ 0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26">
                    <a:moveTo>
                      <a:pt x="1" y="25"/>
                    </a:moveTo>
                    <a:lnTo>
                      <a:pt x="8" y="22"/>
                    </a:lnTo>
                    <a:lnTo>
                      <a:pt x="8" y="11"/>
                    </a:lnTo>
                    <a:lnTo>
                      <a:pt x="11" y="8"/>
                    </a:lnTo>
                    <a:lnTo>
                      <a:pt x="13" y="10"/>
                    </a:lnTo>
                    <a:lnTo>
                      <a:pt x="21" y="7"/>
                    </a:lnTo>
                    <a:lnTo>
                      <a:pt x="14" y="0"/>
                    </a:lnTo>
                    <a:lnTo>
                      <a:pt x="5" y="0"/>
                    </a:lnTo>
                    <a:lnTo>
                      <a:pt x="0" y="11"/>
                    </a:lnTo>
                    <a:lnTo>
                      <a:pt x="0" y="22"/>
                    </a:lnTo>
                    <a:lnTo>
                      <a:pt x="7" y="19"/>
                    </a:lnTo>
                    <a:lnTo>
                      <a:pt x="0" y="22"/>
                    </a:lnTo>
                    <a:lnTo>
                      <a:pt x="1" y="25"/>
                    </a:lnTo>
                    <a:lnTo>
                      <a:pt x="4" y="26"/>
                    </a:lnTo>
                    <a:lnTo>
                      <a:pt x="7" y="25"/>
                    </a:lnTo>
                    <a:lnTo>
                      <a:pt x="8" y="22"/>
                    </a:lnTo>
                    <a:lnTo>
                      <a:pt x="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11" name="Freeform 311"/>
              <p:cNvSpPr>
                <a:spLocks/>
              </p:cNvSpPr>
              <p:nvPr/>
            </p:nvSpPr>
            <p:spPr bwMode="auto">
              <a:xfrm>
                <a:off x="2798" y="3428"/>
                <a:ext cx="10" cy="17"/>
              </a:xfrm>
              <a:custGeom>
                <a:avLst/>
                <a:gdLst>
                  <a:gd name="T0" fmla="*/ 0 w 32"/>
                  <a:gd name="T1" fmla="*/ 0 h 52"/>
                  <a:gd name="T2" fmla="*/ 0 w 32"/>
                  <a:gd name="T3" fmla="*/ 0 h 52"/>
                  <a:gd name="T4" fmla="*/ 0 w 32"/>
                  <a:gd name="T5" fmla="*/ 0 h 52"/>
                  <a:gd name="T6" fmla="*/ 0 w 32"/>
                  <a:gd name="T7" fmla="*/ 0 h 52"/>
                  <a:gd name="T8" fmla="*/ 0 w 32"/>
                  <a:gd name="T9" fmla="*/ 0 h 52"/>
                  <a:gd name="T10" fmla="*/ 0 w 32"/>
                  <a:gd name="T11" fmla="*/ 0 h 52"/>
                  <a:gd name="T12" fmla="*/ 0 w 32"/>
                  <a:gd name="T13" fmla="*/ 0 h 52"/>
                  <a:gd name="T14" fmla="*/ 0 w 32"/>
                  <a:gd name="T15" fmla="*/ 0 h 52"/>
                  <a:gd name="T16" fmla="*/ 0 w 32"/>
                  <a:gd name="T17" fmla="*/ 0 h 52"/>
                  <a:gd name="T18" fmla="*/ 0 w 32"/>
                  <a:gd name="T19" fmla="*/ 0 h 52"/>
                  <a:gd name="T20" fmla="*/ 0 w 32"/>
                  <a:gd name="T21" fmla="*/ 0 h 52"/>
                  <a:gd name="T22" fmla="*/ 0 w 32"/>
                  <a:gd name="T23" fmla="*/ 0 h 52"/>
                  <a:gd name="T24" fmla="*/ 0 w 32"/>
                  <a:gd name="T25" fmla="*/ 0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52">
                    <a:moveTo>
                      <a:pt x="0" y="0"/>
                    </a:moveTo>
                    <a:lnTo>
                      <a:pt x="1" y="0"/>
                    </a:lnTo>
                    <a:lnTo>
                      <a:pt x="3" y="12"/>
                    </a:lnTo>
                    <a:lnTo>
                      <a:pt x="7" y="27"/>
                    </a:lnTo>
                    <a:lnTo>
                      <a:pt x="16" y="41"/>
                    </a:lnTo>
                    <a:lnTo>
                      <a:pt x="26" y="52"/>
                    </a:lnTo>
                    <a:lnTo>
                      <a:pt x="32" y="46"/>
                    </a:lnTo>
                    <a:lnTo>
                      <a:pt x="25" y="35"/>
                    </a:lnTo>
                    <a:lnTo>
                      <a:pt x="16" y="25"/>
                    </a:lnTo>
                    <a:lnTo>
                      <a:pt x="12" y="12"/>
                    </a:lnTo>
                    <a:lnTo>
                      <a:pt x="10" y="0"/>
                    </a:lnTo>
                    <a:lnTo>
                      <a:pt x="1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12" name="Freeform 312"/>
              <p:cNvSpPr>
                <a:spLocks/>
              </p:cNvSpPr>
              <p:nvPr/>
            </p:nvSpPr>
            <p:spPr bwMode="auto">
              <a:xfrm>
                <a:off x="2790" y="3423"/>
                <a:ext cx="12" cy="5"/>
              </a:xfrm>
              <a:custGeom>
                <a:avLst/>
                <a:gdLst>
                  <a:gd name="T0" fmla="*/ 0 w 35"/>
                  <a:gd name="T1" fmla="*/ 0 h 16"/>
                  <a:gd name="T2" fmla="*/ 0 w 35"/>
                  <a:gd name="T3" fmla="*/ 0 h 16"/>
                  <a:gd name="T4" fmla="*/ 0 w 35"/>
                  <a:gd name="T5" fmla="*/ 0 h 16"/>
                  <a:gd name="T6" fmla="*/ 0 w 35"/>
                  <a:gd name="T7" fmla="*/ 0 h 16"/>
                  <a:gd name="T8" fmla="*/ 0 w 35"/>
                  <a:gd name="T9" fmla="*/ 0 h 16"/>
                  <a:gd name="T10" fmla="*/ 0 w 35"/>
                  <a:gd name="T11" fmla="*/ 0 h 16"/>
                  <a:gd name="T12" fmla="*/ 0 w 35"/>
                  <a:gd name="T13" fmla="*/ 0 h 16"/>
                  <a:gd name="T14" fmla="*/ 0 w 35"/>
                  <a:gd name="T15" fmla="*/ 0 h 16"/>
                  <a:gd name="T16" fmla="*/ 0 w 35"/>
                  <a:gd name="T17" fmla="*/ 0 h 16"/>
                  <a:gd name="T18" fmla="*/ 0 w 35"/>
                  <a:gd name="T19" fmla="*/ 0 h 16"/>
                  <a:gd name="T20" fmla="*/ 0 w 35"/>
                  <a:gd name="T21" fmla="*/ 0 h 16"/>
                  <a:gd name="T22" fmla="*/ 0 w 35"/>
                  <a:gd name="T23" fmla="*/ 0 h 16"/>
                  <a:gd name="T24" fmla="*/ 0 w 35"/>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16">
                    <a:moveTo>
                      <a:pt x="8" y="16"/>
                    </a:moveTo>
                    <a:lnTo>
                      <a:pt x="8" y="16"/>
                    </a:lnTo>
                    <a:lnTo>
                      <a:pt x="13" y="12"/>
                    </a:lnTo>
                    <a:lnTo>
                      <a:pt x="19" y="11"/>
                    </a:lnTo>
                    <a:lnTo>
                      <a:pt x="21" y="11"/>
                    </a:lnTo>
                    <a:lnTo>
                      <a:pt x="23" y="16"/>
                    </a:lnTo>
                    <a:lnTo>
                      <a:pt x="35" y="16"/>
                    </a:lnTo>
                    <a:lnTo>
                      <a:pt x="30" y="6"/>
                    </a:lnTo>
                    <a:lnTo>
                      <a:pt x="19" y="0"/>
                    </a:lnTo>
                    <a:lnTo>
                      <a:pt x="7" y="4"/>
                    </a:lnTo>
                    <a:lnTo>
                      <a:pt x="0" y="14"/>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13" name="Freeform 313"/>
              <p:cNvSpPr>
                <a:spLocks/>
              </p:cNvSpPr>
              <p:nvPr/>
            </p:nvSpPr>
            <p:spPr bwMode="auto">
              <a:xfrm>
                <a:off x="2784" y="3427"/>
                <a:ext cx="9" cy="21"/>
              </a:xfrm>
              <a:custGeom>
                <a:avLst/>
                <a:gdLst>
                  <a:gd name="T0" fmla="*/ 0 w 27"/>
                  <a:gd name="T1" fmla="*/ 0 h 62"/>
                  <a:gd name="T2" fmla="*/ 0 w 27"/>
                  <a:gd name="T3" fmla="*/ 0 h 62"/>
                  <a:gd name="T4" fmla="*/ 0 w 27"/>
                  <a:gd name="T5" fmla="*/ 0 h 62"/>
                  <a:gd name="T6" fmla="*/ 0 w 27"/>
                  <a:gd name="T7" fmla="*/ 0 h 62"/>
                  <a:gd name="T8" fmla="*/ 0 w 27"/>
                  <a:gd name="T9" fmla="*/ 0 h 62"/>
                  <a:gd name="T10" fmla="*/ 0 w 27"/>
                  <a:gd name="T11" fmla="*/ 0 h 62"/>
                  <a:gd name="T12" fmla="*/ 0 w 27"/>
                  <a:gd name="T13" fmla="*/ 0 h 62"/>
                  <a:gd name="T14" fmla="*/ 0 w 27"/>
                  <a:gd name="T15" fmla="*/ 0 h 62"/>
                  <a:gd name="T16" fmla="*/ 0 w 27"/>
                  <a:gd name="T17" fmla="*/ 0 h 62"/>
                  <a:gd name="T18" fmla="*/ 0 w 27"/>
                  <a:gd name="T19" fmla="*/ 0 h 62"/>
                  <a:gd name="T20" fmla="*/ 0 w 27"/>
                  <a:gd name="T21" fmla="*/ 0 h 62"/>
                  <a:gd name="T22" fmla="*/ 0 w 27"/>
                  <a:gd name="T23" fmla="*/ 0 h 62"/>
                  <a:gd name="T24" fmla="*/ 0 w 27"/>
                  <a:gd name="T25" fmla="*/ 0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62">
                    <a:moveTo>
                      <a:pt x="9" y="62"/>
                    </a:moveTo>
                    <a:lnTo>
                      <a:pt x="9" y="62"/>
                    </a:lnTo>
                    <a:lnTo>
                      <a:pt x="16" y="47"/>
                    </a:lnTo>
                    <a:lnTo>
                      <a:pt x="20" y="31"/>
                    </a:lnTo>
                    <a:lnTo>
                      <a:pt x="25" y="14"/>
                    </a:lnTo>
                    <a:lnTo>
                      <a:pt x="27" y="2"/>
                    </a:lnTo>
                    <a:lnTo>
                      <a:pt x="19" y="0"/>
                    </a:lnTo>
                    <a:lnTo>
                      <a:pt x="16" y="14"/>
                    </a:lnTo>
                    <a:lnTo>
                      <a:pt x="11" y="28"/>
                    </a:lnTo>
                    <a:lnTo>
                      <a:pt x="7" y="44"/>
                    </a:lnTo>
                    <a:lnTo>
                      <a:pt x="0" y="56"/>
                    </a:lnTo>
                    <a:lnTo>
                      <a:pt x="9"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14" name="Freeform 314"/>
              <p:cNvSpPr>
                <a:spLocks/>
              </p:cNvSpPr>
              <p:nvPr/>
            </p:nvSpPr>
            <p:spPr bwMode="auto">
              <a:xfrm>
                <a:off x="2766" y="3446"/>
                <a:ext cx="21" cy="17"/>
              </a:xfrm>
              <a:custGeom>
                <a:avLst/>
                <a:gdLst>
                  <a:gd name="T0" fmla="*/ 0 w 62"/>
                  <a:gd name="T1" fmla="*/ 0 h 50"/>
                  <a:gd name="T2" fmla="*/ 0 w 62"/>
                  <a:gd name="T3" fmla="*/ 0 h 50"/>
                  <a:gd name="T4" fmla="*/ 0 w 62"/>
                  <a:gd name="T5" fmla="*/ 0 h 50"/>
                  <a:gd name="T6" fmla="*/ 0 w 62"/>
                  <a:gd name="T7" fmla="*/ 0 h 50"/>
                  <a:gd name="T8" fmla="*/ 0 w 62"/>
                  <a:gd name="T9" fmla="*/ 0 h 50"/>
                  <a:gd name="T10" fmla="*/ 0 w 62"/>
                  <a:gd name="T11" fmla="*/ 0 h 50"/>
                  <a:gd name="T12" fmla="*/ 0 w 62"/>
                  <a:gd name="T13" fmla="*/ 0 h 50"/>
                  <a:gd name="T14" fmla="*/ 0 w 62"/>
                  <a:gd name="T15" fmla="*/ 0 h 50"/>
                  <a:gd name="T16" fmla="*/ 0 w 62"/>
                  <a:gd name="T17" fmla="*/ 0 h 50"/>
                  <a:gd name="T18" fmla="*/ 0 w 62"/>
                  <a:gd name="T19" fmla="*/ 0 h 50"/>
                  <a:gd name="T20" fmla="*/ 0 w 62"/>
                  <a:gd name="T21" fmla="*/ 0 h 50"/>
                  <a:gd name="T22" fmla="*/ 0 w 62"/>
                  <a:gd name="T23" fmla="*/ 0 h 50"/>
                  <a:gd name="T24" fmla="*/ 0 w 62"/>
                  <a:gd name="T25" fmla="*/ 0 h 50"/>
                  <a:gd name="T26" fmla="*/ 0 w 62"/>
                  <a:gd name="T27" fmla="*/ 0 h 50"/>
                  <a:gd name="T28" fmla="*/ 0 w 62"/>
                  <a:gd name="T29" fmla="*/ 0 h 50"/>
                  <a:gd name="T30" fmla="*/ 0 w 62"/>
                  <a:gd name="T31" fmla="*/ 0 h 50"/>
                  <a:gd name="T32" fmla="*/ 0 w 62"/>
                  <a:gd name="T33" fmla="*/ 0 h 50"/>
                  <a:gd name="T34" fmla="*/ 0 w 62"/>
                  <a:gd name="T35" fmla="*/ 0 h 50"/>
                  <a:gd name="T36" fmla="*/ 0 w 62"/>
                  <a:gd name="T37" fmla="*/ 0 h 50"/>
                  <a:gd name="T38" fmla="*/ 0 w 62"/>
                  <a:gd name="T39" fmla="*/ 0 h 50"/>
                  <a:gd name="T40" fmla="*/ 0 w 62"/>
                  <a:gd name="T41" fmla="*/ 0 h 50"/>
                  <a:gd name="T42" fmla="*/ 0 w 62"/>
                  <a:gd name="T43" fmla="*/ 0 h 50"/>
                  <a:gd name="T44" fmla="*/ 0 w 62"/>
                  <a:gd name="T45" fmla="*/ 0 h 50"/>
                  <a:gd name="T46" fmla="*/ 0 w 62"/>
                  <a:gd name="T47" fmla="*/ 0 h 50"/>
                  <a:gd name="T48" fmla="*/ 0 w 62"/>
                  <a:gd name="T49" fmla="*/ 0 h 50"/>
                  <a:gd name="T50" fmla="*/ 0 w 62"/>
                  <a:gd name="T51" fmla="*/ 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2" h="50">
                    <a:moveTo>
                      <a:pt x="11" y="45"/>
                    </a:moveTo>
                    <a:lnTo>
                      <a:pt x="6" y="50"/>
                    </a:lnTo>
                    <a:lnTo>
                      <a:pt x="12" y="47"/>
                    </a:lnTo>
                    <a:lnTo>
                      <a:pt x="18" y="45"/>
                    </a:lnTo>
                    <a:lnTo>
                      <a:pt x="25" y="38"/>
                    </a:lnTo>
                    <a:lnTo>
                      <a:pt x="32" y="31"/>
                    </a:lnTo>
                    <a:lnTo>
                      <a:pt x="41" y="25"/>
                    </a:lnTo>
                    <a:lnTo>
                      <a:pt x="48" y="18"/>
                    </a:lnTo>
                    <a:lnTo>
                      <a:pt x="54" y="11"/>
                    </a:lnTo>
                    <a:lnTo>
                      <a:pt x="62" y="6"/>
                    </a:lnTo>
                    <a:lnTo>
                      <a:pt x="53" y="0"/>
                    </a:lnTo>
                    <a:lnTo>
                      <a:pt x="48" y="6"/>
                    </a:lnTo>
                    <a:lnTo>
                      <a:pt x="43" y="12"/>
                    </a:lnTo>
                    <a:lnTo>
                      <a:pt x="35" y="19"/>
                    </a:lnTo>
                    <a:lnTo>
                      <a:pt x="27" y="26"/>
                    </a:lnTo>
                    <a:lnTo>
                      <a:pt x="19" y="33"/>
                    </a:lnTo>
                    <a:lnTo>
                      <a:pt x="12" y="37"/>
                    </a:lnTo>
                    <a:lnTo>
                      <a:pt x="9" y="39"/>
                    </a:lnTo>
                    <a:lnTo>
                      <a:pt x="6" y="39"/>
                    </a:lnTo>
                    <a:lnTo>
                      <a:pt x="2" y="45"/>
                    </a:lnTo>
                    <a:lnTo>
                      <a:pt x="6" y="39"/>
                    </a:lnTo>
                    <a:lnTo>
                      <a:pt x="2" y="41"/>
                    </a:lnTo>
                    <a:lnTo>
                      <a:pt x="0" y="45"/>
                    </a:lnTo>
                    <a:lnTo>
                      <a:pt x="2" y="49"/>
                    </a:lnTo>
                    <a:lnTo>
                      <a:pt x="6" y="50"/>
                    </a:lnTo>
                    <a:lnTo>
                      <a:pt x="11"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15" name="Freeform 315"/>
              <p:cNvSpPr>
                <a:spLocks/>
              </p:cNvSpPr>
              <p:nvPr/>
            </p:nvSpPr>
            <p:spPr bwMode="auto">
              <a:xfrm>
                <a:off x="2766" y="3461"/>
                <a:ext cx="5" cy="9"/>
              </a:xfrm>
              <a:custGeom>
                <a:avLst/>
                <a:gdLst>
                  <a:gd name="T0" fmla="*/ 0 w 14"/>
                  <a:gd name="T1" fmla="*/ 0 h 28"/>
                  <a:gd name="T2" fmla="*/ 0 w 14"/>
                  <a:gd name="T3" fmla="*/ 0 h 28"/>
                  <a:gd name="T4" fmla="*/ 0 w 14"/>
                  <a:gd name="T5" fmla="*/ 0 h 28"/>
                  <a:gd name="T6" fmla="*/ 0 w 14"/>
                  <a:gd name="T7" fmla="*/ 0 h 28"/>
                  <a:gd name="T8" fmla="*/ 0 w 14"/>
                  <a:gd name="T9" fmla="*/ 0 h 28"/>
                  <a:gd name="T10" fmla="*/ 0 w 14"/>
                  <a:gd name="T11" fmla="*/ 0 h 28"/>
                  <a:gd name="T12" fmla="*/ 0 w 14"/>
                  <a:gd name="T13" fmla="*/ 0 h 28"/>
                  <a:gd name="T14" fmla="*/ 0 w 14"/>
                  <a:gd name="T15" fmla="*/ 0 h 28"/>
                  <a:gd name="T16" fmla="*/ 0 w 14"/>
                  <a:gd name="T17" fmla="*/ 0 h 28"/>
                  <a:gd name="T18" fmla="*/ 0 w 14"/>
                  <a:gd name="T19" fmla="*/ 0 h 28"/>
                  <a:gd name="T20" fmla="*/ 0 w 14"/>
                  <a:gd name="T21" fmla="*/ 0 h 28"/>
                  <a:gd name="T22" fmla="*/ 0 w 14"/>
                  <a:gd name="T23" fmla="*/ 0 h 28"/>
                  <a:gd name="T24" fmla="*/ 0 w 14"/>
                  <a:gd name="T25" fmla="*/ 0 h 28"/>
                  <a:gd name="T26" fmla="*/ 0 w 14"/>
                  <a:gd name="T27" fmla="*/ 0 h 28"/>
                  <a:gd name="T28" fmla="*/ 0 w 14"/>
                  <a:gd name="T29" fmla="*/ 0 h 28"/>
                  <a:gd name="T30" fmla="*/ 0 w 14"/>
                  <a:gd name="T31" fmla="*/ 0 h 28"/>
                  <a:gd name="T32" fmla="*/ 0 w 14"/>
                  <a:gd name="T33" fmla="*/ 0 h 28"/>
                  <a:gd name="T34" fmla="*/ 0 w 14"/>
                  <a:gd name="T35" fmla="*/ 0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28">
                    <a:moveTo>
                      <a:pt x="12" y="23"/>
                    </a:moveTo>
                    <a:lnTo>
                      <a:pt x="14" y="23"/>
                    </a:lnTo>
                    <a:lnTo>
                      <a:pt x="12" y="16"/>
                    </a:lnTo>
                    <a:lnTo>
                      <a:pt x="11" y="9"/>
                    </a:lnTo>
                    <a:lnTo>
                      <a:pt x="12" y="4"/>
                    </a:lnTo>
                    <a:lnTo>
                      <a:pt x="11" y="0"/>
                    </a:lnTo>
                    <a:lnTo>
                      <a:pt x="2" y="0"/>
                    </a:lnTo>
                    <a:lnTo>
                      <a:pt x="0" y="4"/>
                    </a:lnTo>
                    <a:lnTo>
                      <a:pt x="2" y="9"/>
                    </a:lnTo>
                    <a:lnTo>
                      <a:pt x="3" y="16"/>
                    </a:lnTo>
                    <a:lnTo>
                      <a:pt x="2" y="23"/>
                    </a:lnTo>
                    <a:lnTo>
                      <a:pt x="3" y="23"/>
                    </a:lnTo>
                    <a:lnTo>
                      <a:pt x="2" y="23"/>
                    </a:lnTo>
                    <a:lnTo>
                      <a:pt x="3" y="27"/>
                    </a:lnTo>
                    <a:lnTo>
                      <a:pt x="8" y="28"/>
                    </a:lnTo>
                    <a:lnTo>
                      <a:pt x="12" y="27"/>
                    </a:lnTo>
                    <a:lnTo>
                      <a:pt x="14" y="23"/>
                    </a:lnTo>
                    <a:lnTo>
                      <a:pt x="1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16" name="Freeform 316"/>
              <p:cNvSpPr>
                <a:spLocks/>
              </p:cNvSpPr>
              <p:nvPr/>
            </p:nvSpPr>
            <p:spPr bwMode="auto">
              <a:xfrm>
                <a:off x="2766" y="3469"/>
                <a:ext cx="5" cy="14"/>
              </a:xfrm>
              <a:custGeom>
                <a:avLst/>
                <a:gdLst>
                  <a:gd name="T0" fmla="*/ 0 w 15"/>
                  <a:gd name="T1" fmla="*/ 0 h 42"/>
                  <a:gd name="T2" fmla="*/ 0 w 15"/>
                  <a:gd name="T3" fmla="*/ 0 h 42"/>
                  <a:gd name="T4" fmla="*/ 0 w 15"/>
                  <a:gd name="T5" fmla="*/ 0 h 42"/>
                  <a:gd name="T6" fmla="*/ 0 w 15"/>
                  <a:gd name="T7" fmla="*/ 0 h 42"/>
                  <a:gd name="T8" fmla="*/ 0 w 15"/>
                  <a:gd name="T9" fmla="*/ 0 h 42"/>
                  <a:gd name="T10" fmla="*/ 0 w 15"/>
                  <a:gd name="T11" fmla="*/ 0 h 42"/>
                  <a:gd name="T12" fmla="*/ 0 w 15"/>
                  <a:gd name="T13" fmla="*/ 0 h 42"/>
                  <a:gd name="T14" fmla="*/ 0 w 15"/>
                  <a:gd name="T15" fmla="*/ 0 h 42"/>
                  <a:gd name="T16" fmla="*/ 0 w 15"/>
                  <a:gd name="T17" fmla="*/ 0 h 42"/>
                  <a:gd name="T18" fmla="*/ 0 w 15"/>
                  <a:gd name="T19" fmla="*/ 0 h 42"/>
                  <a:gd name="T20" fmla="*/ 0 w 15"/>
                  <a:gd name="T21" fmla="*/ 0 h 42"/>
                  <a:gd name="T22" fmla="*/ 0 w 15"/>
                  <a:gd name="T23" fmla="*/ 0 h 42"/>
                  <a:gd name="T24" fmla="*/ 0 w 15"/>
                  <a:gd name="T25" fmla="*/ 0 h 42"/>
                  <a:gd name="T26" fmla="*/ 0 w 15"/>
                  <a:gd name="T27" fmla="*/ 0 h 42"/>
                  <a:gd name="T28" fmla="*/ 0 w 15"/>
                  <a:gd name="T29" fmla="*/ 0 h 42"/>
                  <a:gd name="T30" fmla="*/ 0 w 15"/>
                  <a:gd name="T31" fmla="*/ 0 h 42"/>
                  <a:gd name="T32" fmla="*/ 0 w 15"/>
                  <a:gd name="T33" fmla="*/ 0 h 42"/>
                  <a:gd name="T34" fmla="*/ 0 w 15"/>
                  <a:gd name="T35" fmla="*/ 0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 h="42">
                    <a:moveTo>
                      <a:pt x="0" y="39"/>
                    </a:moveTo>
                    <a:lnTo>
                      <a:pt x="9" y="39"/>
                    </a:lnTo>
                    <a:lnTo>
                      <a:pt x="13" y="29"/>
                    </a:lnTo>
                    <a:lnTo>
                      <a:pt x="15" y="19"/>
                    </a:lnTo>
                    <a:lnTo>
                      <a:pt x="15" y="9"/>
                    </a:lnTo>
                    <a:lnTo>
                      <a:pt x="13" y="0"/>
                    </a:lnTo>
                    <a:lnTo>
                      <a:pt x="4" y="0"/>
                    </a:lnTo>
                    <a:lnTo>
                      <a:pt x="6" y="9"/>
                    </a:lnTo>
                    <a:lnTo>
                      <a:pt x="6" y="19"/>
                    </a:lnTo>
                    <a:lnTo>
                      <a:pt x="4" y="27"/>
                    </a:lnTo>
                    <a:lnTo>
                      <a:pt x="0" y="36"/>
                    </a:lnTo>
                    <a:lnTo>
                      <a:pt x="9" y="36"/>
                    </a:lnTo>
                    <a:lnTo>
                      <a:pt x="0" y="36"/>
                    </a:lnTo>
                    <a:lnTo>
                      <a:pt x="0" y="40"/>
                    </a:lnTo>
                    <a:lnTo>
                      <a:pt x="3" y="42"/>
                    </a:lnTo>
                    <a:lnTo>
                      <a:pt x="7" y="42"/>
                    </a:lnTo>
                    <a:lnTo>
                      <a:pt x="9" y="39"/>
                    </a:lnTo>
                    <a:lnTo>
                      <a:pt x="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17" name="Freeform 317"/>
              <p:cNvSpPr>
                <a:spLocks/>
              </p:cNvSpPr>
              <p:nvPr/>
            </p:nvSpPr>
            <p:spPr bwMode="auto">
              <a:xfrm>
                <a:off x="2760" y="3465"/>
                <a:ext cx="9" cy="17"/>
              </a:xfrm>
              <a:custGeom>
                <a:avLst/>
                <a:gdLst>
                  <a:gd name="T0" fmla="*/ 0 w 26"/>
                  <a:gd name="T1" fmla="*/ 0 h 49"/>
                  <a:gd name="T2" fmla="*/ 0 w 26"/>
                  <a:gd name="T3" fmla="*/ 0 h 49"/>
                  <a:gd name="T4" fmla="*/ 0 w 26"/>
                  <a:gd name="T5" fmla="*/ 0 h 49"/>
                  <a:gd name="T6" fmla="*/ 0 w 26"/>
                  <a:gd name="T7" fmla="*/ 0 h 49"/>
                  <a:gd name="T8" fmla="*/ 0 w 26"/>
                  <a:gd name="T9" fmla="*/ 0 h 49"/>
                  <a:gd name="T10" fmla="*/ 0 w 26"/>
                  <a:gd name="T11" fmla="*/ 0 h 49"/>
                  <a:gd name="T12" fmla="*/ 0 w 26"/>
                  <a:gd name="T13" fmla="*/ 0 h 49"/>
                  <a:gd name="T14" fmla="*/ 0 w 26"/>
                  <a:gd name="T15" fmla="*/ 0 h 49"/>
                  <a:gd name="T16" fmla="*/ 0 w 26"/>
                  <a:gd name="T17" fmla="*/ 0 h 49"/>
                  <a:gd name="T18" fmla="*/ 0 w 26"/>
                  <a:gd name="T19" fmla="*/ 0 h 49"/>
                  <a:gd name="T20" fmla="*/ 0 w 26"/>
                  <a:gd name="T21" fmla="*/ 0 h 49"/>
                  <a:gd name="T22" fmla="*/ 0 w 26"/>
                  <a:gd name="T23" fmla="*/ 0 h 49"/>
                  <a:gd name="T24" fmla="*/ 0 w 26"/>
                  <a:gd name="T25" fmla="*/ 0 h 49"/>
                  <a:gd name="T26" fmla="*/ 0 w 26"/>
                  <a:gd name="T27" fmla="*/ 0 h 49"/>
                  <a:gd name="T28" fmla="*/ 0 w 26"/>
                  <a:gd name="T29" fmla="*/ 0 h 49"/>
                  <a:gd name="T30" fmla="*/ 0 w 26"/>
                  <a:gd name="T31" fmla="*/ 0 h 49"/>
                  <a:gd name="T32" fmla="*/ 0 w 26"/>
                  <a:gd name="T33" fmla="*/ 0 h 49"/>
                  <a:gd name="T34" fmla="*/ 0 w 26"/>
                  <a:gd name="T35" fmla="*/ 0 h 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 h="49">
                    <a:moveTo>
                      <a:pt x="8" y="6"/>
                    </a:moveTo>
                    <a:lnTo>
                      <a:pt x="0" y="4"/>
                    </a:lnTo>
                    <a:lnTo>
                      <a:pt x="1" y="14"/>
                    </a:lnTo>
                    <a:lnTo>
                      <a:pt x="5" y="25"/>
                    </a:lnTo>
                    <a:lnTo>
                      <a:pt x="11" y="37"/>
                    </a:lnTo>
                    <a:lnTo>
                      <a:pt x="17" y="49"/>
                    </a:lnTo>
                    <a:lnTo>
                      <a:pt x="26" y="46"/>
                    </a:lnTo>
                    <a:lnTo>
                      <a:pt x="20" y="34"/>
                    </a:lnTo>
                    <a:lnTo>
                      <a:pt x="14" y="22"/>
                    </a:lnTo>
                    <a:lnTo>
                      <a:pt x="10" y="11"/>
                    </a:lnTo>
                    <a:lnTo>
                      <a:pt x="8" y="4"/>
                    </a:lnTo>
                    <a:lnTo>
                      <a:pt x="0" y="3"/>
                    </a:lnTo>
                    <a:lnTo>
                      <a:pt x="8" y="4"/>
                    </a:lnTo>
                    <a:lnTo>
                      <a:pt x="7" y="2"/>
                    </a:lnTo>
                    <a:lnTo>
                      <a:pt x="4" y="0"/>
                    </a:lnTo>
                    <a:lnTo>
                      <a:pt x="1" y="2"/>
                    </a:lnTo>
                    <a:lnTo>
                      <a:pt x="0" y="4"/>
                    </a:lnTo>
                    <a:lnTo>
                      <a:pt x="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18" name="Freeform 318"/>
              <p:cNvSpPr>
                <a:spLocks/>
              </p:cNvSpPr>
              <p:nvPr/>
            </p:nvSpPr>
            <p:spPr bwMode="auto">
              <a:xfrm>
                <a:off x="2748" y="3466"/>
                <a:ext cx="15" cy="12"/>
              </a:xfrm>
              <a:custGeom>
                <a:avLst/>
                <a:gdLst>
                  <a:gd name="T0" fmla="*/ 0 w 43"/>
                  <a:gd name="T1" fmla="*/ 0 h 36"/>
                  <a:gd name="T2" fmla="*/ 0 w 43"/>
                  <a:gd name="T3" fmla="*/ 0 h 36"/>
                  <a:gd name="T4" fmla="*/ 0 w 43"/>
                  <a:gd name="T5" fmla="*/ 0 h 36"/>
                  <a:gd name="T6" fmla="*/ 0 w 43"/>
                  <a:gd name="T7" fmla="*/ 0 h 36"/>
                  <a:gd name="T8" fmla="*/ 0 w 43"/>
                  <a:gd name="T9" fmla="*/ 0 h 36"/>
                  <a:gd name="T10" fmla="*/ 0 w 43"/>
                  <a:gd name="T11" fmla="*/ 0 h 36"/>
                  <a:gd name="T12" fmla="*/ 0 w 43"/>
                  <a:gd name="T13" fmla="*/ 0 h 36"/>
                  <a:gd name="T14" fmla="*/ 0 w 43"/>
                  <a:gd name="T15" fmla="*/ 0 h 36"/>
                  <a:gd name="T16" fmla="*/ 0 w 43"/>
                  <a:gd name="T17" fmla="*/ 0 h 36"/>
                  <a:gd name="T18" fmla="*/ 0 w 43"/>
                  <a:gd name="T19" fmla="*/ 0 h 36"/>
                  <a:gd name="T20" fmla="*/ 0 w 43"/>
                  <a:gd name="T21" fmla="*/ 0 h 36"/>
                  <a:gd name="T22" fmla="*/ 0 w 43"/>
                  <a:gd name="T23" fmla="*/ 0 h 36"/>
                  <a:gd name="T24" fmla="*/ 0 w 43"/>
                  <a:gd name="T25" fmla="*/ 0 h 36"/>
                  <a:gd name="T26" fmla="*/ 0 w 43"/>
                  <a:gd name="T27" fmla="*/ 0 h 36"/>
                  <a:gd name="T28" fmla="*/ 0 w 43"/>
                  <a:gd name="T29" fmla="*/ 0 h 36"/>
                  <a:gd name="T30" fmla="*/ 0 w 43"/>
                  <a:gd name="T31" fmla="*/ 0 h 36"/>
                  <a:gd name="T32" fmla="*/ 0 w 43"/>
                  <a:gd name="T33" fmla="*/ 0 h 36"/>
                  <a:gd name="T34" fmla="*/ 0 w 43"/>
                  <a:gd name="T35" fmla="*/ 0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 h="36">
                    <a:moveTo>
                      <a:pt x="0" y="31"/>
                    </a:moveTo>
                    <a:lnTo>
                      <a:pt x="4" y="36"/>
                    </a:lnTo>
                    <a:lnTo>
                      <a:pt x="17" y="34"/>
                    </a:lnTo>
                    <a:lnTo>
                      <a:pt x="29" y="23"/>
                    </a:lnTo>
                    <a:lnTo>
                      <a:pt x="39" y="13"/>
                    </a:lnTo>
                    <a:lnTo>
                      <a:pt x="43" y="3"/>
                    </a:lnTo>
                    <a:lnTo>
                      <a:pt x="35" y="0"/>
                    </a:lnTo>
                    <a:lnTo>
                      <a:pt x="30" y="8"/>
                    </a:lnTo>
                    <a:lnTo>
                      <a:pt x="23" y="18"/>
                    </a:lnTo>
                    <a:lnTo>
                      <a:pt x="11" y="26"/>
                    </a:lnTo>
                    <a:lnTo>
                      <a:pt x="4" y="28"/>
                    </a:lnTo>
                    <a:lnTo>
                      <a:pt x="8" y="34"/>
                    </a:lnTo>
                    <a:lnTo>
                      <a:pt x="4" y="28"/>
                    </a:lnTo>
                    <a:lnTo>
                      <a:pt x="1" y="30"/>
                    </a:lnTo>
                    <a:lnTo>
                      <a:pt x="0" y="32"/>
                    </a:lnTo>
                    <a:lnTo>
                      <a:pt x="1" y="35"/>
                    </a:lnTo>
                    <a:lnTo>
                      <a:pt x="4" y="36"/>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19" name="Freeform 319"/>
              <p:cNvSpPr>
                <a:spLocks/>
              </p:cNvSpPr>
              <p:nvPr/>
            </p:nvSpPr>
            <p:spPr bwMode="auto">
              <a:xfrm>
                <a:off x="2800" y="3390"/>
                <a:ext cx="369" cy="385"/>
              </a:xfrm>
              <a:custGeom>
                <a:avLst/>
                <a:gdLst>
                  <a:gd name="T0" fmla="*/ 0 w 1108"/>
                  <a:gd name="T1" fmla="*/ 0 h 1153"/>
                  <a:gd name="T2" fmla="*/ 0 w 1108"/>
                  <a:gd name="T3" fmla="*/ 0 h 1153"/>
                  <a:gd name="T4" fmla="*/ 0 w 1108"/>
                  <a:gd name="T5" fmla="*/ 0 h 1153"/>
                  <a:gd name="T6" fmla="*/ 0 w 1108"/>
                  <a:gd name="T7" fmla="*/ 0 h 1153"/>
                  <a:gd name="T8" fmla="*/ 0 w 1108"/>
                  <a:gd name="T9" fmla="*/ 0 h 1153"/>
                  <a:gd name="T10" fmla="*/ 0 w 1108"/>
                  <a:gd name="T11" fmla="*/ 0 h 1153"/>
                  <a:gd name="T12" fmla="*/ 0 w 1108"/>
                  <a:gd name="T13" fmla="*/ 0 h 1153"/>
                  <a:gd name="T14" fmla="*/ 0 w 1108"/>
                  <a:gd name="T15" fmla="*/ 0 h 1153"/>
                  <a:gd name="T16" fmla="*/ 0 w 1108"/>
                  <a:gd name="T17" fmla="*/ 0 h 1153"/>
                  <a:gd name="T18" fmla="*/ 0 w 1108"/>
                  <a:gd name="T19" fmla="*/ 0 h 1153"/>
                  <a:gd name="T20" fmla="*/ 0 w 1108"/>
                  <a:gd name="T21" fmla="*/ 0 h 1153"/>
                  <a:gd name="T22" fmla="*/ 0 w 1108"/>
                  <a:gd name="T23" fmla="*/ 0 h 1153"/>
                  <a:gd name="T24" fmla="*/ 0 w 1108"/>
                  <a:gd name="T25" fmla="*/ 0 h 1153"/>
                  <a:gd name="T26" fmla="*/ 0 w 1108"/>
                  <a:gd name="T27" fmla="*/ 0 h 1153"/>
                  <a:gd name="T28" fmla="*/ 0 w 1108"/>
                  <a:gd name="T29" fmla="*/ 0 h 1153"/>
                  <a:gd name="T30" fmla="*/ 0 w 1108"/>
                  <a:gd name="T31" fmla="*/ 0 h 1153"/>
                  <a:gd name="T32" fmla="*/ 0 w 1108"/>
                  <a:gd name="T33" fmla="*/ 0 h 1153"/>
                  <a:gd name="T34" fmla="*/ 0 w 1108"/>
                  <a:gd name="T35" fmla="*/ 0 h 1153"/>
                  <a:gd name="T36" fmla="*/ 0 w 1108"/>
                  <a:gd name="T37" fmla="*/ 0 h 1153"/>
                  <a:gd name="T38" fmla="*/ 0 w 1108"/>
                  <a:gd name="T39" fmla="*/ 0 h 1153"/>
                  <a:gd name="T40" fmla="*/ 0 w 1108"/>
                  <a:gd name="T41" fmla="*/ 0 h 1153"/>
                  <a:gd name="T42" fmla="*/ 0 w 1108"/>
                  <a:gd name="T43" fmla="*/ 0 h 1153"/>
                  <a:gd name="T44" fmla="*/ 0 w 1108"/>
                  <a:gd name="T45" fmla="*/ 0 h 1153"/>
                  <a:gd name="T46" fmla="*/ 0 w 1108"/>
                  <a:gd name="T47" fmla="*/ 0 h 1153"/>
                  <a:gd name="T48" fmla="*/ 0 w 1108"/>
                  <a:gd name="T49" fmla="*/ 0 h 1153"/>
                  <a:gd name="T50" fmla="*/ 0 w 1108"/>
                  <a:gd name="T51" fmla="*/ 0 h 1153"/>
                  <a:gd name="T52" fmla="*/ 0 w 1108"/>
                  <a:gd name="T53" fmla="*/ 0 h 1153"/>
                  <a:gd name="T54" fmla="*/ 0 w 1108"/>
                  <a:gd name="T55" fmla="*/ 0 h 1153"/>
                  <a:gd name="T56" fmla="*/ 0 w 1108"/>
                  <a:gd name="T57" fmla="*/ 0 h 1153"/>
                  <a:gd name="T58" fmla="*/ 0 w 1108"/>
                  <a:gd name="T59" fmla="*/ 0 h 1153"/>
                  <a:gd name="T60" fmla="*/ 0 w 1108"/>
                  <a:gd name="T61" fmla="*/ 0 h 1153"/>
                  <a:gd name="T62" fmla="*/ 0 w 1108"/>
                  <a:gd name="T63" fmla="*/ 0 h 1153"/>
                  <a:gd name="T64" fmla="*/ 0 w 1108"/>
                  <a:gd name="T65" fmla="*/ 0 h 1153"/>
                  <a:gd name="T66" fmla="*/ 0 w 1108"/>
                  <a:gd name="T67" fmla="*/ 0 h 1153"/>
                  <a:gd name="T68" fmla="*/ 0 w 1108"/>
                  <a:gd name="T69" fmla="*/ 0 h 1153"/>
                  <a:gd name="T70" fmla="*/ 0 w 1108"/>
                  <a:gd name="T71" fmla="*/ 0 h 1153"/>
                  <a:gd name="T72" fmla="*/ 0 w 1108"/>
                  <a:gd name="T73" fmla="*/ 0 h 1153"/>
                  <a:gd name="T74" fmla="*/ 0 w 1108"/>
                  <a:gd name="T75" fmla="*/ 0 h 1153"/>
                  <a:gd name="T76" fmla="*/ 0 w 1108"/>
                  <a:gd name="T77" fmla="*/ 0 h 1153"/>
                  <a:gd name="T78" fmla="*/ 0 w 1108"/>
                  <a:gd name="T79" fmla="*/ 0 h 1153"/>
                  <a:gd name="T80" fmla="*/ 0 w 1108"/>
                  <a:gd name="T81" fmla="*/ 0 h 1153"/>
                  <a:gd name="T82" fmla="*/ 0 w 1108"/>
                  <a:gd name="T83" fmla="*/ 0 h 1153"/>
                  <a:gd name="T84" fmla="*/ 0 w 1108"/>
                  <a:gd name="T85" fmla="*/ 0 h 1153"/>
                  <a:gd name="T86" fmla="*/ 0 w 1108"/>
                  <a:gd name="T87" fmla="*/ 0 h 1153"/>
                  <a:gd name="T88" fmla="*/ 0 w 1108"/>
                  <a:gd name="T89" fmla="*/ 0 h 1153"/>
                  <a:gd name="T90" fmla="*/ 0 w 1108"/>
                  <a:gd name="T91" fmla="*/ 0 h 1153"/>
                  <a:gd name="T92" fmla="*/ 0 w 1108"/>
                  <a:gd name="T93" fmla="*/ 0 h 1153"/>
                  <a:gd name="T94" fmla="*/ 0 w 1108"/>
                  <a:gd name="T95" fmla="*/ 0 h 11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108" h="1153">
                    <a:moveTo>
                      <a:pt x="218" y="413"/>
                    </a:moveTo>
                    <a:lnTo>
                      <a:pt x="211" y="413"/>
                    </a:lnTo>
                    <a:lnTo>
                      <a:pt x="205" y="413"/>
                    </a:lnTo>
                    <a:lnTo>
                      <a:pt x="198" y="411"/>
                    </a:lnTo>
                    <a:lnTo>
                      <a:pt x="192" y="409"/>
                    </a:lnTo>
                    <a:lnTo>
                      <a:pt x="188" y="406"/>
                    </a:lnTo>
                    <a:lnTo>
                      <a:pt x="183" y="402"/>
                    </a:lnTo>
                    <a:lnTo>
                      <a:pt x="178" y="397"/>
                    </a:lnTo>
                    <a:lnTo>
                      <a:pt x="172" y="388"/>
                    </a:lnTo>
                    <a:lnTo>
                      <a:pt x="160" y="388"/>
                    </a:lnTo>
                    <a:lnTo>
                      <a:pt x="151" y="384"/>
                    </a:lnTo>
                    <a:lnTo>
                      <a:pt x="146" y="379"/>
                    </a:lnTo>
                    <a:lnTo>
                      <a:pt x="144" y="371"/>
                    </a:lnTo>
                    <a:lnTo>
                      <a:pt x="134" y="371"/>
                    </a:lnTo>
                    <a:lnTo>
                      <a:pt x="125" y="368"/>
                    </a:lnTo>
                    <a:lnTo>
                      <a:pt x="119" y="361"/>
                    </a:lnTo>
                    <a:lnTo>
                      <a:pt x="114" y="355"/>
                    </a:lnTo>
                    <a:lnTo>
                      <a:pt x="106" y="360"/>
                    </a:lnTo>
                    <a:lnTo>
                      <a:pt x="98" y="364"/>
                    </a:lnTo>
                    <a:lnTo>
                      <a:pt x="87" y="368"/>
                    </a:lnTo>
                    <a:lnTo>
                      <a:pt x="76" y="374"/>
                    </a:lnTo>
                    <a:lnTo>
                      <a:pt x="66" y="376"/>
                    </a:lnTo>
                    <a:lnTo>
                      <a:pt x="55" y="375"/>
                    </a:lnTo>
                    <a:lnTo>
                      <a:pt x="48" y="370"/>
                    </a:lnTo>
                    <a:lnTo>
                      <a:pt x="42" y="359"/>
                    </a:lnTo>
                    <a:lnTo>
                      <a:pt x="28" y="367"/>
                    </a:lnTo>
                    <a:lnTo>
                      <a:pt x="16" y="376"/>
                    </a:lnTo>
                    <a:lnTo>
                      <a:pt x="9" y="384"/>
                    </a:lnTo>
                    <a:lnTo>
                      <a:pt x="5" y="393"/>
                    </a:lnTo>
                    <a:lnTo>
                      <a:pt x="2" y="401"/>
                    </a:lnTo>
                    <a:lnTo>
                      <a:pt x="0" y="407"/>
                    </a:lnTo>
                    <a:lnTo>
                      <a:pt x="2" y="413"/>
                    </a:lnTo>
                    <a:lnTo>
                      <a:pt x="5" y="418"/>
                    </a:lnTo>
                    <a:lnTo>
                      <a:pt x="5" y="426"/>
                    </a:lnTo>
                    <a:lnTo>
                      <a:pt x="9" y="437"/>
                    </a:lnTo>
                    <a:lnTo>
                      <a:pt x="13" y="448"/>
                    </a:lnTo>
                    <a:lnTo>
                      <a:pt x="18" y="457"/>
                    </a:lnTo>
                    <a:lnTo>
                      <a:pt x="16" y="471"/>
                    </a:lnTo>
                    <a:lnTo>
                      <a:pt x="12" y="494"/>
                    </a:lnTo>
                    <a:lnTo>
                      <a:pt x="7" y="519"/>
                    </a:lnTo>
                    <a:lnTo>
                      <a:pt x="5" y="540"/>
                    </a:lnTo>
                    <a:lnTo>
                      <a:pt x="6" y="554"/>
                    </a:lnTo>
                    <a:lnTo>
                      <a:pt x="10" y="566"/>
                    </a:lnTo>
                    <a:lnTo>
                      <a:pt x="16" y="579"/>
                    </a:lnTo>
                    <a:lnTo>
                      <a:pt x="23" y="587"/>
                    </a:lnTo>
                    <a:lnTo>
                      <a:pt x="22" y="592"/>
                    </a:lnTo>
                    <a:lnTo>
                      <a:pt x="23" y="598"/>
                    </a:lnTo>
                    <a:lnTo>
                      <a:pt x="25" y="604"/>
                    </a:lnTo>
                    <a:lnTo>
                      <a:pt x="28" y="612"/>
                    </a:lnTo>
                    <a:lnTo>
                      <a:pt x="32" y="619"/>
                    </a:lnTo>
                    <a:lnTo>
                      <a:pt x="37" y="624"/>
                    </a:lnTo>
                    <a:lnTo>
                      <a:pt x="42" y="631"/>
                    </a:lnTo>
                    <a:lnTo>
                      <a:pt x="48" y="638"/>
                    </a:lnTo>
                    <a:lnTo>
                      <a:pt x="64" y="653"/>
                    </a:lnTo>
                    <a:lnTo>
                      <a:pt x="83" y="666"/>
                    </a:lnTo>
                    <a:lnTo>
                      <a:pt x="105" y="680"/>
                    </a:lnTo>
                    <a:lnTo>
                      <a:pt x="130" y="692"/>
                    </a:lnTo>
                    <a:lnTo>
                      <a:pt x="154" y="703"/>
                    </a:lnTo>
                    <a:lnTo>
                      <a:pt x="179" y="711"/>
                    </a:lnTo>
                    <a:lnTo>
                      <a:pt x="204" y="716"/>
                    </a:lnTo>
                    <a:lnTo>
                      <a:pt x="228" y="718"/>
                    </a:lnTo>
                    <a:lnTo>
                      <a:pt x="234" y="723"/>
                    </a:lnTo>
                    <a:lnTo>
                      <a:pt x="242" y="730"/>
                    </a:lnTo>
                    <a:lnTo>
                      <a:pt x="250" y="738"/>
                    </a:lnTo>
                    <a:lnTo>
                      <a:pt x="259" y="746"/>
                    </a:lnTo>
                    <a:lnTo>
                      <a:pt x="268" y="755"/>
                    </a:lnTo>
                    <a:lnTo>
                      <a:pt x="275" y="767"/>
                    </a:lnTo>
                    <a:lnTo>
                      <a:pt x="281" y="780"/>
                    </a:lnTo>
                    <a:lnTo>
                      <a:pt x="284" y="793"/>
                    </a:lnTo>
                    <a:lnTo>
                      <a:pt x="288" y="812"/>
                    </a:lnTo>
                    <a:lnTo>
                      <a:pt x="297" y="839"/>
                    </a:lnTo>
                    <a:lnTo>
                      <a:pt x="310" y="873"/>
                    </a:lnTo>
                    <a:lnTo>
                      <a:pt x="326" y="908"/>
                    </a:lnTo>
                    <a:lnTo>
                      <a:pt x="340" y="944"/>
                    </a:lnTo>
                    <a:lnTo>
                      <a:pt x="356" y="978"/>
                    </a:lnTo>
                    <a:lnTo>
                      <a:pt x="369" y="1005"/>
                    </a:lnTo>
                    <a:lnTo>
                      <a:pt x="380" y="1024"/>
                    </a:lnTo>
                    <a:lnTo>
                      <a:pt x="387" y="1040"/>
                    </a:lnTo>
                    <a:lnTo>
                      <a:pt x="393" y="1059"/>
                    </a:lnTo>
                    <a:lnTo>
                      <a:pt x="401" y="1079"/>
                    </a:lnTo>
                    <a:lnTo>
                      <a:pt x="412" y="1099"/>
                    </a:lnTo>
                    <a:lnTo>
                      <a:pt x="429" y="1119"/>
                    </a:lnTo>
                    <a:lnTo>
                      <a:pt x="452" y="1136"/>
                    </a:lnTo>
                    <a:lnTo>
                      <a:pt x="486" y="1148"/>
                    </a:lnTo>
                    <a:lnTo>
                      <a:pt x="531" y="1153"/>
                    </a:lnTo>
                    <a:lnTo>
                      <a:pt x="558" y="1153"/>
                    </a:lnTo>
                    <a:lnTo>
                      <a:pt x="588" y="1152"/>
                    </a:lnTo>
                    <a:lnTo>
                      <a:pt x="617" y="1148"/>
                    </a:lnTo>
                    <a:lnTo>
                      <a:pt x="646" y="1144"/>
                    </a:lnTo>
                    <a:lnTo>
                      <a:pt x="676" y="1137"/>
                    </a:lnTo>
                    <a:lnTo>
                      <a:pt x="705" y="1129"/>
                    </a:lnTo>
                    <a:lnTo>
                      <a:pt x="734" y="1121"/>
                    </a:lnTo>
                    <a:lnTo>
                      <a:pt x="762" y="1113"/>
                    </a:lnTo>
                    <a:lnTo>
                      <a:pt x="790" y="1103"/>
                    </a:lnTo>
                    <a:lnTo>
                      <a:pt x="814" y="1094"/>
                    </a:lnTo>
                    <a:lnTo>
                      <a:pt x="838" y="1086"/>
                    </a:lnTo>
                    <a:lnTo>
                      <a:pt x="859" y="1076"/>
                    </a:lnTo>
                    <a:lnTo>
                      <a:pt x="878" y="1070"/>
                    </a:lnTo>
                    <a:lnTo>
                      <a:pt x="894" y="1063"/>
                    </a:lnTo>
                    <a:lnTo>
                      <a:pt x="906" y="1057"/>
                    </a:lnTo>
                    <a:lnTo>
                      <a:pt x="916" y="1053"/>
                    </a:lnTo>
                    <a:lnTo>
                      <a:pt x="933" y="1044"/>
                    </a:lnTo>
                    <a:lnTo>
                      <a:pt x="952" y="1029"/>
                    </a:lnTo>
                    <a:lnTo>
                      <a:pt x="974" y="1012"/>
                    </a:lnTo>
                    <a:lnTo>
                      <a:pt x="995" y="991"/>
                    </a:lnTo>
                    <a:lnTo>
                      <a:pt x="1015" y="972"/>
                    </a:lnTo>
                    <a:lnTo>
                      <a:pt x="1032" y="954"/>
                    </a:lnTo>
                    <a:lnTo>
                      <a:pt x="1045" y="937"/>
                    </a:lnTo>
                    <a:lnTo>
                      <a:pt x="1054" y="927"/>
                    </a:lnTo>
                    <a:lnTo>
                      <a:pt x="1060" y="918"/>
                    </a:lnTo>
                    <a:lnTo>
                      <a:pt x="1066" y="913"/>
                    </a:lnTo>
                    <a:lnTo>
                      <a:pt x="1073" y="908"/>
                    </a:lnTo>
                    <a:lnTo>
                      <a:pt x="1079" y="905"/>
                    </a:lnTo>
                    <a:lnTo>
                      <a:pt x="1085" y="902"/>
                    </a:lnTo>
                    <a:lnTo>
                      <a:pt x="1090" y="901"/>
                    </a:lnTo>
                    <a:lnTo>
                      <a:pt x="1095" y="900"/>
                    </a:lnTo>
                    <a:lnTo>
                      <a:pt x="1098" y="900"/>
                    </a:lnTo>
                    <a:lnTo>
                      <a:pt x="1102" y="893"/>
                    </a:lnTo>
                    <a:lnTo>
                      <a:pt x="1106" y="879"/>
                    </a:lnTo>
                    <a:lnTo>
                      <a:pt x="1108" y="862"/>
                    </a:lnTo>
                    <a:lnTo>
                      <a:pt x="1106" y="847"/>
                    </a:lnTo>
                    <a:lnTo>
                      <a:pt x="1102" y="838"/>
                    </a:lnTo>
                    <a:lnTo>
                      <a:pt x="1090" y="829"/>
                    </a:lnTo>
                    <a:lnTo>
                      <a:pt x="1079" y="825"/>
                    </a:lnTo>
                    <a:lnTo>
                      <a:pt x="1069" y="825"/>
                    </a:lnTo>
                    <a:lnTo>
                      <a:pt x="1057" y="785"/>
                    </a:lnTo>
                    <a:lnTo>
                      <a:pt x="1044" y="742"/>
                    </a:lnTo>
                    <a:lnTo>
                      <a:pt x="1028" y="697"/>
                    </a:lnTo>
                    <a:lnTo>
                      <a:pt x="1011" y="651"/>
                    </a:lnTo>
                    <a:lnTo>
                      <a:pt x="992" y="604"/>
                    </a:lnTo>
                    <a:lnTo>
                      <a:pt x="973" y="558"/>
                    </a:lnTo>
                    <a:lnTo>
                      <a:pt x="952" y="511"/>
                    </a:lnTo>
                    <a:lnTo>
                      <a:pt x="932" y="467"/>
                    </a:lnTo>
                    <a:lnTo>
                      <a:pt x="910" y="424"/>
                    </a:lnTo>
                    <a:lnTo>
                      <a:pt x="890" y="382"/>
                    </a:lnTo>
                    <a:lnTo>
                      <a:pt x="871" y="343"/>
                    </a:lnTo>
                    <a:lnTo>
                      <a:pt x="851" y="306"/>
                    </a:lnTo>
                    <a:lnTo>
                      <a:pt x="833" y="274"/>
                    </a:lnTo>
                    <a:lnTo>
                      <a:pt x="816" y="247"/>
                    </a:lnTo>
                    <a:lnTo>
                      <a:pt x="801" y="223"/>
                    </a:lnTo>
                    <a:lnTo>
                      <a:pt x="788" y="205"/>
                    </a:lnTo>
                    <a:lnTo>
                      <a:pt x="774" y="190"/>
                    </a:lnTo>
                    <a:lnTo>
                      <a:pt x="755" y="174"/>
                    </a:lnTo>
                    <a:lnTo>
                      <a:pt x="731" y="158"/>
                    </a:lnTo>
                    <a:lnTo>
                      <a:pt x="707" y="143"/>
                    </a:lnTo>
                    <a:lnTo>
                      <a:pt x="678" y="128"/>
                    </a:lnTo>
                    <a:lnTo>
                      <a:pt x="647" y="113"/>
                    </a:lnTo>
                    <a:lnTo>
                      <a:pt x="615" y="99"/>
                    </a:lnTo>
                    <a:lnTo>
                      <a:pt x="582" y="85"/>
                    </a:lnTo>
                    <a:lnTo>
                      <a:pt x="550" y="73"/>
                    </a:lnTo>
                    <a:lnTo>
                      <a:pt x="516" y="61"/>
                    </a:lnTo>
                    <a:lnTo>
                      <a:pt x="486" y="51"/>
                    </a:lnTo>
                    <a:lnTo>
                      <a:pt x="455" y="42"/>
                    </a:lnTo>
                    <a:lnTo>
                      <a:pt x="428" y="35"/>
                    </a:lnTo>
                    <a:lnTo>
                      <a:pt x="403" y="30"/>
                    </a:lnTo>
                    <a:lnTo>
                      <a:pt x="383" y="27"/>
                    </a:lnTo>
                    <a:lnTo>
                      <a:pt x="365" y="26"/>
                    </a:lnTo>
                    <a:lnTo>
                      <a:pt x="359" y="20"/>
                    </a:lnTo>
                    <a:lnTo>
                      <a:pt x="352" y="12"/>
                    </a:lnTo>
                    <a:lnTo>
                      <a:pt x="343" y="4"/>
                    </a:lnTo>
                    <a:lnTo>
                      <a:pt x="339" y="0"/>
                    </a:lnTo>
                    <a:lnTo>
                      <a:pt x="335" y="1"/>
                    </a:lnTo>
                    <a:lnTo>
                      <a:pt x="329" y="4"/>
                    </a:lnTo>
                    <a:lnTo>
                      <a:pt x="323" y="8"/>
                    </a:lnTo>
                    <a:lnTo>
                      <a:pt x="319" y="11"/>
                    </a:lnTo>
                    <a:lnTo>
                      <a:pt x="329" y="22"/>
                    </a:lnTo>
                    <a:lnTo>
                      <a:pt x="340" y="43"/>
                    </a:lnTo>
                    <a:lnTo>
                      <a:pt x="352" y="66"/>
                    </a:lnTo>
                    <a:lnTo>
                      <a:pt x="361" y="85"/>
                    </a:lnTo>
                    <a:lnTo>
                      <a:pt x="364" y="125"/>
                    </a:lnTo>
                    <a:lnTo>
                      <a:pt x="362" y="197"/>
                    </a:lnTo>
                    <a:lnTo>
                      <a:pt x="359" y="270"/>
                    </a:lnTo>
                    <a:lnTo>
                      <a:pt x="353" y="313"/>
                    </a:lnTo>
                    <a:lnTo>
                      <a:pt x="349" y="324"/>
                    </a:lnTo>
                    <a:lnTo>
                      <a:pt x="342" y="336"/>
                    </a:lnTo>
                    <a:lnTo>
                      <a:pt x="335" y="352"/>
                    </a:lnTo>
                    <a:lnTo>
                      <a:pt x="324" y="367"/>
                    </a:lnTo>
                    <a:lnTo>
                      <a:pt x="314" y="382"/>
                    </a:lnTo>
                    <a:lnTo>
                      <a:pt x="304" y="395"/>
                    </a:lnTo>
                    <a:lnTo>
                      <a:pt x="297" y="406"/>
                    </a:lnTo>
                    <a:lnTo>
                      <a:pt x="290" y="413"/>
                    </a:lnTo>
                    <a:lnTo>
                      <a:pt x="288" y="429"/>
                    </a:lnTo>
                    <a:lnTo>
                      <a:pt x="284" y="452"/>
                    </a:lnTo>
                    <a:lnTo>
                      <a:pt x="276" y="473"/>
                    </a:lnTo>
                    <a:lnTo>
                      <a:pt x="269" y="488"/>
                    </a:lnTo>
                    <a:lnTo>
                      <a:pt x="266" y="483"/>
                    </a:lnTo>
                    <a:lnTo>
                      <a:pt x="260" y="473"/>
                    </a:lnTo>
                    <a:lnTo>
                      <a:pt x="253" y="463"/>
                    </a:lnTo>
                    <a:lnTo>
                      <a:pt x="244" y="451"/>
                    </a:lnTo>
                    <a:lnTo>
                      <a:pt x="236" y="438"/>
                    </a:lnTo>
                    <a:lnTo>
                      <a:pt x="227" y="428"/>
                    </a:lnTo>
                    <a:lnTo>
                      <a:pt x="221" y="418"/>
                    </a:lnTo>
                    <a:lnTo>
                      <a:pt x="218" y="413"/>
                    </a:lnTo>
                    <a:close/>
                  </a:path>
                </a:pathLst>
              </a:custGeom>
              <a:solidFill>
                <a:srgbClr val="BFF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20" name="Freeform 320"/>
              <p:cNvSpPr>
                <a:spLocks/>
              </p:cNvSpPr>
              <p:nvPr/>
            </p:nvSpPr>
            <p:spPr bwMode="auto">
              <a:xfrm>
                <a:off x="2863" y="3525"/>
                <a:ext cx="10" cy="5"/>
              </a:xfrm>
              <a:custGeom>
                <a:avLst/>
                <a:gdLst>
                  <a:gd name="T0" fmla="*/ 0 w 29"/>
                  <a:gd name="T1" fmla="*/ 0 h 13"/>
                  <a:gd name="T2" fmla="*/ 0 w 29"/>
                  <a:gd name="T3" fmla="*/ 0 h 13"/>
                  <a:gd name="T4" fmla="*/ 0 w 29"/>
                  <a:gd name="T5" fmla="*/ 0 h 13"/>
                  <a:gd name="T6" fmla="*/ 0 w 29"/>
                  <a:gd name="T7" fmla="*/ 0 h 13"/>
                  <a:gd name="T8" fmla="*/ 0 w 29"/>
                  <a:gd name="T9" fmla="*/ 0 h 13"/>
                  <a:gd name="T10" fmla="*/ 0 w 29"/>
                  <a:gd name="T11" fmla="*/ 0 h 13"/>
                  <a:gd name="T12" fmla="*/ 0 w 29"/>
                  <a:gd name="T13" fmla="*/ 0 h 13"/>
                  <a:gd name="T14" fmla="*/ 0 w 29"/>
                  <a:gd name="T15" fmla="*/ 0 h 13"/>
                  <a:gd name="T16" fmla="*/ 0 w 29"/>
                  <a:gd name="T17" fmla="*/ 0 h 13"/>
                  <a:gd name="T18" fmla="*/ 0 w 29"/>
                  <a:gd name="T19" fmla="*/ 0 h 13"/>
                  <a:gd name="T20" fmla="*/ 0 w 29"/>
                  <a:gd name="T21" fmla="*/ 0 h 13"/>
                  <a:gd name="T22" fmla="*/ 0 w 29"/>
                  <a:gd name="T23" fmla="*/ 0 h 13"/>
                  <a:gd name="T24" fmla="*/ 0 w 29"/>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3">
                    <a:moveTo>
                      <a:pt x="0" y="8"/>
                    </a:moveTo>
                    <a:lnTo>
                      <a:pt x="0" y="8"/>
                    </a:lnTo>
                    <a:lnTo>
                      <a:pt x="7" y="10"/>
                    </a:lnTo>
                    <a:lnTo>
                      <a:pt x="16" y="12"/>
                    </a:lnTo>
                    <a:lnTo>
                      <a:pt x="22" y="13"/>
                    </a:lnTo>
                    <a:lnTo>
                      <a:pt x="29" y="13"/>
                    </a:lnTo>
                    <a:lnTo>
                      <a:pt x="29" y="2"/>
                    </a:lnTo>
                    <a:lnTo>
                      <a:pt x="22" y="2"/>
                    </a:lnTo>
                    <a:lnTo>
                      <a:pt x="16" y="4"/>
                    </a:lnTo>
                    <a:lnTo>
                      <a:pt x="10" y="2"/>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21" name="Freeform 321"/>
              <p:cNvSpPr>
                <a:spLocks/>
              </p:cNvSpPr>
              <p:nvPr/>
            </p:nvSpPr>
            <p:spPr bwMode="auto">
              <a:xfrm>
                <a:off x="2856" y="3518"/>
                <a:ext cx="9" cy="10"/>
              </a:xfrm>
              <a:custGeom>
                <a:avLst/>
                <a:gdLst>
                  <a:gd name="T0" fmla="*/ 0 w 28"/>
                  <a:gd name="T1" fmla="*/ 0 h 30"/>
                  <a:gd name="T2" fmla="*/ 0 w 28"/>
                  <a:gd name="T3" fmla="*/ 0 h 30"/>
                  <a:gd name="T4" fmla="*/ 0 w 28"/>
                  <a:gd name="T5" fmla="*/ 0 h 30"/>
                  <a:gd name="T6" fmla="*/ 0 w 28"/>
                  <a:gd name="T7" fmla="*/ 0 h 30"/>
                  <a:gd name="T8" fmla="*/ 0 w 28"/>
                  <a:gd name="T9" fmla="*/ 0 h 30"/>
                  <a:gd name="T10" fmla="*/ 0 w 28"/>
                  <a:gd name="T11" fmla="*/ 0 h 30"/>
                  <a:gd name="T12" fmla="*/ 0 w 28"/>
                  <a:gd name="T13" fmla="*/ 0 h 30"/>
                  <a:gd name="T14" fmla="*/ 0 w 28"/>
                  <a:gd name="T15" fmla="*/ 0 h 30"/>
                  <a:gd name="T16" fmla="*/ 0 w 28"/>
                  <a:gd name="T17" fmla="*/ 0 h 30"/>
                  <a:gd name="T18" fmla="*/ 0 w 28"/>
                  <a:gd name="T19" fmla="*/ 0 h 30"/>
                  <a:gd name="T20" fmla="*/ 0 w 28"/>
                  <a:gd name="T21" fmla="*/ 0 h 30"/>
                  <a:gd name="T22" fmla="*/ 0 w 28"/>
                  <a:gd name="T23" fmla="*/ 0 h 30"/>
                  <a:gd name="T24" fmla="*/ 0 w 28"/>
                  <a:gd name="T25" fmla="*/ 0 h 30"/>
                  <a:gd name="T26" fmla="*/ 0 w 28"/>
                  <a:gd name="T27" fmla="*/ 0 h 30"/>
                  <a:gd name="T28" fmla="*/ 0 w 28"/>
                  <a:gd name="T29" fmla="*/ 0 h 30"/>
                  <a:gd name="T30" fmla="*/ 0 w 28"/>
                  <a:gd name="T31" fmla="*/ 0 h 30"/>
                  <a:gd name="T32" fmla="*/ 0 w 28"/>
                  <a:gd name="T33" fmla="*/ 0 h 30"/>
                  <a:gd name="T34" fmla="*/ 0 w 28"/>
                  <a:gd name="T35" fmla="*/ 0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 h="30">
                    <a:moveTo>
                      <a:pt x="5" y="10"/>
                    </a:moveTo>
                    <a:lnTo>
                      <a:pt x="0" y="8"/>
                    </a:lnTo>
                    <a:lnTo>
                      <a:pt x="6" y="16"/>
                    </a:lnTo>
                    <a:lnTo>
                      <a:pt x="13" y="22"/>
                    </a:lnTo>
                    <a:lnTo>
                      <a:pt x="18" y="27"/>
                    </a:lnTo>
                    <a:lnTo>
                      <a:pt x="22" y="30"/>
                    </a:lnTo>
                    <a:lnTo>
                      <a:pt x="28" y="22"/>
                    </a:lnTo>
                    <a:lnTo>
                      <a:pt x="24" y="19"/>
                    </a:lnTo>
                    <a:lnTo>
                      <a:pt x="19" y="16"/>
                    </a:lnTo>
                    <a:lnTo>
                      <a:pt x="15" y="11"/>
                    </a:lnTo>
                    <a:lnTo>
                      <a:pt x="9" y="3"/>
                    </a:lnTo>
                    <a:lnTo>
                      <a:pt x="5" y="1"/>
                    </a:lnTo>
                    <a:lnTo>
                      <a:pt x="9" y="3"/>
                    </a:lnTo>
                    <a:lnTo>
                      <a:pt x="6" y="0"/>
                    </a:lnTo>
                    <a:lnTo>
                      <a:pt x="3" y="1"/>
                    </a:lnTo>
                    <a:lnTo>
                      <a:pt x="0" y="4"/>
                    </a:lnTo>
                    <a:lnTo>
                      <a:pt x="0" y="8"/>
                    </a:lnTo>
                    <a:lnTo>
                      <a:pt x="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22" name="Freeform 322"/>
              <p:cNvSpPr>
                <a:spLocks/>
              </p:cNvSpPr>
              <p:nvPr/>
            </p:nvSpPr>
            <p:spPr bwMode="auto">
              <a:xfrm>
                <a:off x="2846" y="3512"/>
                <a:ext cx="11" cy="9"/>
              </a:xfrm>
              <a:custGeom>
                <a:avLst/>
                <a:gdLst>
                  <a:gd name="T0" fmla="*/ 0 w 34"/>
                  <a:gd name="T1" fmla="*/ 0 h 27"/>
                  <a:gd name="T2" fmla="*/ 0 w 34"/>
                  <a:gd name="T3" fmla="*/ 0 h 27"/>
                  <a:gd name="T4" fmla="*/ 0 w 34"/>
                  <a:gd name="T5" fmla="*/ 0 h 27"/>
                  <a:gd name="T6" fmla="*/ 0 w 34"/>
                  <a:gd name="T7" fmla="*/ 0 h 27"/>
                  <a:gd name="T8" fmla="*/ 0 w 34"/>
                  <a:gd name="T9" fmla="*/ 0 h 27"/>
                  <a:gd name="T10" fmla="*/ 0 w 34"/>
                  <a:gd name="T11" fmla="*/ 0 h 27"/>
                  <a:gd name="T12" fmla="*/ 0 w 34"/>
                  <a:gd name="T13" fmla="*/ 0 h 27"/>
                  <a:gd name="T14" fmla="*/ 0 w 34"/>
                  <a:gd name="T15" fmla="*/ 0 h 27"/>
                  <a:gd name="T16" fmla="*/ 0 w 34"/>
                  <a:gd name="T17" fmla="*/ 0 h 27"/>
                  <a:gd name="T18" fmla="*/ 0 w 34"/>
                  <a:gd name="T19" fmla="*/ 0 h 27"/>
                  <a:gd name="T20" fmla="*/ 0 w 34"/>
                  <a:gd name="T21" fmla="*/ 0 h 27"/>
                  <a:gd name="T22" fmla="*/ 0 w 34"/>
                  <a:gd name="T23" fmla="*/ 0 h 27"/>
                  <a:gd name="T24" fmla="*/ 0 w 34"/>
                  <a:gd name="T25" fmla="*/ 0 h 27"/>
                  <a:gd name="T26" fmla="*/ 0 w 34"/>
                  <a:gd name="T27" fmla="*/ 0 h 27"/>
                  <a:gd name="T28" fmla="*/ 0 w 34"/>
                  <a:gd name="T29" fmla="*/ 0 h 27"/>
                  <a:gd name="T30" fmla="*/ 0 w 34"/>
                  <a:gd name="T31" fmla="*/ 0 h 27"/>
                  <a:gd name="T32" fmla="*/ 0 w 34"/>
                  <a:gd name="T33" fmla="*/ 0 h 27"/>
                  <a:gd name="T34" fmla="*/ 0 w 34"/>
                  <a:gd name="T35" fmla="*/ 0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 h="27">
                    <a:moveTo>
                      <a:pt x="8" y="9"/>
                    </a:moveTo>
                    <a:lnTo>
                      <a:pt x="0" y="5"/>
                    </a:lnTo>
                    <a:lnTo>
                      <a:pt x="3" y="14"/>
                    </a:lnTo>
                    <a:lnTo>
                      <a:pt x="10" y="22"/>
                    </a:lnTo>
                    <a:lnTo>
                      <a:pt x="22" y="27"/>
                    </a:lnTo>
                    <a:lnTo>
                      <a:pt x="34" y="27"/>
                    </a:lnTo>
                    <a:lnTo>
                      <a:pt x="34" y="18"/>
                    </a:lnTo>
                    <a:lnTo>
                      <a:pt x="22" y="18"/>
                    </a:lnTo>
                    <a:lnTo>
                      <a:pt x="16" y="14"/>
                    </a:lnTo>
                    <a:lnTo>
                      <a:pt x="12" y="12"/>
                    </a:lnTo>
                    <a:lnTo>
                      <a:pt x="12" y="5"/>
                    </a:lnTo>
                    <a:lnTo>
                      <a:pt x="5" y="1"/>
                    </a:lnTo>
                    <a:lnTo>
                      <a:pt x="12" y="5"/>
                    </a:lnTo>
                    <a:lnTo>
                      <a:pt x="10" y="1"/>
                    </a:lnTo>
                    <a:lnTo>
                      <a:pt x="6" y="0"/>
                    </a:lnTo>
                    <a:lnTo>
                      <a:pt x="2" y="1"/>
                    </a:lnTo>
                    <a:lnTo>
                      <a:pt x="0" y="5"/>
                    </a:lnTo>
                    <a:lnTo>
                      <a:pt x="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23" name="Freeform 323"/>
              <p:cNvSpPr>
                <a:spLocks/>
              </p:cNvSpPr>
              <p:nvPr/>
            </p:nvSpPr>
            <p:spPr bwMode="auto">
              <a:xfrm>
                <a:off x="2836" y="3507"/>
                <a:ext cx="13" cy="8"/>
              </a:xfrm>
              <a:custGeom>
                <a:avLst/>
                <a:gdLst>
                  <a:gd name="T0" fmla="*/ 0 w 37"/>
                  <a:gd name="T1" fmla="*/ 0 h 24"/>
                  <a:gd name="T2" fmla="*/ 0 w 37"/>
                  <a:gd name="T3" fmla="*/ 0 h 24"/>
                  <a:gd name="T4" fmla="*/ 0 w 37"/>
                  <a:gd name="T5" fmla="*/ 0 h 24"/>
                  <a:gd name="T6" fmla="*/ 0 w 37"/>
                  <a:gd name="T7" fmla="*/ 0 h 24"/>
                  <a:gd name="T8" fmla="*/ 0 w 37"/>
                  <a:gd name="T9" fmla="*/ 0 h 24"/>
                  <a:gd name="T10" fmla="*/ 0 w 37"/>
                  <a:gd name="T11" fmla="*/ 0 h 24"/>
                  <a:gd name="T12" fmla="*/ 0 w 37"/>
                  <a:gd name="T13" fmla="*/ 0 h 24"/>
                  <a:gd name="T14" fmla="*/ 0 w 37"/>
                  <a:gd name="T15" fmla="*/ 0 h 24"/>
                  <a:gd name="T16" fmla="*/ 0 w 37"/>
                  <a:gd name="T17" fmla="*/ 0 h 24"/>
                  <a:gd name="T18" fmla="*/ 0 w 37"/>
                  <a:gd name="T19" fmla="*/ 0 h 24"/>
                  <a:gd name="T20" fmla="*/ 0 w 37"/>
                  <a:gd name="T21" fmla="*/ 0 h 24"/>
                  <a:gd name="T22" fmla="*/ 0 w 37"/>
                  <a:gd name="T23" fmla="*/ 0 h 24"/>
                  <a:gd name="T24" fmla="*/ 0 w 37"/>
                  <a:gd name="T25" fmla="*/ 0 h 24"/>
                  <a:gd name="T26" fmla="*/ 0 w 37"/>
                  <a:gd name="T27" fmla="*/ 0 h 24"/>
                  <a:gd name="T28" fmla="*/ 0 w 37"/>
                  <a:gd name="T29" fmla="*/ 0 h 24"/>
                  <a:gd name="T30" fmla="*/ 0 w 37"/>
                  <a:gd name="T31" fmla="*/ 0 h 24"/>
                  <a:gd name="T32" fmla="*/ 0 w 37"/>
                  <a:gd name="T33" fmla="*/ 0 h 24"/>
                  <a:gd name="T34" fmla="*/ 0 w 37"/>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24">
                    <a:moveTo>
                      <a:pt x="8" y="6"/>
                    </a:moveTo>
                    <a:lnTo>
                      <a:pt x="0" y="5"/>
                    </a:lnTo>
                    <a:lnTo>
                      <a:pt x="6" y="13"/>
                    </a:lnTo>
                    <a:lnTo>
                      <a:pt x="13" y="21"/>
                    </a:lnTo>
                    <a:lnTo>
                      <a:pt x="25" y="24"/>
                    </a:lnTo>
                    <a:lnTo>
                      <a:pt x="37" y="24"/>
                    </a:lnTo>
                    <a:lnTo>
                      <a:pt x="34" y="16"/>
                    </a:lnTo>
                    <a:lnTo>
                      <a:pt x="25" y="16"/>
                    </a:lnTo>
                    <a:lnTo>
                      <a:pt x="19" y="13"/>
                    </a:lnTo>
                    <a:lnTo>
                      <a:pt x="15" y="8"/>
                    </a:lnTo>
                    <a:lnTo>
                      <a:pt x="9" y="2"/>
                    </a:lnTo>
                    <a:lnTo>
                      <a:pt x="2" y="1"/>
                    </a:lnTo>
                    <a:lnTo>
                      <a:pt x="9" y="2"/>
                    </a:lnTo>
                    <a:lnTo>
                      <a:pt x="8" y="0"/>
                    </a:lnTo>
                    <a:lnTo>
                      <a:pt x="3" y="0"/>
                    </a:lnTo>
                    <a:lnTo>
                      <a:pt x="0" y="1"/>
                    </a:lnTo>
                    <a:lnTo>
                      <a:pt x="0" y="5"/>
                    </a:lnTo>
                    <a:lnTo>
                      <a:pt x="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24" name="Freeform 324"/>
              <p:cNvSpPr>
                <a:spLocks/>
              </p:cNvSpPr>
              <p:nvPr/>
            </p:nvSpPr>
            <p:spPr bwMode="auto">
              <a:xfrm>
                <a:off x="2825" y="3508"/>
                <a:ext cx="14" cy="8"/>
              </a:xfrm>
              <a:custGeom>
                <a:avLst/>
                <a:gdLst>
                  <a:gd name="T0" fmla="*/ 0 w 43"/>
                  <a:gd name="T1" fmla="*/ 0 h 26"/>
                  <a:gd name="T2" fmla="*/ 0 w 43"/>
                  <a:gd name="T3" fmla="*/ 0 h 26"/>
                  <a:gd name="T4" fmla="*/ 0 w 43"/>
                  <a:gd name="T5" fmla="*/ 0 h 26"/>
                  <a:gd name="T6" fmla="*/ 0 w 43"/>
                  <a:gd name="T7" fmla="*/ 0 h 26"/>
                  <a:gd name="T8" fmla="*/ 0 w 43"/>
                  <a:gd name="T9" fmla="*/ 0 h 26"/>
                  <a:gd name="T10" fmla="*/ 0 w 43"/>
                  <a:gd name="T11" fmla="*/ 0 h 26"/>
                  <a:gd name="T12" fmla="*/ 0 w 43"/>
                  <a:gd name="T13" fmla="*/ 0 h 26"/>
                  <a:gd name="T14" fmla="*/ 0 w 43"/>
                  <a:gd name="T15" fmla="*/ 0 h 26"/>
                  <a:gd name="T16" fmla="*/ 0 w 43"/>
                  <a:gd name="T17" fmla="*/ 0 h 26"/>
                  <a:gd name="T18" fmla="*/ 0 w 43"/>
                  <a:gd name="T19" fmla="*/ 0 h 26"/>
                  <a:gd name="T20" fmla="*/ 0 w 43"/>
                  <a:gd name="T21" fmla="*/ 0 h 26"/>
                  <a:gd name="T22" fmla="*/ 0 w 43"/>
                  <a:gd name="T23" fmla="*/ 0 h 26"/>
                  <a:gd name="T24" fmla="*/ 0 w 43"/>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 h="26">
                    <a:moveTo>
                      <a:pt x="3" y="26"/>
                    </a:moveTo>
                    <a:lnTo>
                      <a:pt x="3" y="26"/>
                    </a:lnTo>
                    <a:lnTo>
                      <a:pt x="15" y="20"/>
                    </a:lnTo>
                    <a:lnTo>
                      <a:pt x="25" y="16"/>
                    </a:lnTo>
                    <a:lnTo>
                      <a:pt x="35" y="12"/>
                    </a:lnTo>
                    <a:lnTo>
                      <a:pt x="43" y="5"/>
                    </a:lnTo>
                    <a:lnTo>
                      <a:pt x="37" y="0"/>
                    </a:lnTo>
                    <a:lnTo>
                      <a:pt x="29" y="4"/>
                    </a:lnTo>
                    <a:lnTo>
                      <a:pt x="22" y="8"/>
                    </a:lnTo>
                    <a:lnTo>
                      <a:pt x="12" y="12"/>
                    </a:lnTo>
                    <a:lnTo>
                      <a:pt x="0" y="18"/>
                    </a:lnTo>
                    <a:lnTo>
                      <a:pt x="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25" name="Freeform 325"/>
              <p:cNvSpPr>
                <a:spLocks/>
              </p:cNvSpPr>
              <p:nvPr/>
            </p:nvSpPr>
            <p:spPr bwMode="auto">
              <a:xfrm>
                <a:off x="2813" y="3509"/>
                <a:ext cx="13" cy="8"/>
              </a:xfrm>
              <a:custGeom>
                <a:avLst/>
                <a:gdLst>
                  <a:gd name="T0" fmla="*/ 0 w 39"/>
                  <a:gd name="T1" fmla="*/ 0 h 25"/>
                  <a:gd name="T2" fmla="*/ 0 w 39"/>
                  <a:gd name="T3" fmla="*/ 0 h 25"/>
                  <a:gd name="T4" fmla="*/ 0 w 39"/>
                  <a:gd name="T5" fmla="*/ 0 h 25"/>
                  <a:gd name="T6" fmla="*/ 0 w 39"/>
                  <a:gd name="T7" fmla="*/ 0 h 25"/>
                  <a:gd name="T8" fmla="*/ 0 w 39"/>
                  <a:gd name="T9" fmla="*/ 0 h 25"/>
                  <a:gd name="T10" fmla="*/ 0 w 39"/>
                  <a:gd name="T11" fmla="*/ 0 h 25"/>
                  <a:gd name="T12" fmla="*/ 0 w 39"/>
                  <a:gd name="T13" fmla="*/ 0 h 25"/>
                  <a:gd name="T14" fmla="*/ 0 w 39"/>
                  <a:gd name="T15" fmla="*/ 0 h 25"/>
                  <a:gd name="T16" fmla="*/ 0 w 39"/>
                  <a:gd name="T17" fmla="*/ 0 h 25"/>
                  <a:gd name="T18" fmla="*/ 0 w 39"/>
                  <a:gd name="T19" fmla="*/ 0 h 25"/>
                  <a:gd name="T20" fmla="*/ 0 w 39"/>
                  <a:gd name="T21" fmla="*/ 0 h 25"/>
                  <a:gd name="T22" fmla="*/ 0 w 39"/>
                  <a:gd name="T23" fmla="*/ 0 h 25"/>
                  <a:gd name="T24" fmla="*/ 0 w 39"/>
                  <a:gd name="T25" fmla="*/ 0 h 25"/>
                  <a:gd name="T26" fmla="*/ 0 w 39"/>
                  <a:gd name="T27" fmla="*/ 0 h 25"/>
                  <a:gd name="T28" fmla="*/ 0 w 39"/>
                  <a:gd name="T29" fmla="*/ 0 h 25"/>
                  <a:gd name="T30" fmla="*/ 0 w 39"/>
                  <a:gd name="T31" fmla="*/ 0 h 25"/>
                  <a:gd name="T32" fmla="*/ 0 w 39"/>
                  <a:gd name="T33" fmla="*/ 0 h 25"/>
                  <a:gd name="T34" fmla="*/ 0 w 39"/>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 h="25">
                    <a:moveTo>
                      <a:pt x="6" y="8"/>
                    </a:moveTo>
                    <a:lnTo>
                      <a:pt x="0" y="5"/>
                    </a:lnTo>
                    <a:lnTo>
                      <a:pt x="6" y="17"/>
                    </a:lnTo>
                    <a:lnTo>
                      <a:pt x="16" y="24"/>
                    </a:lnTo>
                    <a:lnTo>
                      <a:pt x="28" y="25"/>
                    </a:lnTo>
                    <a:lnTo>
                      <a:pt x="39" y="23"/>
                    </a:lnTo>
                    <a:lnTo>
                      <a:pt x="36" y="15"/>
                    </a:lnTo>
                    <a:lnTo>
                      <a:pt x="28" y="17"/>
                    </a:lnTo>
                    <a:lnTo>
                      <a:pt x="19" y="16"/>
                    </a:lnTo>
                    <a:lnTo>
                      <a:pt x="15" y="12"/>
                    </a:lnTo>
                    <a:lnTo>
                      <a:pt x="9" y="2"/>
                    </a:lnTo>
                    <a:lnTo>
                      <a:pt x="3" y="0"/>
                    </a:lnTo>
                    <a:lnTo>
                      <a:pt x="9" y="2"/>
                    </a:lnTo>
                    <a:lnTo>
                      <a:pt x="7" y="0"/>
                    </a:lnTo>
                    <a:lnTo>
                      <a:pt x="3" y="0"/>
                    </a:lnTo>
                    <a:lnTo>
                      <a:pt x="0" y="1"/>
                    </a:lnTo>
                    <a:lnTo>
                      <a:pt x="0" y="5"/>
                    </a:lnTo>
                    <a:lnTo>
                      <a:pt x="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26" name="Freeform 326"/>
              <p:cNvSpPr>
                <a:spLocks/>
              </p:cNvSpPr>
              <p:nvPr/>
            </p:nvSpPr>
            <p:spPr bwMode="auto">
              <a:xfrm>
                <a:off x="2798" y="3509"/>
                <a:ext cx="17" cy="23"/>
              </a:xfrm>
              <a:custGeom>
                <a:avLst/>
                <a:gdLst>
                  <a:gd name="T0" fmla="*/ 0 w 50"/>
                  <a:gd name="T1" fmla="*/ 0 h 69"/>
                  <a:gd name="T2" fmla="*/ 0 w 50"/>
                  <a:gd name="T3" fmla="*/ 0 h 69"/>
                  <a:gd name="T4" fmla="*/ 0 w 50"/>
                  <a:gd name="T5" fmla="*/ 0 h 69"/>
                  <a:gd name="T6" fmla="*/ 0 w 50"/>
                  <a:gd name="T7" fmla="*/ 0 h 69"/>
                  <a:gd name="T8" fmla="*/ 0 w 50"/>
                  <a:gd name="T9" fmla="*/ 0 h 69"/>
                  <a:gd name="T10" fmla="*/ 0 w 50"/>
                  <a:gd name="T11" fmla="*/ 0 h 69"/>
                  <a:gd name="T12" fmla="*/ 0 w 50"/>
                  <a:gd name="T13" fmla="*/ 0 h 69"/>
                  <a:gd name="T14" fmla="*/ 0 w 50"/>
                  <a:gd name="T15" fmla="*/ 0 h 69"/>
                  <a:gd name="T16" fmla="*/ 0 w 50"/>
                  <a:gd name="T17" fmla="*/ 0 h 69"/>
                  <a:gd name="T18" fmla="*/ 0 w 50"/>
                  <a:gd name="T19" fmla="*/ 0 h 69"/>
                  <a:gd name="T20" fmla="*/ 0 w 50"/>
                  <a:gd name="T21" fmla="*/ 0 h 69"/>
                  <a:gd name="T22" fmla="*/ 0 w 50"/>
                  <a:gd name="T23" fmla="*/ 0 h 69"/>
                  <a:gd name="T24" fmla="*/ 0 w 50"/>
                  <a:gd name="T25" fmla="*/ 0 h 69"/>
                  <a:gd name="T26" fmla="*/ 0 w 50"/>
                  <a:gd name="T27" fmla="*/ 0 h 69"/>
                  <a:gd name="T28" fmla="*/ 0 w 50"/>
                  <a:gd name="T29" fmla="*/ 0 h 69"/>
                  <a:gd name="T30" fmla="*/ 0 w 50"/>
                  <a:gd name="T31" fmla="*/ 0 h 69"/>
                  <a:gd name="T32" fmla="*/ 0 w 50"/>
                  <a:gd name="T33" fmla="*/ 0 h 69"/>
                  <a:gd name="T34" fmla="*/ 0 w 50"/>
                  <a:gd name="T35" fmla="*/ 0 h 69"/>
                  <a:gd name="T36" fmla="*/ 0 w 50"/>
                  <a:gd name="T37" fmla="*/ 0 h 69"/>
                  <a:gd name="T38" fmla="*/ 0 w 50"/>
                  <a:gd name="T39" fmla="*/ 0 h 69"/>
                  <a:gd name="T40" fmla="*/ 0 w 50"/>
                  <a:gd name="T41" fmla="*/ 0 h 69"/>
                  <a:gd name="T42" fmla="*/ 0 w 50"/>
                  <a:gd name="T43" fmla="*/ 0 h 69"/>
                  <a:gd name="T44" fmla="*/ 0 w 50"/>
                  <a:gd name="T45" fmla="*/ 0 h 69"/>
                  <a:gd name="T46" fmla="*/ 0 w 50"/>
                  <a:gd name="T47" fmla="*/ 0 h 69"/>
                  <a:gd name="T48" fmla="*/ 0 w 50"/>
                  <a:gd name="T49" fmla="*/ 0 h 69"/>
                  <a:gd name="T50" fmla="*/ 0 w 50"/>
                  <a:gd name="T51" fmla="*/ 0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0" h="69">
                    <a:moveTo>
                      <a:pt x="15" y="64"/>
                    </a:moveTo>
                    <a:lnTo>
                      <a:pt x="15" y="60"/>
                    </a:lnTo>
                    <a:lnTo>
                      <a:pt x="12" y="56"/>
                    </a:lnTo>
                    <a:lnTo>
                      <a:pt x="12" y="52"/>
                    </a:lnTo>
                    <a:lnTo>
                      <a:pt x="12" y="47"/>
                    </a:lnTo>
                    <a:lnTo>
                      <a:pt x="15" y="39"/>
                    </a:lnTo>
                    <a:lnTo>
                      <a:pt x="19" y="32"/>
                    </a:lnTo>
                    <a:lnTo>
                      <a:pt x="25" y="24"/>
                    </a:lnTo>
                    <a:lnTo>
                      <a:pt x="37" y="16"/>
                    </a:lnTo>
                    <a:lnTo>
                      <a:pt x="50" y="8"/>
                    </a:lnTo>
                    <a:lnTo>
                      <a:pt x="47" y="0"/>
                    </a:lnTo>
                    <a:lnTo>
                      <a:pt x="31" y="8"/>
                    </a:lnTo>
                    <a:lnTo>
                      <a:pt x="19" y="19"/>
                    </a:lnTo>
                    <a:lnTo>
                      <a:pt x="11" y="27"/>
                    </a:lnTo>
                    <a:lnTo>
                      <a:pt x="6" y="36"/>
                    </a:lnTo>
                    <a:lnTo>
                      <a:pt x="3" y="44"/>
                    </a:lnTo>
                    <a:lnTo>
                      <a:pt x="0" y="52"/>
                    </a:lnTo>
                    <a:lnTo>
                      <a:pt x="3" y="59"/>
                    </a:lnTo>
                    <a:lnTo>
                      <a:pt x="6" y="66"/>
                    </a:lnTo>
                    <a:lnTo>
                      <a:pt x="6" y="62"/>
                    </a:lnTo>
                    <a:lnTo>
                      <a:pt x="6" y="66"/>
                    </a:lnTo>
                    <a:lnTo>
                      <a:pt x="9" y="69"/>
                    </a:lnTo>
                    <a:lnTo>
                      <a:pt x="13" y="67"/>
                    </a:lnTo>
                    <a:lnTo>
                      <a:pt x="15" y="64"/>
                    </a:lnTo>
                    <a:lnTo>
                      <a:pt x="15" y="60"/>
                    </a:lnTo>
                    <a:lnTo>
                      <a:pt x="15"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27" name="Freeform 327"/>
              <p:cNvSpPr>
                <a:spLocks/>
              </p:cNvSpPr>
              <p:nvPr/>
            </p:nvSpPr>
            <p:spPr bwMode="auto">
              <a:xfrm>
                <a:off x="2800" y="3529"/>
                <a:ext cx="7" cy="14"/>
              </a:xfrm>
              <a:custGeom>
                <a:avLst/>
                <a:gdLst>
                  <a:gd name="T0" fmla="*/ 0 w 22"/>
                  <a:gd name="T1" fmla="*/ 0 h 42"/>
                  <a:gd name="T2" fmla="*/ 0 w 22"/>
                  <a:gd name="T3" fmla="*/ 0 h 42"/>
                  <a:gd name="T4" fmla="*/ 0 w 22"/>
                  <a:gd name="T5" fmla="*/ 0 h 42"/>
                  <a:gd name="T6" fmla="*/ 0 w 22"/>
                  <a:gd name="T7" fmla="*/ 0 h 42"/>
                  <a:gd name="T8" fmla="*/ 0 w 22"/>
                  <a:gd name="T9" fmla="*/ 0 h 42"/>
                  <a:gd name="T10" fmla="*/ 0 w 22"/>
                  <a:gd name="T11" fmla="*/ 0 h 42"/>
                  <a:gd name="T12" fmla="*/ 0 w 22"/>
                  <a:gd name="T13" fmla="*/ 0 h 42"/>
                  <a:gd name="T14" fmla="*/ 0 w 22"/>
                  <a:gd name="T15" fmla="*/ 0 h 42"/>
                  <a:gd name="T16" fmla="*/ 0 w 22"/>
                  <a:gd name="T17" fmla="*/ 0 h 42"/>
                  <a:gd name="T18" fmla="*/ 0 w 22"/>
                  <a:gd name="T19" fmla="*/ 0 h 42"/>
                  <a:gd name="T20" fmla="*/ 0 w 22"/>
                  <a:gd name="T21" fmla="*/ 0 h 42"/>
                  <a:gd name="T22" fmla="*/ 0 w 22"/>
                  <a:gd name="T23" fmla="*/ 0 h 42"/>
                  <a:gd name="T24" fmla="*/ 0 w 22"/>
                  <a:gd name="T25" fmla="*/ 0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42">
                    <a:moveTo>
                      <a:pt x="22" y="39"/>
                    </a:moveTo>
                    <a:lnTo>
                      <a:pt x="22" y="39"/>
                    </a:lnTo>
                    <a:lnTo>
                      <a:pt x="18" y="29"/>
                    </a:lnTo>
                    <a:lnTo>
                      <a:pt x="13" y="19"/>
                    </a:lnTo>
                    <a:lnTo>
                      <a:pt x="9" y="9"/>
                    </a:lnTo>
                    <a:lnTo>
                      <a:pt x="9" y="2"/>
                    </a:lnTo>
                    <a:lnTo>
                      <a:pt x="0" y="0"/>
                    </a:lnTo>
                    <a:lnTo>
                      <a:pt x="0" y="9"/>
                    </a:lnTo>
                    <a:lnTo>
                      <a:pt x="5" y="21"/>
                    </a:lnTo>
                    <a:lnTo>
                      <a:pt x="9" y="32"/>
                    </a:lnTo>
                    <a:lnTo>
                      <a:pt x="13" y="42"/>
                    </a:lnTo>
                    <a:lnTo>
                      <a:pt x="22"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28" name="Freeform 328"/>
              <p:cNvSpPr>
                <a:spLocks/>
              </p:cNvSpPr>
              <p:nvPr/>
            </p:nvSpPr>
            <p:spPr bwMode="auto">
              <a:xfrm>
                <a:off x="2800" y="3542"/>
                <a:ext cx="7" cy="28"/>
              </a:xfrm>
              <a:custGeom>
                <a:avLst/>
                <a:gdLst>
                  <a:gd name="T0" fmla="*/ 0 w 23"/>
                  <a:gd name="T1" fmla="*/ 0 h 84"/>
                  <a:gd name="T2" fmla="*/ 0 w 23"/>
                  <a:gd name="T3" fmla="*/ 0 h 84"/>
                  <a:gd name="T4" fmla="*/ 0 w 23"/>
                  <a:gd name="T5" fmla="*/ 0 h 84"/>
                  <a:gd name="T6" fmla="*/ 0 w 23"/>
                  <a:gd name="T7" fmla="*/ 0 h 84"/>
                  <a:gd name="T8" fmla="*/ 0 w 23"/>
                  <a:gd name="T9" fmla="*/ 0 h 84"/>
                  <a:gd name="T10" fmla="*/ 0 w 23"/>
                  <a:gd name="T11" fmla="*/ 0 h 84"/>
                  <a:gd name="T12" fmla="*/ 0 w 23"/>
                  <a:gd name="T13" fmla="*/ 0 h 84"/>
                  <a:gd name="T14" fmla="*/ 0 w 23"/>
                  <a:gd name="T15" fmla="*/ 0 h 84"/>
                  <a:gd name="T16" fmla="*/ 0 w 23"/>
                  <a:gd name="T17" fmla="*/ 0 h 84"/>
                  <a:gd name="T18" fmla="*/ 0 w 23"/>
                  <a:gd name="T19" fmla="*/ 0 h 84"/>
                  <a:gd name="T20" fmla="*/ 0 w 23"/>
                  <a:gd name="T21" fmla="*/ 0 h 84"/>
                  <a:gd name="T22" fmla="*/ 0 w 23"/>
                  <a:gd name="T23" fmla="*/ 0 h 84"/>
                  <a:gd name="T24" fmla="*/ 0 w 23"/>
                  <a:gd name="T25" fmla="*/ 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84">
                    <a:moveTo>
                      <a:pt x="11" y="84"/>
                    </a:moveTo>
                    <a:lnTo>
                      <a:pt x="11" y="84"/>
                    </a:lnTo>
                    <a:lnTo>
                      <a:pt x="13" y="63"/>
                    </a:lnTo>
                    <a:lnTo>
                      <a:pt x="17" y="38"/>
                    </a:lnTo>
                    <a:lnTo>
                      <a:pt x="22" y="15"/>
                    </a:lnTo>
                    <a:lnTo>
                      <a:pt x="23" y="0"/>
                    </a:lnTo>
                    <a:lnTo>
                      <a:pt x="14" y="3"/>
                    </a:lnTo>
                    <a:lnTo>
                      <a:pt x="13" y="15"/>
                    </a:lnTo>
                    <a:lnTo>
                      <a:pt x="8" y="38"/>
                    </a:lnTo>
                    <a:lnTo>
                      <a:pt x="4" y="63"/>
                    </a:lnTo>
                    <a:lnTo>
                      <a:pt x="0" y="84"/>
                    </a:lnTo>
                    <a:lnTo>
                      <a:pt x="11"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29" name="Freeform 329"/>
              <p:cNvSpPr>
                <a:spLocks/>
              </p:cNvSpPr>
              <p:nvPr/>
            </p:nvSpPr>
            <p:spPr bwMode="auto">
              <a:xfrm>
                <a:off x="2800" y="3570"/>
                <a:ext cx="9" cy="18"/>
              </a:xfrm>
              <a:custGeom>
                <a:avLst/>
                <a:gdLst>
                  <a:gd name="T0" fmla="*/ 0 w 29"/>
                  <a:gd name="T1" fmla="*/ 0 h 52"/>
                  <a:gd name="T2" fmla="*/ 0 w 29"/>
                  <a:gd name="T3" fmla="*/ 0 h 52"/>
                  <a:gd name="T4" fmla="*/ 0 w 29"/>
                  <a:gd name="T5" fmla="*/ 0 h 52"/>
                  <a:gd name="T6" fmla="*/ 0 w 29"/>
                  <a:gd name="T7" fmla="*/ 0 h 52"/>
                  <a:gd name="T8" fmla="*/ 0 w 29"/>
                  <a:gd name="T9" fmla="*/ 0 h 52"/>
                  <a:gd name="T10" fmla="*/ 0 w 29"/>
                  <a:gd name="T11" fmla="*/ 0 h 52"/>
                  <a:gd name="T12" fmla="*/ 0 w 29"/>
                  <a:gd name="T13" fmla="*/ 0 h 52"/>
                  <a:gd name="T14" fmla="*/ 0 w 29"/>
                  <a:gd name="T15" fmla="*/ 0 h 52"/>
                  <a:gd name="T16" fmla="*/ 0 w 29"/>
                  <a:gd name="T17" fmla="*/ 0 h 52"/>
                  <a:gd name="T18" fmla="*/ 0 w 29"/>
                  <a:gd name="T19" fmla="*/ 0 h 52"/>
                  <a:gd name="T20" fmla="*/ 0 w 29"/>
                  <a:gd name="T21" fmla="*/ 0 h 52"/>
                  <a:gd name="T22" fmla="*/ 0 w 29"/>
                  <a:gd name="T23" fmla="*/ 0 h 52"/>
                  <a:gd name="T24" fmla="*/ 0 w 29"/>
                  <a:gd name="T25" fmla="*/ 0 h 52"/>
                  <a:gd name="T26" fmla="*/ 0 w 29"/>
                  <a:gd name="T27" fmla="*/ 0 h 52"/>
                  <a:gd name="T28" fmla="*/ 0 w 29"/>
                  <a:gd name="T29" fmla="*/ 0 h 52"/>
                  <a:gd name="T30" fmla="*/ 0 w 29"/>
                  <a:gd name="T31" fmla="*/ 0 h 52"/>
                  <a:gd name="T32" fmla="*/ 0 w 29"/>
                  <a:gd name="T33" fmla="*/ 0 h 52"/>
                  <a:gd name="T34" fmla="*/ 0 w 29"/>
                  <a:gd name="T35" fmla="*/ 0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52">
                    <a:moveTo>
                      <a:pt x="29" y="48"/>
                    </a:moveTo>
                    <a:lnTo>
                      <a:pt x="29" y="44"/>
                    </a:lnTo>
                    <a:lnTo>
                      <a:pt x="22" y="36"/>
                    </a:lnTo>
                    <a:lnTo>
                      <a:pt x="16" y="25"/>
                    </a:lnTo>
                    <a:lnTo>
                      <a:pt x="11" y="14"/>
                    </a:lnTo>
                    <a:lnTo>
                      <a:pt x="11" y="0"/>
                    </a:lnTo>
                    <a:lnTo>
                      <a:pt x="0" y="0"/>
                    </a:lnTo>
                    <a:lnTo>
                      <a:pt x="3" y="14"/>
                    </a:lnTo>
                    <a:lnTo>
                      <a:pt x="7" y="28"/>
                    </a:lnTo>
                    <a:lnTo>
                      <a:pt x="13" y="41"/>
                    </a:lnTo>
                    <a:lnTo>
                      <a:pt x="20" y="49"/>
                    </a:lnTo>
                    <a:lnTo>
                      <a:pt x="20" y="45"/>
                    </a:lnTo>
                    <a:lnTo>
                      <a:pt x="20" y="49"/>
                    </a:lnTo>
                    <a:lnTo>
                      <a:pt x="23" y="52"/>
                    </a:lnTo>
                    <a:lnTo>
                      <a:pt x="27" y="51"/>
                    </a:lnTo>
                    <a:lnTo>
                      <a:pt x="29" y="48"/>
                    </a:lnTo>
                    <a:lnTo>
                      <a:pt x="29" y="44"/>
                    </a:lnTo>
                    <a:lnTo>
                      <a:pt x="29"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30" name="Freeform 330"/>
              <p:cNvSpPr>
                <a:spLocks/>
              </p:cNvSpPr>
              <p:nvPr/>
            </p:nvSpPr>
            <p:spPr bwMode="auto">
              <a:xfrm>
                <a:off x="2805" y="3585"/>
                <a:ext cx="6" cy="11"/>
              </a:xfrm>
              <a:custGeom>
                <a:avLst/>
                <a:gdLst>
                  <a:gd name="T0" fmla="*/ 0 w 16"/>
                  <a:gd name="T1" fmla="*/ 0 h 31"/>
                  <a:gd name="T2" fmla="*/ 0 w 16"/>
                  <a:gd name="T3" fmla="*/ 0 h 31"/>
                  <a:gd name="T4" fmla="*/ 0 w 16"/>
                  <a:gd name="T5" fmla="*/ 0 h 31"/>
                  <a:gd name="T6" fmla="*/ 0 w 16"/>
                  <a:gd name="T7" fmla="*/ 0 h 31"/>
                  <a:gd name="T8" fmla="*/ 0 w 16"/>
                  <a:gd name="T9" fmla="*/ 0 h 31"/>
                  <a:gd name="T10" fmla="*/ 0 w 16"/>
                  <a:gd name="T11" fmla="*/ 0 h 31"/>
                  <a:gd name="T12" fmla="*/ 0 w 16"/>
                  <a:gd name="T13" fmla="*/ 0 h 31"/>
                  <a:gd name="T14" fmla="*/ 0 w 16"/>
                  <a:gd name="T15" fmla="*/ 0 h 31"/>
                  <a:gd name="T16" fmla="*/ 0 w 16"/>
                  <a:gd name="T17" fmla="*/ 0 h 31"/>
                  <a:gd name="T18" fmla="*/ 0 w 16"/>
                  <a:gd name="T19" fmla="*/ 0 h 31"/>
                  <a:gd name="T20" fmla="*/ 0 w 16"/>
                  <a:gd name="T21" fmla="*/ 0 h 31"/>
                  <a:gd name="T22" fmla="*/ 0 w 16"/>
                  <a:gd name="T23" fmla="*/ 0 h 31"/>
                  <a:gd name="T24" fmla="*/ 0 w 16"/>
                  <a:gd name="T25" fmla="*/ 0 h 31"/>
                  <a:gd name="T26" fmla="*/ 0 w 16"/>
                  <a:gd name="T27" fmla="*/ 0 h 31"/>
                  <a:gd name="T28" fmla="*/ 0 w 16"/>
                  <a:gd name="T29" fmla="*/ 0 h 31"/>
                  <a:gd name="T30" fmla="*/ 0 w 16"/>
                  <a:gd name="T31" fmla="*/ 0 h 31"/>
                  <a:gd name="T32" fmla="*/ 0 w 16"/>
                  <a:gd name="T33" fmla="*/ 0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31">
                    <a:moveTo>
                      <a:pt x="16" y="26"/>
                    </a:moveTo>
                    <a:lnTo>
                      <a:pt x="16" y="26"/>
                    </a:lnTo>
                    <a:lnTo>
                      <a:pt x="13" y="18"/>
                    </a:lnTo>
                    <a:lnTo>
                      <a:pt x="12" y="13"/>
                    </a:lnTo>
                    <a:lnTo>
                      <a:pt x="12" y="7"/>
                    </a:lnTo>
                    <a:lnTo>
                      <a:pt x="12" y="3"/>
                    </a:lnTo>
                    <a:lnTo>
                      <a:pt x="3" y="0"/>
                    </a:lnTo>
                    <a:lnTo>
                      <a:pt x="0" y="7"/>
                    </a:lnTo>
                    <a:lnTo>
                      <a:pt x="3" y="13"/>
                    </a:lnTo>
                    <a:lnTo>
                      <a:pt x="5" y="21"/>
                    </a:lnTo>
                    <a:lnTo>
                      <a:pt x="7" y="29"/>
                    </a:lnTo>
                    <a:lnTo>
                      <a:pt x="10" y="31"/>
                    </a:lnTo>
                    <a:lnTo>
                      <a:pt x="13" y="31"/>
                    </a:lnTo>
                    <a:lnTo>
                      <a:pt x="16" y="30"/>
                    </a:lnTo>
                    <a:lnTo>
                      <a:pt x="16"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31" name="Freeform 331"/>
              <p:cNvSpPr>
                <a:spLocks/>
              </p:cNvSpPr>
              <p:nvPr/>
            </p:nvSpPr>
            <p:spPr bwMode="auto">
              <a:xfrm>
                <a:off x="2808" y="3594"/>
                <a:ext cx="10" cy="11"/>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w 30"/>
                  <a:gd name="T11" fmla="*/ 0 h 32"/>
                  <a:gd name="T12" fmla="*/ 0 w 30"/>
                  <a:gd name="T13" fmla="*/ 0 h 32"/>
                  <a:gd name="T14" fmla="*/ 0 w 30"/>
                  <a:gd name="T15" fmla="*/ 0 h 32"/>
                  <a:gd name="T16" fmla="*/ 0 w 30"/>
                  <a:gd name="T17" fmla="*/ 0 h 32"/>
                  <a:gd name="T18" fmla="*/ 0 w 30"/>
                  <a:gd name="T19" fmla="*/ 0 h 32"/>
                  <a:gd name="T20" fmla="*/ 0 w 30"/>
                  <a:gd name="T21" fmla="*/ 0 h 32"/>
                  <a:gd name="T22" fmla="*/ 0 w 30"/>
                  <a:gd name="T23" fmla="*/ 0 h 32"/>
                  <a:gd name="T24" fmla="*/ 0 w 30"/>
                  <a:gd name="T25" fmla="*/ 0 h 32"/>
                  <a:gd name="T26" fmla="*/ 0 w 30"/>
                  <a:gd name="T27" fmla="*/ 0 h 32"/>
                  <a:gd name="T28" fmla="*/ 0 w 30"/>
                  <a:gd name="T29" fmla="*/ 0 h 32"/>
                  <a:gd name="T30" fmla="*/ 0 w 30"/>
                  <a:gd name="T31" fmla="*/ 0 h 32"/>
                  <a:gd name="T32" fmla="*/ 0 w 30"/>
                  <a:gd name="T33" fmla="*/ 0 h 32"/>
                  <a:gd name="T34" fmla="*/ 0 w 30"/>
                  <a:gd name="T35" fmla="*/ 0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32">
                    <a:moveTo>
                      <a:pt x="28" y="24"/>
                    </a:moveTo>
                    <a:lnTo>
                      <a:pt x="30" y="24"/>
                    </a:lnTo>
                    <a:lnTo>
                      <a:pt x="24" y="18"/>
                    </a:lnTo>
                    <a:lnTo>
                      <a:pt x="18" y="11"/>
                    </a:lnTo>
                    <a:lnTo>
                      <a:pt x="14" y="5"/>
                    </a:lnTo>
                    <a:lnTo>
                      <a:pt x="9" y="0"/>
                    </a:lnTo>
                    <a:lnTo>
                      <a:pt x="0" y="3"/>
                    </a:lnTo>
                    <a:lnTo>
                      <a:pt x="5" y="11"/>
                    </a:lnTo>
                    <a:lnTo>
                      <a:pt x="9" y="16"/>
                    </a:lnTo>
                    <a:lnTo>
                      <a:pt x="15" y="23"/>
                    </a:lnTo>
                    <a:lnTo>
                      <a:pt x="21" y="30"/>
                    </a:lnTo>
                    <a:lnTo>
                      <a:pt x="22" y="30"/>
                    </a:lnTo>
                    <a:lnTo>
                      <a:pt x="21" y="30"/>
                    </a:lnTo>
                    <a:lnTo>
                      <a:pt x="24" y="32"/>
                    </a:lnTo>
                    <a:lnTo>
                      <a:pt x="28" y="31"/>
                    </a:lnTo>
                    <a:lnTo>
                      <a:pt x="30" y="28"/>
                    </a:lnTo>
                    <a:lnTo>
                      <a:pt x="30" y="24"/>
                    </a:lnTo>
                    <a:lnTo>
                      <a:pt x="2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32" name="Freeform 332"/>
              <p:cNvSpPr>
                <a:spLocks/>
              </p:cNvSpPr>
              <p:nvPr/>
            </p:nvSpPr>
            <p:spPr bwMode="auto">
              <a:xfrm>
                <a:off x="2815" y="3602"/>
                <a:ext cx="63" cy="29"/>
              </a:xfrm>
              <a:custGeom>
                <a:avLst/>
                <a:gdLst>
                  <a:gd name="T0" fmla="*/ 0 w 189"/>
                  <a:gd name="T1" fmla="*/ 0 h 88"/>
                  <a:gd name="T2" fmla="*/ 0 w 189"/>
                  <a:gd name="T3" fmla="*/ 0 h 88"/>
                  <a:gd name="T4" fmla="*/ 0 w 189"/>
                  <a:gd name="T5" fmla="*/ 0 h 88"/>
                  <a:gd name="T6" fmla="*/ 0 w 189"/>
                  <a:gd name="T7" fmla="*/ 0 h 88"/>
                  <a:gd name="T8" fmla="*/ 0 w 189"/>
                  <a:gd name="T9" fmla="*/ 0 h 88"/>
                  <a:gd name="T10" fmla="*/ 0 w 189"/>
                  <a:gd name="T11" fmla="*/ 0 h 88"/>
                  <a:gd name="T12" fmla="*/ 0 w 189"/>
                  <a:gd name="T13" fmla="*/ 0 h 88"/>
                  <a:gd name="T14" fmla="*/ 0 w 189"/>
                  <a:gd name="T15" fmla="*/ 0 h 88"/>
                  <a:gd name="T16" fmla="*/ 0 w 189"/>
                  <a:gd name="T17" fmla="*/ 0 h 88"/>
                  <a:gd name="T18" fmla="*/ 0 w 189"/>
                  <a:gd name="T19" fmla="*/ 0 h 88"/>
                  <a:gd name="T20" fmla="*/ 0 w 189"/>
                  <a:gd name="T21" fmla="*/ 0 h 88"/>
                  <a:gd name="T22" fmla="*/ 0 w 189"/>
                  <a:gd name="T23" fmla="*/ 0 h 88"/>
                  <a:gd name="T24" fmla="*/ 0 w 189"/>
                  <a:gd name="T25" fmla="*/ 0 h 88"/>
                  <a:gd name="T26" fmla="*/ 0 w 189"/>
                  <a:gd name="T27" fmla="*/ 0 h 88"/>
                  <a:gd name="T28" fmla="*/ 0 w 189"/>
                  <a:gd name="T29" fmla="*/ 0 h 88"/>
                  <a:gd name="T30" fmla="*/ 0 w 189"/>
                  <a:gd name="T31" fmla="*/ 0 h 88"/>
                  <a:gd name="T32" fmla="*/ 0 w 189"/>
                  <a:gd name="T33" fmla="*/ 0 h 88"/>
                  <a:gd name="T34" fmla="*/ 0 w 189"/>
                  <a:gd name="T35" fmla="*/ 0 h 88"/>
                  <a:gd name="T36" fmla="*/ 0 w 189"/>
                  <a:gd name="T37" fmla="*/ 0 h 88"/>
                  <a:gd name="T38" fmla="*/ 0 w 189"/>
                  <a:gd name="T39" fmla="*/ 0 h 88"/>
                  <a:gd name="T40" fmla="*/ 0 w 189"/>
                  <a:gd name="T41" fmla="*/ 0 h 88"/>
                  <a:gd name="T42" fmla="*/ 0 w 189"/>
                  <a:gd name="T43" fmla="*/ 0 h 88"/>
                  <a:gd name="T44" fmla="*/ 0 w 189"/>
                  <a:gd name="T45" fmla="*/ 0 h 88"/>
                  <a:gd name="T46" fmla="*/ 0 w 189"/>
                  <a:gd name="T47" fmla="*/ 0 h 88"/>
                  <a:gd name="T48" fmla="*/ 0 w 189"/>
                  <a:gd name="T49" fmla="*/ 0 h 88"/>
                  <a:gd name="T50" fmla="*/ 0 w 189"/>
                  <a:gd name="T51" fmla="*/ 0 h 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9" h="88">
                    <a:moveTo>
                      <a:pt x="188" y="80"/>
                    </a:moveTo>
                    <a:lnTo>
                      <a:pt x="183" y="77"/>
                    </a:lnTo>
                    <a:lnTo>
                      <a:pt x="159" y="77"/>
                    </a:lnTo>
                    <a:lnTo>
                      <a:pt x="135" y="72"/>
                    </a:lnTo>
                    <a:lnTo>
                      <a:pt x="111" y="64"/>
                    </a:lnTo>
                    <a:lnTo>
                      <a:pt x="86" y="53"/>
                    </a:lnTo>
                    <a:lnTo>
                      <a:pt x="63" y="41"/>
                    </a:lnTo>
                    <a:lnTo>
                      <a:pt x="41" y="27"/>
                    </a:lnTo>
                    <a:lnTo>
                      <a:pt x="22" y="14"/>
                    </a:lnTo>
                    <a:lnTo>
                      <a:pt x="6" y="0"/>
                    </a:lnTo>
                    <a:lnTo>
                      <a:pt x="0" y="6"/>
                    </a:lnTo>
                    <a:lnTo>
                      <a:pt x="16" y="22"/>
                    </a:lnTo>
                    <a:lnTo>
                      <a:pt x="35" y="35"/>
                    </a:lnTo>
                    <a:lnTo>
                      <a:pt x="57" y="49"/>
                    </a:lnTo>
                    <a:lnTo>
                      <a:pt x="83" y="61"/>
                    </a:lnTo>
                    <a:lnTo>
                      <a:pt x="108" y="72"/>
                    </a:lnTo>
                    <a:lnTo>
                      <a:pt x="133" y="80"/>
                    </a:lnTo>
                    <a:lnTo>
                      <a:pt x="159" y="85"/>
                    </a:lnTo>
                    <a:lnTo>
                      <a:pt x="183" y="88"/>
                    </a:lnTo>
                    <a:lnTo>
                      <a:pt x="179" y="85"/>
                    </a:lnTo>
                    <a:lnTo>
                      <a:pt x="183" y="88"/>
                    </a:lnTo>
                    <a:lnTo>
                      <a:pt x="188" y="87"/>
                    </a:lnTo>
                    <a:lnTo>
                      <a:pt x="189" y="83"/>
                    </a:lnTo>
                    <a:lnTo>
                      <a:pt x="188" y="78"/>
                    </a:lnTo>
                    <a:lnTo>
                      <a:pt x="183" y="77"/>
                    </a:lnTo>
                    <a:lnTo>
                      <a:pt x="188"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33" name="Freeform 333"/>
              <p:cNvSpPr>
                <a:spLocks/>
              </p:cNvSpPr>
              <p:nvPr/>
            </p:nvSpPr>
            <p:spPr bwMode="auto">
              <a:xfrm>
                <a:off x="2875" y="3629"/>
                <a:ext cx="13" cy="11"/>
              </a:xfrm>
              <a:custGeom>
                <a:avLst/>
                <a:gdLst>
                  <a:gd name="T0" fmla="*/ 0 w 39"/>
                  <a:gd name="T1" fmla="*/ 0 h 34"/>
                  <a:gd name="T2" fmla="*/ 0 w 39"/>
                  <a:gd name="T3" fmla="*/ 0 h 34"/>
                  <a:gd name="T4" fmla="*/ 0 w 39"/>
                  <a:gd name="T5" fmla="*/ 0 h 34"/>
                  <a:gd name="T6" fmla="*/ 0 w 39"/>
                  <a:gd name="T7" fmla="*/ 0 h 34"/>
                  <a:gd name="T8" fmla="*/ 0 w 39"/>
                  <a:gd name="T9" fmla="*/ 0 h 34"/>
                  <a:gd name="T10" fmla="*/ 0 w 39"/>
                  <a:gd name="T11" fmla="*/ 0 h 34"/>
                  <a:gd name="T12" fmla="*/ 0 w 39"/>
                  <a:gd name="T13" fmla="*/ 0 h 34"/>
                  <a:gd name="T14" fmla="*/ 0 w 39"/>
                  <a:gd name="T15" fmla="*/ 0 h 34"/>
                  <a:gd name="T16" fmla="*/ 0 w 39"/>
                  <a:gd name="T17" fmla="*/ 0 h 34"/>
                  <a:gd name="T18" fmla="*/ 0 w 39"/>
                  <a:gd name="T19" fmla="*/ 0 h 34"/>
                  <a:gd name="T20" fmla="*/ 0 w 39"/>
                  <a:gd name="T21" fmla="*/ 0 h 34"/>
                  <a:gd name="T22" fmla="*/ 0 w 39"/>
                  <a:gd name="T23" fmla="*/ 0 h 34"/>
                  <a:gd name="T24" fmla="*/ 0 w 39"/>
                  <a:gd name="T25" fmla="*/ 0 h 34"/>
                  <a:gd name="T26" fmla="*/ 0 w 39"/>
                  <a:gd name="T27" fmla="*/ 0 h 34"/>
                  <a:gd name="T28" fmla="*/ 0 w 39"/>
                  <a:gd name="T29" fmla="*/ 0 h 34"/>
                  <a:gd name="T30" fmla="*/ 0 w 39"/>
                  <a:gd name="T31" fmla="*/ 0 h 34"/>
                  <a:gd name="T32" fmla="*/ 0 w 39"/>
                  <a:gd name="T33" fmla="*/ 0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34">
                    <a:moveTo>
                      <a:pt x="38" y="28"/>
                    </a:moveTo>
                    <a:lnTo>
                      <a:pt x="38" y="28"/>
                    </a:lnTo>
                    <a:lnTo>
                      <a:pt x="29" y="20"/>
                    </a:lnTo>
                    <a:lnTo>
                      <a:pt x="20" y="12"/>
                    </a:lnTo>
                    <a:lnTo>
                      <a:pt x="13" y="5"/>
                    </a:lnTo>
                    <a:lnTo>
                      <a:pt x="9" y="0"/>
                    </a:lnTo>
                    <a:lnTo>
                      <a:pt x="0" y="5"/>
                    </a:lnTo>
                    <a:lnTo>
                      <a:pt x="7" y="11"/>
                    </a:lnTo>
                    <a:lnTo>
                      <a:pt x="15" y="17"/>
                    </a:lnTo>
                    <a:lnTo>
                      <a:pt x="23" y="25"/>
                    </a:lnTo>
                    <a:lnTo>
                      <a:pt x="32" y="34"/>
                    </a:lnTo>
                    <a:lnTo>
                      <a:pt x="35" y="34"/>
                    </a:lnTo>
                    <a:lnTo>
                      <a:pt x="38" y="32"/>
                    </a:lnTo>
                    <a:lnTo>
                      <a:pt x="39" y="31"/>
                    </a:lnTo>
                    <a:lnTo>
                      <a:pt x="38"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34" name="Freeform 334"/>
              <p:cNvSpPr>
                <a:spLocks/>
              </p:cNvSpPr>
              <p:nvPr/>
            </p:nvSpPr>
            <p:spPr bwMode="auto">
              <a:xfrm>
                <a:off x="2885" y="3638"/>
                <a:ext cx="11" cy="17"/>
              </a:xfrm>
              <a:custGeom>
                <a:avLst/>
                <a:gdLst>
                  <a:gd name="T0" fmla="*/ 0 w 32"/>
                  <a:gd name="T1" fmla="*/ 0 h 50"/>
                  <a:gd name="T2" fmla="*/ 0 w 32"/>
                  <a:gd name="T3" fmla="*/ 0 h 50"/>
                  <a:gd name="T4" fmla="*/ 0 w 32"/>
                  <a:gd name="T5" fmla="*/ 0 h 50"/>
                  <a:gd name="T6" fmla="*/ 0 w 32"/>
                  <a:gd name="T7" fmla="*/ 0 h 50"/>
                  <a:gd name="T8" fmla="*/ 0 w 32"/>
                  <a:gd name="T9" fmla="*/ 0 h 50"/>
                  <a:gd name="T10" fmla="*/ 0 w 32"/>
                  <a:gd name="T11" fmla="*/ 0 h 50"/>
                  <a:gd name="T12" fmla="*/ 0 w 32"/>
                  <a:gd name="T13" fmla="*/ 0 h 50"/>
                  <a:gd name="T14" fmla="*/ 0 w 32"/>
                  <a:gd name="T15" fmla="*/ 0 h 50"/>
                  <a:gd name="T16" fmla="*/ 0 w 32"/>
                  <a:gd name="T17" fmla="*/ 0 h 50"/>
                  <a:gd name="T18" fmla="*/ 0 w 32"/>
                  <a:gd name="T19" fmla="*/ 0 h 50"/>
                  <a:gd name="T20" fmla="*/ 0 w 32"/>
                  <a:gd name="T21" fmla="*/ 0 h 50"/>
                  <a:gd name="T22" fmla="*/ 0 w 32"/>
                  <a:gd name="T23" fmla="*/ 0 h 50"/>
                  <a:gd name="T24" fmla="*/ 0 w 32"/>
                  <a:gd name="T25" fmla="*/ 0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50">
                    <a:moveTo>
                      <a:pt x="32" y="50"/>
                    </a:moveTo>
                    <a:lnTo>
                      <a:pt x="32" y="50"/>
                    </a:lnTo>
                    <a:lnTo>
                      <a:pt x="29" y="35"/>
                    </a:lnTo>
                    <a:lnTo>
                      <a:pt x="23" y="23"/>
                    </a:lnTo>
                    <a:lnTo>
                      <a:pt x="16" y="10"/>
                    </a:lnTo>
                    <a:lnTo>
                      <a:pt x="6" y="0"/>
                    </a:lnTo>
                    <a:lnTo>
                      <a:pt x="0" y="6"/>
                    </a:lnTo>
                    <a:lnTo>
                      <a:pt x="7" y="15"/>
                    </a:lnTo>
                    <a:lnTo>
                      <a:pt x="15" y="26"/>
                    </a:lnTo>
                    <a:lnTo>
                      <a:pt x="20" y="38"/>
                    </a:lnTo>
                    <a:lnTo>
                      <a:pt x="23" y="50"/>
                    </a:lnTo>
                    <a:lnTo>
                      <a:pt x="32"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35" name="Freeform 335"/>
              <p:cNvSpPr>
                <a:spLocks/>
              </p:cNvSpPr>
              <p:nvPr/>
            </p:nvSpPr>
            <p:spPr bwMode="auto">
              <a:xfrm>
                <a:off x="2893" y="3655"/>
                <a:ext cx="35" cy="77"/>
              </a:xfrm>
              <a:custGeom>
                <a:avLst/>
                <a:gdLst>
                  <a:gd name="T0" fmla="*/ 0 w 105"/>
                  <a:gd name="T1" fmla="*/ 0 h 232"/>
                  <a:gd name="T2" fmla="*/ 0 w 105"/>
                  <a:gd name="T3" fmla="*/ 0 h 232"/>
                  <a:gd name="T4" fmla="*/ 0 w 105"/>
                  <a:gd name="T5" fmla="*/ 0 h 232"/>
                  <a:gd name="T6" fmla="*/ 0 w 105"/>
                  <a:gd name="T7" fmla="*/ 0 h 232"/>
                  <a:gd name="T8" fmla="*/ 0 w 105"/>
                  <a:gd name="T9" fmla="*/ 0 h 232"/>
                  <a:gd name="T10" fmla="*/ 0 w 105"/>
                  <a:gd name="T11" fmla="*/ 0 h 232"/>
                  <a:gd name="T12" fmla="*/ 0 w 105"/>
                  <a:gd name="T13" fmla="*/ 0 h 232"/>
                  <a:gd name="T14" fmla="*/ 0 w 105"/>
                  <a:gd name="T15" fmla="*/ 0 h 232"/>
                  <a:gd name="T16" fmla="*/ 0 w 105"/>
                  <a:gd name="T17" fmla="*/ 0 h 232"/>
                  <a:gd name="T18" fmla="*/ 0 w 105"/>
                  <a:gd name="T19" fmla="*/ 0 h 232"/>
                  <a:gd name="T20" fmla="*/ 0 w 105"/>
                  <a:gd name="T21" fmla="*/ 0 h 232"/>
                  <a:gd name="T22" fmla="*/ 0 w 105"/>
                  <a:gd name="T23" fmla="*/ 0 h 232"/>
                  <a:gd name="T24" fmla="*/ 0 w 105"/>
                  <a:gd name="T25" fmla="*/ 0 h 232"/>
                  <a:gd name="T26" fmla="*/ 0 w 105"/>
                  <a:gd name="T27" fmla="*/ 0 h 232"/>
                  <a:gd name="T28" fmla="*/ 0 w 105"/>
                  <a:gd name="T29" fmla="*/ 0 h 232"/>
                  <a:gd name="T30" fmla="*/ 0 w 105"/>
                  <a:gd name="T31" fmla="*/ 0 h 232"/>
                  <a:gd name="T32" fmla="*/ 0 w 105"/>
                  <a:gd name="T33" fmla="*/ 0 h 232"/>
                  <a:gd name="T34" fmla="*/ 0 w 105"/>
                  <a:gd name="T35" fmla="*/ 0 h 232"/>
                  <a:gd name="T36" fmla="*/ 0 w 105"/>
                  <a:gd name="T37" fmla="*/ 0 h 232"/>
                  <a:gd name="T38" fmla="*/ 0 w 105"/>
                  <a:gd name="T39" fmla="*/ 0 h 232"/>
                  <a:gd name="T40" fmla="*/ 0 w 105"/>
                  <a:gd name="T41" fmla="*/ 0 h 2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5" h="232">
                    <a:moveTo>
                      <a:pt x="105" y="229"/>
                    </a:moveTo>
                    <a:lnTo>
                      <a:pt x="105" y="229"/>
                    </a:lnTo>
                    <a:lnTo>
                      <a:pt x="95" y="210"/>
                    </a:lnTo>
                    <a:lnTo>
                      <a:pt x="82" y="183"/>
                    </a:lnTo>
                    <a:lnTo>
                      <a:pt x="66" y="150"/>
                    </a:lnTo>
                    <a:lnTo>
                      <a:pt x="51" y="113"/>
                    </a:lnTo>
                    <a:lnTo>
                      <a:pt x="35" y="78"/>
                    </a:lnTo>
                    <a:lnTo>
                      <a:pt x="22" y="45"/>
                    </a:lnTo>
                    <a:lnTo>
                      <a:pt x="13" y="18"/>
                    </a:lnTo>
                    <a:lnTo>
                      <a:pt x="9" y="0"/>
                    </a:lnTo>
                    <a:lnTo>
                      <a:pt x="0" y="0"/>
                    </a:lnTo>
                    <a:lnTo>
                      <a:pt x="5" y="20"/>
                    </a:lnTo>
                    <a:lnTo>
                      <a:pt x="13" y="47"/>
                    </a:lnTo>
                    <a:lnTo>
                      <a:pt x="26" y="81"/>
                    </a:lnTo>
                    <a:lnTo>
                      <a:pt x="42" y="116"/>
                    </a:lnTo>
                    <a:lnTo>
                      <a:pt x="57" y="152"/>
                    </a:lnTo>
                    <a:lnTo>
                      <a:pt x="73" y="186"/>
                    </a:lnTo>
                    <a:lnTo>
                      <a:pt x="86" y="213"/>
                    </a:lnTo>
                    <a:lnTo>
                      <a:pt x="96" y="232"/>
                    </a:lnTo>
                    <a:lnTo>
                      <a:pt x="105" y="2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36" name="Freeform 336"/>
              <p:cNvSpPr>
                <a:spLocks/>
              </p:cNvSpPr>
              <p:nvPr/>
            </p:nvSpPr>
            <p:spPr bwMode="auto">
              <a:xfrm>
                <a:off x="2925" y="3731"/>
                <a:ext cx="52" cy="45"/>
              </a:xfrm>
              <a:custGeom>
                <a:avLst/>
                <a:gdLst>
                  <a:gd name="T0" fmla="*/ 0 w 156"/>
                  <a:gd name="T1" fmla="*/ 0 h 135"/>
                  <a:gd name="T2" fmla="*/ 0 w 156"/>
                  <a:gd name="T3" fmla="*/ 0 h 135"/>
                  <a:gd name="T4" fmla="*/ 0 w 156"/>
                  <a:gd name="T5" fmla="*/ 0 h 135"/>
                  <a:gd name="T6" fmla="*/ 0 w 156"/>
                  <a:gd name="T7" fmla="*/ 0 h 135"/>
                  <a:gd name="T8" fmla="*/ 0 w 156"/>
                  <a:gd name="T9" fmla="*/ 0 h 135"/>
                  <a:gd name="T10" fmla="*/ 0 w 156"/>
                  <a:gd name="T11" fmla="*/ 0 h 135"/>
                  <a:gd name="T12" fmla="*/ 0 w 156"/>
                  <a:gd name="T13" fmla="*/ 0 h 135"/>
                  <a:gd name="T14" fmla="*/ 0 w 156"/>
                  <a:gd name="T15" fmla="*/ 0 h 135"/>
                  <a:gd name="T16" fmla="*/ 0 w 156"/>
                  <a:gd name="T17" fmla="*/ 0 h 135"/>
                  <a:gd name="T18" fmla="*/ 0 w 156"/>
                  <a:gd name="T19" fmla="*/ 0 h 135"/>
                  <a:gd name="T20" fmla="*/ 0 w 156"/>
                  <a:gd name="T21" fmla="*/ 0 h 135"/>
                  <a:gd name="T22" fmla="*/ 0 w 156"/>
                  <a:gd name="T23" fmla="*/ 0 h 135"/>
                  <a:gd name="T24" fmla="*/ 0 w 156"/>
                  <a:gd name="T25" fmla="*/ 0 h 135"/>
                  <a:gd name="T26" fmla="*/ 0 w 156"/>
                  <a:gd name="T27" fmla="*/ 0 h 135"/>
                  <a:gd name="T28" fmla="*/ 0 w 156"/>
                  <a:gd name="T29" fmla="*/ 0 h 135"/>
                  <a:gd name="T30" fmla="*/ 0 w 156"/>
                  <a:gd name="T31" fmla="*/ 0 h 135"/>
                  <a:gd name="T32" fmla="*/ 0 w 156"/>
                  <a:gd name="T33" fmla="*/ 0 h 135"/>
                  <a:gd name="T34" fmla="*/ 0 w 156"/>
                  <a:gd name="T35" fmla="*/ 0 h 135"/>
                  <a:gd name="T36" fmla="*/ 0 w 156"/>
                  <a:gd name="T37" fmla="*/ 0 h 135"/>
                  <a:gd name="T38" fmla="*/ 0 w 156"/>
                  <a:gd name="T39" fmla="*/ 0 h 135"/>
                  <a:gd name="T40" fmla="*/ 0 w 156"/>
                  <a:gd name="T41" fmla="*/ 0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135">
                    <a:moveTo>
                      <a:pt x="156" y="127"/>
                    </a:moveTo>
                    <a:lnTo>
                      <a:pt x="156" y="127"/>
                    </a:lnTo>
                    <a:lnTo>
                      <a:pt x="111" y="122"/>
                    </a:lnTo>
                    <a:lnTo>
                      <a:pt x="79" y="110"/>
                    </a:lnTo>
                    <a:lnTo>
                      <a:pt x="57" y="95"/>
                    </a:lnTo>
                    <a:lnTo>
                      <a:pt x="41" y="74"/>
                    </a:lnTo>
                    <a:lnTo>
                      <a:pt x="31" y="56"/>
                    </a:lnTo>
                    <a:lnTo>
                      <a:pt x="22" y="35"/>
                    </a:lnTo>
                    <a:lnTo>
                      <a:pt x="16" y="17"/>
                    </a:lnTo>
                    <a:lnTo>
                      <a:pt x="9" y="0"/>
                    </a:lnTo>
                    <a:lnTo>
                      <a:pt x="0" y="3"/>
                    </a:lnTo>
                    <a:lnTo>
                      <a:pt x="8" y="19"/>
                    </a:lnTo>
                    <a:lnTo>
                      <a:pt x="13" y="38"/>
                    </a:lnTo>
                    <a:lnTo>
                      <a:pt x="22" y="58"/>
                    </a:lnTo>
                    <a:lnTo>
                      <a:pt x="32" y="80"/>
                    </a:lnTo>
                    <a:lnTo>
                      <a:pt x="51" y="100"/>
                    </a:lnTo>
                    <a:lnTo>
                      <a:pt x="76" y="118"/>
                    </a:lnTo>
                    <a:lnTo>
                      <a:pt x="111" y="130"/>
                    </a:lnTo>
                    <a:lnTo>
                      <a:pt x="156" y="135"/>
                    </a:lnTo>
                    <a:lnTo>
                      <a:pt x="156"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37" name="Freeform 337"/>
              <p:cNvSpPr>
                <a:spLocks/>
              </p:cNvSpPr>
              <p:nvPr/>
            </p:nvSpPr>
            <p:spPr bwMode="auto">
              <a:xfrm>
                <a:off x="2977" y="3740"/>
                <a:ext cx="129" cy="37"/>
              </a:xfrm>
              <a:custGeom>
                <a:avLst/>
                <a:gdLst>
                  <a:gd name="T0" fmla="*/ 0 w 386"/>
                  <a:gd name="T1" fmla="*/ 0 h 110"/>
                  <a:gd name="T2" fmla="*/ 0 w 386"/>
                  <a:gd name="T3" fmla="*/ 0 h 110"/>
                  <a:gd name="T4" fmla="*/ 0 w 386"/>
                  <a:gd name="T5" fmla="*/ 0 h 110"/>
                  <a:gd name="T6" fmla="*/ 0 w 386"/>
                  <a:gd name="T7" fmla="*/ 0 h 110"/>
                  <a:gd name="T8" fmla="*/ 0 w 386"/>
                  <a:gd name="T9" fmla="*/ 0 h 110"/>
                  <a:gd name="T10" fmla="*/ 0 w 386"/>
                  <a:gd name="T11" fmla="*/ 0 h 110"/>
                  <a:gd name="T12" fmla="*/ 0 w 386"/>
                  <a:gd name="T13" fmla="*/ 0 h 110"/>
                  <a:gd name="T14" fmla="*/ 0 w 386"/>
                  <a:gd name="T15" fmla="*/ 0 h 110"/>
                  <a:gd name="T16" fmla="*/ 0 w 386"/>
                  <a:gd name="T17" fmla="*/ 0 h 110"/>
                  <a:gd name="T18" fmla="*/ 0 w 386"/>
                  <a:gd name="T19" fmla="*/ 0 h 110"/>
                  <a:gd name="T20" fmla="*/ 0 w 386"/>
                  <a:gd name="T21" fmla="*/ 0 h 110"/>
                  <a:gd name="T22" fmla="*/ 0 w 386"/>
                  <a:gd name="T23" fmla="*/ 0 h 110"/>
                  <a:gd name="T24" fmla="*/ 0 w 386"/>
                  <a:gd name="T25" fmla="*/ 0 h 110"/>
                  <a:gd name="T26" fmla="*/ 0 w 386"/>
                  <a:gd name="T27" fmla="*/ 0 h 110"/>
                  <a:gd name="T28" fmla="*/ 0 w 386"/>
                  <a:gd name="T29" fmla="*/ 0 h 110"/>
                  <a:gd name="T30" fmla="*/ 0 w 386"/>
                  <a:gd name="T31" fmla="*/ 0 h 110"/>
                  <a:gd name="T32" fmla="*/ 0 w 386"/>
                  <a:gd name="T33" fmla="*/ 0 h 110"/>
                  <a:gd name="T34" fmla="*/ 0 w 386"/>
                  <a:gd name="T35" fmla="*/ 0 h 110"/>
                  <a:gd name="T36" fmla="*/ 0 w 386"/>
                  <a:gd name="T37" fmla="*/ 0 h 110"/>
                  <a:gd name="T38" fmla="*/ 0 w 386"/>
                  <a:gd name="T39" fmla="*/ 0 h 110"/>
                  <a:gd name="T40" fmla="*/ 0 w 386"/>
                  <a:gd name="T41" fmla="*/ 0 h 110"/>
                  <a:gd name="T42" fmla="*/ 0 w 386"/>
                  <a:gd name="T43" fmla="*/ 0 h 110"/>
                  <a:gd name="T44" fmla="*/ 0 w 386"/>
                  <a:gd name="T45" fmla="*/ 0 h 110"/>
                  <a:gd name="T46" fmla="*/ 0 w 386"/>
                  <a:gd name="T47" fmla="*/ 0 h 110"/>
                  <a:gd name="T48" fmla="*/ 0 w 386"/>
                  <a:gd name="T49" fmla="*/ 0 h 110"/>
                  <a:gd name="T50" fmla="*/ 0 w 386"/>
                  <a:gd name="T51" fmla="*/ 0 h 110"/>
                  <a:gd name="T52" fmla="*/ 0 w 386"/>
                  <a:gd name="T53" fmla="*/ 0 h 110"/>
                  <a:gd name="T54" fmla="*/ 0 w 386"/>
                  <a:gd name="T55" fmla="*/ 0 h 110"/>
                  <a:gd name="T56" fmla="*/ 0 w 386"/>
                  <a:gd name="T57" fmla="*/ 0 h 110"/>
                  <a:gd name="T58" fmla="*/ 0 w 386"/>
                  <a:gd name="T59" fmla="*/ 0 h 110"/>
                  <a:gd name="T60" fmla="*/ 0 w 386"/>
                  <a:gd name="T61" fmla="*/ 0 h 110"/>
                  <a:gd name="T62" fmla="*/ 0 w 386"/>
                  <a:gd name="T63" fmla="*/ 0 h 110"/>
                  <a:gd name="T64" fmla="*/ 0 w 386"/>
                  <a:gd name="T65" fmla="*/ 0 h 110"/>
                  <a:gd name="T66" fmla="*/ 0 w 386"/>
                  <a:gd name="T67" fmla="*/ 0 h 110"/>
                  <a:gd name="T68" fmla="*/ 0 w 386"/>
                  <a:gd name="T69" fmla="*/ 0 h 110"/>
                  <a:gd name="T70" fmla="*/ 0 w 386"/>
                  <a:gd name="T71" fmla="*/ 0 h 110"/>
                  <a:gd name="T72" fmla="*/ 0 w 386"/>
                  <a:gd name="T73" fmla="*/ 0 h 1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86" h="110">
                    <a:moveTo>
                      <a:pt x="384" y="0"/>
                    </a:moveTo>
                    <a:lnTo>
                      <a:pt x="384" y="0"/>
                    </a:lnTo>
                    <a:lnTo>
                      <a:pt x="373" y="4"/>
                    </a:lnTo>
                    <a:lnTo>
                      <a:pt x="362" y="10"/>
                    </a:lnTo>
                    <a:lnTo>
                      <a:pt x="346" y="16"/>
                    </a:lnTo>
                    <a:lnTo>
                      <a:pt x="327" y="23"/>
                    </a:lnTo>
                    <a:lnTo>
                      <a:pt x="305" y="33"/>
                    </a:lnTo>
                    <a:lnTo>
                      <a:pt x="282" y="41"/>
                    </a:lnTo>
                    <a:lnTo>
                      <a:pt x="257" y="50"/>
                    </a:lnTo>
                    <a:lnTo>
                      <a:pt x="229" y="60"/>
                    </a:lnTo>
                    <a:lnTo>
                      <a:pt x="202" y="68"/>
                    </a:lnTo>
                    <a:lnTo>
                      <a:pt x="173" y="76"/>
                    </a:lnTo>
                    <a:lnTo>
                      <a:pt x="144" y="84"/>
                    </a:lnTo>
                    <a:lnTo>
                      <a:pt x="115" y="91"/>
                    </a:lnTo>
                    <a:lnTo>
                      <a:pt x="86" y="95"/>
                    </a:lnTo>
                    <a:lnTo>
                      <a:pt x="57" y="99"/>
                    </a:lnTo>
                    <a:lnTo>
                      <a:pt x="27" y="99"/>
                    </a:lnTo>
                    <a:lnTo>
                      <a:pt x="0" y="100"/>
                    </a:lnTo>
                    <a:lnTo>
                      <a:pt x="0" y="108"/>
                    </a:lnTo>
                    <a:lnTo>
                      <a:pt x="27" y="110"/>
                    </a:lnTo>
                    <a:lnTo>
                      <a:pt x="57" y="107"/>
                    </a:lnTo>
                    <a:lnTo>
                      <a:pt x="86" y="103"/>
                    </a:lnTo>
                    <a:lnTo>
                      <a:pt x="115" y="99"/>
                    </a:lnTo>
                    <a:lnTo>
                      <a:pt x="147" y="92"/>
                    </a:lnTo>
                    <a:lnTo>
                      <a:pt x="176" y="84"/>
                    </a:lnTo>
                    <a:lnTo>
                      <a:pt x="205" y="76"/>
                    </a:lnTo>
                    <a:lnTo>
                      <a:pt x="232" y="68"/>
                    </a:lnTo>
                    <a:lnTo>
                      <a:pt x="260" y="58"/>
                    </a:lnTo>
                    <a:lnTo>
                      <a:pt x="285" y="49"/>
                    </a:lnTo>
                    <a:lnTo>
                      <a:pt x="308" y="41"/>
                    </a:lnTo>
                    <a:lnTo>
                      <a:pt x="330" y="31"/>
                    </a:lnTo>
                    <a:lnTo>
                      <a:pt x="349" y="25"/>
                    </a:lnTo>
                    <a:lnTo>
                      <a:pt x="365" y="18"/>
                    </a:lnTo>
                    <a:lnTo>
                      <a:pt x="376" y="12"/>
                    </a:lnTo>
                    <a:lnTo>
                      <a:pt x="386" y="8"/>
                    </a:lnTo>
                    <a:lnTo>
                      <a:pt x="3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38" name="Freeform 338"/>
              <p:cNvSpPr>
                <a:spLocks/>
              </p:cNvSpPr>
              <p:nvPr/>
            </p:nvSpPr>
            <p:spPr bwMode="auto">
              <a:xfrm>
                <a:off x="3105" y="3698"/>
                <a:ext cx="48" cy="45"/>
              </a:xfrm>
              <a:custGeom>
                <a:avLst/>
                <a:gdLst>
                  <a:gd name="T0" fmla="*/ 0 w 143"/>
                  <a:gd name="T1" fmla="*/ 0 h 133"/>
                  <a:gd name="T2" fmla="*/ 0 w 143"/>
                  <a:gd name="T3" fmla="*/ 0 h 133"/>
                  <a:gd name="T4" fmla="*/ 0 w 143"/>
                  <a:gd name="T5" fmla="*/ 0 h 133"/>
                  <a:gd name="T6" fmla="*/ 0 w 143"/>
                  <a:gd name="T7" fmla="*/ 0 h 133"/>
                  <a:gd name="T8" fmla="*/ 0 w 143"/>
                  <a:gd name="T9" fmla="*/ 0 h 133"/>
                  <a:gd name="T10" fmla="*/ 0 w 143"/>
                  <a:gd name="T11" fmla="*/ 0 h 133"/>
                  <a:gd name="T12" fmla="*/ 0 w 143"/>
                  <a:gd name="T13" fmla="*/ 0 h 133"/>
                  <a:gd name="T14" fmla="*/ 0 w 143"/>
                  <a:gd name="T15" fmla="*/ 0 h 133"/>
                  <a:gd name="T16" fmla="*/ 0 w 143"/>
                  <a:gd name="T17" fmla="*/ 0 h 133"/>
                  <a:gd name="T18" fmla="*/ 0 w 143"/>
                  <a:gd name="T19" fmla="*/ 0 h 133"/>
                  <a:gd name="T20" fmla="*/ 0 w 143"/>
                  <a:gd name="T21" fmla="*/ 0 h 133"/>
                  <a:gd name="T22" fmla="*/ 0 w 143"/>
                  <a:gd name="T23" fmla="*/ 0 h 133"/>
                  <a:gd name="T24" fmla="*/ 0 w 143"/>
                  <a:gd name="T25" fmla="*/ 0 h 133"/>
                  <a:gd name="T26" fmla="*/ 0 w 143"/>
                  <a:gd name="T27" fmla="*/ 0 h 133"/>
                  <a:gd name="T28" fmla="*/ 0 w 143"/>
                  <a:gd name="T29" fmla="*/ 0 h 133"/>
                  <a:gd name="T30" fmla="*/ 0 w 143"/>
                  <a:gd name="T31" fmla="*/ 0 h 133"/>
                  <a:gd name="T32" fmla="*/ 0 w 143"/>
                  <a:gd name="T33" fmla="*/ 0 h 133"/>
                  <a:gd name="T34" fmla="*/ 0 w 143"/>
                  <a:gd name="T35" fmla="*/ 0 h 133"/>
                  <a:gd name="T36" fmla="*/ 0 w 143"/>
                  <a:gd name="T37" fmla="*/ 0 h 133"/>
                  <a:gd name="T38" fmla="*/ 0 w 143"/>
                  <a:gd name="T39" fmla="*/ 0 h 133"/>
                  <a:gd name="T40" fmla="*/ 0 w 143"/>
                  <a:gd name="T41" fmla="*/ 0 h 1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3" h="133">
                    <a:moveTo>
                      <a:pt x="135" y="0"/>
                    </a:moveTo>
                    <a:lnTo>
                      <a:pt x="135" y="0"/>
                    </a:lnTo>
                    <a:lnTo>
                      <a:pt x="126" y="11"/>
                    </a:lnTo>
                    <a:lnTo>
                      <a:pt x="113" y="27"/>
                    </a:lnTo>
                    <a:lnTo>
                      <a:pt x="97" y="46"/>
                    </a:lnTo>
                    <a:lnTo>
                      <a:pt x="77" y="65"/>
                    </a:lnTo>
                    <a:lnTo>
                      <a:pt x="56" y="85"/>
                    </a:lnTo>
                    <a:lnTo>
                      <a:pt x="34" y="101"/>
                    </a:lnTo>
                    <a:lnTo>
                      <a:pt x="16" y="116"/>
                    </a:lnTo>
                    <a:lnTo>
                      <a:pt x="0" y="125"/>
                    </a:lnTo>
                    <a:lnTo>
                      <a:pt x="2" y="133"/>
                    </a:lnTo>
                    <a:lnTo>
                      <a:pt x="21" y="124"/>
                    </a:lnTo>
                    <a:lnTo>
                      <a:pt x="40" y="109"/>
                    </a:lnTo>
                    <a:lnTo>
                      <a:pt x="62" y="90"/>
                    </a:lnTo>
                    <a:lnTo>
                      <a:pt x="82" y="70"/>
                    </a:lnTo>
                    <a:lnTo>
                      <a:pt x="103" y="51"/>
                    </a:lnTo>
                    <a:lnTo>
                      <a:pt x="122" y="32"/>
                    </a:lnTo>
                    <a:lnTo>
                      <a:pt x="135" y="16"/>
                    </a:lnTo>
                    <a:lnTo>
                      <a:pt x="143" y="5"/>
                    </a:lnTo>
                    <a:lnTo>
                      <a:pt x="1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39" name="Freeform 339"/>
              <p:cNvSpPr>
                <a:spLocks/>
              </p:cNvSpPr>
              <p:nvPr/>
            </p:nvSpPr>
            <p:spPr bwMode="auto">
              <a:xfrm>
                <a:off x="3150" y="3688"/>
                <a:ext cx="16" cy="12"/>
              </a:xfrm>
              <a:custGeom>
                <a:avLst/>
                <a:gdLst>
                  <a:gd name="T0" fmla="*/ 0 w 48"/>
                  <a:gd name="T1" fmla="*/ 0 h 35"/>
                  <a:gd name="T2" fmla="*/ 0 w 48"/>
                  <a:gd name="T3" fmla="*/ 0 h 35"/>
                  <a:gd name="T4" fmla="*/ 0 w 48"/>
                  <a:gd name="T5" fmla="*/ 0 h 35"/>
                  <a:gd name="T6" fmla="*/ 0 w 48"/>
                  <a:gd name="T7" fmla="*/ 0 h 35"/>
                  <a:gd name="T8" fmla="*/ 0 w 48"/>
                  <a:gd name="T9" fmla="*/ 0 h 35"/>
                  <a:gd name="T10" fmla="*/ 0 w 48"/>
                  <a:gd name="T11" fmla="*/ 0 h 35"/>
                  <a:gd name="T12" fmla="*/ 0 w 48"/>
                  <a:gd name="T13" fmla="*/ 0 h 35"/>
                  <a:gd name="T14" fmla="*/ 0 w 48"/>
                  <a:gd name="T15" fmla="*/ 0 h 35"/>
                  <a:gd name="T16" fmla="*/ 0 w 48"/>
                  <a:gd name="T17" fmla="*/ 0 h 35"/>
                  <a:gd name="T18" fmla="*/ 0 w 48"/>
                  <a:gd name="T19" fmla="*/ 0 h 35"/>
                  <a:gd name="T20" fmla="*/ 0 w 48"/>
                  <a:gd name="T21" fmla="*/ 0 h 35"/>
                  <a:gd name="T22" fmla="*/ 0 w 48"/>
                  <a:gd name="T23" fmla="*/ 0 h 35"/>
                  <a:gd name="T24" fmla="*/ 0 w 48"/>
                  <a:gd name="T25" fmla="*/ 0 h 35"/>
                  <a:gd name="T26" fmla="*/ 0 w 48"/>
                  <a:gd name="T27" fmla="*/ 0 h 35"/>
                  <a:gd name="T28" fmla="*/ 0 w 48"/>
                  <a:gd name="T29" fmla="*/ 0 h 35"/>
                  <a:gd name="T30" fmla="*/ 0 w 48"/>
                  <a:gd name="T31" fmla="*/ 0 h 35"/>
                  <a:gd name="T32" fmla="*/ 0 w 48"/>
                  <a:gd name="T33" fmla="*/ 0 h 35"/>
                  <a:gd name="T34" fmla="*/ 0 w 48"/>
                  <a:gd name="T35" fmla="*/ 0 h 35"/>
                  <a:gd name="T36" fmla="*/ 0 w 48"/>
                  <a:gd name="T37" fmla="*/ 0 h 35"/>
                  <a:gd name="T38" fmla="*/ 0 w 48"/>
                  <a:gd name="T39" fmla="*/ 0 h 35"/>
                  <a:gd name="T40" fmla="*/ 0 w 48"/>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35">
                    <a:moveTo>
                      <a:pt x="48" y="0"/>
                    </a:moveTo>
                    <a:lnTo>
                      <a:pt x="48" y="0"/>
                    </a:lnTo>
                    <a:lnTo>
                      <a:pt x="45" y="2"/>
                    </a:lnTo>
                    <a:lnTo>
                      <a:pt x="39" y="3"/>
                    </a:lnTo>
                    <a:lnTo>
                      <a:pt x="33" y="4"/>
                    </a:lnTo>
                    <a:lnTo>
                      <a:pt x="27" y="7"/>
                    </a:lnTo>
                    <a:lnTo>
                      <a:pt x="20" y="10"/>
                    </a:lnTo>
                    <a:lnTo>
                      <a:pt x="13" y="16"/>
                    </a:lnTo>
                    <a:lnTo>
                      <a:pt x="6" y="22"/>
                    </a:lnTo>
                    <a:lnTo>
                      <a:pt x="0" y="30"/>
                    </a:lnTo>
                    <a:lnTo>
                      <a:pt x="8" y="35"/>
                    </a:lnTo>
                    <a:lnTo>
                      <a:pt x="14" y="27"/>
                    </a:lnTo>
                    <a:lnTo>
                      <a:pt x="19" y="22"/>
                    </a:lnTo>
                    <a:lnTo>
                      <a:pt x="26" y="18"/>
                    </a:lnTo>
                    <a:lnTo>
                      <a:pt x="30" y="15"/>
                    </a:lnTo>
                    <a:lnTo>
                      <a:pt x="36" y="12"/>
                    </a:lnTo>
                    <a:lnTo>
                      <a:pt x="42" y="11"/>
                    </a:lnTo>
                    <a:lnTo>
                      <a:pt x="45" y="10"/>
                    </a:lnTo>
                    <a:lnTo>
                      <a:pt x="48" y="11"/>
                    </a:lnTo>
                    <a:lnTo>
                      <a:pt x="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40" name="Freeform 340"/>
              <p:cNvSpPr>
                <a:spLocks/>
              </p:cNvSpPr>
              <p:nvPr/>
            </p:nvSpPr>
            <p:spPr bwMode="auto">
              <a:xfrm>
                <a:off x="3166" y="3673"/>
                <a:ext cx="5" cy="19"/>
              </a:xfrm>
              <a:custGeom>
                <a:avLst/>
                <a:gdLst>
                  <a:gd name="T0" fmla="*/ 0 w 16"/>
                  <a:gd name="T1" fmla="*/ 0 h 58"/>
                  <a:gd name="T2" fmla="*/ 0 w 16"/>
                  <a:gd name="T3" fmla="*/ 0 h 58"/>
                  <a:gd name="T4" fmla="*/ 0 w 16"/>
                  <a:gd name="T5" fmla="*/ 0 h 58"/>
                  <a:gd name="T6" fmla="*/ 0 w 16"/>
                  <a:gd name="T7" fmla="*/ 0 h 58"/>
                  <a:gd name="T8" fmla="*/ 0 w 16"/>
                  <a:gd name="T9" fmla="*/ 0 h 58"/>
                  <a:gd name="T10" fmla="*/ 0 w 16"/>
                  <a:gd name="T11" fmla="*/ 0 h 58"/>
                  <a:gd name="T12" fmla="*/ 0 w 16"/>
                  <a:gd name="T13" fmla="*/ 0 h 58"/>
                  <a:gd name="T14" fmla="*/ 0 w 16"/>
                  <a:gd name="T15" fmla="*/ 0 h 58"/>
                  <a:gd name="T16" fmla="*/ 0 w 16"/>
                  <a:gd name="T17" fmla="*/ 0 h 58"/>
                  <a:gd name="T18" fmla="*/ 0 w 16"/>
                  <a:gd name="T19" fmla="*/ 0 h 58"/>
                  <a:gd name="T20" fmla="*/ 0 w 16"/>
                  <a:gd name="T21" fmla="*/ 0 h 58"/>
                  <a:gd name="T22" fmla="*/ 0 w 16"/>
                  <a:gd name="T23" fmla="*/ 0 h 58"/>
                  <a:gd name="T24" fmla="*/ 0 w 16"/>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58">
                    <a:moveTo>
                      <a:pt x="4" y="0"/>
                    </a:moveTo>
                    <a:lnTo>
                      <a:pt x="4" y="0"/>
                    </a:lnTo>
                    <a:lnTo>
                      <a:pt x="4" y="15"/>
                    </a:lnTo>
                    <a:lnTo>
                      <a:pt x="4" y="32"/>
                    </a:lnTo>
                    <a:lnTo>
                      <a:pt x="0" y="45"/>
                    </a:lnTo>
                    <a:lnTo>
                      <a:pt x="0" y="47"/>
                    </a:lnTo>
                    <a:lnTo>
                      <a:pt x="0" y="58"/>
                    </a:lnTo>
                    <a:lnTo>
                      <a:pt x="8" y="47"/>
                    </a:lnTo>
                    <a:lnTo>
                      <a:pt x="13" y="32"/>
                    </a:lnTo>
                    <a:lnTo>
                      <a:pt x="16" y="15"/>
                    </a:lnTo>
                    <a:lnTo>
                      <a:pt x="13"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41" name="Freeform 341"/>
              <p:cNvSpPr>
                <a:spLocks/>
              </p:cNvSpPr>
              <p:nvPr/>
            </p:nvSpPr>
            <p:spPr bwMode="auto">
              <a:xfrm>
                <a:off x="3155" y="3664"/>
                <a:ext cx="15" cy="9"/>
              </a:xfrm>
              <a:custGeom>
                <a:avLst/>
                <a:gdLst>
                  <a:gd name="T0" fmla="*/ 0 w 47"/>
                  <a:gd name="T1" fmla="*/ 0 h 26"/>
                  <a:gd name="T2" fmla="*/ 0 w 47"/>
                  <a:gd name="T3" fmla="*/ 0 h 26"/>
                  <a:gd name="T4" fmla="*/ 0 w 47"/>
                  <a:gd name="T5" fmla="*/ 0 h 26"/>
                  <a:gd name="T6" fmla="*/ 0 w 47"/>
                  <a:gd name="T7" fmla="*/ 0 h 26"/>
                  <a:gd name="T8" fmla="*/ 0 w 47"/>
                  <a:gd name="T9" fmla="*/ 0 h 26"/>
                  <a:gd name="T10" fmla="*/ 0 w 47"/>
                  <a:gd name="T11" fmla="*/ 0 h 26"/>
                  <a:gd name="T12" fmla="*/ 0 w 47"/>
                  <a:gd name="T13" fmla="*/ 0 h 26"/>
                  <a:gd name="T14" fmla="*/ 0 w 47"/>
                  <a:gd name="T15" fmla="*/ 0 h 26"/>
                  <a:gd name="T16" fmla="*/ 0 w 47"/>
                  <a:gd name="T17" fmla="*/ 0 h 26"/>
                  <a:gd name="T18" fmla="*/ 0 w 47"/>
                  <a:gd name="T19" fmla="*/ 0 h 26"/>
                  <a:gd name="T20" fmla="*/ 0 w 47"/>
                  <a:gd name="T21" fmla="*/ 0 h 26"/>
                  <a:gd name="T22" fmla="*/ 0 w 47"/>
                  <a:gd name="T23" fmla="*/ 0 h 26"/>
                  <a:gd name="T24" fmla="*/ 0 w 47"/>
                  <a:gd name="T25" fmla="*/ 0 h 26"/>
                  <a:gd name="T26" fmla="*/ 0 w 47"/>
                  <a:gd name="T27" fmla="*/ 0 h 26"/>
                  <a:gd name="T28" fmla="*/ 0 w 47"/>
                  <a:gd name="T29" fmla="*/ 0 h 26"/>
                  <a:gd name="T30" fmla="*/ 0 w 47"/>
                  <a:gd name="T31" fmla="*/ 0 h 26"/>
                  <a:gd name="T32" fmla="*/ 0 w 47"/>
                  <a:gd name="T33" fmla="*/ 0 h 26"/>
                  <a:gd name="T34" fmla="*/ 0 w 47"/>
                  <a:gd name="T35" fmla="*/ 0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 h="26">
                    <a:moveTo>
                      <a:pt x="0" y="4"/>
                    </a:moveTo>
                    <a:lnTo>
                      <a:pt x="6" y="8"/>
                    </a:lnTo>
                    <a:lnTo>
                      <a:pt x="15" y="8"/>
                    </a:lnTo>
                    <a:lnTo>
                      <a:pt x="25" y="13"/>
                    </a:lnTo>
                    <a:lnTo>
                      <a:pt x="34" y="19"/>
                    </a:lnTo>
                    <a:lnTo>
                      <a:pt x="38" y="26"/>
                    </a:lnTo>
                    <a:lnTo>
                      <a:pt x="47" y="26"/>
                    </a:lnTo>
                    <a:lnTo>
                      <a:pt x="42" y="14"/>
                    </a:lnTo>
                    <a:lnTo>
                      <a:pt x="28" y="4"/>
                    </a:lnTo>
                    <a:lnTo>
                      <a:pt x="15" y="0"/>
                    </a:lnTo>
                    <a:lnTo>
                      <a:pt x="3" y="0"/>
                    </a:lnTo>
                    <a:lnTo>
                      <a:pt x="9" y="4"/>
                    </a:lnTo>
                    <a:lnTo>
                      <a:pt x="3" y="0"/>
                    </a:lnTo>
                    <a:lnTo>
                      <a:pt x="0" y="2"/>
                    </a:lnTo>
                    <a:lnTo>
                      <a:pt x="0" y="6"/>
                    </a:lnTo>
                    <a:lnTo>
                      <a:pt x="2" y="8"/>
                    </a:lnTo>
                    <a:lnTo>
                      <a:pt x="6" y="8"/>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42" name="Freeform 342"/>
              <p:cNvSpPr>
                <a:spLocks/>
              </p:cNvSpPr>
              <p:nvPr/>
            </p:nvSpPr>
            <p:spPr bwMode="auto">
              <a:xfrm>
                <a:off x="3061" y="3458"/>
                <a:ext cx="97" cy="207"/>
              </a:xfrm>
              <a:custGeom>
                <a:avLst/>
                <a:gdLst>
                  <a:gd name="T0" fmla="*/ 0 w 289"/>
                  <a:gd name="T1" fmla="*/ 0 h 623"/>
                  <a:gd name="T2" fmla="*/ 0 w 289"/>
                  <a:gd name="T3" fmla="*/ 0 h 623"/>
                  <a:gd name="T4" fmla="*/ 0 w 289"/>
                  <a:gd name="T5" fmla="*/ 0 h 623"/>
                  <a:gd name="T6" fmla="*/ 0 w 289"/>
                  <a:gd name="T7" fmla="*/ 0 h 623"/>
                  <a:gd name="T8" fmla="*/ 0 w 289"/>
                  <a:gd name="T9" fmla="*/ 0 h 623"/>
                  <a:gd name="T10" fmla="*/ 0 w 289"/>
                  <a:gd name="T11" fmla="*/ 0 h 623"/>
                  <a:gd name="T12" fmla="*/ 0 w 289"/>
                  <a:gd name="T13" fmla="*/ 0 h 623"/>
                  <a:gd name="T14" fmla="*/ 0 w 289"/>
                  <a:gd name="T15" fmla="*/ 0 h 623"/>
                  <a:gd name="T16" fmla="*/ 0 w 289"/>
                  <a:gd name="T17" fmla="*/ 0 h 623"/>
                  <a:gd name="T18" fmla="*/ 0 w 289"/>
                  <a:gd name="T19" fmla="*/ 0 h 623"/>
                  <a:gd name="T20" fmla="*/ 0 w 289"/>
                  <a:gd name="T21" fmla="*/ 0 h 623"/>
                  <a:gd name="T22" fmla="*/ 0 w 289"/>
                  <a:gd name="T23" fmla="*/ 0 h 623"/>
                  <a:gd name="T24" fmla="*/ 0 w 289"/>
                  <a:gd name="T25" fmla="*/ 0 h 623"/>
                  <a:gd name="T26" fmla="*/ 0 w 289"/>
                  <a:gd name="T27" fmla="*/ 0 h 623"/>
                  <a:gd name="T28" fmla="*/ 0 w 289"/>
                  <a:gd name="T29" fmla="*/ 0 h 623"/>
                  <a:gd name="T30" fmla="*/ 0 w 289"/>
                  <a:gd name="T31" fmla="*/ 0 h 623"/>
                  <a:gd name="T32" fmla="*/ 0 w 289"/>
                  <a:gd name="T33" fmla="*/ 0 h 623"/>
                  <a:gd name="T34" fmla="*/ 0 w 289"/>
                  <a:gd name="T35" fmla="*/ 0 h 623"/>
                  <a:gd name="T36" fmla="*/ 0 w 289"/>
                  <a:gd name="T37" fmla="*/ 0 h 623"/>
                  <a:gd name="T38" fmla="*/ 0 w 289"/>
                  <a:gd name="T39" fmla="*/ 0 h 623"/>
                  <a:gd name="T40" fmla="*/ 0 w 289"/>
                  <a:gd name="T41" fmla="*/ 0 h 623"/>
                  <a:gd name="T42" fmla="*/ 0 w 289"/>
                  <a:gd name="T43" fmla="*/ 0 h 623"/>
                  <a:gd name="T44" fmla="*/ 0 w 289"/>
                  <a:gd name="T45" fmla="*/ 0 h 623"/>
                  <a:gd name="T46" fmla="*/ 0 w 289"/>
                  <a:gd name="T47" fmla="*/ 0 h 623"/>
                  <a:gd name="T48" fmla="*/ 0 w 289"/>
                  <a:gd name="T49" fmla="*/ 0 h 623"/>
                  <a:gd name="T50" fmla="*/ 0 w 289"/>
                  <a:gd name="T51" fmla="*/ 0 h 623"/>
                  <a:gd name="T52" fmla="*/ 0 w 289"/>
                  <a:gd name="T53" fmla="*/ 0 h 623"/>
                  <a:gd name="T54" fmla="*/ 0 w 289"/>
                  <a:gd name="T55" fmla="*/ 0 h 623"/>
                  <a:gd name="T56" fmla="*/ 0 w 289"/>
                  <a:gd name="T57" fmla="*/ 0 h 623"/>
                  <a:gd name="T58" fmla="*/ 0 w 289"/>
                  <a:gd name="T59" fmla="*/ 0 h 623"/>
                  <a:gd name="T60" fmla="*/ 0 w 289"/>
                  <a:gd name="T61" fmla="*/ 0 h 623"/>
                  <a:gd name="T62" fmla="*/ 0 w 289"/>
                  <a:gd name="T63" fmla="*/ 0 h 623"/>
                  <a:gd name="T64" fmla="*/ 0 w 289"/>
                  <a:gd name="T65" fmla="*/ 0 h 623"/>
                  <a:gd name="T66" fmla="*/ 0 w 289"/>
                  <a:gd name="T67" fmla="*/ 0 h 623"/>
                  <a:gd name="T68" fmla="*/ 0 w 289"/>
                  <a:gd name="T69" fmla="*/ 0 h 623"/>
                  <a:gd name="T70" fmla="*/ 0 w 289"/>
                  <a:gd name="T71" fmla="*/ 0 h 623"/>
                  <a:gd name="T72" fmla="*/ 0 w 289"/>
                  <a:gd name="T73" fmla="*/ 0 h 6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89" h="623">
                    <a:moveTo>
                      <a:pt x="0" y="6"/>
                    </a:moveTo>
                    <a:lnTo>
                      <a:pt x="0" y="6"/>
                    </a:lnTo>
                    <a:lnTo>
                      <a:pt x="13" y="23"/>
                    </a:lnTo>
                    <a:lnTo>
                      <a:pt x="27" y="48"/>
                    </a:lnTo>
                    <a:lnTo>
                      <a:pt x="45" y="73"/>
                    </a:lnTo>
                    <a:lnTo>
                      <a:pt x="62" y="106"/>
                    </a:lnTo>
                    <a:lnTo>
                      <a:pt x="83" y="142"/>
                    </a:lnTo>
                    <a:lnTo>
                      <a:pt x="102" y="181"/>
                    </a:lnTo>
                    <a:lnTo>
                      <a:pt x="122" y="223"/>
                    </a:lnTo>
                    <a:lnTo>
                      <a:pt x="144" y="266"/>
                    </a:lnTo>
                    <a:lnTo>
                      <a:pt x="164" y="311"/>
                    </a:lnTo>
                    <a:lnTo>
                      <a:pt x="184" y="358"/>
                    </a:lnTo>
                    <a:lnTo>
                      <a:pt x="203" y="404"/>
                    </a:lnTo>
                    <a:lnTo>
                      <a:pt x="222" y="451"/>
                    </a:lnTo>
                    <a:lnTo>
                      <a:pt x="240" y="497"/>
                    </a:lnTo>
                    <a:lnTo>
                      <a:pt x="256" y="541"/>
                    </a:lnTo>
                    <a:lnTo>
                      <a:pt x="269" y="584"/>
                    </a:lnTo>
                    <a:lnTo>
                      <a:pt x="280" y="623"/>
                    </a:lnTo>
                    <a:lnTo>
                      <a:pt x="289" y="623"/>
                    </a:lnTo>
                    <a:lnTo>
                      <a:pt x="277" y="582"/>
                    </a:lnTo>
                    <a:lnTo>
                      <a:pt x="264" y="538"/>
                    </a:lnTo>
                    <a:lnTo>
                      <a:pt x="248" y="494"/>
                    </a:lnTo>
                    <a:lnTo>
                      <a:pt x="231" y="448"/>
                    </a:lnTo>
                    <a:lnTo>
                      <a:pt x="212" y="401"/>
                    </a:lnTo>
                    <a:lnTo>
                      <a:pt x="193" y="355"/>
                    </a:lnTo>
                    <a:lnTo>
                      <a:pt x="173" y="308"/>
                    </a:lnTo>
                    <a:lnTo>
                      <a:pt x="152" y="263"/>
                    </a:lnTo>
                    <a:lnTo>
                      <a:pt x="131" y="220"/>
                    </a:lnTo>
                    <a:lnTo>
                      <a:pt x="110" y="178"/>
                    </a:lnTo>
                    <a:lnTo>
                      <a:pt x="91" y="139"/>
                    </a:lnTo>
                    <a:lnTo>
                      <a:pt x="71" y="103"/>
                    </a:lnTo>
                    <a:lnTo>
                      <a:pt x="54" y="70"/>
                    </a:lnTo>
                    <a:lnTo>
                      <a:pt x="36" y="42"/>
                    </a:lnTo>
                    <a:lnTo>
                      <a:pt x="22" y="18"/>
                    </a:lnTo>
                    <a:lnTo>
                      <a:pt x="8"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43" name="Freeform 343"/>
              <p:cNvSpPr>
                <a:spLocks/>
              </p:cNvSpPr>
              <p:nvPr/>
            </p:nvSpPr>
            <p:spPr bwMode="auto">
              <a:xfrm>
                <a:off x="2920" y="3397"/>
                <a:ext cx="144" cy="63"/>
              </a:xfrm>
              <a:custGeom>
                <a:avLst/>
                <a:gdLst>
                  <a:gd name="T0" fmla="*/ 0 w 433"/>
                  <a:gd name="T1" fmla="*/ 0 h 188"/>
                  <a:gd name="T2" fmla="*/ 0 w 433"/>
                  <a:gd name="T3" fmla="*/ 0 h 188"/>
                  <a:gd name="T4" fmla="*/ 0 w 433"/>
                  <a:gd name="T5" fmla="*/ 0 h 188"/>
                  <a:gd name="T6" fmla="*/ 0 w 433"/>
                  <a:gd name="T7" fmla="*/ 0 h 188"/>
                  <a:gd name="T8" fmla="*/ 0 w 433"/>
                  <a:gd name="T9" fmla="*/ 0 h 188"/>
                  <a:gd name="T10" fmla="*/ 0 w 433"/>
                  <a:gd name="T11" fmla="*/ 0 h 188"/>
                  <a:gd name="T12" fmla="*/ 0 w 433"/>
                  <a:gd name="T13" fmla="*/ 0 h 188"/>
                  <a:gd name="T14" fmla="*/ 0 w 433"/>
                  <a:gd name="T15" fmla="*/ 0 h 188"/>
                  <a:gd name="T16" fmla="*/ 0 w 433"/>
                  <a:gd name="T17" fmla="*/ 0 h 188"/>
                  <a:gd name="T18" fmla="*/ 0 w 433"/>
                  <a:gd name="T19" fmla="*/ 0 h 188"/>
                  <a:gd name="T20" fmla="*/ 0 w 433"/>
                  <a:gd name="T21" fmla="*/ 0 h 188"/>
                  <a:gd name="T22" fmla="*/ 0 w 433"/>
                  <a:gd name="T23" fmla="*/ 0 h 188"/>
                  <a:gd name="T24" fmla="*/ 0 w 433"/>
                  <a:gd name="T25" fmla="*/ 0 h 188"/>
                  <a:gd name="T26" fmla="*/ 0 w 433"/>
                  <a:gd name="T27" fmla="*/ 0 h 188"/>
                  <a:gd name="T28" fmla="*/ 0 w 433"/>
                  <a:gd name="T29" fmla="*/ 0 h 188"/>
                  <a:gd name="T30" fmla="*/ 0 w 433"/>
                  <a:gd name="T31" fmla="*/ 0 h 188"/>
                  <a:gd name="T32" fmla="*/ 0 w 433"/>
                  <a:gd name="T33" fmla="*/ 0 h 188"/>
                  <a:gd name="T34" fmla="*/ 0 w 433"/>
                  <a:gd name="T35" fmla="*/ 0 h 188"/>
                  <a:gd name="T36" fmla="*/ 0 w 433"/>
                  <a:gd name="T37" fmla="*/ 0 h 188"/>
                  <a:gd name="T38" fmla="*/ 0 w 433"/>
                  <a:gd name="T39" fmla="*/ 0 h 188"/>
                  <a:gd name="T40" fmla="*/ 0 w 433"/>
                  <a:gd name="T41" fmla="*/ 0 h 188"/>
                  <a:gd name="T42" fmla="*/ 0 w 433"/>
                  <a:gd name="T43" fmla="*/ 0 h 188"/>
                  <a:gd name="T44" fmla="*/ 0 w 433"/>
                  <a:gd name="T45" fmla="*/ 0 h 188"/>
                  <a:gd name="T46" fmla="*/ 0 w 433"/>
                  <a:gd name="T47" fmla="*/ 0 h 188"/>
                  <a:gd name="T48" fmla="*/ 0 w 433"/>
                  <a:gd name="T49" fmla="*/ 0 h 188"/>
                  <a:gd name="T50" fmla="*/ 0 w 433"/>
                  <a:gd name="T51" fmla="*/ 0 h 188"/>
                  <a:gd name="T52" fmla="*/ 0 w 433"/>
                  <a:gd name="T53" fmla="*/ 0 h 188"/>
                  <a:gd name="T54" fmla="*/ 0 w 433"/>
                  <a:gd name="T55" fmla="*/ 0 h 188"/>
                  <a:gd name="T56" fmla="*/ 0 w 433"/>
                  <a:gd name="T57" fmla="*/ 0 h 188"/>
                  <a:gd name="T58" fmla="*/ 0 w 433"/>
                  <a:gd name="T59" fmla="*/ 0 h 188"/>
                  <a:gd name="T60" fmla="*/ 0 w 433"/>
                  <a:gd name="T61" fmla="*/ 0 h 188"/>
                  <a:gd name="T62" fmla="*/ 0 w 433"/>
                  <a:gd name="T63" fmla="*/ 0 h 188"/>
                  <a:gd name="T64" fmla="*/ 0 w 433"/>
                  <a:gd name="T65" fmla="*/ 0 h 188"/>
                  <a:gd name="T66" fmla="*/ 0 w 433"/>
                  <a:gd name="T67" fmla="*/ 0 h 188"/>
                  <a:gd name="T68" fmla="*/ 0 w 433"/>
                  <a:gd name="T69" fmla="*/ 0 h 188"/>
                  <a:gd name="T70" fmla="*/ 0 w 433"/>
                  <a:gd name="T71" fmla="*/ 0 h 188"/>
                  <a:gd name="T72" fmla="*/ 0 w 433"/>
                  <a:gd name="T73" fmla="*/ 0 h 188"/>
                  <a:gd name="T74" fmla="*/ 0 w 433"/>
                  <a:gd name="T75" fmla="*/ 0 h 188"/>
                  <a:gd name="T76" fmla="*/ 0 w 433"/>
                  <a:gd name="T77" fmla="*/ 0 h 188"/>
                  <a:gd name="T78" fmla="*/ 0 w 433"/>
                  <a:gd name="T79" fmla="*/ 0 h 188"/>
                  <a:gd name="T80" fmla="*/ 0 w 433"/>
                  <a:gd name="T81" fmla="*/ 0 h 188"/>
                  <a:gd name="T82" fmla="*/ 0 w 433"/>
                  <a:gd name="T83" fmla="*/ 0 h 18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33" h="188">
                    <a:moveTo>
                      <a:pt x="3" y="10"/>
                    </a:moveTo>
                    <a:lnTo>
                      <a:pt x="6" y="11"/>
                    </a:lnTo>
                    <a:lnTo>
                      <a:pt x="24" y="11"/>
                    </a:lnTo>
                    <a:lnTo>
                      <a:pt x="44" y="14"/>
                    </a:lnTo>
                    <a:lnTo>
                      <a:pt x="69" y="19"/>
                    </a:lnTo>
                    <a:lnTo>
                      <a:pt x="95" y="26"/>
                    </a:lnTo>
                    <a:lnTo>
                      <a:pt x="125" y="35"/>
                    </a:lnTo>
                    <a:lnTo>
                      <a:pt x="156" y="45"/>
                    </a:lnTo>
                    <a:lnTo>
                      <a:pt x="189" y="57"/>
                    </a:lnTo>
                    <a:lnTo>
                      <a:pt x="221" y="69"/>
                    </a:lnTo>
                    <a:lnTo>
                      <a:pt x="255" y="83"/>
                    </a:lnTo>
                    <a:lnTo>
                      <a:pt x="287" y="97"/>
                    </a:lnTo>
                    <a:lnTo>
                      <a:pt x="317" y="112"/>
                    </a:lnTo>
                    <a:lnTo>
                      <a:pt x="345" y="127"/>
                    </a:lnTo>
                    <a:lnTo>
                      <a:pt x="370" y="142"/>
                    </a:lnTo>
                    <a:lnTo>
                      <a:pt x="393" y="158"/>
                    </a:lnTo>
                    <a:lnTo>
                      <a:pt x="412" y="173"/>
                    </a:lnTo>
                    <a:lnTo>
                      <a:pt x="425" y="188"/>
                    </a:lnTo>
                    <a:lnTo>
                      <a:pt x="433" y="182"/>
                    </a:lnTo>
                    <a:lnTo>
                      <a:pt x="417" y="168"/>
                    </a:lnTo>
                    <a:lnTo>
                      <a:pt x="399" y="150"/>
                    </a:lnTo>
                    <a:lnTo>
                      <a:pt x="375" y="134"/>
                    </a:lnTo>
                    <a:lnTo>
                      <a:pt x="351" y="119"/>
                    </a:lnTo>
                    <a:lnTo>
                      <a:pt x="320" y="104"/>
                    </a:lnTo>
                    <a:lnTo>
                      <a:pt x="290" y="89"/>
                    </a:lnTo>
                    <a:lnTo>
                      <a:pt x="258" y="74"/>
                    </a:lnTo>
                    <a:lnTo>
                      <a:pt x="224" y="61"/>
                    </a:lnTo>
                    <a:lnTo>
                      <a:pt x="192" y="49"/>
                    </a:lnTo>
                    <a:lnTo>
                      <a:pt x="159" y="37"/>
                    </a:lnTo>
                    <a:lnTo>
                      <a:pt x="128" y="27"/>
                    </a:lnTo>
                    <a:lnTo>
                      <a:pt x="98" y="18"/>
                    </a:lnTo>
                    <a:lnTo>
                      <a:pt x="69" y="11"/>
                    </a:lnTo>
                    <a:lnTo>
                      <a:pt x="44" y="6"/>
                    </a:lnTo>
                    <a:lnTo>
                      <a:pt x="24" y="3"/>
                    </a:lnTo>
                    <a:lnTo>
                      <a:pt x="6" y="0"/>
                    </a:lnTo>
                    <a:lnTo>
                      <a:pt x="9" y="2"/>
                    </a:lnTo>
                    <a:lnTo>
                      <a:pt x="6" y="0"/>
                    </a:lnTo>
                    <a:lnTo>
                      <a:pt x="2" y="2"/>
                    </a:lnTo>
                    <a:lnTo>
                      <a:pt x="0" y="6"/>
                    </a:lnTo>
                    <a:lnTo>
                      <a:pt x="2" y="10"/>
                    </a:lnTo>
                    <a:lnTo>
                      <a:pt x="6" y="11"/>
                    </a:lnTo>
                    <a:lnTo>
                      <a:pt x="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44" name="Freeform 344"/>
              <p:cNvSpPr>
                <a:spLocks/>
              </p:cNvSpPr>
              <p:nvPr/>
            </p:nvSpPr>
            <p:spPr bwMode="auto">
              <a:xfrm>
                <a:off x="2913" y="3389"/>
                <a:ext cx="10" cy="11"/>
              </a:xfrm>
              <a:custGeom>
                <a:avLst/>
                <a:gdLst>
                  <a:gd name="T0" fmla="*/ 0 w 29"/>
                  <a:gd name="T1" fmla="*/ 0 h 35"/>
                  <a:gd name="T2" fmla="*/ 0 w 29"/>
                  <a:gd name="T3" fmla="*/ 0 h 35"/>
                  <a:gd name="T4" fmla="*/ 0 w 29"/>
                  <a:gd name="T5" fmla="*/ 0 h 35"/>
                  <a:gd name="T6" fmla="*/ 0 w 29"/>
                  <a:gd name="T7" fmla="*/ 0 h 35"/>
                  <a:gd name="T8" fmla="*/ 0 w 29"/>
                  <a:gd name="T9" fmla="*/ 0 h 35"/>
                  <a:gd name="T10" fmla="*/ 0 w 29"/>
                  <a:gd name="T11" fmla="*/ 0 h 35"/>
                  <a:gd name="T12" fmla="*/ 0 w 29"/>
                  <a:gd name="T13" fmla="*/ 0 h 35"/>
                  <a:gd name="T14" fmla="*/ 0 w 29"/>
                  <a:gd name="T15" fmla="*/ 0 h 35"/>
                  <a:gd name="T16" fmla="*/ 0 w 29"/>
                  <a:gd name="T17" fmla="*/ 0 h 35"/>
                  <a:gd name="T18" fmla="*/ 0 w 29"/>
                  <a:gd name="T19" fmla="*/ 0 h 35"/>
                  <a:gd name="T20" fmla="*/ 0 w 29"/>
                  <a:gd name="T21" fmla="*/ 0 h 35"/>
                  <a:gd name="T22" fmla="*/ 0 w 29"/>
                  <a:gd name="T23" fmla="*/ 0 h 35"/>
                  <a:gd name="T24" fmla="*/ 0 w 29"/>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35">
                    <a:moveTo>
                      <a:pt x="0" y="10"/>
                    </a:moveTo>
                    <a:lnTo>
                      <a:pt x="0" y="10"/>
                    </a:lnTo>
                    <a:lnTo>
                      <a:pt x="1" y="12"/>
                    </a:lnTo>
                    <a:lnTo>
                      <a:pt x="10" y="20"/>
                    </a:lnTo>
                    <a:lnTo>
                      <a:pt x="17" y="28"/>
                    </a:lnTo>
                    <a:lnTo>
                      <a:pt x="23" y="35"/>
                    </a:lnTo>
                    <a:lnTo>
                      <a:pt x="29" y="27"/>
                    </a:lnTo>
                    <a:lnTo>
                      <a:pt x="23" y="23"/>
                    </a:lnTo>
                    <a:lnTo>
                      <a:pt x="16" y="15"/>
                    </a:lnTo>
                    <a:lnTo>
                      <a:pt x="7" y="6"/>
                    </a:lnTo>
                    <a:lnTo>
                      <a:pt x="0"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45" name="Freeform 345"/>
              <p:cNvSpPr>
                <a:spLocks/>
              </p:cNvSpPr>
              <p:nvPr/>
            </p:nvSpPr>
            <p:spPr bwMode="auto">
              <a:xfrm>
                <a:off x="2904" y="3389"/>
                <a:ext cx="9" cy="6"/>
              </a:xfrm>
              <a:custGeom>
                <a:avLst/>
                <a:gdLst>
                  <a:gd name="T0" fmla="*/ 0 w 26"/>
                  <a:gd name="T1" fmla="*/ 0 h 20"/>
                  <a:gd name="T2" fmla="*/ 0 w 26"/>
                  <a:gd name="T3" fmla="*/ 0 h 20"/>
                  <a:gd name="T4" fmla="*/ 0 w 26"/>
                  <a:gd name="T5" fmla="*/ 0 h 20"/>
                  <a:gd name="T6" fmla="*/ 0 w 26"/>
                  <a:gd name="T7" fmla="*/ 0 h 20"/>
                  <a:gd name="T8" fmla="*/ 0 w 26"/>
                  <a:gd name="T9" fmla="*/ 0 h 20"/>
                  <a:gd name="T10" fmla="*/ 0 w 26"/>
                  <a:gd name="T11" fmla="*/ 0 h 20"/>
                  <a:gd name="T12" fmla="*/ 0 w 26"/>
                  <a:gd name="T13" fmla="*/ 0 h 20"/>
                  <a:gd name="T14" fmla="*/ 0 w 26"/>
                  <a:gd name="T15" fmla="*/ 0 h 20"/>
                  <a:gd name="T16" fmla="*/ 0 w 26"/>
                  <a:gd name="T17" fmla="*/ 0 h 20"/>
                  <a:gd name="T18" fmla="*/ 0 w 26"/>
                  <a:gd name="T19" fmla="*/ 0 h 20"/>
                  <a:gd name="T20" fmla="*/ 0 w 26"/>
                  <a:gd name="T21" fmla="*/ 0 h 20"/>
                  <a:gd name="T22" fmla="*/ 0 w 26"/>
                  <a:gd name="T23" fmla="*/ 0 h 20"/>
                  <a:gd name="T24" fmla="*/ 0 w 26"/>
                  <a:gd name="T25" fmla="*/ 0 h 20"/>
                  <a:gd name="T26" fmla="*/ 0 w 26"/>
                  <a:gd name="T27" fmla="*/ 0 h 20"/>
                  <a:gd name="T28" fmla="*/ 0 w 26"/>
                  <a:gd name="T29" fmla="*/ 0 h 20"/>
                  <a:gd name="T30" fmla="*/ 0 w 26"/>
                  <a:gd name="T31" fmla="*/ 0 h 20"/>
                  <a:gd name="T32" fmla="*/ 0 w 26"/>
                  <a:gd name="T33" fmla="*/ 0 h 20"/>
                  <a:gd name="T34" fmla="*/ 0 w 26"/>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 h="20">
                    <a:moveTo>
                      <a:pt x="7" y="12"/>
                    </a:moveTo>
                    <a:lnTo>
                      <a:pt x="8" y="20"/>
                    </a:lnTo>
                    <a:lnTo>
                      <a:pt x="13" y="17"/>
                    </a:lnTo>
                    <a:lnTo>
                      <a:pt x="19" y="13"/>
                    </a:lnTo>
                    <a:lnTo>
                      <a:pt x="23" y="10"/>
                    </a:lnTo>
                    <a:lnTo>
                      <a:pt x="26" y="10"/>
                    </a:lnTo>
                    <a:lnTo>
                      <a:pt x="26" y="0"/>
                    </a:lnTo>
                    <a:lnTo>
                      <a:pt x="20" y="2"/>
                    </a:lnTo>
                    <a:lnTo>
                      <a:pt x="13" y="5"/>
                    </a:lnTo>
                    <a:lnTo>
                      <a:pt x="7" y="9"/>
                    </a:lnTo>
                    <a:lnTo>
                      <a:pt x="3" y="12"/>
                    </a:lnTo>
                    <a:lnTo>
                      <a:pt x="4" y="20"/>
                    </a:lnTo>
                    <a:lnTo>
                      <a:pt x="3" y="12"/>
                    </a:lnTo>
                    <a:lnTo>
                      <a:pt x="0" y="15"/>
                    </a:lnTo>
                    <a:lnTo>
                      <a:pt x="1" y="17"/>
                    </a:lnTo>
                    <a:lnTo>
                      <a:pt x="4" y="20"/>
                    </a:lnTo>
                    <a:lnTo>
                      <a:pt x="8" y="20"/>
                    </a:lnTo>
                    <a:lnTo>
                      <a:pt x="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46" name="Freeform 346"/>
              <p:cNvSpPr>
                <a:spLocks/>
              </p:cNvSpPr>
              <p:nvPr/>
            </p:nvSpPr>
            <p:spPr bwMode="auto">
              <a:xfrm>
                <a:off x="2906" y="3393"/>
                <a:ext cx="16" cy="26"/>
              </a:xfrm>
              <a:custGeom>
                <a:avLst/>
                <a:gdLst>
                  <a:gd name="T0" fmla="*/ 0 w 48"/>
                  <a:gd name="T1" fmla="*/ 0 h 79"/>
                  <a:gd name="T2" fmla="*/ 0 w 48"/>
                  <a:gd name="T3" fmla="*/ 0 h 79"/>
                  <a:gd name="T4" fmla="*/ 0 w 48"/>
                  <a:gd name="T5" fmla="*/ 0 h 79"/>
                  <a:gd name="T6" fmla="*/ 0 w 48"/>
                  <a:gd name="T7" fmla="*/ 0 h 79"/>
                  <a:gd name="T8" fmla="*/ 0 w 48"/>
                  <a:gd name="T9" fmla="*/ 0 h 79"/>
                  <a:gd name="T10" fmla="*/ 0 w 48"/>
                  <a:gd name="T11" fmla="*/ 0 h 79"/>
                  <a:gd name="T12" fmla="*/ 0 w 48"/>
                  <a:gd name="T13" fmla="*/ 0 h 79"/>
                  <a:gd name="T14" fmla="*/ 0 w 48"/>
                  <a:gd name="T15" fmla="*/ 0 h 79"/>
                  <a:gd name="T16" fmla="*/ 0 w 48"/>
                  <a:gd name="T17" fmla="*/ 0 h 79"/>
                  <a:gd name="T18" fmla="*/ 0 w 48"/>
                  <a:gd name="T19" fmla="*/ 0 h 79"/>
                  <a:gd name="T20" fmla="*/ 0 w 48"/>
                  <a:gd name="T21" fmla="*/ 0 h 79"/>
                  <a:gd name="T22" fmla="*/ 0 w 48"/>
                  <a:gd name="T23" fmla="*/ 0 h 79"/>
                  <a:gd name="T24" fmla="*/ 0 w 48"/>
                  <a:gd name="T25" fmla="*/ 0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79">
                    <a:moveTo>
                      <a:pt x="48" y="77"/>
                    </a:moveTo>
                    <a:lnTo>
                      <a:pt x="48" y="77"/>
                    </a:lnTo>
                    <a:lnTo>
                      <a:pt x="39" y="58"/>
                    </a:lnTo>
                    <a:lnTo>
                      <a:pt x="28" y="35"/>
                    </a:lnTo>
                    <a:lnTo>
                      <a:pt x="16" y="12"/>
                    </a:lnTo>
                    <a:lnTo>
                      <a:pt x="3" y="0"/>
                    </a:lnTo>
                    <a:lnTo>
                      <a:pt x="0" y="8"/>
                    </a:lnTo>
                    <a:lnTo>
                      <a:pt x="7" y="17"/>
                    </a:lnTo>
                    <a:lnTo>
                      <a:pt x="19" y="38"/>
                    </a:lnTo>
                    <a:lnTo>
                      <a:pt x="31" y="61"/>
                    </a:lnTo>
                    <a:lnTo>
                      <a:pt x="39" y="79"/>
                    </a:lnTo>
                    <a:lnTo>
                      <a:pt x="48"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47" name="Freeform 347"/>
              <p:cNvSpPr>
                <a:spLocks/>
              </p:cNvSpPr>
              <p:nvPr/>
            </p:nvSpPr>
            <p:spPr bwMode="auto">
              <a:xfrm>
                <a:off x="2916" y="3418"/>
                <a:ext cx="7" cy="77"/>
              </a:xfrm>
              <a:custGeom>
                <a:avLst/>
                <a:gdLst>
                  <a:gd name="T0" fmla="*/ 0 w 20"/>
                  <a:gd name="T1" fmla="*/ 0 h 230"/>
                  <a:gd name="T2" fmla="*/ 0 w 20"/>
                  <a:gd name="T3" fmla="*/ 0 h 230"/>
                  <a:gd name="T4" fmla="*/ 0 w 20"/>
                  <a:gd name="T5" fmla="*/ 0 h 230"/>
                  <a:gd name="T6" fmla="*/ 0 w 20"/>
                  <a:gd name="T7" fmla="*/ 0 h 230"/>
                  <a:gd name="T8" fmla="*/ 0 w 20"/>
                  <a:gd name="T9" fmla="*/ 0 h 230"/>
                  <a:gd name="T10" fmla="*/ 0 w 20"/>
                  <a:gd name="T11" fmla="*/ 0 h 230"/>
                  <a:gd name="T12" fmla="*/ 0 w 20"/>
                  <a:gd name="T13" fmla="*/ 0 h 230"/>
                  <a:gd name="T14" fmla="*/ 0 w 20"/>
                  <a:gd name="T15" fmla="*/ 0 h 230"/>
                  <a:gd name="T16" fmla="*/ 0 w 20"/>
                  <a:gd name="T17" fmla="*/ 0 h 230"/>
                  <a:gd name="T18" fmla="*/ 0 w 20"/>
                  <a:gd name="T19" fmla="*/ 0 h 230"/>
                  <a:gd name="T20" fmla="*/ 0 w 20"/>
                  <a:gd name="T21" fmla="*/ 0 h 230"/>
                  <a:gd name="T22" fmla="*/ 0 w 20"/>
                  <a:gd name="T23" fmla="*/ 0 h 230"/>
                  <a:gd name="T24" fmla="*/ 0 w 20"/>
                  <a:gd name="T25" fmla="*/ 0 h 2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 h="230">
                    <a:moveTo>
                      <a:pt x="9" y="230"/>
                    </a:moveTo>
                    <a:lnTo>
                      <a:pt x="9" y="230"/>
                    </a:lnTo>
                    <a:lnTo>
                      <a:pt x="15" y="186"/>
                    </a:lnTo>
                    <a:lnTo>
                      <a:pt x="18" y="113"/>
                    </a:lnTo>
                    <a:lnTo>
                      <a:pt x="20" y="41"/>
                    </a:lnTo>
                    <a:lnTo>
                      <a:pt x="16" y="0"/>
                    </a:lnTo>
                    <a:lnTo>
                      <a:pt x="7" y="2"/>
                    </a:lnTo>
                    <a:lnTo>
                      <a:pt x="9" y="41"/>
                    </a:lnTo>
                    <a:lnTo>
                      <a:pt x="9" y="113"/>
                    </a:lnTo>
                    <a:lnTo>
                      <a:pt x="6" y="186"/>
                    </a:lnTo>
                    <a:lnTo>
                      <a:pt x="0" y="228"/>
                    </a:lnTo>
                    <a:lnTo>
                      <a:pt x="9" y="2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48" name="Freeform 348"/>
              <p:cNvSpPr>
                <a:spLocks/>
              </p:cNvSpPr>
              <p:nvPr/>
            </p:nvSpPr>
            <p:spPr bwMode="auto">
              <a:xfrm>
                <a:off x="2895" y="3494"/>
                <a:ext cx="24" cy="35"/>
              </a:xfrm>
              <a:custGeom>
                <a:avLst/>
                <a:gdLst>
                  <a:gd name="T0" fmla="*/ 0 w 74"/>
                  <a:gd name="T1" fmla="*/ 0 h 103"/>
                  <a:gd name="T2" fmla="*/ 0 w 74"/>
                  <a:gd name="T3" fmla="*/ 0 h 103"/>
                  <a:gd name="T4" fmla="*/ 0 w 74"/>
                  <a:gd name="T5" fmla="*/ 0 h 103"/>
                  <a:gd name="T6" fmla="*/ 0 w 74"/>
                  <a:gd name="T7" fmla="*/ 0 h 103"/>
                  <a:gd name="T8" fmla="*/ 0 w 74"/>
                  <a:gd name="T9" fmla="*/ 0 h 103"/>
                  <a:gd name="T10" fmla="*/ 0 w 74"/>
                  <a:gd name="T11" fmla="*/ 0 h 103"/>
                  <a:gd name="T12" fmla="*/ 0 w 74"/>
                  <a:gd name="T13" fmla="*/ 0 h 103"/>
                  <a:gd name="T14" fmla="*/ 0 w 74"/>
                  <a:gd name="T15" fmla="*/ 0 h 103"/>
                  <a:gd name="T16" fmla="*/ 0 w 74"/>
                  <a:gd name="T17" fmla="*/ 0 h 103"/>
                  <a:gd name="T18" fmla="*/ 0 w 74"/>
                  <a:gd name="T19" fmla="*/ 0 h 103"/>
                  <a:gd name="T20" fmla="*/ 0 w 74"/>
                  <a:gd name="T21" fmla="*/ 0 h 103"/>
                  <a:gd name="T22" fmla="*/ 0 w 74"/>
                  <a:gd name="T23" fmla="*/ 0 h 103"/>
                  <a:gd name="T24" fmla="*/ 0 w 74"/>
                  <a:gd name="T25" fmla="*/ 0 h 103"/>
                  <a:gd name="T26" fmla="*/ 0 w 74"/>
                  <a:gd name="T27" fmla="*/ 0 h 103"/>
                  <a:gd name="T28" fmla="*/ 0 w 74"/>
                  <a:gd name="T29" fmla="*/ 0 h 103"/>
                  <a:gd name="T30" fmla="*/ 0 w 74"/>
                  <a:gd name="T31" fmla="*/ 0 h 103"/>
                  <a:gd name="T32" fmla="*/ 0 w 74"/>
                  <a:gd name="T33" fmla="*/ 0 h 103"/>
                  <a:gd name="T34" fmla="*/ 0 w 74"/>
                  <a:gd name="T35" fmla="*/ 0 h 103"/>
                  <a:gd name="T36" fmla="*/ 0 w 74"/>
                  <a:gd name="T37" fmla="*/ 0 h 103"/>
                  <a:gd name="T38" fmla="*/ 0 w 74"/>
                  <a:gd name="T39" fmla="*/ 0 h 103"/>
                  <a:gd name="T40" fmla="*/ 0 w 74"/>
                  <a:gd name="T41" fmla="*/ 0 h 103"/>
                  <a:gd name="T42" fmla="*/ 0 w 74"/>
                  <a:gd name="T43" fmla="*/ 0 h 103"/>
                  <a:gd name="T44" fmla="*/ 0 w 74"/>
                  <a:gd name="T45" fmla="*/ 0 h 103"/>
                  <a:gd name="T46" fmla="*/ 0 w 74"/>
                  <a:gd name="T47" fmla="*/ 0 h 103"/>
                  <a:gd name="T48" fmla="*/ 0 w 74"/>
                  <a:gd name="T49" fmla="*/ 0 h 103"/>
                  <a:gd name="T50" fmla="*/ 0 w 74"/>
                  <a:gd name="T51" fmla="*/ 0 h 10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4" h="103">
                    <a:moveTo>
                      <a:pt x="11" y="101"/>
                    </a:moveTo>
                    <a:lnTo>
                      <a:pt x="8" y="103"/>
                    </a:lnTo>
                    <a:lnTo>
                      <a:pt x="17" y="97"/>
                    </a:lnTo>
                    <a:lnTo>
                      <a:pt x="24" y="86"/>
                    </a:lnTo>
                    <a:lnTo>
                      <a:pt x="35" y="72"/>
                    </a:lnTo>
                    <a:lnTo>
                      <a:pt x="45" y="58"/>
                    </a:lnTo>
                    <a:lnTo>
                      <a:pt x="55" y="41"/>
                    </a:lnTo>
                    <a:lnTo>
                      <a:pt x="62" y="25"/>
                    </a:lnTo>
                    <a:lnTo>
                      <a:pt x="69" y="13"/>
                    </a:lnTo>
                    <a:lnTo>
                      <a:pt x="74" y="2"/>
                    </a:lnTo>
                    <a:lnTo>
                      <a:pt x="65" y="0"/>
                    </a:lnTo>
                    <a:lnTo>
                      <a:pt x="61" y="10"/>
                    </a:lnTo>
                    <a:lnTo>
                      <a:pt x="53" y="23"/>
                    </a:lnTo>
                    <a:lnTo>
                      <a:pt x="46" y="39"/>
                    </a:lnTo>
                    <a:lnTo>
                      <a:pt x="36" y="52"/>
                    </a:lnTo>
                    <a:lnTo>
                      <a:pt x="26" y="67"/>
                    </a:lnTo>
                    <a:lnTo>
                      <a:pt x="16" y="81"/>
                    </a:lnTo>
                    <a:lnTo>
                      <a:pt x="8" y="91"/>
                    </a:lnTo>
                    <a:lnTo>
                      <a:pt x="3" y="98"/>
                    </a:lnTo>
                    <a:lnTo>
                      <a:pt x="0" y="101"/>
                    </a:lnTo>
                    <a:lnTo>
                      <a:pt x="3" y="98"/>
                    </a:lnTo>
                    <a:lnTo>
                      <a:pt x="3" y="101"/>
                    </a:lnTo>
                    <a:lnTo>
                      <a:pt x="4" y="102"/>
                    </a:lnTo>
                    <a:lnTo>
                      <a:pt x="6" y="103"/>
                    </a:lnTo>
                    <a:lnTo>
                      <a:pt x="8" y="103"/>
                    </a:lnTo>
                    <a:lnTo>
                      <a:pt x="11"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49" name="Freeform 349"/>
              <p:cNvSpPr>
                <a:spLocks/>
              </p:cNvSpPr>
              <p:nvPr/>
            </p:nvSpPr>
            <p:spPr bwMode="auto">
              <a:xfrm>
                <a:off x="2888" y="3528"/>
                <a:ext cx="10" cy="27"/>
              </a:xfrm>
              <a:custGeom>
                <a:avLst/>
                <a:gdLst>
                  <a:gd name="T0" fmla="*/ 0 w 30"/>
                  <a:gd name="T1" fmla="*/ 0 h 81"/>
                  <a:gd name="T2" fmla="*/ 0 w 30"/>
                  <a:gd name="T3" fmla="*/ 0 h 81"/>
                  <a:gd name="T4" fmla="*/ 0 w 30"/>
                  <a:gd name="T5" fmla="*/ 0 h 81"/>
                  <a:gd name="T6" fmla="*/ 0 w 30"/>
                  <a:gd name="T7" fmla="*/ 0 h 81"/>
                  <a:gd name="T8" fmla="*/ 0 w 30"/>
                  <a:gd name="T9" fmla="*/ 0 h 81"/>
                  <a:gd name="T10" fmla="*/ 0 w 30"/>
                  <a:gd name="T11" fmla="*/ 0 h 81"/>
                  <a:gd name="T12" fmla="*/ 0 w 30"/>
                  <a:gd name="T13" fmla="*/ 0 h 81"/>
                  <a:gd name="T14" fmla="*/ 0 w 30"/>
                  <a:gd name="T15" fmla="*/ 0 h 81"/>
                  <a:gd name="T16" fmla="*/ 0 w 30"/>
                  <a:gd name="T17" fmla="*/ 0 h 81"/>
                  <a:gd name="T18" fmla="*/ 0 w 30"/>
                  <a:gd name="T19" fmla="*/ 0 h 81"/>
                  <a:gd name="T20" fmla="*/ 0 w 30"/>
                  <a:gd name="T21" fmla="*/ 0 h 81"/>
                  <a:gd name="T22" fmla="*/ 0 w 30"/>
                  <a:gd name="T23" fmla="*/ 0 h 81"/>
                  <a:gd name="T24" fmla="*/ 0 w 30"/>
                  <a:gd name="T25" fmla="*/ 0 h 81"/>
                  <a:gd name="T26" fmla="*/ 0 w 30"/>
                  <a:gd name="T27" fmla="*/ 0 h 81"/>
                  <a:gd name="T28" fmla="*/ 0 w 30"/>
                  <a:gd name="T29" fmla="*/ 0 h 81"/>
                  <a:gd name="T30" fmla="*/ 0 w 30"/>
                  <a:gd name="T31" fmla="*/ 0 h 81"/>
                  <a:gd name="T32" fmla="*/ 0 w 30"/>
                  <a:gd name="T33" fmla="*/ 0 h 81"/>
                  <a:gd name="T34" fmla="*/ 0 w 30"/>
                  <a:gd name="T35" fmla="*/ 0 h 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81">
                    <a:moveTo>
                      <a:pt x="0" y="77"/>
                    </a:moveTo>
                    <a:lnTo>
                      <a:pt x="9" y="78"/>
                    </a:lnTo>
                    <a:lnTo>
                      <a:pt x="16" y="62"/>
                    </a:lnTo>
                    <a:lnTo>
                      <a:pt x="23" y="39"/>
                    </a:lnTo>
                    <a:lnTo>
                      <a:pt x="27" y="16"/>
                    </a:lnTo>
                    <a:lnTo>
                      <a:pt x="30" y="0"/>
                    </a:lnTo>
                    <a:lnTo>
                      <a:pt x="19" y="0"/>
                    </a:lnTo>
                    <a:lnTo>
                      <a:pt x="19" y="16"/>
                    </a:lnTo>
                    <a:lnTo>
                      <a:pt x="14" y="39"/>
                    </a:lnTo>
                    <a:lnTo>
                      <a:pt x="7" y="59"/>
                    </a:lnTo>
                    <a:lnTo>
                      <a:pt x="0" y="73"/>
                    </a:lnTo>
                    <a:lnTo>
                      <a:pt x="9" y="74"/>
                    </a:lnTo>
                    <a:lnTo>
                      <a:pt x="0" y="73"/>
                    </a:lnTo>
                    <a:lnTo>
                      <a:pt x="0" y="77"/>
                    </a:lnTo>
                    <a:lnTo>
                      <a:pt x="3" y="79"/>
                    </a:lnTo>
                    <a:lnTo>
                      <a:pt x="6" y="81"/>
                    </a:lnTo>
                    <a:lnTo>
                      <a:pt x="9" y="78"/>
                    </a:lnTo>
                    <a:lnTo>
                      <a:pt x="0"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50" name="Freeform 350"/>
              <p:cNvSpPr>
                <a:spLocks/>
              </p:cNvSpPr>
              <p:nvPr/>
            </p:nvSpPr>
            <p:spPr bwMode="auto">
              <a:xfrm>
                <a:off x="2871" y="3526"/>
                <a:ext cx="20" cy="28"/>
              </a:xfrm>
              <a:custGeom>
                <a:avLst/>
                <a:gdLst>
                  <a:gd name="T0" fmla="*/ 0 w 60"/>
                  <a:gd name="T1" fmla="*/ 0 h 83"/>
                  <a:gd name="T2" fmla="*/ 0 w 60"/>
                  <a:gd name="T3" fmla="*/ 0 h 83"/>
                  <a:gd name="T4" fmla="*/ 0 w 60"/>
                  <a:gd name="T5" fmla="*/ 0 h 83"/>
                  <a:gd name="T6" fmla="*/ 0 w 60"/>
                  <a:gd name="T7" fmla="*/ 0 h 83"/>
                  <a:gd name="T8" fmla="*/ 0 w 60"/>
                  <a:gd name="T9" fmla="*/ 0 h 83"/>
                  <a:gd name="T10" fmla="*/ 0 w 60"/>
                  <a:gd name="T11" fmla="*/ 0 h 83"/>
                  <a:gd name="T12" fmla="*/ 0 w 60"/>
                  <a:gd name="T13" fmla="*/ 0 h 83"/>
                  <a:gd name="T14" fmla="*/ 0 w 60"/>
                  <a:gd name="T15" fmla="*/ 0 h 83"/>
                  <a:gd name="T16" fmla="*/ 0 w 60"/>
                  <a:gd name="T17" fmla="*/ 0 h 83"/>
                  <a:gd name="T18" fmla="*/ 0 w 60"/>
                  <a:gd name="T19" fmla="*/ 0 h 83"/>
                  <a:gd name="T20" fmla="*/ 0 w 60"/>
                  <a:gd name="T21" fmla="*/ 0 h 83"/>
                  <a:gd name="T22" fmla="*/ 0 w 60"/>
                  <a:gd name="T23" fmla="*/ 0 h 83"/>
                  <a:gd name="T24" fmla="*/ 0 w 60"/>
                  <a:gd name="T25" fmla="*/ 0 h 83"/>
                  <a:gd name="T26" fmla="*/ 0 w 60"/>
                  <a:gd name="T27" fmla="*/ 0 h 83"/>
                  <a:gd name="T28" fmla="*/ 0 w 60"/>
                  <a:gd name="T29" fmla="*/ 0 h 83"/>
                  <a:gd name="T30" fmla="*/ 0 w 60"/>
                  <a:gd name="T31" fmla="*/ 0 h 83"/>
                  <a:gd name="T32" fmla="*/ 0 w 60"/>
                  <a:gd name="T33" fmla="*/ 0 h 83"/>
                  <a:gd name="T34" fmla="*/ 0 w 60"/>
                  <a:gd name="T35" fmla="*/ 0 h 83"/>
                  <a:gd name="T36" fmla="*/ 0 w 60"/>
                  <a:gd name="T37" fmla="*/ 0 h 83"/>
                  <a:gd name="T38" fmla="*/ 0 w 60"/>
                  <a:gd name="T39" fmla="*/ 0 h 83"/>
                  <a:gd name="T40" fmla="*/ 0 w 60"/>
                  <a:gd name="T41" fmla="*/ 0 h 83"/>
                  <a:gd name="T42" fmla="*/ 0 w 60"/>
                  <a:gd name="T43" fmla="*/ 0 h 83"/>
                  <a:gd name="T44" fmla="*/ 0 w 60"/>
                  <a:gd name="T45" fmla="*/ 0 h 83"/>
                  <a:gd name="T46" fmla="*/ 0 w 60"/>
                  <a:gd name="T47" fmla="*/ 0 h 83"/>
                  <a:gd name="T48" fmla="*/ 0 w 60"/>
                  <a:gd name="T49" fmla="*/ 0 h 83"/>
                  <a:gd name="T50" fmla="*/ 0 w 60"/>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 h="83">
                    <a:moveTo>
                      <a:pt x="4" y="11"/>
                    </a:moveTo>
                    <a:lnTo>
                      <a:pt x="0" y="7"/>
                    </a:lnTo>
                    <a:lnTo>
                      <a:pt x="3" y="12"/>
                    </a:lnTo>
                    <a:lnTo>
                      <a:pt x="9" y="23"/>
                    </a:lnTo>
                    <a:lnTo>
                      <a:pt x="17" y="34"/>
                    </a:lnTo>
                    <a:lnTo>
                      <a:pt x="26" y="46"/>
                    </a:lnTo>
                    <a:lnTo>
                      <a:pt x="35" y="58"/>
                    </a:lnTo>
                    <a:lnTo>
                      <a:pt x="42" y="69"/>
                    </a:lnTo>
                    <a:lnTo>
                      <a:pt x="48" y="77"/>
                    </a:lnTo>
                    <a:lnTo>
                      <a:pt x="51" y="83"/>
                    </a:lnTo>
                    <a:lnTo>
                      <a:pt x="60" y="80"/>
                    </a:lnTo>
                    <a:lnTo>
                      <a:pt x="57" y="75"/>
                    </a:lnTo>
                    <a:lnTo>
                      <a:pt x="51" y="64"/>
                    </a:lnTo>
                    <a:lnTo>
                      <a:pt x="44" y="53"/>
                    </a:lnTo>
                    <a:lnTo>
                      <a:pt x="35" y="41"/>
                    </a:lnTo>
                    <a:lnTo>
                      <a:pt x="26" y="29"/>
                    </a:lnTo>
                    <a:lnTo>
                      <a:pt x="17" y="18"/>
                    </a:lnTo>
                    <a:lnTo>
                      <a:pt x="12" y="10"/>
                    </a:lnTo>
                    <a:lnTo>
                      <a:pt x="9" y="4"/>
                    </a:lnTo>
                    <a:lnTo>
                      <a:pt x="4" y="0"/>
                    </a:lnTo>
                    <a:lnTo>
                      <a:pt x="9" y="4"/>
                    </a:lnTo>
                    <a:lnTo>
                      <a:pt x="7" y="2"/>
                    </a:lnTo>
                    <a:lnTo>
                      <a:pt x="3" y="2"/>
                    </a:lnTo>
                    <a:lnTo>
                      <a:pt x="0" y="3"/>
                    </a:lnTo>
                    <a:lnTo>
                      <a:pt x="0" y="7"/>
                    </a:lnTo>
                    <a:lnTo>
                      <a:pt x="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51" name="Freeform 351"/>
              <p:cNvSpPr>
                <a:spLocks/>
              </p:cNvSpPr>
              <p:nvPr/>
            </p:nvSpPr>
            <p:spPr bwMode="auto">
              <a:xfrm>
                <a:off x="3068" y="3574"/>
                <a:ext cx="2" cy="2"/>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8" y="8"/>
                    </a:moveTo>
                    <a:lnTo>
                      <a:pt x="8" y="4"/>
                    </a:lnTo>
                    <a:lnTo>
                      <a:pt x="7" y="2"/>
                    </a:lnTo>
                    <a:lnTo>
                      <a:pt x="3" y="0"/>
                    </a:lnTo>
                    <a:lnTo>
                      <a:pt x="0" y="3"/>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52" name="Freeform 352"/>
              <p:cNvSpPr>
                <a:spLocks/>
              </p:cNvSpPr>
              <p:nvPr/>
            </p:nvSpPr>
            <p:spPr bwMode="auto">
              <a:xfrm>
                <a:off x="3043" y="3575"/>
                <a:ext cx="27" cy="57"/>
              </a:xfrm>
              <a:custGeom>
                <a:avLst/>
                <a:gdLst>
                  <a:gd name="T0" fmla="*/ 0 w 81"/>
                  <a:gd name="T1" fmla="*/ 0 h 173"/>
                  <a:gd name="T2" fmla="*/ 0 w 81"/>
                  <a:gd name="T3" fmla="*/ 0 h 173"/>
                  <a:gd name="T4" fmla="*/ 0 w 81"/>
                  <a:gd name="T5" fmla="*/ 0 h 173"/>
                  <a:gd name="T6" fmla="*/ 0 w 81"/>
                  <a:gd name="T7" fmla="*/ 0 h 173"/>
                  <a:gd name="T8" fmla="*/ 0 w 81"/>
                  <a:gd name="T9" fmla="*/ 0 h 173"/>
                  <a:gd name="T10" fmla="*/ 0 w 81"/>
                  <a:gd name="T11" fmla="*/ 0 h 173"/>
                  <a:gd name="T12" fmla="*/ 0 w 81"/>
                  <a:gd name="T13" fmla="*/ 0 h 173"/>
                  <a:gd name="T14" fmla="*/ 0 w 81"/>
                  <a:gd name="T15" fmla="*/ 0 h 173"/>
                  <a:gd name="T16" fmla="*/ 0 w 81"/>
                  <a:gd name="T17" fmla="*/ 0 h 173"/>
                  <a:gd name="T18" fmla="*/ 0 w 81"/>
                  <a:gd name="T19" fmla="*/ 0 h 173"/>
                  <a:gd name="T20" fmla="*/ 0 w 81"/>
                  <a:gd name="T21" fmla="*/ 0 h 173"/>
                  <a:gd name="T22" fmla="*/ 0 w 81"/>
                  <a:gd name="T23" fmla="*/ 0 h 173"/>
                  <a:gd name="T24" fmla="*/ 0 w 81"/>
                  <a:gd name="T25" fmla="*/ 0 h 173"/>
                  <a:gd name="T26" fmla="*/ 0 w 81"/>
                  <a:gd name="T27" fmla="*/ 0 h 173"/>
                  <a:gd name="T28" fmla="*/ 0 w 81"/>
                  <a:gd name="T29" fmla="*/ 0 h 173"/>
                  <a:gd name="T30" fmla="*/ 0 w 81"/>
                  <a:gd name="T31" fmla="*/ 0 h 173"/>
                  <a:gd name="T32" fmla="*/ 0 w 81"/>
                  <a:gd name="T33" fmla="*/ 0 h 173"/>
                  <a:gd name="T34" fmla="*/ 0 w 81"/>
                  <a:gd name="T35" fmla="*/ 0 h 173"/>
                  <a:gd name="T36" fmla="*/ 0 w 81"/>
                  <a:gd name="T37" fmla="*/ 0 h 173"/>
                  <a:gd name="T38" fmla="*/ 0 w 81"/>
                  <a:gd name="T39" fmla="*/ 0 h 173"/>
                  <a:gd name="T40" fmla="*/ 0 w 81"/>
                  <a:gd name="T41" fmla="*/ 0 h 1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1" h="173">
                    <a:moveTo>
                      <a:pt x="9" y="173"/>
                    </a:moveTo>
                    <a:lnTo>
                      <a:pt x="9" y="173"/>
                    </a:lnTo>
                    <a:lnTo>
                      <a:pt x="13" y="162"/>
                    </a:lnTo>
                    <a:lnTo>
                      <a:pt x="20" y="143"/>
                    </a:lnTo>
                    <a:lnTo>
                      <a:pt x="29" y="119"/>
                    </a:lnTo>
                    <a:lnTo>
                      <a:pt x="41" y="90"/>
                    </a:lnTo>
                    <a:lnTo>
                      <a:pt x="52" y="63"/>
                    </a:lnTo>
                    <a:lnTo>
                      <a:pt x="64" y="38"/>
                    </a:lnTo>
                    <a:lnTo>
                      <a:pt x="74" y="18"/>
                    </a:lnTo>
                    <a:lnTo>
                      <a:pt x="81" y="5"/>
                    </a:lnTo>
                    <a:lnTo>
                      <a:pt x="73" y="0"/>
                    </a:lnTo>
                    <a:lnTo>
                      <a:pt x="65" y="15"/>
                    </a:lnTo>
                    <a:lnTo>
                      <a:pt x="55" y="35"/>
                    </a:lnTo>
                    <a:lnTo>
                      <a:pt x="44" y="61"/>
                    </a:lnTo>
                    <a:lnTo>
                      <a:pt x="32" y="88"/>
                    </a:lnTo>
                    <a:lnTo>
                      <a:pt x="20" y="116"/>
                    </a:lnTo>
                    <a:lnTo>
                      <a:pt x="12" y="140"/>
                    </a:lnTo>
                    <a:lnTo>
                      <a:pt x="4" y="159"/>
                    </a:lnTo>
                    <a:lnTo>
                      <a:pt x="0" y="170"/>
                    </a:lnTo>
                    <a:lnTo>
                      <a:pt x="9" y="1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53" name="Freeform 353"/>
              <p:cNvSpPr>
                <a:spLocks/>
              </p:cNvSpPr>
              <p:nvPr/>
            </p:nvSpPr>
            <p:spPr bwMode="auto">
              <a:xfrm>
                <a:off x="3042" y="3631"/>
                <a:ext cx="4" cy="16"/>
              </a:xfrm>
              <a:custGeom>
                <a:avLst/>
                <a:gdLst>
                  <a:gd name="T0" fmla="*/ 0 w 13"/>
                  <a:gd name="T1" fmla="*/ 0 h 47"/>
                  <a:gd name="T2" fmla="*/ 0 w 13"/>
                  <a:gd name="T3" fmla="*/ 0 h 47"/>
                  <a:gd name="T4" fmla="*/ 0 w 13"/>
                  <a:gd name="T5" fmla="*/ 0 h 47"/>
                  <a:gd name="T6" fmla="*/ 0 w 13"/>
                  <a:gd name="T7" fmla="*/ 0 h 47"/>
                  <a:gd name="T8" fmla="*/ 0 w 13"/>
                  <a:gd name="T9" fmla="*/ 0 h 47"/>
                  <a:gd name="T10" fmla="*/ 0 w 13"/>
                  <a:gd name="T11" fmla="*/ 0 h 47"/>
                  <a:gd name="T12" fmla="*/ 0 w 13"/>
                  <a:gd name="T13" fmla="*/ 0 h 47"/>
                  <a:gd name="T14" fmla="*/ 0 w 13"/>
                  <a:gd name="T15" fmla="*/ 0 h 47"/>
                  <a:gd name="T16" fmla="*/ 0 w 13"/>
                  <a:gd name="T17" fmla="*/ 0 h 47"/>
                  <a:gd name="T18" fmla="*/ 0 w 13"/>
                  <a:gd name="T19" fmla="*/ 0 h 47"/>
                  <a:gd name="T20" fmla="*/ 0 w 13"/>
                  <a:gd name="T21" fmla="*/ 0 h 47"/>
                  <a:gd name="T22" fmla="*/ 0 w 13"/>
                  <a:gd name="T23" fmla="*/ 0 h 47"/>
                  <a:gd name="T24" fmla="*/ 0 w 13"/>
                  <a:gd name="T25" fmla="*/ 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47">
                    <a:moveTo>
                      <a:pt x="8" y="47"/>
                    </a:moveTo>
                    <a:lnTo>
                      <a:pt x="8" y="47"/>
                    </a:lnTo>
                    <a:lnTo>
                      <a:pt x="8" y="39"/>
                    </a:lnTo>
                    <a:lnTo>
                      <a:pt x="11" y="26"/>
                    </a:lnTo>
                    <a:lnTo>
                      <a:pt x="10" y="11"/>
                    </a:lnTo>
                    <a:lnTo>
                      <a:pt x="13" y="3"/>
                    </a:lnTo>
                    <a:lnTo>
                      <a:pt x="4" y="0"/>
                    </a:lnTo>
                    <a:lnTo>
                      <a:pt x="1" y="11"/>
                    </a:lnTo>
                    <a:lnTo>
                      <a:pt x="0" y="26"/>
                    </a:lnTo>
                    <a:lnTo>
                      <a:pt x="0" y="39"/>
                    </a:lnTo>
                    <a:lnTo>
                      <a:pt x="0" y="47"/>
                    </a:lnTo>
                    <a:lnTo>
                      <a:pt x="8"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54" name="Freeform 354"/>
              <p:cNvSpPr>
                <a:spLocks/>
              </p:cNvSpPr>
              <p:nvPr/>
            </p:nvSpPr>
            <p:spPr bwMode="auto">
              <a:xfrm>
                <a:off x="3029" y="3647"/>
                <a:ext cx="16" cy="5"/>
              </a:xfrm>
              <a:custGeom>
                <a:avLst/>
                <a:gdLst>
                  <a:gd name="T0" fmla="*/ 0 w 46"/>
                  <a:gd name="T1" fmla="*/ 0 h 14"/>
                  <a:gd name="T2" fmla="*/ 0 w 46"/>
                  <a:gd name="T3" fmla="*/ 0 h 14"/>
                  <a:gd name="T4" fmla="*/ 0 w 46"/>
                  <a:gd name="T5" fmla="*/ 0 h 14"/>
                  <a:gd name="T6" fmla="*/ 0 w 46"/>
                  <a:gd name="T7" fmla="*/ 0 h 14"/>
                  <a:gd name="T8" fmla="*/ 0 w 46"/>
                  <a:gd name="T9" fmla="*/ 0 h 14"/>
                  <a:gd name="T10" fmla="*/ 0 w 46"/>
                  <a:gd name="T11" fmla="*/ 0 h 14"/>
                  <a:gd name="T12" fmla="*/ 0 w 46"/>
                  <a:gd name="T13" fmla="*/ 0 h 14"/>
                  <a:gd name="T14" fmla="*/ 0 w 46"/>
                  <a:gd name="T15" fmla="*/ 0 h 14"/>
                  <a:gd name="T16" fmla="*/ 0 w 46"/>
                  <a:gd name="T17" fmla="*/ 0 h 14"/>
                  <a:gd name="T18" fmla="*/ 0 w 46"/>
                  <a:gd name="T19" fmla="*/ 0 h 14"/>
                  <a:gd name="T20" fmla="*/ 0 w 46"/>
                  <a:gd name="T21" fmla="*/ 0 h 14"/>
                  <a:gd name="T22" fmla="*/ 0 w 46"/>
                  <a:gd name="T23" fmla="*/ 0 h 14"/>
                  <a:gd name="T24" fmla="*/ 0 w 46"/>
                  <a:gd name="T25" fmla="*/ 0 h 14"/>
                  <a:gd name="T26" fmla="*/ 0 w 46"/>
                  <a:gd name="T27" fmla="*/ 0 h 14"/>
                  <a:gd name="T28" fmla="*/ 0 w 46"/>
                  <a:gd name="T29" fmla="*/ 0 h 14"/>
                  <a:gd name="T30" fmla="*/ 0 w 46"/>
                  <a:gd name="T31" fmla="*/ 0 h 14"/>
                  <a:gd name="T32" fmla="*/ 0 w 46"/>
                  <a:gd name="T33" fmla="*/ 0 h 14"/>
                  <a:gd name="T34" fmla="*/ 0 w 46"/>
                  <a:gd name="T35" fmla="*/ 0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 h="14">
                    <a:moveTo>
                      <a:pt x="0" y="8"/>
                    </a:moveTo>
                    <a:lnTo>
                      <a:pt x="4" y="14"/>
                    </a:lnTo>
                    <a:lnTo>
                      <a:pt x="16" y="14"/>
                    </a:lnTo>
                    <a:lnTo>
                      <a:pt x="29" y="11"/>
                    </a:lnTo>
                    <a:lnTo>
                      <a:pt x="39" y="8"/>
                    </a:lnTo>
                    <a:lnTo>
                      <a:pt x="46" y="0"/>
                    </a:lnTo>
                    <a:lnTo>
                      <a:pt x="38" y="0"/>
                    </a:lnTo>
                    <a:lnTo>
                      <a:pt x="36" y="0"/>
                    </a:lnTo>
                    <a:lnTo>
                      <a:pt x="26" y="3"/>
                    </a:lnTo>
                    <a:lnTo>
                      <a:pt x="16" y="6"/>
                    </a:lnTo>
                    <a:lnTo>
                      <a:pt x="4" y="6"/>
                    </a:lnTo>
                    <a:lnTo>
                      <a:pt x="9" y="11"/>
                    </a:lnTo>
                    <a:lnTo>
                      <a:pt x="4" y="6"/>
                    </a:lnTo>
                    <a:lnTo>
                      <a:pt x="1" y="7"/>
                    </a:lnTo>
                    <a:lnTo>
                      <a:pt x="0" y="10"/>
                    </a:lnTo>
                    <a:lnTo>
                      <a:pt x="1" y="12"/>
                    </a:lnTo>
                    <a:lnTo>
                      <a:pt x="4" y="14"/>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55" name="Freeform 355"/>
              <p:cNvSpPr>
                <a:spLocks/>
              </p:cNvSpPr>
              <p:nvPr/>
            </p:nvSpPr>
            <p:spPr bwMode="auto">
              <a:xfrm>
                <a:off x="3029" y="3640"/>
                <a:ext cx="6" cy="11"/>
              </a:xfrm>
              <a:custGeom>
                <a:avLst/>
                <a:gdLst>
                  <a:gd name="T0" fmla="*/ 0 w 17"/>
                  <a:gd name="T1" fmla="*/ 0 h 31"/>
                  <a:gd name="T2" fmla="*/ 0 w 17"/>
                  <a:gd name="T3" fmla="*/ 0 h 31"/>
                  <a:gd name="T4" fmla="*/ 0 w 17"/>
                  <a:gd name="T5" fmla="*/ 0 h 31"/>
                  <a:gd name="T6" fmla="*/ 0 w 17"/>
                  <a:gd name="T7" fmla="*/ 0 h 31"/>
                  <a:gd name="T8" fmla="*/ 0 w 17"/>
                  <a:gd name="T9" fmla="*/ 0 h 31"/>
                  <a:gd name="T10" fmla="*/ 0 w 17"/>
                  <a:gd name="T11" fmla="*/ 0 h 31"/>
                  <a:gd name="T12" fmla="*/ 0 w 17"/>
                  <a:gd name="T13" fmla="*/ 0 h 31"/>
                  <a:gd name="T14" fmla="*/ 0 w 17"/>
                  <a:gd name="T15" fmla="*/ 0 h 31"/>
                  <a:gd name="T16" fmla="*/ 0 w 17"/>
                  <a:gd name="T17" fmla="*/ 0 h 31"/>
                  <a:gd name="T18" fmla="*/ 0 w 17"/>
                  <a:gd name="T19" fmla="*/ 0 h 31"/>
                  <a:gd name="T20" fmla="*/ 0 w 17"/>
                  <a:gd name="T21" fmla="*/ 0 h 31"/>
                  <a:gd name="T22" fmla="*/ 0 w 17"/>
                  <a:gd name="T23" fmla="*/ 0 h 31"/>
                  <a:gd name="T24" fmla="*/ 0 w 17"/>
                  <a:gd name="T25" fmla="*/ 0 h 31"/>
                  <a:gd name="T26" fmla="*/ 0 w 17"/>
                  <a:gd name="T27" fmla="*/ 0 h 31"/>
                  <a:gd name="T28" fmla="*/ 0 w 17"/>
                  <a:gd name="T29" fmla="*/ 0 h 31"/>
                  <a:gd name="T30" fmla="*/ 0 w 17"/>
                  <a:gd name="T31" fmla="*/ 0 h 31"/>
                  <a:gd name="T32" fmla="*/ 0 w 17"/>
                  <a:gd name="T33" fmla="*/ 0 h 31"/>
                  <a:gd name="T34" fmla="*/ 0 w 17"/>
                  <a:gd name="T35" fmla="*/ 0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 h="31">
                    <a:moveTo>
                      <a:pt x="10" y="9"/>
                    </a:moveTo>
                    <a:lnTo>
                      <a:pt x="6" y="5"/>
                    </a:lnTo>
                    <a:lnTo>
                      <a:pt x="6" y="9"/>
                    </a:lnTo>
                    <a:lnTo>
                      <a:pt x="4" y="16"/>
                    </a:lnTo>
                    <a:lnTo>
                      <a:pt x="1" y="23"/>
                    </a:lnTo>
                    <a:lnTo>
                      <a:pt x="0" y="28"/>
                    </a:lnTo>
                    <a:lnTo>
                      <a:pt x="9" y="31"/>
                    </a:lnTo>
                    <a:lnTo>
                      <a:pt x="10" y="26"/>
                    </a:lnTo>
                    <a:lnTo>
                      <a:pt x="13" y="19"/>
                    </a:lnTo>
                    <a:lnTo>
                      <a:pt x="14" y="9"/>
                    </a:lnTo>
                    <a:lnTo>
                      <a:pt x="17" y="5"/>
                    </a:lnTo>
                    <a:lnTo>
                      <a:pt x="13" y="1"/>
                    </a:lnTo>
                    <a:lnTo>
                      <a:pt x="17" y="5"/>
                    </a:lnTo>
                    <a:lnTo>
                      <a:pt x="16" y="1"/>
                    </a:lnTo>
                    <a:lnTo>
                      <a:pt x="11" y="0"/>
                    </a:lnTo>
                    <a:lnTo>
                      <a:pt x="7" y="1"/>
                    </a:lnTo>
                    <a:lnTo>
                      <a:pt x="6" y="5"/>
                    </a:lnTo>
                    <a:lnTo>
                      <a:pt x="1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56" name="Freeform 356"/>
              <p:cNvSpPr>
                <a:spLocks/>
              </p:cNvSpPr>
              <p:nvPr/>
            </p:nvSpPr>
            <p:spPr bwMode="auto">
              <a:xfrm>
                <a:off x="2991" y="3636"/>
                <a:ext cx="43" cy="7"/>
              </a:xfrm>
              <a:custGeom>
                <a:avLst/>
                <a:gdLst>
                  <a:gd name="T0" fmla="*/ 0 w 127"/>
                  <a:gd name="T1" fmla="*/ 0 h 21"/>
                  <a:gd name="T2" fmla="*/ 0 w 127"/>
                  <a:gd name="T3" fmla="*/ 0 h 21"/>
                  <a:gd name="T4" fmla="*/ 0 w 127"/>
                  <a:gd name="T5" fmla="*/ 0 h 21"/>
                  <a:gd name="T6" fmla="*/ 0 w 127"/>
                  <a:gd name="T7" fmla="*/ 0 h 21"/>
                  <a:gd name="T8" fmla="*/ 0 w 127"/>
                  <a:gd name="T9" fmla="*/ 0 h 21"/>
                  <a:gd name="T10" fmla="*/ 0 w 127"/>
                  <a:gd name="T11" fmla="*/ 0 h 21"/>
                  <a:gd name="T12" fmla="*/ 0 w 127"/>
                  <a:gd name="T13" fmla="*/ 0 h 21"/>
                  <a:gd name="T14" fmla="*/ 0 w 127"/>
                  <a:gd name="T15" fmla="*/ 0 h 21"/>
                  <a:gd name="T16" fmla="*/ 0 w 127"/>
                  <a:gd name="T17" fmla="*/ 0 h 21"/>
                  <a:gd name="T18" fmla="*/ 0 w 127"/>
                  <a:gd name="T19" fmla="*/ 0 h 21"/>
                  <a:gd name="T20" fmla="*/ 0 w 127"/>
                  <a:gd name="T21" fmla="*/ 0 h 21"/>
                  <a:gd name="T22" fmla="*/ 0 w 127"/>
                  <a:gd name="T23" fmla="*/ 0 h 21"/>
                  <a:gd name="T24" fmla="*/ 0 w 127"/>
                  <a:gd name="T25" fmla="*/ 0 h 21"/>
                  <a:gd name="T26" fmla="*/ 0 w 127"/>
                  <a:gd name="T27" fmla="*/ 0 h 21"/>
                  <a:gd name="T28" fmla="*/ 0 w 127"/>
                  <a:gd name="T29" fmla="*/ 0 h 21"/>
                  <a:gd name="T30" fmla="*/ 0 w 127"/>
                  <a:gd name="T31" fmla="*/ 0 h 21"/>
                  <a:gd name="T32" fmla="*/ 0 w 127"/>
                  <a:gd name="T33" fmla="*/ 0 h 21"/>
                  <a:gd name="T34" fmla="*/ 0 w 127"/>
                  <a:gd name="T35" fmla="*/ 0 h 21"/>
                  <a:gd name="T36" fmla="*/ 0 w 127"/>
                  <a:gd name="T37" fmla="*/ 0 h 21"/>
                  <a:gd name="T38" fmla="*/ 0 w 127"/>
                  <a:gd name="T39" fmla="*/ 0 h 21"/>
                  <a:gd name="T40" fmla="*/ 0 w 127"/>
                  <a:gd name="T41" fmla="*/ 0 h 21"/>
                  <a:gd name="T42" fmla="*/ 0 w 127"/>
                  <a:gd name="T43" fmla="*/ 0 h 21"/>
                  <a:gd name="T44" fmla="*/ 0 w 127"/>
                  <a:gd name="T45" fmla="*/ 0 h 21"/>
                  <a:gd name="T46" fmla="*/ 0 w 127"/>
                  <a:gd name="T47" fmla="*/ 0 h 21"/>
                  <a:gd name="T48" fmla="*/ 0 w 127"/>
                  <a:gd name="T49" fmla="*/ 0 h 21"/>
                  <a:gd name="T50" fmla="*/ 0 w 127"/>
                  <a:gd name="T51" fmla="*/ 0 h 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7" h="21">
                    <a:moveTo>
                      <a:pt x="5" y="11"/>
                    </a:moveTo>
                    <a:lnTo>
                      <a:pt x="5" y="9"/>
                    </a:lnTo>
                    <a:lnTo>
                      <a:pt x="15" y="11"/>
                    </a:lnTo>
                    <a:lnTo>
                      <a:pt x="29" y="12"/>
                    </a:lnTo>
                    <a:lnTo>
                      <a:pt x="48" y="13"/>
                    </a:lnTo>
                    <a:lnTo>
                      <a:pt x="67" y="15"/>
                    </a:lnTo>
                    <a:lnTo>
                      <a:pt x="86" y="17"/>
                    </a:lnTo>
                    <a:lnTo>
                      <a:pt x="102" y="19"/>
                    </a:lnTo>
                    <a:lnTo>
                      <a:pt x="117" y="20"/>
                    </a:lnTo>
                    <a:lnTo>
                      <a:pt x="124" y="21"/>
                    </a:lnTo>
                    <a:lnTo>
                      <a:pt x="127" y="13"/>
                    </a:lnTo>
                    <a:lnTo>
                      <a:pt x="117" y="12"/>
                    </a:lnTo>
                    <a:lnTo>
                      <a:pt x="102" y="11"/>
                    </a:lnTo>
                    <a:lnTo>
                      <a:pt x="86" y="9"/>
                    </a:lnTo>
                    <a:lnTo>
                      <a:pt x="67" y="7"/>
                    </a:lnTo>
                    <a:lnTo>
                      <a:pt x="48" y="5"/>
                    </a:lnTo>
                    <a:lnTo>
                      <a:pt x="29" y="4"/>
                    </a:lnTo>
                    <a:lnTo>
                      <a:pt x="15" y="2"/>
                    </a:lnTo>
                    <a:lnTo>
                      <a:pt x="5" y="1"/>
                    </a:lnTo>
                    <a:lnTo>
                      <a:pt x="5" y="0"/>
                    </a:lnTo>
                    <a:lnTo>
                      <a:pt x="5" y="1"/>
                    </a:lnTo>
                    <a:lnTo>
                      <a:pt x="2" y="2"/>
                    </a:lnTo>
                    <a:lnTo>
                      <a:pt x="0" y="5"/>
                    </a:lnTo>
                    <a:lnTo>
                      <a:pt x="2" y="8"/>
                    </a:lnTo>
                    <a:lnTo>
                      <a:pt x="5" y="9"/>
                    </a:lnTo>
                    <a:lnTo>
                      <a:pt x="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57" name="Freeform 357"/>
              <p:cNvSpPr>
                <a:spLocks/>
              </p:cNvSpPr>
              <p:nvPr/>
            </p:nvSpPr>
            <p:spPr bwMode="auto">
              <a:xfrm>
                <a:off x="2970" y="3636"/>
                <a:ext cx="23" cy="4"/>
              </a:xfrm>
              <a:custGeom>
                <a:avLst/>
                <a:gdLst>
                  <a:gd name="T0" fmla="*/ 0 w 69"/>
                  <a:gd name="T1" fmla="*/ 0 h 12"/>
                  <a:gd name="T2" fmla="*/ 0 w 69"/>
                  <a:gd name="T3" fmla="*/ 0 h 12"/>
                  <a:gd name="T4" fmla="*/ 0 w 69"/>
                  <a:gd name="T5" fmla="*/ 0 h 12"/>
                  <a:gd name="T6" fmla="*/ 0 w 69"/>
                  <a:gd name="T7" fmla="*/ 0 h 12"/>
                  <a:gd name="T8" fmla="*/ 0 w 69"/>
                  <a:gd name="T9" fmla="*/ 0 h 12"/>
                  <a:gd name="T10" fmla="*/ 0 w 69"/>
                  <a:gd name="T11" fmla="*/ 0 h 12"/>
                  <a:gd name="T12" fmla="*/ 0 w 69"/>
                  <a:gd name="T13" fmla="*/ 0 h 12"/>
                  <a:gd name="T14" fmla="*/ 0 w 69"/>
                  <a:gd name="T15" fmla="*/ 0 h 12"/>
                  <a:gd name="T16" fmla="*/ 0 w 69"/>
                  <a:gd name="T17" fmla="*/ 0 h 12"/>
                  <a:gd name="T18" fmla="*/ 0 w 69"/>
                  <a:gd name="T19" fmla="*/ 0 h 12"/>
                  <a:gd name="T20" fmla="*/ 0 w 69"/>
                  <a:gd name="T21" fmla="*/ 0 h 12"/>
                  <a:gd name="T22" fmla="*/ 0 w 69"/>
                  <a:gd name="T23" fmla="*/ 0 h 12"/>
                  <a:gd name="T24" fmla="*/ 0 w 69"/>
                  <a:gd name="T25" fmla="*/ 0 h 12"/>
                  <a:gd name="T26" fmla="*/ 0 w 69"/>
                  <a:gd name="T27" fmla="*/ 0 h 12"/>
                  <a:gd name="T28" fmla="*/ 0 w 69"/>
                  <a:gd name="T29" fmla="*/ 0 h 12"/>
                  <a:gd name="T30" fmla="*/ 0 w 69"/>
                  <a:gd name="T31" fmla="*/ 0 h 12"/>
                  <a:gd name="T32" fmla="*/ 0 w 69"/>
                  <a:gd name="T33" fmla="*/ 0 h 12"/>
                  <a:gd name="T34" fmla="*/ 0 w 69"/>
                  <a:gd name="T35" fmla="*/ 0 h 12"/>
                  <a:gd name="T36" fmla="*/ 0 w 69"/>
                  <a:gd name="T37" fmla="*/ 0 h 12"/>
                  <a:gd name="T38" fmla="*/ 0 w 69"/>
                  <a:gd name="T39" fmla="*/ 0 h 12"/>
                  <a:gd name="T40" fmla="*/ 0 w 69"/>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9" h="12">
                    <a:moveTo>
                      <a:pt x="0" y="11"/>
                    </a:moveTo>
                    <a:lnTo>
                      <a:pt x="0" y="12"/>
                    </a:lnTo>
                    <a:lnTo>
                      <a:pt x="11" y="12"/>
                    </a:lnTo>
                    <a:lnTo>
                      <a:pt x="19" y="12"/>
                    </a:lnTo>
                    <a:lnTo>
                      <a:pt x="28" y="11"/>
                    </a:lnTo>
                    <a:lnTo>
                      <a:pt x="37" y="9"/>
                    </a:lnTo>
                    <a:lnTo>
                      <a:pt x="44" y="11"/>
                    </a:lnTo>
                    <a:lnTo>
                      <a:pt x="53" y="11"/>
                    </a:lnTo>
                    <a:lnTo>
                      <a:pt x="60" y="11"/>
                    </a:lnTo>
                    <a:lnTo>
                      <a:pt x="69" y="11"/>
                    </a:lnTo>
                    <a:lnTo>
                      <a:pt x="69" y="0"/>
                    </a:lnTo>
                    <a:lnTo>
                      <a:pt x="60" y="0"/>
                    </a:lnTo>
                    <a:lnTo>
                      <a:pt x="53" y="0"/>
                    </a:lnTo>
                    <a:lnTo>
                      <a:pt x="44" y="0"/>
                    </a:lnTo>
                    <a:lnTo>
                      <a:pt x="37" y="1"/>
                    </a:lnTo>
                    <a:lnTo>
                      <a:pt x="28" y="2"/>
                    </a:lnTo>
                    <a:lnTo>
                      <a:pt x="19" y="1"/>
                    </a:lnTo>
                    <a:lnTo>
                      <a:pt x="11" y="1"/>
                    </a:lnTo>
                    <a:lnTo>
                      <a:pt x="0" y="1"/>
                    </a:lnTo>
                    <a:lnTo>
                      <a:pt x="0" y="2"/>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58" name="Freeform 358"/>
              <p:cNvSpPr>
                <a:spLocks/>
              </p:cNvSpPr>
              <p:nvPr/>
            </p:nvSpPr>
            <p:spPr bwMode="auto">
              <a:xfrm>
                <a:off x="2942" y="3637"/>
                <a:ext cx="28" cy="11"/>
              </a:xfrm>
              <a:custGeom>
                <a:avLst/>
                <a:gdLst>
                  <a:gd name="T0" fmla="*/ 0 w 85"/>
                  <a:gd name="T1" fmla="*/ 0 h 33"/>
                  <a:gd name="T2" fmla="*/ 0 w 85"/>
                  <a:gd name="T3" fmla="*/ 0 h 33"/>
                  <a:gd name="T4" fmla="*/ 0 w 85"/>
                  <a:gd name="T5" fmla="*/ 0 h 33"/>
                  <a:gd name="T6" fmla="*/ 0 w 85"/>
                  <a:gd name="T7" fmla="*/ 0 h 33"/>
                  <a:gd name="T8" fmla="*/ 0 w 85"/>
                  <a:gd name="T9" fmla="*/ 0 h 33"/>
                  <a:gd name="T10" fmla="*/ 0 w 85"/>
                  <a:gd name="T11" fmla="*/ 0 h 33"/>
                  <a:gd name="T12" fmla="*/ 0 w 85"/>
                  <a:gd name="T13" fmla="*/ 0 h 33"/>
                  <a:gd name="T14" fmla="*/ 0 w 85"/>
                  <a:gd name="T15" fmla="*/ 0 h 33"/>
                  <a:gd name="T16" fmla="*/ 0 w 85"/>
                  <a:gd name="T17" fmla="*/ 0 h 33"/>
                  <a:gd name="T18" fmla="*/ 0 w 85"/>
                  <a:gd name="T19" fmla="*/ 0 h 33"/>
                  <a:gd name="T20" fmla="*/ 0 w 85"/>
                  <a:gd name="T21" fmla="*/ 0 h 33"/>
                  <a:gd name="T22" fmla="*/ 0 w 85"/>
                  <a:gd name="T23" fmla="*/ 0 h 33"/>
                  <a:gd name="T24" fmla="*/ 0 w 85"/>
                  <a:gd name="T25" fmla="*/ 0 h 33"/>
                  <a:gd name="T26" fmla="*/ 0 w 85"/>
                  <a:gd name="T27" fmla="*/ 0 h 33"/>
                  <a:gd name="T28" fmla="*/ 0 w 85"/>
                  <a:gd name="T29" fmla="*/ 0 h 33"/>
                  <a:gd name="T30" fmla="*/ 0 w 85"/>
                  <a:gd name="T31" fmla="*/ 0 h 33"/>
                  <a:gd name="T32" fmla="*/ 0 w 85"/>
                  <a:gd name="T33" fmla="*/ 0 h 33"/>
                  <a:gd name="T34" fmla="*/ 0 w 85"/>
                  <a:gd name="T35" fmla="*/ 0 h 33"/>
                  <a:gd name="T36" fmla="*/ 0 w 85"/>
                  <a:gd name="T37" fmla="*/ 0 h 33"/>
                  <a:gd name="T38" fmla="*/ 0 w 85"/>
                  <a:gd name="T39" fmla="*/ 0 h 33"/>
                  <a:gd name="T40" fmla="*/ 0 w 85"/>
                  <a:gd name="T41" fmla="*/ 0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5" h="33">
                    <a:moveTo>
                      <a:pt x="3" y="33"/>
                    </a:moveTo>
                    <a:lnTo>
                      <a:pt x="3" y="33"/>
                    </a:lnTo>
                    <a:lnTo>
                      <a:pt x="10" y="30"/>
                    </a:lnTo>
                    <a:lnTo>
                      <a:pt x="20" y="26"/>
                    </a:lnTo>
                    <a:lnTo>
                      <a:pt x="30" y="22"/>
                    </a:lnTo>
                    <a:lnTo>
                      <a:pt x="43" y="18"/>
                    </a:lnTo>
                    <a:lnTo>
                      <a:pt x="53" y="15"/>
                    </a:lnTo>
                    <a:lnTo>
                      <a:pt x="67" y="13"/>
                    </a:lnTo>
                    <a:lnTo>
                      <a:pt x="75" y="10"/>
                    </a:lnTo>
                    <a:lnTo>
                      <a:pt x="85" y="9"/>
                    </a:lnTo>
                    <a:lnTo>
                      <a:pt x="85" y="0"/>
                    </a:lnTo>
                    <a:lnTo>
                      <a:pt x="75" y="2"/>
                    </a:lnTo>
                    <a:lnTo>
                      <a:pt x="64" y="5"/>
                    </a:lnTo>
                    <a:lnTo>
                      <a:pt x="53" y="7"/>
                    </a:lnTo>
                    <a:lnTo>
                      <a:pt x="40" y="10"/>
                    </a:lnTo>
                    <a:lnTo>
                      <a:pt x="27" y="14"/>
                    </a:lnTo>
                    <a:lnTo>
                      <a:pt x="17" y="18"/>
                    </a:lnTo>
                    <a:lnTo>
                      <a:pt x="7" y="22"/>
                    </a:lnTo>
                    <a:lnTo>
                      <a:pt x="0" y="25"/>
                    </a:lnTo>
                    <a:lnTo>
                      <a:pt x="3"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59" name="Freeform 359"/>
              <p:cNvSpPr>
                <a:spLocks/>
              </p:cNvSpPr>
              <p:nvPr/>
            </p:nvSpPr>
            <p:spPr bwMode="auto">
              <a:xfrm>
                <a:off x="2936" y="3645"/>
                <a:ext cx="7" cy="13"/>
              </a:xfrm>
              <a:custGeom>
                <a:avLst/>
                <a:gdLst>
                  <a:gd name="T0" fmla="*/ 0 w 19"/>
                  <a:gd name="T1" fmla="*/ 0 h 39"/>
                  <a:gd name="T2" fmla="*/ 0 w 19"/>
                  <a:gd name="T3" fmla="*/ 0 h 39"/>
                  <a:gd name="T4" fmla="*/ 0 w 19"/>
                  <a:gd name="T5" fmla="*/ 0 h 39"/>
                  <a:gd name="T6" fmla="*/ 0 w 19"/>
                  <a:gd name="T7" fmla="*/ 0 h 39"/>
                  <a:gd name="T8" fmla="*/ 0 w 19"/>
                  <a:gd name="T9" fmla="*/ 0 h 39"/>
                  <a:gd name="T10" fmla="*/ 0 w 19"/>
                  <a:gd name="T11" fmla="*/ 0 h 39"/>
                  <a:gd name="T12" fmla="*/ 0 w 19"/>
                  <a:gd name="T13" fmla="*/ 0 h 39"/>
                  <a:gd name="T14" fmla="*/ 0 w 19"/>
                  <a:gd name="T15" fmla="*/ 0 h 39"/>
                  <a:gd name="T16" fmla="*/ 0 w 19"/>
                  <a:gd name="T17" fmla="*/ 0 h 39"/>
                  <a:gd name="T18" fmla="*/ 0 w 19"/>
                  <a:gd name="T19" fmla="*/ 0 h 39"/>
                  <a:gd name="T20" fmla="*/ 0 w 19"/>
                  <a:gd name="T21" fmla="*/ 0 h 39"/>
                  <a:gd name="T22" fmla="*/ 0 w 19"/>
                  <a:gd name="T23" fmla="*/ 0 h 39"/>
                  <a:gd name="T24" fmla="*/ 0 w 19"/>
                  <a:gd name="T25" fmla="*/ 0 h 39"/>
                  <a:gd name="T26" fmla="*/ 0 w 19"/>
                  <a:gd name="T27" fmla="*/ 0 h 39"/>
                  <a:gd name="T28" fmla="*/ 0 w 19"/>
                  <a:gd name="T29" fmla="*/ 0 h 39"/>
                  <a:gd name="T30" fmla="*/ 0 w 19"/>
                  <a:gd name="T31" fmla="*/ 0 h 39"/>
                  <a:gd name="T32" fmla="*/ 0 w 19"/>
                  <a:gd name="T33" fmla="*/ 0 h 39"/>
                  <a:gd name="T34" fmla="*/ 0 w 19"/>
                  <a:gd name="T35" fmla="*/ 0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39">
                    <a:moveTo>
                      <a:pt x="7" y="39"/>
                    </a:moveTo>
                    <a:lnTo>
                      <a:pt x="14" y="33"/>
                    </a:lnTo>
                    <a:lnTo>
                      <a:pt x="10" y="24"/>
                    </a:lnTo>
                    <a:lnTo>
                      <a:pt x="8" y="16"/>
                    </a:lnTo>
                    <a:lnTo>
                      <a:pt x="10" y="12"/>
                    </a:lnTo>
                    <a:lnTo>
                      <a:pt x="19" y="8"/>
                    </a:lnTo>
                    <a:lnTo>
                      <a:pt x="16" y="0"/>
                    </a:lnTo>
                    <a:lnTo>
                      <a:pt x="4" y="6"/>
                    </a:lnTo>
                    <a:lnTo>
                      <a:pt x="0" y="16"/>
                    </a:lnTo>
                    <a:lnTo>
                      <a:pt x="1" y="27"/>
                    </a:lnTo>
                    <a:lnTo>
                      <a:pt x="6" y="36"/>
                    </a:lnTo>
                    <a:lnTo>
                      <a:pt x="13" y="31"/>
                    </a:lnTo>
                    <a:lnTo>
                      <a:pt x="6" y="36"/>
                    </a:lnTo>
                    <a:lnTo>
                      <a:pt x="8" y="39"/>
                    </a:lnTo>
                    <a:lnTo>
                      <a:pt x="11" y="39"/>
                    </a:lnTo>
                    <a:lnTo>
                      <a:pt x="14" y="37"/>
                    </a:lnTo>
                    <a:lnTo>
                      <a:pt x="14" y="33"/>
                    </a:lnTo>
                    <a:lnTo>
                      <a:pt x="7"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60" name="Freeform 360"/>
              <p:cNvSpPr>
                <a:spLocks/>
              </p:cNvSpPr>
              <p:nvPr/>
            </p:nvSpPr>
            <p:spPr bwMode="auto">
              <a:xfrm>
                <a:off x="2930" y="3629"/>
                <a:ext cx="11" cy="29"/>
              </a:xfrm>
              <a:custGeom>
                <a:avLst/>
                <a:gdLst>
                  <a:gd name="T0" fmla="*/ 0 w 32"/>
                  <a:gd name="T1" fmla="*/ 0 h 89"/>
                  <a:gd name="T2" fmla="*/ 0 w 32"/>
                  <a:gd name="T3" fmla="*/ 0 h 89"/>
                  <a:gd name="T4" fmla="*/ 0 w 32"/>
                  <a:gd name="T5" fmla="*/ 0 h 89"/>
                  <a:gd name="T6" fmla="*/ 0 w 32"/>
                  <a:gd name="T7" fmla="*/ 0 h 89"/>
                  <a:gd name="T8" fmla="*/ 0 w 32"/>
                  <a:gd name="T9" fmla="*/ 0 h 89"/>
                  <a:gd name="T10" fmla="*/ 0 w 32"/>
                  <a:gd name="T11" fmla="*/ 0 h 89"/>
                  <a:gd name="T12" fmla="*/ 0 w 32"/>
                  <a:gd name="T13" fmla="*/ 0 h 89"/>
                  <a:gd name="T14" fmla="*/ 0 w 32"/>
                  <a:gd name="T15" fmla="*/ 0 h 89"/>
                  <a:gd name="T16" fmla="*/ 0 w 32"/>
                  <a:gd name="T17" fmla="*/ 0 h 89"/>
                  <a:gd name="T18" fmla="*/ 0 w 32"/>
                  <a:gd name="T19" fmla="*/ 0 h 89"/>
                  <a:gd name="T20" fmla="*/ 0 w 32"/>
                  <a:gd name="T21" fmla="*/ 0 h 89"/>
                  <a:gd name="T22" fmla="*/ 0 w 32"/>
                  <a:gd name="T23" fmla="*/ 0 h 89"/>
                  <a:gd name="T24" fmla="*/ 0 w 32"/>
                  <a:gd name="T25" fmla="*/ 0 h 89"/>
                  <a:gd name="T26" fmla="*/ 0 w 32"/>
                  <a:gd name="T27" fmla="*/ 0 h 89"/>
                  <a:gd name="T28" fmla="*/ 0 w 32"/>
                  <a:gd name="T29" fmla="*/ 0 h 89"/>
                  <a:gd name="T30" fmla="*/ 0 w 32"/>
                  <a:gd name="T31" fmla="*/ 0 h 89"/>
                  <a:gd name="T32" fmla="*/ 0 w 32"/>
                  <a:gd name="T33" fmla="*/ 0 h 89"/>
                  <a:gd name="T34" fmla="*/ 0 w 32"/>
                  <a:gd name="T35" fmla="*/ 0 h 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89">
                    <a:moveTo>
                      <a:pt x="6" y="11"/>
                    </a:moveTo>
                    <a:lnTo>
                      <a:pt x="1" y="5"/>
                    </a:lnTo>
                    <a:lnTo>
                      <a:pt x="0" y="19"/>
                    </a:lnTo>
                    <a:lnTo>
                      <a:pt x="3" y="40"/>
                    </a:lnTo>
                    <a:lnTo>
                      <a:pt x="10" y="67"/>
                    </a:lnTo>
                    <a:lnTo>
                      <a:pt x="26" y="89"/>
                    </a:lnTo>
                    <a:lnTo>
                      <a:pt x="32" y="81"/>
                    </a:lnTo>
                    <a:lnTo>
                      <a:pt x="19" y="65"/>
                    </a:lnTo>
                    <a:lnTo>
                      <a:pt x="11" y="40"/>
                    </a:lnTo>
                    <a:lnTo>
                      <a:pt x="11" y="19"/>
                    </a:lnTo>
                    <a:lnTo>
                      <a:pt x="10" y="5"/>
                    </a:lnTo>
                    <a:lnTo>
                      <a:pt x="6" y="0"/>
                    </a:lnTo>
                    <a:lnTo>
                      <a:pt x="10" y="5"/>
                    </a:lnTo>
                    <a:lnTo>
                      <a:pt x="9" y="3"/>
                    </a:lnTo>
                    <a:lnTo>
                      <a:pt x="6" y="1"/>
                    </a:lnTo>
                    <a:lnTo>
                      <a:pt x="3" y="3"/>
                    </a:lnTo>
                    <a:lnTo>
                      <a:pt x="1" y="5"/>
                    </a:lnTo>
                    <a:lnTo>
                      <a:pt x="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61" name="Freeform 361"/>
              <p:cNvSpPr>
                <a:spLocks/>
              </p:cNvSpPr>
              <p:nvPr/>
            </p:nvSpPr>
            <p:spPr bwMode="auto">
              <a:xfrm>
                <a:off x="2927" y="3626"/>
                <a:ext cx="5" cy="6"/>
              </a:xfrm>
              <a:custGeom>
                <a:avLst/>
                <a:gdLst>
                  <a:gd name="T0" fmla="*/ 0 w 16"/>
                  <a:gd name="T1" fmla="*/ 0 h 19"/>
                  <a:gd name="T2" fmla="*/ 0 w 16"/>
                  <a:gd name="T3" fmla="*/ 0 h 19"/>
                  <a:gd name="T4" fmla="*/ 0 w 16"/>
                  <a:gd name="T5" fmla="*/ 0 h 19"/>
                  <a:gd name="T6" fmla="*/ 0 w 16"/>
                  <a:gd name="T7" fmla="*/ 0 h 19"/>
                  <a:gd name="T8" fmla="*/ 0 w 16"/>
                  <a:gd name="T9" fmla="*/ 0 h 19"/>
                  <a:gd name="T10" fmla="*/ 0 w 16"/>
                  <a:gd name="T11" fmla="*/ 0 h 19"/>
                  <a:gd name="T12" fmla="*/ 0 w 16"/>
                  <a:gd name="T13" fmla="*/ 0 h 19"/>
                  <a:gd name="T14" fmla="*/ 0 w 16"/>
                  <a:gd name="T15" fmla="*/ 0 h 19"/>
                  <a:gd name="T16" fmla="*/ 0 w 16"/>
                  <a:gd name="T17" fmla="*/ 0 h 19"/>
                  <a:gd name="T18" fmla="*/ 0 w 16"/>
                  <a:gd name="T19" fmla="*/ 0 h 19"/>
                  <a:gd name="T20" fmla="*/ 0 w 16"/>
                  <a:gd name="T21" fmla="*/ 0 h 19"/>
                  <a:gd name="T22" fmla="*/ 0 w 16"/>
                  <a:gd name="T23" fmla="*/ 0 h 19"/>
                  <a:gd name="T24" fmla="*/ 0 w 16"/>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19">
                    <a:moveTo>
                      <a:pt x="1" y="1"/>
                    </a:moveTo>
                    <a:lnTo>
                      <a:pt x="1" y="0"/>
                    </a:lnTo>
                    <a:lnTo>
                      <a:pt x="0" y="6"/>
                    </a:lnTo>
                    <a:lnTo>
                      <a:pt x="4" y="13"/>
                    </a:lnTo>
                    <a:lnTo>
                      <a:pt x="8" y="16"/>
                    </a:lnTo>
                    <a:lnTo>
                      <a:pt x="16" y="19"/>
                    </a:lnTo>
                    <a:lnTo>
                      <a:pt x="16" y="8"/>
                    </a:lnTo>
                    <a:lnTo>
                      <a:pt x="11" y="8"/>
                    </a:lnTo>
                    <a:lnTo>
                      <a:pt x="10" y="8"/>
                    </a:lnTo>
                    <a:lnTo>
                      <a:pt x="8" y="6"/>
                    </a:lnTo>
                    <a:lnTo>
                      <a:pt x="10" y="5"/>
                    </a:lnTo>
                    <a:lnTo>
                      <a:pt x="10" y="4"/>
                    </a:lnTo>
                    <a:lnTo>
                      <a:pt x="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62" name="Freeform 362"/>
              <p:cNvSpPr>
                <a:spLocks/>
              </p:cNvSpPr>
              <p:nvPr/>
            </p:nvSpPr>
            <p:spPr bwMode="auto">
              <a:xfrm>
                <a:off x="2927" y="3614"/>
                <a:ext cx="11" cy="13"/>
              </a:xfrm>
              <a:custGeom>
                <a:avLst/>
                <a:gdLst>
                  <a:gd name="T0" fmla="*/ 0 w 32"/>
                  <a:gd name="T1" fmla="*/ 0 h 41"/>
                  <a:gd name="T2" fmla="*/ 0 w 32"/>
                  <a:gd name="T3" fmla="*/ 0 h 41"/>
                  <a:gd name="T4" fmla="*/ 0 w 32"/>
                  <a:gd name="T5" fmla="*/ 0 h 41"/>
                  <a:gd name="T6" fmla="*/ 0 w 32"/>
                  <a:gd name="T7" fmla="*/ 0 h 41"/>
                  <a:gd name="T8" fmla="*/ 0 w 32"/>
                  <a:gd name="T9" fmla="*/ 0 h 41"/>
                  <a:gd name="T10" fmla="*/ 0 w 32"/>
                  <a:gd name="T11" fmla="*/ 0 h 41"/>
                  <a:gd name="T12" fmla="*/ 0 w 32"/>
                  <a:gd name="T13" fmla="*/ 0 h 41"/>
                  <a:gd name="T14" fmla="*/ 0 w 32"/>
                  <a:gd name="T15" fmla="*/ 0 h 41"/>
                  <a:gd name="T16" fmla="*/ 0 w 32"/>
                  <a:gd name="T17" fmla="*/ 0 h 41"/>
                  <a:gd name="T18" fmla="*/ 0 w 32"/>
                  <a:gd name="T19" fmla="*/ 0 h 41"/>
                  <a:gd name="T20" fmla="*/ 0 w 32"/>
                  <a:gd name="T21" fmla="*/ 0 h 41"/>
                  <a:gd name="T22" fmla="*/ 0 w 32"/>
                  <a:gd name="T23" fmla="*/ 0 h 41"/>
                  <a:gd name="T24" fmla="*/ 0 w 32"/>
                  <a:gd name="T25" fmla="*/ 0 h 41"/>
                  <a:gd name="T26" fmla="*/ 0 w 32"/>
                  <a:gd name="T27" fmla="*/ 0 h 41"/>
                  <a:gd name="T28" fmla="*/ 0 w 32"/>
                  <a:gd name="T29" fmla="*/ 0 h 41"/>
                  <a:gd name="T30" fmla="*/ 0 w 32"/>
                  <a:gd name="T31" fmla="*/ 0 h 41"/>
                  <a:gd name="T32" fmla="*/ 0 w 32"/>
                  <a:gd name="T33" fmla="*/ 0 h 41"/>
                  <a:gd name="T34" fmla="*/ 0 w 32"/>
                  <a:gd name="T35" fmla="*/ 0 h 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41">
                    <a:moveTo>
                      <a:pt x="23" y="6"/>
                    </a:moveTo>
                    <a:lnTo>
                      <a:pt x="25" y="2"/>
                    </a:lnTo>
                    <a:lnTo>
                      <a:pt x="18" y="8"/>
                    </a:lnTo>
                    <a:lnTo>
                      <a:pt x="10" y="19"/>
                    </a:lnTo>
                    <a:lnTo>
                      <a:pt x="4" y="30"/>
                    </a:lnTo>
                    <a:lnTo>
                      <a:pt x="0" y="38"/>
                    </a:lnTo>
                    <a:lnTo>
                      <a:pt x="9" y="41"/>
                    </a:lnTo>
                    <a:lnTo>
                      <a:pt x="13" y="33"/>
                    </a:lnTo>
                    <a:lnTo>
                      <a:pt x="19" y="25"/>
                    </a:lnTo>
                    <a:lnTo>
                      <a:pt x="26" y="14"/>
                    </a:lnTo>
                    <a:lnTo>
                      <a:pt x="31" y="7"/>
                    </a:lnTo>
                    <a:lnTo>
                      <a:pt x="32" y="3"/>
                    </a:lnTo>
                    <a:lnTo>
                      <a:pt x="31" y="7"/>
                    </a:lnTo>
                    <a:lnTo>
                      <a:pt x="32" y="4"/>
                    </a:lnTo>
                    <a:lnTo>
                      <a:pt x="31" y="2"/>
                    </a:lnTo>
                    <a:lnTo>
                      <a:pt x="28" y="0"/>
                    </a:lnTo>
                    <a:lnTo>
                      <a:pt x="25" y="2"/>
                    </a:lnTo>
                    <a:lnTo>
                      <a:pt x="2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63" name="Freeform 363"/>
              <p:cNvSpPr>
                <a:spLocks/>
              </p:cNvSpPr>
              <p:nvPr/>
            </p:nvSpPr>
            <p:spPr bwMode="auto">
              <a:xfrm>
                <a:off x="2934" y="3583"/>
                <a:ext cx="7" cy="33"/>
              </a:xfrm>
              <a:custGeom>
                <a:avLst/>
                <a:gdLst>
                  <a:gd name="T0" fmla="*/ 0 w 22"/>
                  <a:gd name="T1" fmla="*/ 0 h 99"/>
                  <a:gd name="T2" fmla="*/ 0 w 22"/>
                  <a:gd name="T3" fmla="*/ 0 h 99"/>
                  <a:gd name="T4" fmla="*/ 0 w 22"/>
                  <a:gd name="T5" fmla="*/ 0 h 99"/>
                  <a:gd name="T6" fmla="*/ 0 w 22"/>
                  <a:gd name="T7" fmla="*/ 0 h 99"/>
                  <a:gd name="T8" fmla="*/ 0 w 22"/>
                  <a:gd name="T9" fmla="*/ 0 h 99"/>
                  <a:gd name="T10" fmla="*/ 0 w 22"/>
                  <a:gd name="T11" fmla="*/ 0 h 99"/>
                  <a:gd name="T12" fmla="*/ 0 w 22"/>
                  <a:gd name="T13" fmla="*/ 0 h 99"/>
                  <a:gd name="T14" fmla="*/ 0 w 22"/>
                  <a:gd name="T15" fmla="*/ 0 h 99"/>
                  <a:gd name="T16" fmla="*/ 0 w 22"/>
                  <a:gd name="T17" fmla="*/ 0 h 99"/>
                  <a:gd name="T18" fmla="*/ 0 w 22"/>
                  <a:gd name="T19" fmla="*/ 0 h 99"/>
                  <a:gd name="T20" fmla="*/ 0 w 22"/>
                  <a:gd name="T21" fmla="*/ 0 h 99"/>
                  <a:gd name="T22" fmla="*/ 0 w 22"/>
                  <a:gd name="T23" fmla="*/ 0 h 99"/>
                  <a:gd name="T24" fmla="*/ 0 w 22"/>
                  <a:gd name="T25" fmla="*/ 0 h 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99">
                    <a:moveTo>
                      <a:pt x="14" y="0"/>
                    </a:moveTo>
                    <a:lnTo>
                      <a:pt x="14" y="0"/>
                    </a:lnTo>
                    <a:lnTo>
                      <a:pt x="8" y="21"/>
                    </a:lnTo>
                    <a:lnTo>
                      <a:pt x="3" y="49"/>
                    </a:lnTo>
                    <a:lnTo>
                      <a:pt x="0" y="78"/>
                    </a:lnTo>
                    <a:lnTo>
                      <a:pt x="3" y="99"/>
                    </a:lnTo>
                    <a:lnTo>
                      <a:pt x="12" y="96"/>
                    </a:lnTo>
                    <a:lnTo>
                      <a:pt x="12" y="78"/>
                    </a:lnTo>
                    <a:lnTo>
                      <a:pt x="12" y="49"/>
                    </a:lnTo>
                    <a:lnTo>
                      <a:pt x="16" y="21"/>
                    </a:lnTo>
                    <a:lnTo>
                      <a:pt x="22" y="6"/>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64" name="Freeform 364"/>
              <p:cNvSpPr>
                <a:spLocks/>
              </p:cNvSpPr>
              <p:nvPr/>
            </p:nvSpPr>
            <p:spPr bwMode="auto">
              <a:xfrm>
                <a:off x="2938" y="3555"/>
                <a:ext cx="14" cy="30"/>
              </a:xfrm>
              <a:custGeom>
                <a:avLst/>
                <a:gdLst>
                  <a:gd name="T0" fmla="*/ 0 w 40"/>
                  <a:gd name="T1" fmla="*/ 0 h 88"/>
                  <a:gd name="T2" fmla="*/ 0 w 40"/>
                  <a:gd name="T3" fmla="*/ 0 h 88"/>
                  <a:gd name="T4" fmla="*/ 0 w 40"/>
                  <a:gd name="T5" fmla="*/ 0 h 88"/>
                  <a:gd name="T6" fmla="*/ 0 w 40"/>
                  <a:gd name="T7" fmla="*/ 0 h 88"/>
                  <a:gd name="T8" fmla="*/ 0 w 40"/>
                  <a:gd name="T9" fmla="*/ 0 h 88"/>
                  <a:gd name="T10" fmla="*/ 0 w 40"/>
                  <a:gd name="T11" fmla="*/ 0 h 88"/>
                  <a:gd name="T12" fmla="*/ 0 w 40"/>
                  <a:gd name="T13" fmla="*/ 0 h 88"/>
                  <a:gd name="T14" fmla="*/ 0 w 40"/>
                  <a:gd name="T15" fmla="*/ 0 h 88"/>
                  <a:gd name="T16" fmla="*/ 0 w 40"/>
                  <a:gd name="T17" fmla="*/ 0 h 88"/>
                  <a:gd name="T18" fmla="*/ 0 w 40"/>
                  <a:gd name="T19" fmla="*/ 0 h 88"/>
                  <a:gd name="T20" fmla="*/ 0 w 40"/>
                  <a:gd name="T21" fmla="*/ 0 h 88"/>
                  <a:gd name="T22" fmla="*/ 0 w 40"/>
                  <a:gd name="T23" fmla="*/ 0 h 88"/>
                  <a:gd name="T24" fmla="*/ 0 w 40"/>
                  <a:gd name="T25" fmla="*/ 0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8">
                    <a:moveTo>
                      <a:pt x="32" y="0"/>
                    </a:moveTo>
                    <a:lnTo>
                      <a:pt x="32" y="0"/>
                    </a:lnTo>
                    <a:lnTo>
                      <a:pt x="27" y="22"/>
                    </a:lnTo>
                    <a:lnTo>
                      <a:pt x="18" y="46"/>
                    </a:lnTo>
                    <a:lnTo>
                      <a:pt x="7" y="70"/>
                    </a:lnTo>
                    <a:lnTo>
                      <a:pt x="0" y="82"/>
                    </a:lnTo>
                    <a:lnTo>
                      <a:pt x="8" y="88"/>
                    </a:lnTo>
                    <a:lnTo>
                      <a:pt x="16" y="73"/>
                    </a:lnTo>
                    <a:lnTo>
                      <a:pt x="27" y="49"/>
                    </a:lnTo>
                    <a:lnTo>
                      <a:pt x="36" y="22"/>
                    </a:lnTo>
                    <a:lnTo>
                      <a:pt x="40" y="0"/>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65" name="Freeform 365"/>
              <p:cNvSpPr>
                <a:spLocks/>
              </p:cNvSpPr>
              <p:nvPr/>
            </p:nvSpPr>
            <p:spPr bwMode="auto">
              <a:xfrm>
                <a:off x="2949" y="3528"/>
                <a:ext cx="15" cy="27"/>
              </a:xfrm>
              <a:custGeom>
                <a:avLst/>
                <a:gdLst>
                  <a:gd name="T0" fmla="*/ 0 w 46"/>
                  <a:gd name="T1" fmla="*/ 0 h 82"/>
                  <a:gd name="T2" fmla="*/ 0 w 46"/>
                  <a:gd name="T3" fmla="*/ 0 h 82"/>
                  <a:gd name="T4" fmla="*/ 0 w 46"/>
                  <a:gd name="T5" fmla="*/ 0 h 82"/>
                  <a:gd name="T6" fmla="*/ 0 w 46"/>
                  <a:gd name="T7" fmla="*/ 0 h 82"/>
                  <a:gd name="T8" fmla="*/ 0 w 46"/>
                  <a:gd name="T9" fmla="*/ 0 h 82"/>
                  <a:gd name="T10" fmla="*/ 0 w 46"/>
                  <a:gd name="T11" fmla="*/ 0 h 82"/>
                  <a:gd name="T12" fmla="*/ 0 w 46"/>
                  <a:gd name="T13" fmla="*/ 0 h 82"/>
                  <a:gd name="T14" fmla="*/ 0 w 46"/>
                  <a:gd name="T15" fmla="*/ 0 h 82"/>
                  <a:gd name="T16" fmla="*/ 0 w 46"/>
                  <a:gd name="T17" fmla="*/ 0 h 82"/>
                  <a:gd name="T18" fmla="*/ 0 w 46"/>
                  <a:gd name="T19" fmla="*/ 0 h 82"/>
                  <a:gd name="T20" fmla="*/ 0 w 46"/>
                  <a:gd name="T21" fmla="*/ 0 h 82"/>
                  <a:gd name="T22" fmla="*/ 0 w 46"/>
                  <a:gd name="T23" fmla="*/ 0 h 82"/>
                  <a:gd name="T24" fmla="*/ 0 w 46"/>
                  <a:gd name="T25" fmla="*/ 0 h 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82">
                    <a:moveTo>
                      <a:pt x="37" y="0"/>
                    </a:moveTo>
                    <a:lnTo>
                      <a:pt x="37" y="0"/>
                    </a:lnTo>
                    <a:lnTo>
                      <a:pt x="27" y="15"/>
                    </a:lnTo>
                    <a:lnTo>
                      <a:pt x="14" y="38"/>
                    </a:lnTo>
                    <a:lnTo>
                      <a:pt x="4" y="60"/>
                    </a:lnTo>
                    <a:lnTo>
                      <a:pt x="0" y="82"/>
                    </a:lnTo>
                    <a:lnTo>
                      <a:pt x="8" y="82"/>
                    </a:lnTo>
                    <a:lnTo>
                      <a:pt x="13" y="63"/>
                    </a:lnTo>
                    <a:lnTo>
                      <a:pt x="23" y="40"/>
                    </a:lnTo>
                    <a:lnTo>
                      <a:pt x="36" y="20"/>
                    </a:lnTo>
                    <a:lnTo>
                      <a:pt x="46" y="5"/>
                    </a:lnTo>
                    <a:lnTo>
                      <a:pt x="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66" name="Freeform 366"/>
              <p:cNvSpPr>
                <a:spLocks/>
              </p:cNvSpPr>
              <p:nvPr/>
            </p:nvSpPr>
            <p:spPr bwMode="auto">
              <a:xfrm>
                <a:off x="2961" y="3521"/>
                <a:ext cx="31" cy="9"/>
              </a:xfrm>
              <a:custGeom>
                <a:avLst/>
                <a:gdLst>
                  <a:gd name="T0" fmla="*/ 0 w 92"/>
                  <a:gd name="T1" fmla="*/ 0 h 27"/>
                  <a:gd name="T2" fmla="*/ 0 w 92"/>
                  <a:gd name="T3" fmla="*/ 0 h 27"/>
                  <a:gd name="T4" fmla="*/ 0 w 92"/>
                  <a:gd name="T5" fmla="*/ 0 h 27"/>
                  <a:gd name="T6" fmla="*/ 0 w 92"/>
                  <a:gd name="T7" fmla="*/ 0 h 27"/>
                  <a:gd name="T8" fmla="*/ 0 w 92"/>
                  <a:gd name="T9" fmla="*/ 0 h 27"/>
                  <a:gd name="T10" fmla="*/ 0 w 92"/>
                  <a:gd name="T11" fmla="*/ 0 h 27"/>
                  <a:gd name="T12" fmla="*/ 0 w 92"/>
                  <a:gd name="T13" fmla="*/ 0 h 27"/>
                  <a:gd name="T14" fmla="*/ 0 w 92"/>
                  <a:gd name="T15" fmla="*/ 0 h 27"/>
                  <a:gd name="T16" fmla="*/ 0 w 92"/>
                  <a:gd name="T17" fmla="*/ 0 h 27"/>
                  <a:gd name="T18" fmla="*/ 0 w 92"/>
                  <a:gd name="T19" fmla="*/ 0 h 27"/>
                  <a:gd name="T20" fmla="*/ 0 w 92"/>
                  <a:gd name="T21" fmla="*/ 0 h 27"/>
                  <a:gd name="T22" fmla="*/ 0 w 92"/>
                  <a:gd name="T23" fmla="*/ 0 h 27"/>
                  <a:gd name="T24" fmla="*/ 0 w 92"/>
                  <a:gd name="T25" fmla="*/ 0 h 27"/>
                  <a:gd name="T26" fmla="*/ 0 w 92"/>
                  <a:gd name="T27" fmla="*/ 0 h 27"/>
                  <a:gd name="T28" fmla="*/ 0 w 92"/>
                  <a:gd name="T29" fmla="*/ 0 h 27"/>
                  <a:gd name="T30" fmla="*/ 0 w 92"/>
                  <a:gd name="T31" fmla="*/ 0 h 27"/>
                  <a:gd name="T32" fmla="*/ 0 w 92"/>
                  <a:gd name="T33" fmla="*/ 0 h 27"/>
                  <a:gd name="T34" fmla="*/ 0 w 92"/>
                  <a:gd name="T35" fmla="*/ 0 h 27"/>
                  <a:gd name="T36" fmla="*/ 0 w 92"/>
                  <a:gd name="T37" fmla="*/ 0 h 27"/>
                  <a:gd name="T38" fmla="*/ 0 w 92"/>
                  <a:gd name="T39" fmla="*/ 0 h 27"/>
                  <a:gd name="T40" fmla="*/ 0 w 92"/>
                  <a:gd name="T41" fmla="*/ 0 h 27"/>
                  <a:gd name="T42" fmla="*/ 0 w 92"/>
                  <a:gd name="T43" fmla="*/ 0 h 27"/>
                  <a:gd name="T44" fmla="*/ 0 w 92"/>
                  <a:gd name="T45" fmla="*/ 0 h 27"/>
                  <a:gd name="T46" fmla="*/ 0 w 92"/>
                  <a:gd name="T47" fmla="*/ 0 h 27"/>
                  <a:gd name="T48" fmla="*/ 0 w 92"/>
                  <a:gd name="T49" fmla="*/ 0 h 27"/>
                  <a:gd name="T50" fmla="*/ 0 w 92"/>
                  <a:gd name="T51" fmla="*/ 0 h 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2" h="27">
                    <a:moveTo>
                      <a:pt x="83" y="10"/>
                    </a:moveTo>
                    <a:lnTo>
                      <a:pt x="86" y="2"/>
                    </a:lnTo>
                    <a:lnTo>
                      <a:pt x="73" y="2"/>
                    </a:lnTo>
                    <a:lnTo>
                      <a:pt x="60" y="2"/>
                    </a:lnTo>
                    <a:lnTo>
                      <a:pt x="47" y="4"/>
                    </a:lnTo>
                    <a:lnTo>
                      <a:pt x="34" y="7"/>
                    </a:lnTo>
                    <a:lnTo>
                      <a:pt x="24" y="10"/>
                    </a:lnTo>
                    <a:lnTo>
                      <a:pt x="15" y="12"/>
                    </a:lnTo>
                    <a:lnTo>
                      <a:pt x="6" y="16"/>
                    </a:lnTo>
                    <a:lnTo>
                      <a:pt x="0" y="22"/>
                    </a:lnTo>
                    <a:lnTo>
                      <a:pt x="9" y="27"/>
                    </a:lnTo>
                    <a:lnTo>
                      <a:pt x="12" y="24"/>
                    </a:lnTo>
                    <a:lnTo>
                      <a:pt x="18" y="20"/>
                    </a:lnTo>
                    <a:lnTo>
                      <a:pt x="26" y="18"/>
                    </a:lnTo>
                    <a:lnTo>
                      <a:pt x="37" y="15"/>
                    </a:lnTo>
                    <a:lnTo>
                      <a:pt x="47" y="12"/>
                    </a:lnTo>
                    <a:lnTo>
                      <a:pt x="60" y="12"/>
                    </a:lnTo>
                    <a:lnTo>
                      <a:pt x="73" y="12"/>
                    </a:lnTo>
                    <a:lnTo>
                      <a:pt x="86" y="10"/>
                    </a:lnTo>
                    <a:lnTo>
                      <a:pt x="89" y="2"/>
                    </a:lnTo>
                    <a:lnTo>
                      <a:pt x="86" y="11"/>
                    </a:lnTo>
                    <a:lnTo>
                      <a:pt x="90" y="10"/>
                    </a:lnTo>
                    <a:lnTo>
                      <a:pt x="92" y="6"/>
                    </a:lnTo>
                    <a:lnTo>
                      <a:pt x="90" y="2"/>
                    </a:lnTo>
                    <a:lnTo>
                      <a:pt x="86" y="0"/>
                    </a:lnTo>
                    <a:lnTo>
                      <a:pt x="8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67" name="Freeform 367"/>
              <p:cNvSpPr>
                <a:spLocks/>
              </p:cNvSpPr>
              <p:nvPr/>
            </p:nvSpPr>
            <p:spPr bwMode="auto">
              <a:xfrm>
                <a:off x="2983" y="3515"/>
                <a:ext cx="8" cy="9"/>
              </a:xfrm>
              <a:custGeom>
                <a:avLst/>
                <a:gdLst>
                  <a:gd name="T0" fmla="*/ 0 w 23"/>
                  <a:gd name="T1" fmla="*/ 0 h 27"/>
                  <a:gd name="T2" fmla="*/ 0 w 23"/>
                  <a:gd name="T3" fmla="*/ 0 h 27"/>
                  <a:gd name="T4" fmla="*/ 0 w 23"/>
                  <a:gd name="T5" fmla="*/ 0 h 27"/>
                  <a:gd name="T6" fmla="*/ 0 w 23"/>
                  <a:gd name="T7" fmla="*/ 0 h 27"/>
                  <a:gd name="T8" fmla="*/ 0 w 23"/>
                  <a:gd name="T9" fmla="*/ 0 h 27"/>
                  <a:gd name="T10" fmla="*/ 0 w 23"/>
                  <a:gd name="T11" fmla="*/ 0 h 27"/>
                  <a:gd name="T12" fmla="*/ 0 w 23"/>
                  <a:gd name="T13" fmla="*/ 0 h 27"/>
                  <a:gd name="T14" fmla="*/ 0 w 23"/>
                  <a:gd name="T15" fmla="*/ 0 h 27"/>
                  <a:gd name="T16" fmla="*/ 0 w 23"/>
                  <a:gd name="T17" fmla="*/ 0 h 27"/>
                  <a:gd name="T18" fmla="*/ 0 w 23"/>
                  <a:gd name="T19" fmla="*/ 0 h 27"/>
                  <a:gd name="T20" fmla="*/ 0 w 23"/>
                  <a:gd name="T21" fmla="*/ 0 h 27"/>
                  <a:gd name="T22" fmla="*/ 0 w 23"/>
                  <a:gd name="T23" fmla="*/ 0 h 27"/>
                  <a:gd name="T24" fmla="*/ 0 w 23"/>
                  <a:gd name="T25" fmla="*/ 0 h 27"/>
                  <a:gd name="T26" fmla="*/ 0 w 23"/>
                  <a:gd name="T27" fmla="*/ 0 h 27"/>
                  <a:gd name="T28" fmla="*/ 0 w 23"/>
                  <a:gd name="T29" fmla="*/ 0 h 27"/>
                  <a:gd name="T30" fmla="*/ 0 w 23"/>
                  <a:gd name="T31" fmla="*/ 0 h 27"/>
                  <a:gd name="T32" fmla="*/ 0 w 23"/>
                  <a:gd name="T33" fmla="*/ 0 h 27"/>
                  <a:gd name="T34" fmla="*/ 0 w 23"/>
                  <a:gd name="T35" fmla="*/ 0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 h="27">
                    <a:moveTo>
                      <a:pt x="0" y="2"/>
                    </a:moveTo>
                    <a:lnTo>
                      <a:pt x="3" y="8"/>
                    </a:lnTo>
                    <a:lnTo>
                      <a:pt x="6" y="10"/>
                    </a:lnTo>
                    <a:lnTo>
                      <a:pt x="8" y="14"/>
                    </a:lnTo>
                    <a:lnTo>
                      <a:pt x="11" y="21"/>
                    </a:lnTo>
                    <a:lnTo>
                      <a:pt x="17" y="27"/>
                    </a:lnTo>
                    <a:lnTo>
                      <a:pt x="23" y="19"/>
                    </a:lnTo>
                    <a:lnTo>
                      <a:pt x="20" y="16"/>
                    </a:lnTo>
                    <a:lnTo>
                      <a:pt x="17" y="12"/>
                    </a:lnTo>
                    <a:lnTo>
                      <a:pt x="14" y="5"/>
                    </a:lnTo>
                    <a:lnTo>
                      <a:pt x="6" y="0"/>
                    </a:lnTo>
                    <a:lnTo>
                      <a:pt x="8" y="5"/>
                    </a:lnTo>
                    <a:lnTo>
                      <a:pt x="6" y="0"/>
                    </a:lnTo>
                    <a:lnTo>
                      <a:pt x="1" y="0"/>
                    </a:lnTo>
                    <a:lnTo>
                      <a:pt x="0" y="2"/>
                    </a:lnTo>
                    <a:lnTo>
                      <a:pt x="0" y="5"/>
                    </a:lnTo>
                    <a:lnTo>
                      <a:pt x="3" y="8"/>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68" name="Freeform 368"/>
              <p:cNvSpPr>
                <a:spLocks/>
              </p:cNvSpPr>
              <p:nvPr/>
            </p:nvSpPr>
            <p:spPr bwMode="auto">
              <a:xfrm>
                <a:off x="2983" y="3509"/>
                <a:ext cx="10" cy="8"/>
              </a:xfrm>
              <a:custGeom>
                <a:avLst/>
                <a:gdLst>
                  <a:gd name="T0" fmla="*/ 0 w 30"/>
                  <a:gd name="T1" fmla="*/ 0 h 22"/>
                  <a:gd name="T2" fmla="*/ 0 w 30"/>
                  <a:gd name="T3" fmla="*/ 0 h 22"/>
                  <a:gd name="T4" fmla="*/ 0 w 30"/>
                  <a:gd name="T5" fmla="*/ 0 h 22"/>
                  <a:gd name="T6" fmla="*/ 0 w 30"/>
                  <a:gd name="T7" fmla="*/ 0 h 22"/>
                  <a:gd name="T8" fmla="*/ 0 w 30"/>
                  <a:gd name="T9" fmla="*/ 0 h 22"/>
                  <a:gd name="T10" fmla="*/ 0 w 30"/>
                  <a:gd name="T11" fmla="*/ 0 h 22"/>
                  <a:gd name="T12" fmla="*/ 0 w 30"/>
                  <a:gd name="T13" fmla="*/ 0 h 22"/>
                  <a:gd name="T14" fmla="*/ 0 w 30"/>
                  <a:gd name="T15" fmla="*/ 0 h 22"/>
                  <a:gd name="T16" fmla="*/ 0 w 30"/>
                  <a:gd name="T17" fmla="*/ 0 h 22"/>
                  <a:gd name="T18" fmla="*/ 0 w 30"/>
                  <a:gd name="T19" fmla="*/ 0 h 22"/>
                  <a:gd name="T20" fmla="*/ 0 w 30"/>
                  <a:gd name="T21" fmla="*/ 0 h 22"/>
                  <a:gd name="T22" fmla="*/ 0 w 30"/>
                  <a:gd name="T23" fmla="*/ 0 h 22"/>
                  <a:gd name="T24" fmla="*/ 0 w 30"/>
                  <a:gd name="T25" fmla="*/ 0 h 22"/>
                  <a:gd name="T26" fmla="*/ 0 w 30"/>
                  <a:gd name="T27" fmla="*/ 0 h 22"/>
                  <a:gd name="T28" fmla="*/ 0 w 30"/>
                  <a:gd name="T29" fmla="*/ 0 h 22"/>
                  <a:gd name="T30" fmla="*/ 0 w 30"/>
                  <a:gd name="T31" fmla="*/ 0 h 22"/>
                  <a:gd name="T32" fmla="*/ 0 w 30"/>
                  <a:gd name="T33" fmla="*/ 0 h 22"/>
                  <a:gd name="T34" fmla="*/ 0 w 30"/>
                  <a:gd name="T35" fmla="*/ 0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22">
                    <a:moveTo>
                      <a:pt x="24" y="9"/>
                    </a:moveTo>
                    <a:lnTo>
                      <a:pt x="22" y="0"/>
                    </a:lnTo>
                    <a:lnTo>
                      <a:pt x="14" y="6"/>
                    </a:lnTo>
                    <a:lnTo>
                      <a:pt x="8" y="9"/>
                    </a:lnTo>
                    <a:lnTo>
                      <a:pt x="3" y="14"/>
                    </a:lnTo>
                    <a:lnTo>
                      <a:pt x="0" y="19"/>
                    </a:lnTo>
                    <a:lnTo>
                      <a:pt x="8" y="22"/>
                    </a:lnTo>
                    <a:lnTo>
                      <a:pt x="11" y="19"/>
                    </a:lnTo>
                    <a:lnTo>
                      <a:pt x="14" y="17"/>
                    </a:lnTo>
                    <a:lnTo>
                      <a:pt x="20" y="14"/>
                    </a:lnTo>
                    <a:lnTo>
                      <a:pt x="27" y="9"/>
                    </a:lnTo>
                    <a:lnTo>
                      <a:pt x="24" y="0"/>
                    </a:lnTo>
                    <a:lnTo>
                      <a:pt x="27" y="9"/>
                    </a:lnTo>
                    <a:lnTo>
                      <a:pt x="30" y="6"/>
                    </a:lnTo>
                    <a:lnTo>
                      <a:pt x="29" y="2"/>
                    </a:lnTo>
                    <a:lnTo>
                      <a:pt x="26" y="0"/>
                    </a:lnTo>
                    <a:lnTo>
                      <a:pt x="22" y="0"/>
                    </a:lnTo>
                    <a:lnTo>
                      <a:pt x="2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69" name="Freeform 369"/>
              <p:cNvSpPr>
                <a:spLocks/>
              </p:cNvSpPr>
              <p:nvPr/>
            </p:nvSpPr>
            <p:spPr bwMode="auto">
              <a:xfrm>
                <a:off x="2968" y="3509"/>
                <a:ext cx="23" cy="15"/>
              </a:xfrm>
              <a:custGeom>
                <a:avLst/>
                <a:gdLst>
                  <a:gd name="T0" fmla="*/ 0 w 69"/>
                  <a:gd name="T1" fmla="*/ 0 h 45"/>
                  <a:gd name="T2" fmla="*/ 0 w 69"/>
                  <a:gd name="T3" fmla="*/ 0 h 45"/>
                  <a:gd name="T4" fmla="*/ 0 w 69"/>
                  <a:gd name="T5" fmla="*/ 0 h 45"/>
                  <a:gd name="T6" fmla="*/ 0 w 69"/>
                  <a:gd name="T7" fmla="*/ 0 h 45"/>
                  <a:gd name="T8" fmla="*/ 0 w 69"/>
                  <a:gd name="T9" fmla="*/ 0 h 45"/>
                  <a:gd name="T10" fmla="*/ 0 w 69"/>
                  <a:gd name="T11" fmla="*/ 0 h 45"/>
                  <a:gd name="T12" fmla="*/ 0 w 69"/>
                  <a:gd name="T13" fmla="*/ 0 h 45"/>
                  <a:gd name="T14" fmla="*/ 0 w 69"/>
                  <a:gd name="T15" fmla="*/ 0 h 45"/>
                  <a:gd name="T16" fmla="*/ 0 w 69"/>
                  <a:gd name="T17" fmla="*/ 0 h 45"/>
                  <a:gd name="T18" fmla="*/ 0 w 69"/>
                  <a:gd name="T19" fmla="*/ 0 h 45"/>
                  <a:gd name="T20" fmla="*/ 0 w 69"/>
                  <a:gd name="T21" fmla="*/ 0 h 45"/>
                  <a:gd name="T22" fmla="*/ 0 w 69"/>
                  <a:gd name="T23" fmla="*/ 0 h 45"/>
                  <a:gd name="T24" fmla="*/ 0 w 69"/>
                  <a:gd name="T25" fmla="*/ 0 h 45"/>
                  <a:gd name="T26" fmla="*/ 0 w 69"/>
                  <a:gd name="T27" fmla="*/ 0 h 45"/>
                  <a:gd name="T28" fmla="*/ 0 w 69"/>
                  <a:gd name="T29" fmla="*/ 0 h 45"/>
                  <a:gd name="T30" fmla="*/ 0 w 69"/>
                  <a:gd name="T31" fmla="*/ 0 h 45"/>
                  <a:gd name="T32" fmla="*/ 0 w 69"/>
                  <a:gd name="T33" fmla="*/ 0 h 45"/>
                  <a:gd name="T34" fmla="*/ 0 w 69"/>
                  <a:gd name="T35" fmla="*/ 0 h 45"/>
                  <a:gd name="T36" fmla="*/ 0 w 69"/>
                  <a:gd name="T37" fmla="*/ 0 h 45"/>
                  <a:gd name="T38" fmla="*/ 0 w 69"/>
                  <a:gd name="T39" fmla="*/ 0 h 45"/>
                  <a:gd name="T40" fmla="*/ 0 w 69"/>
                  <a:gd name="T41" fmla="*/ 0 h 45"/>
                  <a:gd name="T42" fmla="*/ 0 w 69"/>
                  <a:gd name="T43" fmla="*/ 0 h 45"/>
                  <a:gd name="T44" fmla="*/ 0 w 69"/>
                  <a:gd name="T45" fmla="*/ 0 h 45"/>
                  <a:gd name="T46" fmla="*/ 0 w 69"/>
                  <a:gd name="T47" fmla="*/ 0 h 45"/>
                  <a:gd name="T48" fmla="*/ 0 w 69"/>
                  <a:gd name="T49" fmla="*/ 0 h 45"/>
                  <a:gd name="T50" fmla="*/ 0 w 69"/>
                  <a:gd name="T51" fmla="*/ 0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9" h="45">
                    <a:moveTo>
                      <a:pt x="0" y="41"/>
                    </a:moveTo>
                    <a:lnTo>
                      <a:pt x="5" y="45"/>
                    </a:lnTo>
                    <a:lnTo>
                      <a:pt x="13" y="42"/>
                    </a:lnTo>
                    <a:lnTo>
                      <a:pt x="20" y="37"/>
                    </a:lnTo>
                    <a:lnTo>
                      <a:pt x="29" y="30"/>
                    </a:lnTo>
                    <a:lnTo>
                      <a:pt x="39" y="23"/>
                    </a:lnTo>
                    <a:lnTo>
                      <a:pt x="48" y="18"/>
                    </a:lnTo>
                    <a:lnTo>
                      <a:pt x="58" y="13"/>
                    </a:lnTo>
                    <a:lnTo>
                      <a:pt x="64" y="9"/>
                    </a:lnTo>
                    <a:lnTo>
                      <a:pt x="69" y="9"/>
                    </a:lnTo>
                    <a:lnTo>
                      <a:pt x="69" y="0"/>
                    </a:lnTo>
                    <a:lnTo>
                      <a:pt x="61" y="0"/>
                    </a:lnTo>
                    <a:lnTo>
                      <a:pt x="52" y="4"/>
                    </a:lnTo>
                    <a:lnTo>
                      <a:pt x="42" y="10"/>
                    </a:lnTo>
                    <a:lnTo>
                      <a:pt x="33" y="15"/>
                    </a:lnTo>
                    <a:lnTo>
                      <a:pt x="23" y="22"/>
                    </a:lnTo>
                    <a:lnTo>
                      <a:pt x="14" y="29"/>
                    </a:lnTo>
                    <a:lnTo>
                      <a:pt x="7" y="34"/>
                    </a:lnTo>
                    <a:lnTo>
                      <a:pt x="3" y="37"/>
                    </a:lnTo>
                    <a:lnTo>
                      <a:pt x="8" y="41"/>
                    </a:lnTo>
                    <a:lnTo>
                      <a:pt x="3" y="37"/>
                    </a:lnTo>
                    <a:lnTo>
                      <a:pt x="0" y="38"/>
                    </a:lnTo>
                    <a:lnTo>
                      <a:pt x="0" y="42"/>
                    </a:lnTo>
                    <a:lnTo>
                      <a:pt x="1" y="45"/>
                    </a:lnTo>
                    <a:lnTo>
                      <a:pt x="5" y="45"/>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70" name="Freeform 370"/>
              <p:cNvSpPr>
                <a:spLocks/>
              </p:cNvSpPr>
              <p:nvPr/>
            </p:nvSpPr>
            <p:spPr bwMode="auto">
              <a:xfrm>
                <a:off x="2968" y="3499"/>
                <a:ext cx="12" cy="24"/>
              </a:xfrm>
              <a:custGeom>
                <a:avLst/>
                <a:gdLst>
                  <a:gd name="T0" fmla="*/ 0 w 36"/>
                  <a:gd name="T1" fmla="*/ 0 h 73"/>
                  <a:gd name="T2" fmla="*/ 0 w 36"/>
                  <a:gd name="T3" fmla="*/ 0 h 73"/>
                  <a:gd name="T4" fmla="*/ 0 w 36"/>
                  <a:gd name="T5" fmla="*/ 0 h 73"/>
                  <a:gd name="T6" fmla="*/ 0 w 36"/>
                  <a:gd name="T7" fmla="*/ 0 h 73"/>
                  <a:gd name="T8" fmla="*/ 0 w 36"/>
                  <a:gd name="T9" fmla="*/ 0 h 73"/>
                  <a:gd name="T10" fmla="*/ 0 w 36"/>
                  <a:gd name="T11" fmla="*/ 0 h 73"/>
                  <a:gd name="T12" fmla="*/ 0 w 36"/>
                  <a:gd name="T13" fmla="*/ 0 h 73"/>
                  <a:gd name="T14" fmla="*/ 0 w 36"/>
                  <a:gd name="T15" fmla="*/ 0 h 73"/>
                  <a:gd name="T16" fmla="*/ 0 w 36"/>
                  <a:gd name="T17" fmla="*/ 0 h 73"/>
                  <a:gd name="T18" fmla="*/ 0 w 36"/>
                  <a:gd name="T19" fmla="*/ 0 h 73"/>
                  <a:gd name="T20" fmla="*/ 0 w 36"/>
                  <a:gd name="T21" fmla="*/ 0 h 73"/>
                  <a:gd name="T22" fmla="*/ 0 w 36"/>
                  <a:gd name="T23" fmla="*/ 0 h 73"/>
                  <a:gd name="T24" fmla="*/ 0 w 36"/>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73">
                    <a:moveTo>
                      <a:pt x="26" y="4"/>
                    </a:moveTo>
                    <a:lnTo>
                      <a:pt x="26" y="5"/>
                    </a:lnTo>
                    <a:lnTo>
                      <a:pt x="27" y="16"/>
                    </a:lnTo>
                    <a:lnTo>
                      <a:pt x="20" y="31"/>
                    </a:lnTo>
                    <a:lnTo>
                      <a:pt x="8" y="50"/>
                    </a:lnTo>
                    <a:lnTo>
                      <a:pt x="0" y="73"/>
                    </a:lnTo>
                    <a:lnTo>
                      <a:pt x="8" y="73"/>
                    </a:lnTo>
                    <a:lnTo>
                      <a:pt x="17" y="53"/>
                    </a:lnTo>
                    <a:lnTo>
                      <a:pt x="29" y="34"/>
                    </a:lnTo>
                    <a:lnTo>
                      <a:pt x="36" y="16"/>
                    </a:lnTo>
                    <a:lnTo>
                      <a:pt x="35" y="0"/>
                    </a:lnTo>
                    <a:lnTo>
                      <a:pt x="35" y="1"/>
                    </a:lnTo>
                    <a:lnTo>
                      <a:pt x="2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71" name="Freeform 371"/>
              <p:cNvSpPr>
                <a:spLocks/>
              </p:cNvSpPr>
              <p:nvPr/>
            </p:nvSpPr>
            <p:spPr bwMode="auto">
              <a:xfrm>
                <a:off x="2965" y="3489"/>
                <a:ext cx="15" cy="11"/>
              </a:xfrm>
              <a:custGeom>
                <a:avLst/>
                <a:gdLst>
                  <a:gd name="T0" fmla="*/ 0 w 46"/>
                  <a:gd name="T1" fmla="*/ 0 h 34"/>
                  <a:gd name="T2" fmla="*/ 0 w 46"/>
                  <a:gd name="T3" fmla="*/ 0 h 34"/>
                  <a:gd name="T4" fmla="*/ 0 w 46"/>
                  <a:gd name="T5" fmla="*/ 0 h 34"/>
                  <a:gd name="T6" fmla="*/ 0 w 46"/>
                  <a:gd name="T7" fmla="*/ 0 h 34"/>
                  <a:gd name="T8" fmla="*/ 0 w 46"/>
                  <a:gd name="T9" fmla="*/ 0 h 34"/>
                  <a:gd name="T10" fmla="*/ 0 w 46"/>
                  <a:gd name="T11" fmla="*/ 0 h 34"/>
                  <a:gd name="T12" fmla="*/ 0 w 46"/>
                  <a:gd name="T13" fmla="*/ 0 h 34"/>
                  <a:gd name="T14" fmla="*/ 0 w 46"/>
                  <a:gd name="T15" fmla="*/ 0 h 34"/>
                  <a:gd name="T16" fmla="*/ 0 w 46"/>
                  <a:gd name="T17" fmla="*/ 0 h 34"/>
                  <a:gd name="T18" fmla="*/ 0 w 46"/>
                  <a:gd name="T19" fmla="*/ 0 h 34"/>
                  <a:gd name="T20" fmla="*/ 0 w 46"/>
                  <a:gd name="T21" fmla="*/ 0 h 34"/>
                  <a:gd name="T22" fmla="*/ 0 w 46"/>
                  <a:gd name="T23" fmla="*/ 0 h 34"/>
                  <a:gd name="T24" fmla="*/ 0 w 46"/>
                  <a:gd name="T25" fmla="*/ 0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34">
                    <a:moveTo>
                      <a:pt x="0" y="6"/>
                    </a:moveTo>
                    <a:lnTo>
                      <a:pt x="0" y="6"/>
                    </a:lnTo>
                    <a:lnTo>
                      <a:pt x="11" y="15"/>
                    </a:lnTo>
                    <a:lnTo>
                      <a:pt x="22" y="22"/>
                    </a:lnTo>
                    <a:lnTo>
                      <a:pt x="32" y="29"/>
                    </a:lnTo>
                    <a:lnTo>
                      <a:pt x="37" y="34"/>
                    </a:lnTo>
                    <a:lnTo>
                      <a:pt x="46" y="31"/>
                    </a:lnTo>
                    <a:lnTo>
                      <a:pt x="38" y="23"/>
                    </a:lnTo>
                    <a:lnTo>
                      <a:pt x="28" y="14"/>
                    </a:lnTo>
                    <a:lnTo>
                      <a:pt x="16" y="7"/>
                    </a:lnTo>
                    <a:lnTo>
                      <a:pt x="9"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72" name="Freeform 372"/>
              <p:cNvSpPr>
                <a:spLocks/>
              </p:cNvSpPr>
              <p:nvPr/>
            </p:nvSpPr>
            <p:spPr bwMode="auto">
              <a:xfrm>
                <a:off x="2959" y="3476"/>
                <a:ext cx="9" cy="15"/>
              </a:xfrm>
              <a:custGeom>
                <a:avLst/>
                <a:gdLst>
                  <a:gd name="T0" fmla="*/ 0 w 25"/>
                  <a:gd name="T1" fmla="*/ 0 h 43"/>
                  <a:gd name="T2" fmla="*/ 0 w 25"/>
                  <a:gd name="T3" fmla="*/ 0 h 43"/>
                  <a:gd name="T4" fmla="*/ 0 w 25"/>
                  <a:gd name="T5" fmla="*/ 0 h 43"/>
                  <a:gd name="T6" fmla="*/ 0 w 25"/>
                  <a:gd name="T7" fmla="*/ 0 h 43"/>
                  <a:gd name="T8" fmla="*/ 0 w 25"/>
                  <a:gd name="T9" fmla="*/ 0 h 43"/>
                  <a:gd name="T10" fmla="*/ 0 w 25"/>
                  <a:gd name="T11" fmla="*/ 0 h 43"/>
                  <a:gd name="T12" fmla="*/ 0 w 25"/>
                  <a:gd name="T13" fmla="*/ 0 h 43"/>
                  <a:gd name="T14" fmla="*/ 0 w 25"/>
                  <a:gd name="T15" fmla="*/ 0 h 43"/>
                  <a:gd name="T16" fmla="*/ 0 w 25"/>
                  <a:gd name="T17" fmla="*/ 0 h 43"/>
                  <a:gd name="T18" fmla="*/ 0 w 25"/>
                  <a:gd name="T19" fmla="*/ 0 h 43"/>
                  <a:gd name="T20" fmla="*/ 0 w 25"/>
                  <a:gd name="T21" fmla="*/ 0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 h="43">
                    <a:moveTo>
                      <a:pt x="0" y="0"/>
                    </a:moveTo>
                    <a:lnTo>
                      <a:pt x="2" y="9"/>
                    </a:lnTo>
                    <a:lnTo>
                      <a:pt x="6" y="20"/>
                    </a:lnTo>
                    <a:lnTo>
                      <a:pt x="11" y="32"/>
                    </a:lnTo>
                    <a:lnTo>
                      <a:pt x="16" y="43"/>
                    </a:lnTo>
                    <a:lnTo>
                      <a:pt x="25" y="37"/>
                    </a:lnTo>
                    <a:lnTo>
                      <a:pt x="19" y="29"/>
                    </a:lnTo>
                    <a:lnTo>
                      <a:pt x="15" y="17"/>
                    </a:lnTo>
                    <a:lnTo>
                      <a:pt x="11" y="6"/>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73" name="Freeform 373"/>
              <p:cNvSpPr>
                <a:spLocks/>
              </p:cNvSpPr>
              <p:nvPr/>
            </p:nvSpPr>
            <p:spPr bwMode="auto">
              <a:xfrm>
                <a:off x="2959" y="3475"/>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4"/>
                    </a:moveTo>
                    <a:lnTo>
                      <a:pt x="8" y="1"/>
                    </a:lnTo>
                    <a:lnTo>
                      <a:pt x="5" y="0"/>
                    </a:lnTo>
                    <a:lnTo>
                      <a:pt x="2" y="1"/>
                    </a:lnTo>
                    <a:lnTo>
                      <a:pt x="0" y="4"/>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74" name="Freeform 374"/>
              <p:cNvSpPr>
                <a:spLocks/>
              </p:cNvSpPr>
              <p:nvPr/>
            </p:nvSpPr>
            <p:spPr bwMode="auto">
              <a:xfrm>
                <a:off x="2959" y="3538"/>
                <a:ext cx="82" cy="61"/>
              </a:xfrm>
              <a:custGeom>
                <a:avLst/>
                <a:gdLst>
                  <a:gd name="T0" fmla="*/ 0 w 248"/>
                  <a:gd name="T1" fmla="*/ 0 h 184"/>
                  <a:gd name="T2" fmla="*/ 0 w 248"/>
                  <a:gd name="T3" fmla="*/ 0 h 184"/>
                  <a:gd name="T4" fmla="*/ 0 w 248"/>
                  <a:gd name="T5" fmla="*/ 0 h 184"/>
                  <a:gd name="T6" fmla="*/ 0 w 248"/>
                  <a:gd name="T7" fmla="*/ 0 h 184"/>
                  <a:gd name="T8" fmla="*/ 0 w 248"/>
                  <a:gd name="T9" fmla="*/ 0 h 184"/>
                  <a:gd name="T10" fmla="*/ 0 w 248"/>
                  <a:gd name="T11" fmla="*/ 0 h 184"/>
                  <a:gd name="T12" fmla="*/ 0 w 248"/>
                  <a:gd name="T13" fmla="*/ 0 h 184"/>
                  <a:gd name="T14" fmla="*/ 0 w 248"/>
                  <a:gd name="T15" fmla="*/ 0 h 184"/>
                  <a:gd name="T16" fmla="*/ 0 w 248"/>
                  <a:gd name="T17" fmla="*/ 0 h 184"/>
                  <a:gd name="T18" fmla="*/ 0 w 248"/>
                  <a:gd name="T19" fmla="*/ 0 h 184"/>
                  <a:gd name="T20" fmla="*/ 0 w 248"/>
                  <a:gd name="T21" fmla="*/ 0 h 184"/>
                  <a:gd name="T22" fmla="*/ 0 w 248"/>
                  <a:gd name="T23" fmla="*/ 0 h 184"/>
                  <a:gd name="T24" fmla="*/ 0 w 248"/>
                  <a:gd name="T25" fmla="*/ 0 h 184"/>
                  <a:gd name="T26" fmla="*/ 0 w 248"/>
                  <a:gd name="T27" fmla="*/ 0 h 184"/>
                  <a:gd name="T28" fmla="*/ 0 w 248"/>
                  <a:gd name="T29" fmla="*/ 0 h 184"/>
                  <a:gd name="T30" fmla="*/ 0 w 248"/>
                  <a:gd name="T31" fmla="*/ 0 h 184"/>
                  <a:gd name="T32" fmla="*/ 0 w 248"/>
                  <a:gd name="T33" fmla="*/ 0 h 184"/>
                  <a:gd name="T34" fmla="*/ 0 w 248"/>
                  <a:gd name="T35" fmla="*/ 0 h 184"/>
                  <a:gd name="T36" fmla="*/ 0 w 248"/>
                  <a:gd name="T37" fmla="*/ 0 h 184"/>
                  <a:gd name="T38" fmla="*/ 0 w 248"/>
                  <a:gd name="T39" fmla="*/ 0 h 184"/>
                  <a:gd name="T40" fmla="*/ 0 w 248"/>
                  <a:gd name="T41" fmla="*/ 0 h 184"/>
                  <a:gd name="T42" fmla="*/ 0 w 248"/>
                  <a:gd name="T43" fmla="*/ 0 h 184"/>
                  <a:gd name="T44" fmla="*/ 0 w 248"/>
                  <a:gd name="T45" fmla="*/ 0 h 184"/>
                  <a:gd name="T46" fmla="*/ 0 w 248"/>
                  <a:gd name="T47" fmla="*/ 0 h 184"/>
                  <a:gd name="T48" fmla="*/ 0 w 248"/>
                  <a:gd name="T49" fmla="*/ 0 h 184"/>
                  <a:gd name="T50" fmla="*/ 0 w 248"/>
                  <a:gd name="T51" fmla="*/ 0 h 184"/>
                  <a:gd name="T52" fmla="*/ 0 w 248"/>
                  <a:gd name="T53" fmla="*/ 0 h 184"/>
                  <a:gd name="T54" fmla="*/ 0 w 248"/>
                  <a:gd name="T55" fmla="*/ 0 h 184"/>
                  <a:gd name="T56" fmla="*/ 0 w 248"/>
                  <a:gd name="T57" fmla="*/ 0 h 184"/>
                  <a:gd name="T58" fmla="*/ 0 w 248"/>
                  <a:gd name="T59" fmla="*/ 0 h 184"/>
                  <a:gd name="T60" fmla="*/ 0 w 248"/>
                  <a:gd name="T61" fmla="*/ 0 h 184"/>
                  <a:gd name="T62" fmla="*/ 0 w 248"/>
                  <a:gd name="T63" fmla="*/ 0 h 184"/>
                  <a:gd name="T64" fmla="*/ 0 w 248"/>
                  <a:gd name="T65" fmla="*/ 0 h 184"/>
                  <a:gd name="T66" fmla="*/ 0 w 248"/>
                  <a:gd name="T67" fmla="*/ 0 h 184"/>
                  <a:gd name="T68" fmla="*/ 0 w 248"/>
                  <a:gd name="T69" fmla="*/ 0 h 184"/>
                  <a:gd name="T70" fmla="*/ 0 w 248"/>
                  <a:gd name="T71" fmla="*/ 0 h 184"/>
                  <a:gd name="T72" fmla="*/ 0 w 248"/>
                  <a:gd name="T73" fmla="*/ 0 h 184"/>
                  <a:gd name="T74" fmla="*/ 0 w 248"/>
                  <a:gd name="T75" fmla="*/ 0 h 184"/>
                  <a:gd name="T76" fmla="*/ 0 w 248"/>
                  <a:gd name="T77" fmla="*/ 0 h 184"/>
                  <a:gd name="T78" fmla="*/ 0 w 248"/>
                  <a:gd name="T79" fmla="*/ 0 h 184"/>
                  <a:gd name="T80" fmla="*/ 0 w 248"/>
                  <a:gd name="T81" fmla="*/ 0 h 184"/>
                  <a:gd name="T82" fmla="*/ 0 w 248"/>
                  <a:gd name="T83" fmla="*/ 0 h 184"/>
                  <a:gd name="T84" fmla="*/ 0 w 248"/>
                  <a:gd name="T85" fmla="*/ 0 h 184"/>
                  <a:gd name="T86" fmla="*/ 0 w 248"/>
                  <a:gd name="T87" fmla="*/ 0 h 184"/>
                  <a:gd name="T88" fmla="*/ 0 w 248"/>
                  <a:gd name="T89" fmla="*/ 0 h 1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8" h="184">
                    <a:moveTo>
                      <a:pt x="32" y="46"/>
                    </a:moveTo>
                    <a:lnTo>
                      <a:pt x="46" y="35"/>
                    </a:lnTo>
                    <a:lnTo>
                      <a:pt x="65" y="25"/>
                    </a:lnTo>
                    <a:lnTo>
                      <a:pt x="88" y="15"/>
                    </a:lnTo>
                    <a:lnTo>
                      <a:pt x="112" y="7"/>
                    </a:lnTo>
                    <a:lnTo>
                      <a:pt x="136" y="3"/>
                    </a:lnTo>
                    <a:lnTo>
                      <a:pt x="158" y="0"/>
                    </a:lnTo>
                    <a:lnTo>
                      <a:pt x="178" y="0"/>
                    </a:lnTo>
                    <a:lnTo>
                      <a:pt x="193" y="6"/>
                    </a:lnTo>
                    <a:lnTo>
                      <a:pt x="205" y="14"/>
                    </a:lnTo>
                    <a:lnTo>
                      <a:pt x="216" y="22"/>
                    </a:lnTo>
                    <a:lnTo>
                      <a:pt x="225" y="33"/>
                    </a:lnTo>
                    <a:lnTo>
                      <a:pt x="234" y="44"/>
                    </a:lnTo>
                    <a:lnTo>
                      <a:pt x="239" y="53"/>
                    </a:lnTo>
                    <a:lnTo>
                      <a:pt x="244" y="62"/>
                    </a:lnTo>
                    <a:lnTo>
                      <a:pt x="247" y="71"/>
                    </a:lnTo>
                    <a:lnTo>
                      <a:pt x="248" y="76"/>
                    </a:lnTo>
                    <a:lnTo>
                      <a:pt x="247" y="84"/>
                    </a:lnTo>
                    <a:lnTo>
                      <a:pt x="241" y="95"/>
                    </a:lnTo>
                    <a:lnTo>
                      <a:pt x="232" y="110"/>
                    </a:lnTo>
                    <a:lnTo>
                      <a:pt x="222" y="126"/>
                    </a:lnTo>
                    <a:lnTo>
                      <a:pt x="209" y="142"/>
                    </a:lnTo>
                    <a:lnTo>
                      <a:pt x="194" y="156"/>
                    </a:lnTo>
                    <a:lnTo>
                      <a:pt x="178" y="166"/>
                    </a:lnTo>
                    <a:lnTo>
                      <a:pt x="161" y="173"/>
                    </a:lnTo>
                    <a:lnTo>
                      <a:pt x="148" y="176"/>
                    </a:lnTo>
                    <a:lnTo>
                      <a:pt x="135" y="178"/>
                    </a:lnTo>
                    <a:lnTo>
                      <a:pt x="123" y="180"/>
                    </a:lnTo>
                    <a:lnTo>
                      <a:pt x="110" y="182"/>
                    </a:lnTo>
                    <a:lnTo>
                      <a:pt x="98" y="184"/>
                    </a:lnTo>
                    <a:lnTo>
                      <a:pt x="88" y="184"/>
                    </a:lnTo>
                    <a:lnTo>
                      <a:pt x="81" y="184"/>
                    </a:lnTo>
                    <a:lnTo>
                      <a:pt x="74" y="182"/>
                    </a:lnTo>
                    <a:lnTo>
                      <a:pt x="66" y="180"/>
                    </a:lnTo>
                    <a:lnTo>
                      <a:pt x="58" y="174"/>
                    </a:lnTo>
                    <a:lnTo>
                      <a:pt x="48" y="168"/>
                    </a:lnTo>
                    <a:lnTo>
                      <a:pt x="37" y="160"/>
                    </a:lnTo>
                    <a:lnTo>
                      <a:pt x="26" y="151"/>
                    </a:lnTo>
                    <a:lnTo>
                      <a:pt x="16" y="143"/>
                    </a:lnTo>
                    <a:lnTo>
                      <a:pt x="7" y="137"/>
                    </a:lnTo>
                    <a:lnTo>
                      <a:pt x="1" y="133"/>
                    </a:lnTo>
                    <a:lnTo>
                      <a:pt x="0" y="116"/>
                    </a:lnTo>
                    <a:lnTo>
                      <a:pt x="7" y="91"/>
                    </a:lnTo>
                    <a:lnTo>
                      <a:pt x="20" y="64"/>
                    </a:lnTo>
                    <a:lnTo>
                      <a:pt x="32"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75" name="Freeform 375"/>
              <p:cNvSpPr>
                <a:spLocks/>
              </p:cNvSpPr>
              <p:nvPr/>
            </p:nvSpPr>
            <p:spPr bwMode="auto">
              <a:xfrm>
                <a:off x="2968" y="3536"/>
                <a:ext cx="56" cy="18"/>
              </a:xfrm>
              <a:custGeom>
                <a:avLst/>
                <a:gdLst>
                  <a:gd name="T0" fmla="*/ 0 w 167"/>
                  <a:gd name="T1" fmla="*/ 0 h 53"/>
                  <a:gd name="T2" fmla="*/ 0 w 167"/>
                  <a:gd name="T3" fmla="*/ 0 h 53"/>
                  <a:gd name="T4" fmla="*/ 0 w 167"/>
                  <a:gd name="T5" fmla="*/ 0 h 53"/>
                  <a:gd name="T6" fmla="*/ 0 w 167"/>
                  <a:gd name="T7" fmla="*/ 0 h 53"/>
                  <a:gd name="T8" fmla="*/ 0 w 167"/>
                  <a:gd name="T9" fmla="*/ 0 h 53"/>
                  <a:gd name="T10" fmla="*/ 0 w 167"/>
                  <a:gd name="T11" fmla="*/ 0 h 53"/>
                  <a:gd name="T12" fmla="*/ 0 w 167"/>
                  <a:gd name="T13" fmla="*/ 0 h 53"/>
                  <a:gd name="T14" fmla="*/ 0 w 167"/>
                  <a:gd name="T15" fmla="*/ 0 h 53"/>
                  <a:gd name="T16" fmla="*/ 0 w 167"/>
                  <a:gd name="T17" fmla="*/ 0 h 53"/>
                  <a:gd name="T18" fmla="*/ 0 w 167"/>
                  <a:gd name="T19" fmla="*/ 0 h 53"/>
                  <a:gd name="T20" fmla="*/ 0 w 167"/>
                  <a:gd name="T21" fmla="*/ 0 h 53"/>
                  <a:gd name="T22" fmla="*/ 0 w 167"/>
                  <a:gd name="T23" fmla="*/ 0 h 53"/>
                  <a:gd name="T24" fmla="*/ 0 w 167"/>
                  <a:gd name="T25" fmla="*/ 0 h 53"/>
                  <a:gd name="T26" fmla="*/ 0 w 167"/>
                  <a:gd name="T27" fmla="*/ 0 h 53"/>
                  <a:gd name="T28" fmla="*/ 0 w 167"/>
                  <a:gd name="T29" fmla="*/ 0 h 53"/>
                  <a:gd name="T30" fmla="*/ 0 w 167"/>
                  <a:gd name="T31" fmla="*/ 0 h 53"/>
                  <a:gd name="T32" fmla="*/ 0 w 167"/>
                  <a:gd name="T33" fmla="*/ 0 h 53"/>
                  <a:gd name="T34" fmla="*/ 0 w 167"/>
                  <a:gd name="T35" fmla="*/ 0 h 53"/>
                  <a:gd name="T36" fmla="*/ 0 w 167"/>
                  <a:gd name="T37" fmla="*/ 0 h 53"/>
                  <a:gd name="T38" fmla="*/ 0 w 167"/>
                  <a:gd name="T39" fmla="*/ 0 h 53"/>
                  <a:gd name="T40" fmla="*/ 0 w 167"/>
                  <a:gd name="T41" fmla="*/ 0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7" h="53">
                    <a:moveTo>
                      <a:pt x="165" y="6"/>
                    </a:moveTo>
                    <a:lnTo>
                      <a:pt x="167" y="6"/>
                    </a:lnTo>
                    <a:lnTo>
                      <a:pt x="149" y="0"/>
                    </a:lnTo>
                    <a:lnTo>
                      <a:pt x="129" y="0"/>
                    </a:lnTo>
                    <a:lnTo>
                      <a:pt x="107" y="3"/>
                    </a:lnTo>
                    <a:lnTo>
                      <a:pt x="81" y="7"/>
                    </a:lnTo>
                    <a:lnTo>
                      <a:pt x="58" y="15"/>
                    </a:lnTo>
                    <a:lnTo>
                      <a:pt x="35" y="25"/>
                    </a:lnTo>
                    <a:lnTo>
                      <a:pt x="14" y="35"/>
                    </a:lnTo>
                    <a:lnTo>
                      <a:pt x="0" y="48"/>
                    </a:lnTo>
                    <a:lnTo>
                      <a:pt x="5" y="53"/>
                    </a:lnTo>
                    <a:lnTo>
                      <a:pt x="20" y="44"/>
                    </a:lnTo>
                    <a:lnTo>
                      <a:pt x="37" y="33"/>
                    </a:lnTo>
                    <a:lnTo>
                      <a:pt x="61" y="23"/>
                    </a:lnTo>
                    <a:lnTo>
                      <a:pt x="84" y="15"/>
                    </a:lnTo>
                    <a:lnTo>
                      <a:pt x="107" y="11"/>
                    </a:lnTo>
                    <a:lnTo>
                      <a:pt x="129" y="8"/>
                    </a:lnTo>
                    <a:lnTo>
                      <a:pt x="149" y="8"/>
                    </a:lnTo>
                    <a:lnTo>
                      <a:pt x="161" y="14"/>
                    </a:lnTo>
                    <a:lnTo>
                      <a:pt x="162" y="14"/>
                    </a:lnTo>
                    <a:lnTo>
                      <a:pt x="16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76" name="Freeform 376"/>
              <p:cNvSpPr>
                <a:spLocks/>
              </p:cNvSpPr>
              <p:nvPr/>
            </p:nvSpPr>
            <p:spPr bwMode="auto">
              <a:xfrm>
                <a:off x="3022" y="3538"/>
                <a:ext cx="21" cy="25"/>
              </a:xfrm>
              <a:custGeom>
                <a:avLst/>
                <a:gdLst>
                  <a:gd name="T0" fmla="*/ 0 w 63"/>
                  <a:gd name="T1" fmla="*/ 0 h 74"/>
                  <a:gd name="T2" fmla="*/ 0 w 63"/>
                  <a:gd name="T3" fmla="*/ 0 h 74"/>
                  <a:gd name="T4" fmla="*/ 0 w 63"/>
                  <a:gd name="T5" fmla="*/ 0 h 74"/>
                  <a:gd name="T6" fmla="*/ 0 w 63"/>
                  <a:gd name="T7" fmla="*/ 0 h 74"/>
                  <a:gd name="T8" fmla="*/ 0 w 63"/>
                  <a:gd name="T9" fmla="*/ 0 h 74"/>
                  <a:gd name="T10" fmla="*/ 0 w 63"/>
                  <a:gd name="T11" fmla="*/ 0 h 74"/>
                  <a:gd name="T12" fmla="*/ 0 w 63"/>
                  <a:gd name="T13" fmla="*/ 0 h 74"/>
                  <a:gd name="T14" fmla="*/ 0 w 63"/>
                  <a:gd name="T15" fmla="*/ 0 h 74"/>
                  <a:gd name="T16" fmla="*/ 0 w 63"/>
                  <a:gd name="T17" fmla="*/ 0 h 74"/>
                  <a:gd name="T18" fmla="*/ 0 w 63"/>
                  <a:gd name="T19" fmla="*/ 0 h 74"/>
                  <a:gd name="T20" fmla="*/ 0 w 63"/>
                  <a:gd name="T21" fmla="*/ 0 h 74"/>
                  <a:gd name="T22" fmla="*/ 0 w 63"/>
                  <a:gd name="T23" fmla="*/ 0 h 74"/>
                  <a:gd name="T24" fmla="*/ 0 w 63"/>
                  <a:gd name="T25" fmla="*/ 0 h 74"/>
                  <a:gd name="T26" fmla="*/ 0 w 63"/>
                  <a:gd name="T27" fmla="*/ 0 h 74"/>
                  <a:gd name="T28" fmla="*/ 0 w 63"/>
                  <a:gd name="T29" fmla="*/ 0 h 74"/>
                  <a:gd name="T30" fmla="*/ 0 w 63"/>
                  <a:gd name="T31" fmla="*/ 0 h 74"/>
                  <a:gd name="T32" fmla="*/ 0 w 63"/>
                  <a:gd name="T33" fmla="*/ 0 h 74"/>
                  <a:gd name="T34" fmla="*/ 0 w 63"/>
                  <a:gd name="T35" fmla="*/ 0 h 74"/>
                  <a:gd name="T36" fmla="*/ 0 w 63"/>
                  <a:gd name="T37" fmla="*/ 0 h 74"/>
                  <a:gd name="T38" fmla="*/ 0 w 63"/>
                  <a:gd name="T39" fmla="*/ 0 h 74"/>
                  <a:gd name="T40" fmla="*/ 0 w 63"/>
                  <a:gd name="T41" fmla="*/ 0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 h="74">
                    <a:moveTo>
                      <a:pt x="63" y="74"/>
                    </a:moveTo>
                    <a:lnTo>
                      <a:pt x="63" y="74"/>
                    </a:lnTo>
                    <a:lnTo>
                      <a:pt x="60" y="67"/>
                    </a:lnTo>
                    <a:lnTo>
                      <a:pt x="57" y="59"/>
                    </a:lnTo>
                    <a:lnTo>
                      <a:pt x="53" y="50"/>
                    </a:lnTo>
                    <a:lnTo>
                      <a:pt x="47" y="39"/>
                    </a:lnTo>
                    <a:lnTo>
                      <a:pt x="38" y="28"/>
                    </a:lnTo>
                    <a:lnTo>
                      <a:pt x="28" y="17"/>
                    </a:lnTo>
                    <a:lnTo>
                      <a:pt x="16" y="8"/>
                    </a:lnTo>
                    <a:lnTo>
                      <a:pt x="3" y="0"/>
                    </a:lnTo>
                    <a:lnTo>
                      <a:pt x="0" y="8"/>
                    </a:lnTo>
                    <a:lnTo>
                      <a:pt x="11" y="16"/>
                    </a:lnTo>
                    <a:lnTo>
                      <a:pt x="22" y="23"/>
                    </a:lnTo>
                    <a:lnTo>
                      <a:pt x="30" y="33"/>
                    </a:lnTo>
                    <a:lnTo>
                      <a:pt x="38" y="44"/>
                    </a:lnTo>
                    <a:lnTo>
                      <a:pt x="44" y="52"/>
                    </a:lnTo>
                    <a:lnTo>
                      <a:pt x="48" y="62"/>
                    </a:lnTo>
                    <a:lnTo>
                      <a:pt x="51" y="70"/>
                    </a:lnTo>
                    <a:lnTo>
                      <a:pt x="51" y="74"/>
                    </a:lnTo>
                    <a:lnTo>
                      <a:pt x="63"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77" name="Freeform 377"/>
              <p:cNvSpPr>
                <a:spLocks/>
              </p:cNvSpPr>
              <p:nvPr/>
            </p:nvSpPr>
            <p:spPr bwMode="auto">
              <a:xfrm>
                <a:off x="3012" y="3563"/>
                <a:ext cx="31" cy="34"/>
              </a:xfrm>
              <a:custGeom>
                <a:avLst/>
                <a:gdLst>
                  <a:gd name="T0" fmla="*/ 0 w 93"/>
                  <a:gd name="T1" fmla="*/ 0 h 101"/>
                  <a:gd name="T2" fmla="*/ 0 w 93"/>
                  <a:gd name="T3" fmla="*/ 0 h 101"/>
                  <a:gd name="T4" fmla="*/ 0 w 93"/>
                  <a:gd name="T5" fmla="*/ 0 h 101"/>
                  <a:gd name="T6" fmla="*/ 0 w 93"/>
                  <a:gd name="T7" fmla="*/ 0 h 101"/>
                  <a:gd name="T8" fmla="*/ 0 w 93"/>
                  <a:gd name="T9" fmla="*/ 0 h 101"/>
                  <a:gd name="T10" fmla="*/ 0 w 93"/>
                  <a:gd name="T11" fmla="*/ 0 h 101"/>
                  <a:gd name="T12" fmla="*/ 0 w 93"/>
                  <a:gd name="T13" fmla="*/ 0 h 101"/>
                  <a:gd name="T14" fmla="*/ 0 w 93"/>
                  <a:gd name="T15" fmla="*/ 0 h 101"/>
                  <a:gd name="T16" fmla="*/ 0 w 93"/>
                  <a:gd name="T17" fmla="*/ 0 h 101"/>
                  <a:gd name="T18" fmla="*/ 0 w 93"/>
                  <a:gd name="T19" fmla="*/ 0 h 101"/>
                  <a:gd name="T20" fmla="*/ 0 w 93"/>
                  <a:gd name="T21" fmla="*/ 0 h 101"/>
                  <a:gd name="T22" fmla="*/ 0 w 93"/>
                  <a:gd name="T23" fmla="*/ 0 h 101"/>
                  <a:gd name="T24" fmla="*/ 0 w 93"/>
                  <a:gd name="T25" fmla="*/ 0 h 101"/>
                  <a:gd name="T26" fmla="*/ 0 w 93"/>
                  <a:gd name="T27" fmla="*/ 0 h 101"/>
                  <a:gd name="T28" fmla="*/ 0 w 93"/>
                  <a:gd name="T29" fmla="*/ 0 h 101"/>
                  <a:gd name="T30" fmla="*/ 0 w 93"/>
                  <a:gd name="T31" fmla="*/ 0 h 101"/>
                  <a:gd name="T32" fmla="*/ 0 w 93"/>
                  <a:gd name="T33" fmla="*/ 0 h 101"/>
                  <a:gd name="T34" fmla="*/ 0 w 93"/>
                  <a:gd name="T35" fmla="*/ 0 h 101"/>
                  <a:gd name="T36" fmla="*/ 0 w 93"/>
                  <a:gd name="T37" fmla="*/ 0 h 101"/>
                  <a:gd name="T38" fmla="*/ 0 w 93"/>
                  <a:gd name="T39" fmla="*/ 0 h 101"/>
                  <a:gd name="T40" fmla="*/ 0 w 93"/>
                  <a:gd name="T41" fmla="*/ 0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3" h="101">
                    <a:moveTo>
                      <a:pt x="0" y="101"/>
                    </a:moveTo>
                    <a:lnTo>
                      <a:pt x="0" y="101"/>
                    </a:lnTo>
                    <a:lnTo>
                      <a:pt x="19" y="94"/>
                    </a:lnTo>
                    <a:lnTo>
                      <a:pt x="36" y="84"/>
                    </a:lnTo>
                    <a:lnTo>
                      <a:pt x="52" y="69"/>
                    </a:lnTo>
                    <a:lnTo>
                      <a:pt x="65" y="53"/>
                    </a:lnTo>
                    <a:lnTo>
                      <a:pt x="76" y="35"/>
                    </a:lnTo>
                    <a:lnTo>
                      <a:pt x="84" y="20"/>
                    </a:lnTo>
                    <a:lnTo>
                      <a:pt x="90" y="9"/>
                    </a:lnTo>
                    <a:lnTo>
                      <a:pt x="93" y="0"/>
                    </a:lnTo>
                    <a:lnTo>
                      <a:pt x="81" y="0"/>
                    </a:lnTo>
                    <a:lnTo>
                      <a:pt x="81" y="7"/>
                    </a:lnTo>
                    <a:lnTo>
                      <a:pt x="76" y="17"/>
                    </a:lnTo>
                    <a:lnTo>
                      <a:pt x="67" y="32"/>
                    </a:lnTo>
                    <a:lnTo>
                      <a:pt x="57" y="47"/>
                    </a:lnTo>
                    <a:lnTo>
                      <a:pt x="44" y="63"/>
                    </a:lnTo>
                    <a:lnTo>
                      <a:pt x="30" y="75"/>
                    </a:lnTo>
                    <a:lnTo>
                      <a:pt x="16" y="86"/>
                    </a:lnTo>
                    <a:lnTo>
                      <a:pt x="0" y="93"/>
                    </a:lnTo>
                    <a:lnTo>
                      <a:pt x="0"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78" name="Freeform 378"/>
              <p:cNvSpPr>
                <a:spLocks/>
              </p:cNvSpPr>
              <p:nvPr/>
            </p:nvSpPr>
            <p:spPr bwMode="auto">
              <a:xfrm>
                <a:off x="2983" y="3594"/>
                <a:ext cx="29" cy="7"/>
              </a:xfrm>
              <a:custGeom>
                <a:avLst/>
                <a:gdLst>
                  <a:gd name="T0" fmla="*/ 0 w 89"/>
                  <a:gd name="T1" fmla="*/ 0 h 20"/>
                  <a:gd name="T2" fmla="*/ 0 w 89"/>
                  <a:gd name="T3" fmla="*/ 0 h 20"/>
                  <a:gd name="T4" fmla="*/ 0 w 89"/>
                  <a:gd name="T5" fmla="*/ 0 h 20"/>
                  <a:gd name="T6" fmla="*/ 0 w 89"/>
                  <a:gd name="T7" fmla="*/ 0 h 20"/>
                  <a:gd name="T8" fmla="*/ 0 w 89"/>
                  <a:gd name="T9" fmla="*/ 0 h 20"/>
                  <a:gd name="T10" fmla="*/ 0 w 89"/>
                  <a:gd name="T11" fmla="*/ 0 h 20"/>
                  <a:gd name="T12" fmla="*/ 0 w 89"/>
                  <a:gd name="T13" fmla="*/ 0 h 20"/>
                  <a:gd name="T14" fmla="*/ 0 w 89"/>
                  <a:gd name="T15" fmla="*/ 0 h 20"/>
                  <a:gd name="T16" fmla="*/ 0 w 89"/>
                  <a:gd name="T17" fmla="*/ 0 h 20"/>
                  <a:gd name="T18" fmla="*/ 0 w 89"/>
                  <a:gd name="T19" fmla="*/ 0 h 20"/>
                  <a:gd name="T20" fmla="*/ 0 w 89"/>
                  <a:gd name="T21" fmla="*/ 0 h 20"/>
                  <a:gd name="T22" fmla="*/ 0 w 89"/>
                  <a:gd name="T23" fmla="*/ 0 h 20"/>
                  <a:gd name="T24" fmla="*/ 0 w 89"/>
                  <a:gd name="T25" fmla="*/ 0 h 20"/>
                  <a:gd name="T26" fmla="*/ 0 w 89"/>
                  <a:gd name="T27" fmla="*/ 0 h 20"/>
                  <a:gd name="T28" fmla="*/ 0 w 89"/>
                  <a:gd name="T29" fmla="*/ 0 h 20"/>
                  <a:gd name="T30" fmla="*/ 0 w 89"/>
                  <a:gd name="T31" fmla="*/ 0 h 20"/>
                  <a:gd name="T32" fmla="*/ 0 w 89"/>
                  <a:gd name="T33" fmla="*/ 0 h 20"/>
                  <a:gd name="T34" fmla="*/ 0 w 89"/>
                  <a:gd name="T35" fmla="*/ 0 h 20"/>
                  <a:gd name="T36" fmla="*/ 0 w 89"/>
                  <a:gd name="T37" fmla="*/ 0 h 20"/>
                  <a:gd name="T38" fmla="*/ 0 w 89"/>
                  <a:gd name="T39" fmla="*/ 0 h 20"/>
                  <a:gd name="T40" fmla="*/ 0 w 89"/>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9" h="20">
                    <a:moveTo>
                      <a:pt x="0" y="18"/>
                    </a:moveTo>
                    <a:lnTo>
                      <a:pt x="0" y="18"/>
                    </a:lnTo>
                    <a:lnTo>
                      <a:pt x="9" y="19"/>
                    </a:lnTo>
                    <a:lnTo>
                      <a:pt x="16" y="20"/>
                    </a:lnTo>
                    <a:lnTo>
                      <a:pt x="26" y="19"/>
                    </a:lnTo>
                    <a:lnTo>
                      <a:pt x="38" y="18"/>
                    </a:lnTo>
                    <a:lnTo>
                      <a:pt x="51" y="15"/>
                    </a:lnTo>
                    <a:lnTo>
                      <a:pt x="63" y="13"/>
                    </a:lnTo>
                    <a:lnTo>
                      <a:pt x="76" y="11"/>
                    </a:lnTo>
                    <a:lnTo>
                      <a:pt x="89" y="8"/>
                    </a:lnTo>
                    <a:lnTo>
                      <a:pt x="89" y="0"/>
                    </a:lnTo>
                    <a:lnTo>
                      <a:pt x="76" y="3"/>
                    </a:lnTo>
                    <a:lnTo>
                      <a:pt x="63" y="5"/>
                    </a:lnTo>
                    <a:lnTo>
                      <a:pt x="51" y="7"/>
                    </a:lnTo>
                    <a:lnTo>
                      <a:pt x="38" y="9"/>
                    </a:lnTo>
                    <a:lnTo>
                      <a:pt x="26" y="11"/>
                    </a:lnTo>
                    <a:lnTo>
                      <a:pt x="16" y="9"/>
                    </a:lnTo>
                    <a:lnTo>
                      <a:pt x="9" y="11"/>
                    </a:lnTo>
                    <a:lnTo>
                      <a:pt x="3" y="9"/>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79" name="Freeform 379"/>
              <p:cNvSpPr>
                <a:spLocks/>
              </p:cNvSpPr>
              <p:nvPr/>
            </p:nvSpPr>
            <p:spPr bwMode="auto">
              <a:xfrm>
                <a:off x="2958" y="3581"/>
                <a:ext cx="26" cy="19"/>
              </a:xfrm>
              <a:custGeom>
                <a:avLst/>
                <a:gdLst>
                  <a:gd name="T0" fmla="*/ 0 w 77"/>
                  <a:gd name="T1" fmla="*/ 0 h 58"/>
                  <a:gd name="T2" fmla="*/ 0 w 77"/>
                  <a:gd name="T3" fmla="*/ 0 h 58"/>
                  <a:gd name="T4" fmla="*/ 0 w 77"/>
                  <a:gd name="T5" fmla="*/ 0 h 58"/>
                  <a:gd name="T6" fmla="*/ 0 w 77"/>
                  <a:gd name="T7" fmla="*/ 0 h 58"/>
                  <a:gd name="T8" fmla="*/ 0 w 77"/>
                  <a:gd name="T9" fmla="*/ 0 h 58"/>
                  <a:gd name="T10" fmla="*/ 0 w 77"/>
                  <a:gd name="T11" fmla="*/ 0 h 58"/>
                  <a:gd name="T12" fmla="*/ 0 w 77"/>
                  <a:gd name="T13" fmla="*/ 0 h 58"/>
                  <a:gd name="T14" fmla="*/ 0 w 77"/>
                  <a:gd name="T15" fmla="*/ 0 h 58"/>
                  <a:gd name="T16" fmla="*/ 0 w 77"/>
                  <a:gd name="T17" fmla="*/ 0 h 58"/>
                  <a:gd name="T18" fmla="*/ 0 w 77"/>
                  <a:gd name="T19" fmla="*/ 0 h 58"/>
                  <a:gd name="T20" fmla="*/ 0 w 77"/>
                  <a:gd name="T21" fmla="*/ 0 h 58"/>
                  <a:gd name="T22" fmla="*/ 0 w 77"/>
                  <a:gd name="T23" fmla="*/ 0 h 58"/>
                  <a:gd name="T24" fmla="*/ 0 w 77"/>
                  <a:gd name="T25" fmla="*/ 0 h 58"/>
                  <a:gd name="T26" fmla="*/ 0 w 77"/>
                  <a:gd name="T27" fmla="*/ 0 h 58"/>
                  <a:gd name="T28" fmla="*/ 0 w 77"/>
                  <a:gd name="T29" fmla="*/ 0 h 58"/>
                  <a:gd name="T30" fmla="*/ 0 w 77"/>
                  <a:gd name="T31" fmla="*/ 0 h 58"/>
                  <a:gd name="T32" fmla="*/ 0 w 77"/>
                  <a:gd name="T33" fmla="*/ 0 h 58"/>
                  <a:gd name="T34" fmla="*/ 0 w 77"/>
                  <a:gd name="T35" fmla="*/ 0 h 58"/>
                  <a:gd name="T36" fmla="*/ 0 w 77"/>
                  <a:gd name="T37" fmla="*/ 0 h 58"/>
                  <a:gd name="T38" fmla="*/ 0 w 77"/>
                  <a:gd name="T39" fmla="*/ 0 h 58"/>
                  <a:gd name="T40" fmla="*/ 0 w 77"/>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7" h="58">
                    <a:moveTo>
                      <a:pt x="0" y="8"/>
                    </a:moveTo>
                    <a:lnTo>
                      <a:pt x="0" y="8"/>
                    </a:lnTo>
                    <a:lnTo>
                      <a:pt x="6" y="12"/>
                    </a:lnTo>
                    <a:lnTo>
                      <a:pt x="15" y="18"/>
                    </a:lnTo>
                    <a:lnTo>
                      <a:pt x="25" y="27"/>
                    </a:lnTo>
                    <a:lnTo>
                      <a:pt x="36" y="35"/>
                    </a:lnTo>
                    <a:lnTo>
                      <a:pt x="47" y="43"/>
                    </a:lnTo>
                    <a:lnTo>
                      <a:pt x="57" y="49"/>
                    </a:lnTo>
                    <a:lnTo>
                      <a:pt x="67" y="55"/>
                    </a:lnTo>
                    <a:lnTo>
                      <a:pt x="74" y="58"/>
                    </a:lnTo>
                    <a:lnTo>
                      <a:pt x="77" y="49"/>
                    </a:lnTo>
                    <a:lnTo>
                      <a:pt x="70" y="47"/>
                    </a:lnTo>
                    <a:lnTo>
                      <a:pt x="63" y="41"/>
                    </a:lnTo>
                    <a:lnTo>
                      <a:pt x="52" y="35"/>
                    </a:lnTo>
                    <a:lnTo>
                      <a:pt x="42" y="27"/>
                    </a:lnTo>
                    <a:lnTo>
                      <a:pt x="31" y="18"/>
                    </a:lnTo>
                    <a:lnTo>
                      <a:pt x="20" y="10"/>
                    </a:lnTo>
                    <a:lnTo>
                      <a:pt x="12" y="4"/>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80" name="Freeform 380"/>
              <p:cNvSpPr>
                <a:spLocks/>
              </p:cNvSpPr>
              <p:nvPr/>
            </p:nvSpPr>
            <p:spPr bwMode="auto">
              <a:xfrm>
                <a:off x="2957" y="3552"/>
                <a:ext cx="13" cy="31"/>
              </a:xfrm>
              <a:custGeom>
                <a:avLst/>
                <a:gdLst>
                  <a:gd name="T0" fmla="*/ 0 w 39"/>
                  <a:gd name="T1" fmla="*/ 0 h 93"/>
                  <a:gd name="T2" fmla="*/ 0 w 39"/>
                  <a:gd name="T3" fmla="*/ 0 h 93"/>
                  <a:gd name="T4" fmla="*/ 0 w 39"/>
                  <a:gd name="T5" fmla="*/ 0 h 93"/>
                  <a:gd name="T6" fmla="*/ 0 w 39"/>
                  <a:gd name="T7" fmla="*/ 0 h 93"/>
                  <a:gd name="T8" fmla="*/ 0 w 39"/>
                  <a:gd name="T9" fmla="*/ 0 h 93"/>
                  <a:gd name="T10" fmla="*/ 0 w 39"/>
                  <a:gd name="T11" fmla="*/ 0 h 93"/>
                  <a:gd name="T12" fmla="*/ 0 w 39"/>
                  <a:gd name="T13" fmla="*/ 0 h 93"/>
                  <a:gd name="T14" fmla="*/ 0 w 39"/>
                  <a:gd name="T15" fmla="*/ 0 h 93"/>
                  <a:gd name="T16" fmla="*/ 0 w 39"/>
                  <a:gd name="T17" fmla="*/ 0 h 93"/>
                  <a:gd name="T18" fmla="*/ 0 w 39"/>
                  <a:gd name="T19" fmla="*/ 0 h 93"/>
                  <a:gd name="T20" fmla="*/ 0 w 39"/>
                  <a:gd name="T21" fmla="*/ 0 h 93"/>
                  <a:gd name="T22" fmla="*/ 0 w 39"/>
                  <a:gd name="T23" fmla="*/ 0 h 93"/>
                  <a:gd name="T24" fmla="*/ 0 w 39"/>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93">
                    <a:moveTo>
                      <a:pt x="34" y="0"/>
                    </a:moveTo>
                    <a:lnTo>
                      <a:pt x="34" y="0"/>
                    </a:lnTo>
                    <a:lnTo>
                      <a:pt x="21" y="18"/>
                    </a:lnTo>
                    <a:lnTo>
                      <a:pt x="7" y="45"/>
                    </a:lnTo>
                    <a:lnTo>
                      <a:pt x="0" y="72"/>
                    </a:lnTo>
                    <a:lnTo>
                      <a:pt x="3" y="93"/>
                    </a:lnTo>
                    <a:lnTo>
                      <a:pt x="9" y="85"/>
                    </a:lnTo>
                    <a:lnTo>
                      <a:pt x="9" y="72"/>
                    </a:lnTo>
                    <a:lnTo>
                      <a:pt x="16" y="48"/>
                    </a:lnTo>
                    <a:lnTo>
                      <a:pt x="29" y="21"/>
                    </a:lnTo>
                    <a:lnTo>
                      <a:pt x="39" y="5"/>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81" name="Freeform 381"/>
              <p:cNvSpPr>
                <a:spLocks/>
              </p:cNvSpPr>
              <p:nvPr/>
            </p:nvSpPr>
            <p:spPr bwMode="auto">
              <a:xfrm>
                <a:off x="2920" y="3397"/>
                <a:ext cx="3" cy="3"/>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8" y="3"/>
                    </a:moveTo>
                    <a:lnTo>
                      <a:pt x="6" y="0"/>
                    </a:lnTo>
                    <a:lnTo>
                      <a:pt x="3" y="2"/>
                    </a:lnTo>
                    <a:lnTo>
                      <a:pt x="0" y="4"/>
                    </a:lnTo>
                    <a:lnTo>
                      <a:pt x="0" y="8"/>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82" name="Freeform 382"/>
              <p:cNvSpPr>
                <a:spLocks/>
              </p:cNvSpPr>
              <p:nvPr/>
            </p:nvSpPr>
            <p:spPr bwMode="auto">
              <a:xfrm>
                <a:off x="2920" y="3398"/>
                <a:ext cx="18" cy="18"/>
              </a:xfrm>
              <a:custGeom>
                <a:avLst/>
                <a:gdLst>
                  <a:gd name="T0" fmla="*/ 0 w 52"/>
                  <a:gd name="T1" fmla="*/ 0 h 54"/>
                  <a:gd name="T2" fmla="*/ 0 w 52"/>
                  <a:gd name="T3" fmla="*/ 0 h 54"/>
                  <a:gd name="T4" fmla="*/ 0 w 52"/>
                  <a:gd name="T5" fmla="*/ 0 h 54"/>
                  <a:gd name="T6" fmla="*/ 0 w 52"/>
                  <a:gd name="T7" fmla="*/ 0 h 54"/>
                  <a:gd name="T8" fmla="*/ 0 w 52"/>
                  <a:gd name="T9" fmla="*/ 0 h 54"/>
                  <a:gd name="T10" fmla="*/ 0 w 52"/>
                  <a:gd name="T11" fmla="*/ 0 h 54"/>
                  <a:gd name="T12" fmla="*/ 0 w 52"/>
                  <a:gd name="T13" fmla="*/ 0 h 54"/>
                  <a:gd name="T14" fmla="*/ 0 w 52"/>
                  <a:gd name="T15" fmla="*/ 0 h 54"/>
                  <a:gd name="T16" fmla="*/ 0 w 52"/>
                  <a:gd name="T17" fmla="*/ 0 h 54"/>
                  <a:gd name="T18" fmla="*/ 0 w 52"/>
                  <a:gd name="T19" fmla="*/ 0 h 54"/>
                  <a:gd name="T20" fmla="*/ 0 w 52"/>
                  <a:gd name="T21" fmla="*/ 0 h 54"/>
                  <a:gd name="T22" fmla="*/ 0 w 52"/>
                  <a:gd name="T23" fmla="*/ 0 h 54"/>
                  <a:gd name="T24" fmla="*/ 0 w 52"/>
                  <a:gd name="T25" fmla="*/ 0 h 54"/>
                  <a:gd name="T26" fmla="*/ 0 w 52"/>
                  <a:gd name="T27" fmla="*/ 0 h 54"/>
                  <a:gd name="T28" fmla="*/ 0 w 52"/>
                  <a:gd name="T29" fmla="*/ 0 h 54"/>
                  <a:gd name="T30" fmla="*/ 0 w 52"/>
                  <a:gd name="T31" fmla="*/ 0 h 54"/>
                  <a:gd name="T32" fmla="*/ 0 w 52"/>
                  <a:gd name="T33" fmla="*/ 0 h 54"/>
                  <a:gd name="T34" fmla="*/ 0 w 52"/>
                  <a:gd name="T35" fmla="*/ 0 h 54"/>
                  <a:gd name="T36" fmla="*/ 0 w 52"/>
                  <a:gd name="T37" fmla="*/ 0 h 54"/>
                  <a:gd name="T38" fmla="*/ 0 w 52"/>
                  <a:gd name="T39" fmla="*/ 0 h 54"/>
                  <a:gd name="T40" fmla="*/ 0 w 52"/>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2" h="54">
                    <a:moveTo>
                      <a:pt x="52" y="51"/>
                    </a:moveTo>
                    <a:lnTo>
                      <a:pt x="52" y="51"/>
                    </a:lnTo>
                    <a:lnTo>
                      <a:pt x="49" y="47"/>
                    </a:lnTo>
                    <a:lnTo>
                      <a:pt x="46" y="40"/>
                    </a:lnTo>
                    <a:lnTo>
                      <a:pt x="40" y="35"/>
                    </a:lnTo>
                    <a:lnTo>
                      <a:pt x="36" y="28"/>
                    </a:lnTo>
                    <a:lnTo>
                      <a:pt x="29" y="23"/>
                    </a:lnTo>
                    <a:lnTo>
                      <a:pt x="22" y="16"/>
                    </a:lnTo>
                    <a:lnTo>
                      <a:pt x="16" y="8"/>
                    </a:lnTo>
                    <a:lnTo>
                      <a:pt x="8" y="0"/>
                    </a:lnTo>
                    <a:lnTo>
                      <a:pt x="0" y="5"/>
                    </a:lnTo>
                    <a:lnTo>
                      <a:pt x="7" y="13"/>
                    </a:lnTo>
                    <a:lnTo>
                      <a:pt x="16" y="22"/>
                    </a:lnTo>
                    <a:lnTo>
                      <a:pt x="23" y="28"/>
                    </a:lnTo>
                    <a:lnTo>
                      <a:pt x="27" y="34"/>
                    </a:lnTo>
                    <a:lnTo>
                      <a:pt x="32" y="40"/>
                    </a:lnTo>
                    <a:lnTo>
                      <a:pt x="38" y="46"/>
                    </a:lnTo>
                    <a:lnTo>
                      <a:pt x="40" y="50"/>
                    </a:lnTo>
                    <a:lnTo>
                      <a:pt x="43" y="54"/>
                    </a:lnTo>
                    <a:lnTo>
                      <a:pt x="52"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83" name="Freeform 383"/>
              <p:cNvSpPr>
                <a:spLocks/>
              </p:cNvSpPr>
              <p:nvPr/>
            </p:nvSpPr>
            <p:spPr bwMode="auto">
              <a:xfrm>
                <a:off x="2935" y="3415"/>
                <a:ext cx="17" cy="43"/>
              </a:xfrm>
              <a:custGeom>
                <a:avLst/>
                <a:gdLst>
                  <a:gd name="T0" fmla="*/ 0 w 51"/>
                  <a:gd name="T1" fmla="*/ 0 h 130"/>
                  <a:gd name="T2" fmla="*/ 0 w 51"/>
                  <a:gd name="T3" fmla="*/ 0 h 130"/>
                  <a:gd name="T4" fmla="*/ 0 w 51"/>
                  <a:gd name="T5" fmla="*/ 0 h 130"/>
                  <a:gd name="T6" fmla="*/ 0 w 51"/>
                  <a:gd name="T7" fmla="*/ 0 h 130"/>
                  <a:gd name="T8" fmla="*/ 0 w 51"/>
                  <a:gd name="T9" fmla="*/ 0 h 130"/>
                  <a:gd name="T10" fmla="*/ 0 w 51"/>
                  <a:gd name="T11" fmla="*/ 0 h 130"/>
                  <a:gd name="T12" fmla="*/ 0 w 51"/>
                  <a:gd name="T13" fmla="*/ 0 h 130"/>
                  <a:gd name="T14" fmla="*/ 0 w 51"/>
                  <a:gd name="T15" fmla="*/ 0 h 130"/>
                  <a:gd name="T16" fmla="*/ 0 w 51"/>
                  <a:gd name="T17" fmla="*/ 0 h 130"/>
                  <a:gd name="T18" fmla="*/ 0 w 51"/>
                  <a:gd name="T19" fmla="*/ 0 h 130"/>
                  <a:gd name="T20" fmla="*/ 0 w 51"/>
                  <a:gd name="T21" fmla="*/ 0 h 130"/>
                  <a:gd name="T22" fmla="*/ 0 w 51"/>
                  <a:gd name="T23" fmla="*/ 0 h 130"/>
                  <a:gd name="T24" fmla="*/ 0 w 51"/>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 h="130">
                    <a:moveTo>
                      <a:pt x="51" y="130"/>
                    </a:moveTo>
                    <a:lnTo>
                      <a:pt x="51" y="130"/>
                    </a:lnTo>
                    <a:lnTo>
                      <a:pt x="44" y="97"/>
                    </a:lnTo>
                    <a:lnTo>
                      <a:pt x="31" y="56"/>
                    </a:lnTo>
                    <a:lnTo>
                      <a:pt x="18" y="20"/>
                    </a:lnTo>
                    <a:lnTo>
                      <a:pt x="9" y="0"/>
                    </a:lnTo>
                    <a:lnTo>
                      <a:pt x="0" y="3"/>
                    </a:lnTo>
                    <a:lnTo>
                      <a:pt x="9" y="23"/>
                    </a:lnTo>
                    <a:lnTo>
                      <a:pt x="22" y="58"/>
                    </a:lnTo>
                    <a:lnTo>
                      <a:pt x="35" y="97"/>
                    </a:lnTo>
                    <a:lnTo>
                      <a:pt x="40" y="130"/>
                    </a:lnTo>
                    <a:lnTo>
                      <a:pt x="51" y="1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84" name="Freeform 384"/>
              <p:cNvSpPr>
                <a:spLocks/>
              </p:cNvSpPr>
              <p:nvPr/>
            </p:nvSpPr>
            <p:spPr bwMode="auto">
              <a:xfrm>
                <a:off x="2944" y="3458"/>
                <a:ext cx="8" cy="89"/>
              </a:xfrm>
              <a:custGeom>
                <a:avLst/>
                <a:gdLst>
                  <a:gd name="T0" fmla="*/ 0 w 23"/>
                  <a:gd name="T1" fmla="*/ 0 h 267"/>
                  <a:gd name="T2" fmla="*/ 0 w 23"/>
                  <a:gd name="T3" fmla="*/ 0 h 267"/>
                  <a:gd name="T4" fmla="*/ 0 w 23"/>
                  <a:gd name="T5" fmla="*/ 0 h 267"/>
                  <a:gd name="T6" fmla="*/ 0 w 23"/>
                  <a:gd name="T7" fmla="*/ 0 h 267"/>
                  <a:gd name="T8" fmla="*/ 0 w 23"/>
                  <a:gd name="T9" fmla="*/ 0 h 267"/>
                  <a:gd name="T10" fmla="*/ 0 w 23"/>
                  <a:gd name="T11" fmla="*/ 0 h 267"/>
                  <a:gd name="T12" fmla="*/ 0 w 23"/>
                  <a:gd name="T13" fmla="*/ 0 h 267"/>
                  <a:gd name="T14" fmla="*/ 0 w 23"/>
                  <a:gd name="T15" fmla="*/ 0 h 267"/>
                  <a:gd name="T16" fmla="*/ 0 w 23"/>
                  <a:gd name="T17" fmla="*/ 0 h 267"/>
                  <a:gd name="T18" fmla="*/ 0 w 23"/>
                  <a:gd name="T19" fmla="*/ 0 h 267"/>
                  <a:gd name="T20" fmla="*/ 0 w 23"/>
                  <a:gd name="T21" fmla="*/ 0 h 267"/>
                  <a:gd name="T22" fmla="*/ 0 w 23"/>
                  <a:gd name="T23" fmla="*/ 0 h 267"/>
                  <a:gd name="T24" fmla="*/ 0 w 23"/>
                  <a:gd name="T25" fmla="*/ 0 h 267"/>
                  <a:gd name="T26" fmla="*/ 0 w 23"/>
                  <a:gd name="T27" fmla="*/ 0 h 267"/>
                  <a:gd name="T28" fmla="*/ 0 w 23"/>
                  <a:gd name="T29" fmla="*/ 0 h 267"/>
                  <a:gd name="T30" fmla="*/ 0 w 23"/>
                  <a:gd name="T31" fmla="*/ 0 h 267"/>
                  <a:gd name="T32" fmla="*/ 0 w 23"/>
                  <a:gd name="T33" fmla="*/ 0 h 267"/>
                  <a:gd name="T34" fmla="*/ 0 w 23"/>
                  <a:gd name="T35" fmla="*/ 0 h 2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 h="267">
                    <a:moveTo>
                      <a:pt x="9" y="267"/>
                    </a:moveTo>
                    <a:lnTo>
                      <a:pt x="13" y="261"/>
                    </a:lnTo>
                    <a:lnTo>
                      <a:pt x="12" y="218"/>
                    </a:lnTo>
                    <a:lnTo>
                      <a:pt x="13" y="136"/>
                    </a:lnTo>
                    <a:lnTo>
                      <a:pt x="19" y="52"/>
                    </a:lnTo>
                    <a:lnTo>
                      <a:pt x="23" y="0"/>
                    </a:lnTo>
                    <a:lnTo>
                      <a:pt x="12" y="0"/>
                    </a:lnTo>
                    <a:lnTo>
                      <a:pt x="10" y="52"/>
                    </a:lnTo>
                    <a:lnTo>
                      <a:pt x="4" y="136"/>
                    </a:lnTo>
                    <a:lnTo>
                      <a:pt x="0" y="218"/>
                    </a:lnTo>
                    <a:lnTo>
                      <a:pt x="4" y="264"/>
                    </a:lnTo>
                    <a:lnTo>
                      <a:pt x="9" y="259"/>
                    </a:lnTo>
                    <a:lnTo>
                      <a:pt x="4" y="264"/>
                    </a:lnTo>
                    <a:lnTo>
                      <a:pt x="7" y="267"/>
                    </a:lnTo>
                    <a:lnTo>
                      <a:pt x="10" y="267"/>
                    </a:lnTo>
                    <a:lnTo>
                      <a:pt x="13" y="265"/>
                    </a:lnTo>
                    <a:lnTo>
                      <a:pt x="13" y="261"/>
                    </a:lnTo>
                    <a:lnTo>
                      <a:pt x="9" y="2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85" name="Freeform 385"/>
              <p:cNvSpPr>
                <a:spLocks/>
              </p:cNvSpPr>
              <p:nvPr/>
            </p:nvSpPr>
            <p:spPr bwMode="auto">
              <a:xfrm>
                <a:off x="2904" y="3527"/>
                <a:ext cx="43" cy="20"/>
              </a:xfrm>
              <a:custGeom>
                <a:avLst/>
                <a:gdLst>
                  <a:gd name="T0" fmla="*/ 0 w 130"/>
                  <a:gd name="T1" fmla="*/ 0 h 60"/>
                  <a:gd name="T2" fmla="*/ 0 w 130"/>
                  <a:gd name="T3" fmla="*/ 0 h 60"/>
                  <a:gd name="T4" fmla="*/ 0 w 130"/>
                  <a:gd name="T5" fmla="*/ 0 h 60"/>
                  <a:gd name="T6" fmla="*/ 0 w 130"/>
                  <a:gd name="T7" fmla="*/ 0 h 60"/>
                  <a:gd name="T8" fmla="*/ 0 w 130"/>
                  <a:gd name="T9" fmla="*/ 0 h 60"/>
                  <a:gd name="T10" fmla="*/ 0 w 130"/>
                  <a:gd name="T11" fmla="*/ 0 h 60"/>
                  <a:gd name="T12" fmla="*/ 0 w 130"/>
                  <a:gd name="T13" fmla="*/ 0 h 60"/>
                  <a:gd name="T14" fmla="*/ 0 w 130"/>
                  <a:gd name="T15" fmla="*/ 0 h 60"/>
                  <a:gd name="T16" fmla="*/ 0 w 130"/>
                  <a:gd name="T17" fmla="*/ 0 h 60"/>
                  <a:gd name="T18" fmla="*/ 0 w 130"/>
                  <a:gd name="T19" fmla="*/ 0 h 60"/>
                  <a:gd name="T20" fmla="*/ 0 w 130"/>
                  <a:gd name="T21" fmla="*/ 0 h 60"/>
                  <a:gd name="T22" fmla="*/ 0 w 130"/>
                  <a:gd name="T23" fmla="*/ 0 h 60"/>
                  <a:gd name="T24" fmla="*/ 0 w 130"/>
                  <a:gd name="T25" fmla="*/ 0 h 60"/>
                  <a:gd name="T26" fmla="*/ 0 w 130"/>
                  <a:gd name="T27" fmla="*/ 0 h 60"/>
                  <a:gd name="T28" fmla="*/ 0 w 130"/>
                  <a:gd name="T29" fmla="*/ 0 h 60"/>
                  <a:gd name="T30" fmla="*/ 0 w 130"/>
                  <a:gd name="T31" fmla="*/ 0 h 60"/>
                  <a:gd name="T32" fmla="*/ 0 w 130"/>
                  <a:gd name="T33" fmla="*/ 0 h 60"/>
                  <a:gd name="T34" fmla="*/ 0 w 130"/>
                  <a:gd name="T35" fmla="*/ 0 h 60"/>
                  <a:gd name="T36" fmla="*/ 0 w 130"/>
                  <a:gd name="T37" fmla="*/ 0 h 60"/>
                  <a:gd name="T38" fmla="*/ 0 w 130"/>
                  <a:gd name="T39" fmla="*/ 0 h 60"/>
                  <a:gd name="T40" fmla="*/ 0 w 130"/>
                  <a:gd name="T41" fmla="*/ 0 h 60"/>
                  <a:gd name="T42" fmla="*/ 0 w 130"/>
                  <a:gd name="T43" fmla="*/ 0 h 60"/>
                  <a:gd name="T44" fmla="*/ 0 w 130"/>
                  <a:gd name="T45" fmla="*/ 0 h 60"/>
                  <a:gd name="T46" fmla="*/ 0 w 130"/>
                  <a:gd name="T47" fmla="*/ 0 h 60"/>
                  <a:gd name="T48" fmla="*/ 0 w 130"/>
                  <a:gd name="T49" fmla="*/ 0 h 60"/>
                  <a:gd name="T50" fmla="*/ 0 w 130"/>
                  <a:gd name="T51" fmla="*/ 0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0" h="60">
                    <a:moveTo>
                      <a:pt x="9" y="7"/>
                    </a:moveTo>
                    <a:lnTo>
                      <a:pt x="0" y="6"/>
                    </a:lnTo>
                    <a:lnTo>
                      <a:pt x="8" y="15"/>
                    </a:lnTo>
                    <a:lnTo>
                      <a:pt x="19" y="26"/>
                    </a:lnTo>
                    <a:lnTo>
                      <a:pt x="35" y="34"/>
                    </a:lnTo>
                    <a:lnTo>
                      <a:pt x="54" y="44"/>
                    </a:lnTo>
                    <a:lnTo>
                      <a:pt x="73" y="52"/>
                    </a:lnTo>
                    <a:lnTo>
                      <a:pt x="95" y="57"/>
                    </a:lnTo>
                    <a:lnTo>
                      <a:pt x="114" y="60"/>
                    </a:lnTo>
                    <a:lnTo>
                      <a:pt x="130" y="60"/>
                    </a:lnTo>
                    <a:lnTo>
                      <a:pt x="130" y="52"/>
                    </a:lnTo>
                    <a:lnTo>
                      <a:pt x="114" y="52"/>
                    </a:lnTo>
                    <a:lnTo>
                      <a:pt x="95" y="49"/>
                    </a:lnTo>
                    <a:lnTo>
                      <a:pt x="76" y="44"/>
                    </a:lnTo>
                    <a:lnTo>
                      <a:pt x="57" y="35"/>
                    </a:lnTo>
                    <a:lnTo>
                      <a:pt x="38" y="26"/>
                    </a:lnTo>
                    <a:lnTo>
                      <a:pt x="25" y="18"/>
                    </a:lnTo>
                    <a:lnTo>
                      <a:pt x="13" y="10"/>
                    </a:lnTo>
                    <a:lnTo>
                      <a:pt x="9" y="3"/>
                    </a:lnTo>
                    <a:lnTo>
                      <a:pt x="0" y="2"/>
                    </a:lnTo>
                    <a:lnTo>
                      <a:pt x="9" y="3"/>
                    </a:lnTo>
                    <a:lnTo>
                      <a:pt x="8" y="0"/>
                    </a:lnTo>
                    <a:lnTo>
                      <a:pt x="3" y="0"/>
                    </a:lnTo>
                    <a:lnTo>
                      <a:pt x="0" y="2"/>
                    </a:lnTo>
                    <a:lnTo>
                      <a:pt x="0" y="6"/>
                    </a:lnTo>
                    <a:lnTo>
                      <a:pt x="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86" name="Freeform 386"/>
              <p:cNvSpPr>
                <a:spLocks/>
              </p:cNvSpPr>
              <p:nvPr/>
            </p:nvSpPr>
            <p:spPr bwMode="auto">
              <a:xfrm>
                <a:off x="2893" y="3528"/>
                <a:ext cx="14" cy="14"/>
              </a:xfrm>
              <a:custGeom>
                <a:avLst/>
                <a:gdLst>
                  <a:gd name="T0" fmla="*/ 0 w 42"/>
                  <a:gd name="T1" fmla="*/ 0 h 42"/>
                  <a:gd name="T2" fmla="*/ 0 w 42"/>
                  <a:gd name="T3" fmla="*/ 0 h 42"/>
                  <a:gd name="T4" fmla="*/ 0 w 42"/>
                  <a:gd name="T5" fmla="*/ 0 h 42"/>
                  <a:gd name="T6" fmla="*/ 0 w 42"/>
                  <a:gd name="T7" fmla="*/ 0 h 42"/>
                  <a:gd name="T8" fmla="*/ 0 w 42"/>
                  <a:gd name="T9" fmla="*/ 0 h 42"/>
                  <a:gd name="T10" fmla="*/ 0 w 42"/>
                  <a:gd name="T11" fmla="*/ 0 h 42"/>
                  <a:gd name="T12" fmla="*/ 0 w 42"/>
                  <a:gd name="T13" fmla="*/ 0 h 42"/>
                  <a:gd name="T14" fmla="*/ 0 w 42"/>
                  <a:gd name="T15" fmla="*/ 0 h 42"/>
                  <a:gd name="T16" fmla="*/ 0 w 42"/>
                  <a:gd name="T17" fmla="*/ 0 h 42"/>
                  <a:gd name="T18" fmla="*/ 0 w 42"/>
                  <a:gd name="T19" fmla="*/ 0 h 42"/>
                  <a:gd name="T20" fmla="*/ 0 w 42"/>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 h="42">
                    <a:moveTo>
                      <a:pt x="9" y="42"/>
                    </a:moveTo>
                    <a:lnTo>
                      <a:pt x="16" y="31"/>
                    </a:lnTo>
                    <a:lnTo>
                      <a:pt x="23" y="20"/>
                    </a:lnTo>
                    <a:lnTo>
                      <a:pt x="33" y="12"/>
                    </a:lnTo>
                    <a:lnTo>
                      <a:pt x="42" y="5"/>
                    </a:lnTo>
                    <a:lnTo>
                      <a:pt x="33" y="0"/>
                    </a:lnTo>
                    <a:lnTo>
                      <a:pt x="27" y="6"/>
                    </a:lnTo>
                    <a:lnTo>
                      <a:pt x="17" y="15"/>
                    </a:lnTo>
                    <a:lnTo>
                      <a:pt x="7" y="25"/>
                    </a:lnTo>
                    <a:lnTo>
                      <a:pt x="0" y="39"/>
                    </a:lnTo>
                    <a:lnTo>
                      <a:pt x="9"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87" name="Freeform 387"/>
              <p:cNvSpPr>
                <a:spLocks/>
              </p:cNvSpPr>
              <p:nvPr/>
            </p:nvSpPr>
            <p:spPr bwMode="auto">
              <a:xfrm>
                <a:off x="2893" y="3541"/>
                <a:ext cx="3" cy="2"/>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0" y="0"/>
                    </a:moveTo>
                    <a:lnTo>
                      <a:pt x="0" y="4"/>
                    </a:lnTo>
                    <a:lnTo>
                      <a:pt x="3" y="5"/>
                    </a:lnTo>
                    <a:lnTo>
                      <a:pt x="7" y="5"/>
                    </a:lnTo>
                    <a:lnTo>
                      <a:pt x="9"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88" name="Freeform 388"/>
              <p:cNvSpPr>
                <a:spLocks/>
              </p:cNvSpPr>
              <p:nvPr/>
            </p:nvSpPr>
            <p:spPr bwMode="auto">
              <a:xfrm>
                <a:off x="2948" y="3457"/>
                <a:ext cx="3" cy="2"/>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9" y="2"/>
                    </a:moveTo>
                    <a:lnTo>
                      <a:pt x="7" y="0"/>
                    </a:lnTo>
                    <a:lnTo>
                      <a:pt x="3" y="0"/>
                    </a:lnTo>
                    <a:lnTo>
                      <a:pt x="0" y="1"/>
                    </a:lnTo>
                    <a:lnTo>
                      <a:pt x="0" y="5"/>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89" name="Freeform 389"/>
              <p:cNvSpPr>
                <a:spLocks/>
              </p:cNvSpPr>
              <p:nvPr/>
            </p:nvSpPr>
            <p:spPr bwMode="auto">
              <a:xfrm>
                <a:off x="2948" y="3458"/>
                <a:ext cx="6" cy="19"/>
              </a:xfrm>
              <a:custGeom>
                <a:avLst/>
                <a:gdLst>
                  <a:gd name="T0" fmla="*/ 0 w 17"/>
                  <a:gd name="T1" fmla="*/ 0 h 57"/>
                  <a:gd name="T2" fmla="*/ 0 w 17"/>
                  <a:gd name="T3" fmla="*/ 0 h 57"/>
                  <a:gd name="T4" fmla="*/ 0 w 17"/>
                  <a:gd name="T5" fmla="*/ 0 h 57"/>
                  <a:gd name="T6" fmla="*/ 0 w 17"/>
                  <a:gd name="T7" fmla="*/ 0 h 57"/>
                  <a:gd name="T8" fmla="*/ 0 w 17"/>
                  <a:gd name="T9" fmla="*/ 0 h 57"/>
                  <a:gd name="T10" fmla="*/ 0 w 17"/>
                  <a:gd name="T11" fmla="*/ 0 h 57"/>
                  <a:gd name="T12" fmla="*/ 0 w 17"/>
                  <a:gd name="T13" fmla="*/ 0 h 57"/>
                  <a:gd name="T14" fmla="*/ 0 w 17"/>
                  <a:gd name="T15" fmla="*/ 0 h 57"/>
                  <a:gd name="T16" fmla="*/ 0 w 17"/>
                  <a:gd name="T17" fmla="*/ 0 h 57"/>
                  <a:gd name="T18" fmla="*/ 0 w 17"/>
                  <a:gd name="T19" fmla="*/ 0 h 57"/>
                  <a:gd name="T20" fmla="*/ 0 w 17"/>
                  <a:gd name="T21" fmla="*/ 0 h 57"/>
                  <a:gd name="T22" fmla="*/ 0 w 17"/>
                  <a:gd name="T23" fmla="*/ 0 h 57"/>
                  <a:gd name="T24" fmla="*/ 0 w 17"/>
                  <a:gd name="T25" fmla="*/ 0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 h="57">
                    <a:moveTo>
                      <a:pt x="15" y="49"/>
                    </a:moveTo>
                    <a:lnTo>
                      <a:pt x="15" y="49"/>
                    </a:lnTo>
                    <a:lnTo>
                      <a:pt x="16" y="48"/>
                    </a:lnTo>
                    <a:lnTo>
                      <a:pt x="15" y="37"/>
                    </a:lnTo>
                    <a:lnTo>
                      <a:pt x="13" y="19"/>
                    </a:lnTo>
                    <a:lnTo>
                      <a:pt x="9" y="0"/>
                    </a:lnTo>
                    <a:lnTo>
                      <a:pt x="0" y="3"/>
                    </a:lnTo>
                    <a:lnTo>
                      <a:pt x="4" y="19"/>
                    </a:lnTo>
                    <a:lnTo>
                      <a:pt x="6" y="37"/>
                    </a:lnTo>
                    <a:lnTo>
                      <a:pt x="7" y="50"/>
                    </a:lnTo>
                    <a:lnTo>
                      <a:pt x="17" y="57"/>
                    </a:lnTo>
                    <a:lnTo>
                      <a:pt x="15"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90" name="Freeform 390"/>
              <p:cNvSpPr>
                <a:spLocks/>
              </p:cNvSpPr>
              <p:nvPr/>
            </p:nvSpPr>
            <p:spPr bwMode="auto">
              <a:xfrm>
                <a:off x="2953" y="3455"/>
                <a:ext cx="20" cy="22"/>
              </a:xfrm>
              <a:custGeom>
                <a:avLst/>
                <a:gdLst>
                  <a:gd name="T0" fmla="*/ 0 w 59"/>
                  <a:gd name="T1" fmla="*/ 0 h 65"/>
                  <a:gd name="T2" fmla="*/ 0 w 59"/>
                  <a:gd name="T3" fmla="*/ 0 h 65"/>
                  <a:gd name="T4" fmla="*/ 0 w 59"/>
                  <a:gd name="T5" fmla="*/ 0 h 65"/>
                  <a:gd name="T6" fmla="*/ 0 w 59"/>
                  <a:gd name="T7" fmla="*/ 0 h 65"/>
                  <a:gd name="T8" fmla="*/ 0 w 59"/>
                  <a:gd name="T9" fmla="*/ 0 h 65"/>
                  <a:gd name="T10" fmla="*/ 0 w 59"/>
                  <a:gd name="T11" fmla="*/ 0 h 65"/>
                  <a:gd name="T12" fmla="*/ 0 w 59"/>
                  <a:gd name="T13" fmla="*/ 0 h 65"/>
                  <a:gd name="T14" fmla="*/ 0 w 59"/>
                  <a:gd name="T15" fmla="*/ 0 h 65"/>
                  <a:gd name="T16" fmla="*/ 0 w 59"/>
                  <a:gd name="T17" fmla="*/ 0 h 65"/>
                  <a:gd name="T18" fmla="*/ 0 w 59"/>
                  <a:gd name="T19" fmla="*/ 0 h 65"/>
                  <a:gd name="T20" fmla="*/ 0 w 59"/>
                  <a:gd name="T21" fmla="*/ 0 h 65"/>
                  <a:gd name="T22" fmla="*/ 0 w 59"/>
                  <a:gd name="T23" fmla="*/ 0 h 65"/>
                  <a:gd name="T24" fmla="*/ 0 w 59"/>
                  <a:gd name="T25" fmla="*/ 0 h 65"/>
                  <a:gd name="T26" fmla="*/ 0 w 59"/>
                  <a:gd name="T27" fmla="*/ 0 h 65"/>
                  <a:gd name="T28" fmla="*/ 0 w 59"/>
                  <a:gd name="T29" fmla="*/ 0 h 65"/>
                  <a:gd name="T30" fmla="*/ 0 w 59"/>
                  <a:gd name="T31" fmla="*/ 0 h 65"/>
                  <a:gd name="T32" fmla="*/ 0 w 59"/>
                  <a:gd name="T33" fmla="*/ 0 h 65"/>
                  <a:gd name="T34" fmla="*/ 0 w 59"/>
                  <a:gd name="T35" fmla="*/ 0 h 65"/>
                  <a:gd name="T36" fmla="*/ 0 w 59"/>
                  <a:gd name="T37" fmla="*/ 0 h 65"/>
                  <a:gd name="T38" fmla="*/ 0 w 59"/>
                  <a:gd name="T39" fmla="*/ 0 h 65"/>
                  <a:gd name="T40" fmla="*/ 0 w 59"/>
                  <a:gd name="T41" fmla="*/ 0 h 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 h="65">
                    <a:moveTo>
                      <a:pt x="59" y="2"/>
                    </a:moveTo>
                    <a:lnTo>
                      <a:pt x="58" y="0"/>
                    </a:lnTo>
                    <a:lnTo>
                      <a:pt x="49" y="2"/>
                    </a:lnTo>
                    <a:lnTo>
                      <a:pt x="45" y="7"/>
                    </a:lnTo>
                    <a:lnTo>
                      <a:pt x="36" y="15"/>
                    </a:lnTo>
                    <a:lnTo>
                      <a:pt x="29" y="25"/>
                    </a:lnTo>
                    <a:lnTo>
                      <a:pt x="21" y="35"/>
                    </a:lnTo>
                    <a:lnTo>
                      <a:pt x="14" y="45"/>
                    </a:lnTo>
                    <a:lnTo>
                      <a:pt x="5" y="53"/>
                    </a:lnTo>
                    <a:lnTo>
                      <a:pt x="0" y="57"/>
                    </a:lnTo>
                    <a:lnTo>
                      <a:pt x="2" y="65"/>
                    </a:lnTo>
                    <a:lnTo>
                      <a:pt x="11" y="58"/>
                    </a:lnTo>
                    <a:lnTo>
                      <a:pt x="20" y="50"/>
                    </a:lnTo>
                    <a:lnTo>
                      <a:pt x="30" y="41"/>
                    </a:lnTo>
                    <a:lnTo>
                      <a:pt x="37" y="30"/>
                    </a:lnTo>
                    <a:lnTo>
                      <a:pt x="45" y="20"/>
                    </a:lnTo>
                    <a:lnTo>
                      <a:pt x="50" y="12"/>
                    </a:lnTo>
                    <a:lnTo>
                      <a:pt x="55" y="10"/>
                    </a:lnTo>
                    <a:lnTo>
                      <a:pt x="52" y="8"/>
                    </a:lnTo>
                    <a:lnTo>
                      <a:pt x="50" y="7"/>
                    </a:lnTo>
                    <a:lnTo>
                      <a:pt x="5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91" name="Freeform 391"/>
              <p:cNvSpPr>
                <a:spLocks/>
              </p:cNvSpPr>
              <p:nvPr/>
            </p:nvSpPr>
            <p:spPr bwMode="auto">
              <a:xfrm>
                <a:off x="2960" y="3456"/>
                <a:ext cx="13" cy="26"/>
              </a:xfrm>
              <a:custGeom>
                <a:avLst/>
                <a:gdLst>
                  <a:gd name="T0" fmla="*/ 0 w 38"/>
                  <a:gd name="T1" fmla="*/ 0 h 79"/>
                  <a:gd name="T2" fmla="*/ 0 w 38"/>
                  <a:gd name="T3" fmla="*/ 0 h 79"/>
                  <a:gd name="T4" fmla="*/ 0 w 38"/>
                  <a:gd name="T5" fmla="*/ 0 h 79"/>
                  <a:gd name="T6" fmla="*/ 0 w 38"/>
                  <a:gd name="T7" fmla="*/ 0 h 79"/>
                  <a:gd name="T8" fmla="*/ 0 w 38"/>
                  <a:gd name="T9" fmla="*/ 0 h 79"/>
                  <a:gd name="T10" fmla="*/ 0 w 38"/>
                  <a:gd name="T11" fmla="*/ 0 h 79"/>
                  <a:gd name="T12" fmla="*/ 0 w 38"/>
                  <a:gd name="T13" fmla="*/ 0 h 79"/>
                  <a:gd name="T14" fmla="*/ 0 w 38"/>
                  <a:gd name="T15" fmla="*/ 0 h 79"/>
                  <a:gd name="T16" fmla="*/ 0 w 38"/>
                  <a:gd name="T17" fmla="*/ 0 h 79"/>
                  <a:gd name="T18" fmla="*/ 0 w 38"/>
                  <a:gd name="T19" fmla="*/ 0 h 79"/>
                  <a:gd name="T20" fmla="*/ 0 w 38"/>
                  <a:gd name="T21" fmla="*/ 0 h 79"/>
                  <a:gd name="T22" fmla="*/ 0 w 38"/>
                  <a:gd name="T23" fmla="*/ 0 h 79"/>
                  <a:gd name="T24" fmla="*/ 0 w 38"/>
                  <a:gd name="T25" fmla="*/ 0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79">
                    <a:moveTo>
                      <a:pt x="6" y="79"/>
                    </a:moveTo>
                    <a:lnTo>
                      <a:pt x="6" y="79"/>
                    </a:lnTo>
                    <a:lnTo>
                      <a:pt x="19" y="62"/>
                    </a:lnTo>
                    <a:lnTo>
                      <a:pt x="29" y="39"/>
                    </a:lnTo>
                    <a:lnTo>
                      <a:pt x="37" y="14"/>
                    </a:lnTo>
                    <a:lnTo>
                      <a:pt x="38" y="0"/>
                    </a:lnTo>
                    <a:lnTo>
                      <a:pt x="29" y="5"/>
                    </a:lnTo>
                    <a:lnTo>
                      <a:pt x="28" y="14"/>
                    </a:lnTo>
                    <a:lnTo>
                      <a:pt x="21" y="36"/>
                    </a:lnTo>
                    <a:lnTo>
                      <a:pt x="11" y="59"/>
                    </a:lnTo>
                    <a:lnTo>
                      <a:pt x="0" y="74"/>
                    </a:lnTo>
                    <a:lnTo>
                      <a:pt x="6"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92" name="Freeform 392"/>
              <p:cNvSpPr>
                <a:spLocks/>
              </p:cNvSpPr>
              <p:nvPr/>
            </p:nvSpPr>
            <p:spPr bwMode="auto">
              <a:xfrm>
                <a:off x="2951" y="3480"/>
                <a:ext cx="11" cy="18"/>
              </a:xfrm>
              <a:custGeom>
                <a:avLst/>
                <a:gdLst>
                  <a:gd name="T0" fmla="*/ 0 w 33"/>
                  <a:gd name="T1" fmla="*/ 0 h 54"/>
                  <a:gd name="T2" fmla="*/ 0 w 33"/>
                  <a:gd name="T3" fmla="*/ 0 h 54"/>
                  <a:gd name="T4" fmla="*/ 0 w 33"/>
                  <a:gd name="T5" fmla="*/ 0 h 54"/>
                  <a:gd name="T6" fmla="*/ 0 w 33"/>
                  <a:gd name="T7" fmla="*/ 0 h 54"/>
                  <a:gd name="T8" fmla="*/ 0 w 33"/>
                  <a:gd name="T9" fmla="*/ 0 h 54"/>
                  <a:gd name="T10" fmla="*/ 0 w 33"/>
                  <a:gd name="T11" fmla="*/ 0 h 54"/>
                  <a:gd name="T12" fmla="*/ 0 w 33"/>
                  <a:gd name="T13" fmla="*/ 0 h 54"/>
                  <a:gd name="T14" fmla="*/ 0 w 33"/>
                  <a:gd name="T15" fmla="*/ 0 h 54"/>
                  <a:gd name="T16" fmla="*/ 0 w 33"/>
                  <a:gd name="T17" fmla="*/ 0 h 54"/>
                  <a:gd name="T18" fmla="*/ 0 w 33"/>
                  <a:gd name="T19" fmla="*/ 0 h 54"/>
                  <a:gd name="T20" fmla="*/ 0 w 33"/>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54">
                    <a:moveTo>
                      <a:pt x="11" y="54"/>
                    </a:moveTo>
                    <a:lnTo>
                      <a:pt x="11" y="46"/>
                    </a:lnTo>
                    <a:lnTo>
                      <a:pt x="17" y="31"/>
                    </a:lnTo>
                    <a:lnTo>
                      <a:pt x="24" y="17"/>
                    </a:lnTo>
                    <a:lnTo>
                      <a:pt x="33" y="5"/>
                    </a:lnTo>
                    <a:lnTo>
                      <a:pt x="27" y="0"/>
                    </a:lnTo>
                    <a:lnTo>
                      <a:pt x="16" y="12"/>
                    </a:lnTo>
                    <a:lnTo>
                      <a:pt x="8" y="28"/>
                    </a:lnTo>
                    <a:lnTo>
                      <a:pt x="3" y="43"/>
                    </a:lnTo>
                    <a:lnTo>
                      <a:pt x="0" y="54"/>
                    </a:lnTo>
                    <a:lnTo>
                      <a:pt x="11"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93" name="Freeform 393"/>
              <p:cNvSpPr>
                <a:spLocks/>
              </p:cNvSpPr>
              <p:nvPr/>
            </p:nvSpPr>
            <p:spPr bwMode="auto">
              <a:xfrm>
                <a:off x="2951" y="3498"/>
                <a:ext cx="4" cy="2"/>
              </a:xfrm>
              <a:custGeom>
                <a:avLst/>
                <a:gdLst>
                  <a:gd name="T0" fmla="*/ 0 w 11"/>
                  <a:gd name="T1" fmla="*/ 0 h 5"/>
                  <a:gd name="T2" fmla="*/ 0 w 11"/>
                  <a:gd name="T3" fmla="*/ 0 h 5"/>
                  <a:gd name="T4" fmla="*/ 0 w 11"/>
                  <a:gd name="T5" fmla="*/ 0 h 5"/>
                  <a:gd name="T6" fmla="*/ 0 w 11"/>
                  <a:gd name="T7" fmla="*/ 0 h 5"/>
                  <a:gd name="T8" fmla="*/ 0 w 11"/>
                  <a:gd name="T9" fmla="*/ 0 h 5"/>
                  <a:gd name="T10" fmla="*/ 0 w 11"/>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5">
                    <a:moveTo>
                      <a:pt x="0" y="0"/>
                    </a:moveTo>
                    <a:lnTo>
                      <a:pt x="1" y="4"/>
                    </a:lnTo>
                    <a:lnTo>
                      <a:pt x="6" y="5"/>
                    </a:lnTo>
                    <a:lnTo>
                      <a:pt x="10" y="4"/>
                    </a:lnTo>
                    <a:lnTo>
                      <a:pt x="1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94" name="Freeform 394"/>
              <p:cNvSpPr>
                <a:spLocks/>
              </p:cNvSpPr>
              <p:nvPr/>
            </p:nvSpPr>
            <p:spPr bwMode="auto">
              <a:xfrm>
                <a:off x="2991" y="3637"/>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3" y="0"/>
                    </a:moveTo>
                    <a:lnTo>
                      <a:pt x="0" y="3"/>
                    </a:lnTo>
                    <a:lnTo>
                      <a:pt x="1" y="6"/>
                    </a:lnTo>
                    <a:lnTo>
                      <a:pt x="4" y="8"/>
                    </a:lnTo>
                    <a:lnTo>
                      <a:pt x="9"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95" name="Freeform 395"/>
              <p:cNvSpPr>
                <a:spLocks/>
              </p:cNvSpPr>
              <p:nvPr/>
            </p:nvSpPr>
            <p:spPr bwMode="auto">
              <a:xfrm>
                <a:off x="2992" y="3628"/>
                <a:ext cx="31" cy="11"/>
              </a:xfrm>
              <a:custGeom>
                <a:avLst/>
                <a:gdLst>
                  <a:gd name="T0" fmla="*/ 0 w 93"/>
                  <a:gd name="T1" fmla="*/ 0 h 35"/>
                  <a:gd name="T2" fmla="*/ 0 w 93"/>
                  <a:gd name="T3" fmla="*/ 0 h 35"/>
                  <a:gd name="T4" fmla="*/ 0 w 93"/>
                  <a:gd name="T5" fmla="*/ 0 h 35"/>
                  <a:gd name="T6" fmla="*/ 0 w 93"/>
                  <a:gd name="T7" fmla="*/ 0 h 35"/>
                  <a:gd name="T8" fmla="*/ 0 w 93"/>
                  <a:gd name="T9" fmla="*/ 0 h 35"/>
                  <a:gd name="T10" fmla="*/ 0 w 93"/>
                  <a:gd name="T11" fmla="*/ 0 h 35"/>
                  <a:gd name="T12" fmla="*/ 0 w 93"/>
                  <a:gd name="T13" fmla="*/ 0 h 35"/>
                  <a:gd name="T14" fmla="*/ 0 w 93"/>
                  <a:gd name="T15" fmla="*/ 0 h 35"/>
                  <a:gd name="T16" fmla="*/ 0 w 93"/>
                  <a:gd name="T17" fmla="*/ 0 h 35"/>
                  <a:gd name="T18" fmla="*/ 0 w 93"/>
                  <a:gd name="T19" fmla="*/ 0 h 35"/>
                  <a:gd name="T20" fmla="*/ 0 w 93"/>
                  <a:gd name="T21" fmla="*/ 0 h 35"/>
                  <a:gd name="T22" fmla="*/ 0 w 93"/>
                  <a:gd name="T23" fmla="*/ 0 h 35"/>
                  <a:gd name="T24" fmla="*/ 0 w 93"/>
                  <a:gd name="T25" fmla="*/ 0 h 35"/>
                  <a:gd name="T26" fmla="*/ 0 w 93"/>
                  <a:gd name="T27" fmla="*/ 0 h 35"/>
                  <a:gd name="T28" fmla="*/ 0 w 93"/>
                  <a:gd name="T29" fmla="*/ 0 h 35"/>
                  <a:gd name="T30" fmla="*/ 0 w 93"/>
                  <a:gd name="T31" fmla="*/ 0 h 35"/>
                  <a:gd name="T32" fmla="*/ 0 w 93"/>
                  <a:gd name="T33" fmla="*/ 0 h 35"/>
                  <a:gd name="T34" fmla="*/ 0 w 93"/>
                  <a:gd name="T35" fmla="*/ 0 h 35"/>
                  <a:gd name="T36" fmla="*/ 0 w 93"/>
                  <a:gd name="T37" fmla="*/ 0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3" h="35">
                    <a:moveTo>
                      <a:pt x="93" y="0"/>
                    </a:moveTo>
                    <a:lnTo>
                      <a:pt x="86" y="3"/>
                    </a:lnTo>
                    <a:lnTo>
                      <a:pt x="74" y="4"/>
                    </a:lnTo>
                    <a:lnTo>
                      <a:pt x="59" y="8"/>
                    </a:lnTo>
                    <a:lnTo>
                      <a:pt x="45" y="12"/>
                    </a:lnTo>
                    <a:lnTo>
                      <a:pt x="30" y="16"/>
                    </a:lnTo>
                    <a:lnTo>
                      <a:pt x="19" y="20"/>
                    </a:lnTo>
                    <a:lnTo>
                      <a:pt x="9" y="24"/>
                    </a:lnTo>
                    <a:lnTo>
                      <a:pt x="0" y="27"/>
                    </a:lnTo>
                    <a:lnTo>
                      <a:pt x="6" y="35"/>
                    </a:lnTo>
                    <a:lnTo>
                      <a:pt x="12" y="33"/>
                    </a:lnTo>
                    <a:lnTo>
                      <a:pt x="22" y="28"/>
                    </a:lnTo>
                    <a:lnTo>
                      <a:pt x="33" y="24"/>
                    </a:lnTo>
                    <a:lnTo>
                      <a:pt x="48" y="20"/>
                    </a:lnTo>
                    <a:lnTo>
                      <a:pt x="62" y="16"/>
                    </a:lnTo>
                    <a:lnTo>
                      <a:pt x="74" y="12"/>
                    </a:lnTo>
                    <a:lnTo>
                      <a:pt x="86" y="11"/>
                    </a:lnTo>
                    <a:lnTo>
                      <a:pt x="93" y="11"/>
                    </a:lnTo>
                    <a:lnTo>
                      <a:pt x="9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96" name="Freeform 396"/>
              <p:cNvSpPr>
                <a:spLocks/>
              </p:cNvSpPr>
              <p:nvPr/>
            </p:nvSpPr>
            <p:spPr bwMode="auto">
              <a:xfrm>
                <a:off x="3023" y="3628"/>
                <a:ext cx="2" cy="3"/>
              </a:xfrm>
              <a:custGeom>
                <a:avLst/>
                <a:gdLst>
                  <a:gd name="T0" fmla="*/ 0 w 6"/>
                  <a:gd name="T1" fmla="*/ 0 h 11"/>
                  <a:gd name="T2" fmla="*/ 0 w 6"/>
                  <a:gd name="T3" fmla="*/ 0 h 11"/>
                  <a:gd name="T4" fmla="*/ 0 w 6"/>
                  <a:gd name="T5" fmla="*/ 0 h 11"/>
                  <a:gd name="T6" fmla="*/ 0 w 6"/>
                  <a:gd name="T7" fmla="*/ 0 h 11"/>
                  <a:gd name="T8" fmla="*/ 0 w 6"/>
                  <a:gd name="T9" fmla="*/ 0 h 11"/>
                  <a:gd name="T10" fmla="*/ 0 w 6"/>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1">
                    <a:moveTo>
                      <a:pt x="0" y="11"/>
                    </a:moveTo>
                    <a:lnTo>
                      <a:pt x="4" y="10"/>
                    </a:lnTo>
                    <a:lnTo>
                      <a:pt x="6" y="6"/>
                    </a:lnTo>
                    <a:lnTo>
                      <a:pt x="4" y="1"/>
                    </a:lnTo>
                    <a:lnTo>
                      <a:pt x="0"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97" name="Freeform 397"/>
              <p:cNvSpPr>
                <a:spLocks/>
              </p:cNvSpPr>
              <p:nvPr/>
            </p:nvSpPr>
            <p:spPr bwMode="auto">
              <a:xfrm>
                <a:off x="3051" y="3612"/>
                <a:ext cx="2" cy="2"/>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8" y="0"/>
                    </a:moveTo>
                    <a:lnTo>
                      <a:pt x="4" y="0"/>
                    </a:lnTo>
                    <a:lnTo>
                      <a:pt x="1" y="1"/>
                    </a:lnTo>
                    <a:lnTo>
                      <a:pt x="0" y="5"/>
                    </a:lnTo>
                    <a:lnTo>
                      <a:pt x="3"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98" name="Freeform 398"/>
              <p:cNvSpPr>
                <a:spLocks/>
              </p:cNvSpPr>
              <p:nvPr/>
            </p:nvSpPr>
            <p:spPr bwMode="auto">
              <a:xfrm>
                <a:off x="3052" y="3612"/>
                <a:ext cx="13" cy="18"/>
              </a:xfrm>
              <a:custGeom>
                <a:avLst/>
                <a:gdLst>
                  <a:gd name="T0" fmla="*/ 0 w 39"/>
                  <a:gd name="T1" fmla="*/ 0 h 55"/>
                  <a:gd name="T2" fmla="*/ 0 w 39"/>
                  <a:gd name="T3" fmla="*/ 0 h 55"/>
                  <a:gd name="T4" fmla="*/ 0 w 39"/>
                  <a:gd name="T5" fmla="*/ 0 h 55"/>
                  <a:gd name="T6" fmla="*/ 0 w 39"/>
                  <a:gd name="T7" fmla="*/ 0 h 55"/>
                  <a:gd name="T8" fmla="*/ 0 w 39"/>
                  <a:gd name="T9" fmla="*/ 0 h 55"/>
                  <a:gd name="T10" fmla="*/ 0 w 39"/>
                  <a:gd name="T11" fmla="*/ 0 h 55"/>
                  <a:gd name="T12" fmla="*/ 0 w 39"/>
                  <a:gd name="T13" fmla="*/ 0 h 55"/>
                  <a:gd name="T14" fmla="*/ 0 w 39"/>
                  <a:gd name="T15" fmla="*/ 0 h 55"/>
                  <a:gd name="T16" fmla="*/ 0 w 39"/>
                  <a:gd name="T17" fmla="*/ 0 h 55"/>
                  <a:gd name="T18" fmla="*/ 0 w 39"/>
                  <a:gd name="T19" fmla="*/ 0 h 55"/>
                  <a:gd name="T20" fmla="*/ 0 w 39"/>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 h="55">
                    <a:moveTo>
                      <a:pt x="39" y="55"/>
                    </a:moveTo>
                    <a:lnTo>
                      <a:pt x="35" y="41"/>
                    </a:lnTo>
                    <a:lnTo>
                      <a:pt x="26" y="24"/>
                    </a:lnTo>
                    <a:lnTo>
                      <a:pt x="16" y="10"/>
                    </a:lnTo>
                    <a:lnTo>
                      <a:pt x="5" y="0"/>
                    </a:lnTo>
                    <a:lnTo>
                      <a:pt x="0" y="8"/>
                    </a:lnTo>
                    <a:lnTo>
                      <a:pt x="7" y="16"/>
                    </a:lnTo>
                    <a:lnTo>
                      <a:pt x="17" y="29"/>
                    </a:lnTo>
                    <a:lnTo>
                      <a:pt x="26" y="44"/>
                    </a:lnTo>
                    <a:lnTo>
                      <a:pt x="30" y="55"/>
                    </a:lnTo>
                    <a:lnTo>
                      <a:pt x="39"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399" name="Freeform 399"/>
              <p:cNvSpPr>
                <a:spLocks/>
              </p:cNvSpPr>
              <p:nvPr/>
            </p:nvSpPr>
            <p:spPr bwMode="auto">
              <a:xfrm>
                <a:off x="3062" y="3630"/>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0" y="0"/>
                    </a:moveTo>
                    <a:lnTo>
                      <a:pt x="2" y="3"/>
                    </a:lnTo>
                    <a:lnTo>
                      <a:pt x="5" y="4"/>
                    </a:lnTo>
                    <a:lnTo>
                      <a:pt x="7" y="3"/>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400" name="Freeform 400"/>
              <p:cNvSpPr>
                <a:spLocks/>
              </p:cNvSpPr>
              <p:nvPr/>
            </p:nvSpPr>
            <p:spPr bwMode="auto">
              <a:xfrm>
                <a:off x="3089" y="3612"/>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4"/>
                    </a:moveTo>
                    <a:lnTo>
                      <a:pt x="7" y="1"/>
                    </a:lnTo>
                    <a:lnTo>
                      <a:pt x="4" y="0"/>
                    </a:lnTo>
                    <a:lnTo>
                      <a:pt x="2" y="1"/>
                    </a:lnTo>
                    <a:lnTo>
                      <a:pt x="0" y="4"/>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401" name="Freeform 401"/>
              <p:cNvSpPr>
                <a:spLocks/>
              </p:cNvSpPr>
              <p:nvPr/>
            </p:nvSpPr>
            <p:spPr bwMode="auto">
              <a:xfrm>
                <a:off x="3036" y="3613"/>
                <a:ext cx="56" cy="75"/>
              </a:xfrm>
              <a:custGeom>
                <a:avLst/>
                <a:gdLst>
                  <a:gd name="T0" fmla="*/ 0 w 170"/>
                  <a:gd name="T1" fmla="*/ 0 h 225"/>
                  <a:gd name="T2" fmla="*/ 0 w 170"/>
                  <a:gd name="T3" fmla="*/ 0 h 225"/>
                  <a:gd name="T4" fmla="*/ 0 w 170"/>
                  <a:gd name="T5" fmla="*/ 0 h 225"/>
                  <a:gd name="T6" fmla="*/ 0 w 170"/>
                  <a:gd name="T7" fmla="*/ 0 h 225"/>
                  <a:gd name="T8" fmla="*/ 0 w 170"/>
                  <a:gd name="T9" fmla="*/ 0 h 225"/>
                  <a:gd name="T10" fmla="*/ 0 w 170"/>
                  <a:gd name="T11" fmla="*/ 0 h 225"/>
                  <a:gd name="T12" fmla="*/ 0 w 170"/>
                  <a:gd name="T13" fmla="*/ 0 h 225"/>
                  <a:gd name="T14" fmla="*/ 0 w 170"/>
                  <a:gd name="T15" fmla="*/ 0 h 225"/>
                  <a:gd name="T16" fmla="*/ 0 w 170"/>
                  <a:gd name="T17" fmla="*/ 0 h 225"/>
                  <a:gd name="T18" fmla="*/ 0 w 170"/>
                  <a:gd name="T19" fmla="*/ 0 h 225"/>
                  <a:gd name="T20" fmla="*/ 0 w 170"/>
                  <a:gd name="T21" fmla="*/ 0 h 225"/>
                  <a:gd name="T22" fmla="*/ 0 w 170"/>
                  <a:gd name="T23" fmla="*/ 0 h 225"/>
                  <a:gd name="T24" fmla="*/ 0 w 170"/>
                  <a:gd name="T25" fmla="*/ 0 h 225"/>
                  <a:gd name="T26" fmla="*/ 0 w 170"/>
                  <a:gd name="T27" fmla="*/ 0 h 225"/>
                  <a:gd name="T28" fmla="*/ 0 w 170"/>
                  <a:gd name="T29" fmla="*/ 0 h 225"/>
                  <a:gd name="T30" fmla="*/ 0 w 170"/>
                  <a:gd name="T31" fmla="*/ 0 h 225"/>
                  <a:gd name="T32" fmla="*/ 0 w 170"/>
                  <a:gd name="T33" fmla="*/ 0 h 225"/>
                  <a:gd name="T34" fmla="*/ 0 w 170"/>
                  <a:gd name="T35" fmla="*/ 0 h 225"/>
                  <a:gd name="T36" fmla="*/ 0 w 170"/>
                  <a:gd name="T37" fmla="*/ 0 h 2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0" h="225">
                    <a:moveTo>
                      <a:pt x="3" y="225"/>
                    </a:moveTo>
                    <a:lnTo>
                      <a:pt x="30" y="213"/>
                    </a:lnTo>
                    <a:lnTo>
                      <a:pt x="56" y="191"/>
                    </a:lnTo>
                    <a:lnTo>
                      <a:pt x="83" y="166"/>
                    </a:lnTo>
                    <a:lnTo>
                      <a:pt x="106" y="135"/>
                    </a:lnTo>
                    <a:lnTo>
                      <a:pt x="126" y="101"/>
                    </a:lnTo>
                    <a:lnTo>
                      <a:pt x="145" y="66"/>
                    </a:lnTo>
                    <a:lnTo>
                      <a:pt x="160" y="32"/>
                    </a:lnTo>
                    <a:lnTo>
                      <a:pt x="170" y="0"/>
                    </a:lnTo>
                    <a:lnTo>
                      <a:pt x="161" y="0"/>
                    </a:lnTo>
                    <a:lnTo>
                      <a:pt x="151" y="30"/>
                    </a:lnTo>
                    <a:lnTo>
                      <a:pt x="136" y="63"/>
                    </a:lnTo>
                    <a:lnTo>
                      <a:pt x="117" y="98"/>
                    </a:lnTo>
                    <a:lnTo>
                      <a:pt x="97" y="129"/>
                    </a:lnTo>
                    <a:lnTo>
                      <a:pt x="74" y="160"/>
                    </a:lnTo>
                    <a:lnTo>
                      <a:pt x="51" y="186"/>
                    </a:lnTo>
                    <a:lnTo>
                      <a:pt x="24" y="205"/>
                    </a:lnTo>
                    <a:lnTo>
                      <a:pt x="0" y="217"/>
                    </a:lnTo>
                    <a:lnTo>
                      <a:pt x="3" y="2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402" name="Freeform 402"/>
              <p:cNvSpPr>
                <a:spLocks/>
              </p:cNvSpPr>
              <p:nvPr/>
            </p:nvSpPr>
            <p:spPr bwMode="auto">
              <a:xfrm>
                <a:off x="3035" y="3686"/>
                <a:ext cx="2" cy="2"/>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0"/>
                    </a:moveTo>
                    <a:lnTo>
                      <a:pt x="0" y="1"/>
                    </a:lnTo>
                    <a:lnTo>
                      <a:pt x="0" y="6"/>
                    </a:lnTo>
                    <a:lnTo>
                      <a:pt x="1" y="8"/>
                    </a:lnTo>
                    <a:lnTo>
                      <a:pt x="6"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403" name="Freeform 403"/>
              <p:cNvSpPr>
                <a:spLocks/>
              </p:cNvSpPr>
              <p:nvPr/>
            </p:nvSpPr>
            <p:spPr bwMode="auto">
              <a:xfrm>
                <a:off x="3013" y="3720"/>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0"/>
                    </a:moveTo>
                    <a:lnTo>
                      <a:pt x="0" y="1"/>
                    </a:lnTo>
                    <a:lnTo>
                      <a:pt x="0" y="5"/>
                    </a:lnTo>
                    <a:lnTo>
                      <a:pt x="1" y="8"/>
                    </a:lnTo>
                    <a:lnTo>
                      <a:pt x="6"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404" name="Freeform 404"/>
              <p:cNvSpPr>
                <a:spLocks/>
              </p:cNvSpPr>
              <p:nvPr/>
            </p:nvSpPr>
            <p:spPr bwMode="auto">
              <a:xfrm>
                <a:off x="3014" y="3700"/>
                <a:ext cx="43" cy="23"/>
              </a:xfrm>
              <a:custGeom>
                <a:avLst/>
                <a:gdLst>
                  <a:gd name="T0" fmla="*/ 0 w 128"/>
                  <a:gd name="T1" fmla="*/ 0 h 69"/>
                  <a:gd name="T2" fmla="*/ 0 w 128"/>
                  <a:gd name="T3" fmla="*/ 0 h 69"/>
                  <a:gd name="T4" fmla="*/ 0 w 128"/>
                  <a:gd name="T5" fmla="*/ 0 h 69"/>
                  <a:gd name="T6" fmla="*/ 0 w 128"/>
                  <a:gd name="T7" fmla="*/ 0 h 69"/>
                  <a:gd name="T8" fmla="*/ 0 w 128"/>
                  <a:gd name="T9" fmla="*/ 0 h 69"/>
                  <a:gd name="T10" fmla="*/ 0 w 128"/>
                  <a:gd name="T11" fmla="*/ 0 h 69"/>
                  <a:gd name="T12" fmla="*/ 0 w 128"/>
                  <a:gd name="T13" fmla="*/ 0 h 69"/>
                  <a:gd name="T14" fmla="*/ 0 w 128"/>
                  <a:gd name="T15" fmla="*/ 0 h 69"/>
                  <a:gd name="T16" fmla="*/ 0 w 128"/>
                  <a:gd name="T17" fmla="*/ 0 h 69"/>
                  <a:gd name="T18" fmla="*/ 0 w 128"/>
                  <a:gd name="T19" fmla="*/ 0 h 69"/>
                  <a:gd name="T20" fmla="*/ 0 w 128"/>
                  <a:gd name="T21" fmla="*/ 0 h 69"/>
                  <a:gd name="T22" fmla="*/ 0 w 128"/>
                  <a:gd name="T23" fmla="*/ 0 h 69"/>
                  <a:gd name="T24" fmla="*/ 0 w 128"/>
                  <a:gd name="T25" fmla="*/ 0 h 69"/>
                  <a:gd name="T26" fmla="*/ 0 w 128"/>
                  <a:gd name="T27" fmla="*/ 0 h 69"/>
                  <a:gd name="T28" fmla="*/ 0 w 128"/>
                  <a:gd name="T29" fmla="*/ 0 h 69"/>
                  <a:gd name="T30" fmla="*/ 0 w 128"/>
                  <a:gd name="T31" fmla="*/ 0 h 69"/>
                  <a:gd name="T32" fmla="*/ 0 w 128"/>
                  <a:gd name="T33" fmla="*/ 0 h 69"/>
                  <a:gd name="T34" fmla="*/ 0 w 128"/>
                  <a:gd name="T35" fmla="*/ 0 h 69"/>
                  <a:gd name="T36" fmla="*/ 0 w 128"/>
                  <a:gd name="T37" fmla="*/ 0 h 69"/>
                  <a:gd name="T38" fmla="*/ 0 w 128"/>
                  <a:gd name="T39" fmla="*/ 0 h 69"/>
                  <a:gd name="T40" fmla="*/ 0 w 128"/>
                  <a:gd name="T41" fmla="*/ 0 h 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8" h="69">
                    <a:moveTo>
                      <a:pt x="119" y="0"/>
                    </a:moveTo>
                    <a:lnTo>
                      <a:pt x="119" y="2"/>
                    </a:lnTo>
                    <a:lnTo>
                      <a:pt x="116" y="4"/>
                    </a:lnTo>
                    <a:lnTo>
                      <a:pt x="104" y="11"/>
                    </a:lnTo>
                    <a:lnTo>
                      <a:pt x="88" y="20"/>
                    </a:lnTo>
                    <a:lnTo>
                      <a:pt x="70" y="31"/>
                    </a:lnTo>
                    <a:lnTo>
                      <a:pt x="49" y="41"/>
                    </a:lnTo>
                    <a:lnTo>
                      <a:pt x="30" y="50"/>
                    </a:lnTo>
                    <a:lnTo>
                      <a:pt x="13" y="57"/>
                    </a:lnTo>
                    <a:lnTo>
                      <a:pt x="0" y="61"/>
                    </a:lnTo>
                    <a:lnTo>
                      <a:pt x="3" y="69"/>
                    </a:lnTo>
                    <a:lnTo>
                      <a:pt x="16" y="65"/>
                    </a:lnTo>
                    <a:lnTo>
                      <a:pt x="33" y="58"/>
                    </a:lnTo>
                    <a:lnTo>
                      <a:pt x="52" y="49"/>
                    </a:lnTo>
                    <a:lnTo>
                      <a:pt x="72" y="39"/>
                    </a:lnTo>
                    <a:lnTo>
                      <a:pt x="94" y="29"/>
                    </a:lnTo>
                    <a:lnTo>
                      <a:pt x="110" y="19"/>
                    </a:lnTo>
                    <a:lnTo>
                      <a:pt x="122" y="10"/>
                    </a:lnTo>
                    <a:lnTo>
                      <a:pt x="128" y="2"/>
                    </a:lnTo>
                    <a:lnTo>
                      <a:pt x="128" y="3"/>
                    </a:lnTo>
                    <a:lnTo>
                      <a:pt x="1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405" name="Freeform 405"/>
              <p:cNvSpPr>
                <a:spLocks/>
              </p:cNvSpPr>
              <p:nvPr/>
            </p:nvSpPr>
            <p:spPr bwMode="auto">
              <a:xfrm>
                <a:off x="3054" y="3643"/>
                <a:ext cx="31" cy="58"/>
              </a:xfrm>
              <a:custGeom>
                <a:avLst/>
                <a:gdLst>
                  <a:gd name="T0" fmla="*/ 0 w 92"/>
                  <a:gd name="T1" fmla="*/ 0 h 175"/>
                  <a:gd name="T2" fmla="*/ 0 w 92"/>
                  <a:gd name="T3" fmla="*/ 0 h 175"/>
                  <a:gd name="T4" fmla="*/ 0 w 92"/>
                  <a:gd name="T5" fmla="*/ 0 h 175"/>
                  <a:gd name="T6" fmla="*/ 0 w 92"/>
                  <a:gd name="T7" fmla="*/ 0 h 175"/>
                  <a:gd name="T8" fmla="*/ 0 w 92"/>
                  <a:gd name="T9" fmla="*/ 0 h 175"/>
                  <a:gd name="T10" fmla="*/ 0 w 92"/>
                  <a:gd name="T11" fmla="*/ 0 h 175"/>
                  <a:gd name="T12" fmla="*/ 0 w 92"/>
                  <a:gd name="T13" fmla="*/ 0 h 175"/>
                  <a:gd name="T14" fmla="*/ 0 w 92"/>
                  <a:gd name="T15" fmla="*/ 0 h 175"/>
                  <a:gd name="T16" fmla="*/ 0 w 92"/>
                  <a:gd name="T17" fmla="*/ 0 h 175"/>
                  <a:gd name="T18" fmla="*/ 0 w 92"/>
                  <a:gd name="T19" fmla="*/ 0 h 175"/>
                  <a:gd name="T20" fmla="*/ 0 w 92"/>
                  <a:gd name="T21" fmla="*/ 0 h 175"/>
                  <a:gd name="T22" fmla="*/ 0 w 92"/>
                  <a:gd name="T23" fmla="*/ 0 h 175"/>
                  <a:gd name="T24" fmla="*/ 0 w 92"/>
                  <a:gd name="T25" fmla="*/ 0 h 175"/>
                  <a:gd name="T26" fmla="*/ 0 w 92"/>
                  <a:gd name="T27" fmla="*/ 0 h 175"/>
                  <a:gd name="T28" fmla="*/ 0 w 92"/>
                  <a:gd name="T29" fmla="*/ 0 h 175"/>
                  <a:gd name="T30" fmla="*/ 0 w 92"/>
                  <a:gd name="T31" fmla="*/ 0 h 175"/>
                  <a:gd name="T32" fmla="*/ 0 w 92"/>
                  <a:gd name="T33" fmla="*/ 0 h 175"/>
                  <a:gd name="T34" fmla="*/ 0 w 92"/>
                  <a:gd name="T35" fmla="*/ 0 h 175"/>
                  <a:gd name="T36" fmla="*/ 0 w 92"/>
                  <a:gd name="T37" fmla="*/ 0 h 1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2" h="175">
                    <a:moveTo>
                      <a:pt x="83" y="0"/>
                    </a:moveTo>
                    <a:lnTo>
                      <a:pt x="77" y="12"/>
                    </a:lnTo>
                    <a:lnTo>
                      <a:pt x="67" y="32"/>
                    </a:lnTo>
                    <a:lnTo>
                      <a:pt x="54" y="58"/>
                    </a:lnTo>
                    <a:lnTo>
                      <a:pt x="39" y="87"/>
                    </a:lnTo>
                    <a:lnTo>
                      <a:pt x="26" y="117"/>
                    </a:lnTo>
                    <a:lnTo>
                      <a:pt x="13" y="143"/>
                    </a:lnTo>
                    <a:lnTo>
                      <a:pt x="4" y="163"/>
                    </a:lnTo>
                    <a:lnTo>
                      <a:pt x="0" y="172"/>
                    </a:lnTo>
                    <a:lnTo>
                      <a:pt x="9" y="175"/>
                    </a:lnTo>
                    <a:lnTo>
                      <a:pt x="13" y="166"/>
                    </a:lnTo>
                    <a:lnTo>
                      <a:pt x="22" y="145"/>
                    </a:lnTo>
                    <a:lnTo>
                      <a:pt x="35" y="120"/>
                    </a:lnTo>
                    <a:lnTo>
                      <a:pt x="48" y="90"/>
                    </a:lnTo>
                    <a:lnTo>
                      <a:pt x="62" y="60"/>
                    </a:lnTo>
                    <a:lnTo>
                      <a:pt x="76" y="35"/>
                    </a:lnTo>
                    <a:lnTo>
                      <a:pt x="86" y="14"/>
                    </a:lnTo>
                    <a:lnTo>
                      <a:pt x="92" y="5"/>
                    </a:lnTo>
                    <a:lnTo>
                      <a:pt x="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406" name="Freeform 406"/>
              <p:cNvSpPr>
                <a:spLocks/>
              </p:cNvSpPr>
              <p:nvPr/>
            </p:nvSpPr>
            <p:spPr bwMode="auto">
              <a:xfrm>
                <a:off x="3082" y="3642"/>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8"/>
                    </a:moveTo>
                    <a:lnTo>
                      <a:pt x="9" y="4"/>
                    </a:lnTo>
                    <a:lnTo>
                      <a:pt x="7" y="1"/>
                    </a:lnTo>
                    <a:lnTo>
                      <a:pt x="3" y="0"/>
                    </a:lnTo>
                    <a:lnTo>
                      <a:pt x="0" y="3"/>
                    </a:lnTo>
                    <a:lnTo>
                      <a:pt x="9"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407" name="Freeform 407"/>
              <p:cNvSpPr>
                <a:spLocks/>
              </p:cNvSpPr>
              <p:nvPr/>
            </p:nvSpPr>
            <p:spPr bwMode="auto">
              <a:xfrm>
                <a:off x="3077" y="3652"/>
                <a:ext cx="3" cy="2"/>
              </a:xfrm>
              <a:custGeom>
                <a:avLst/>
                <a:gdLst>
                  <a:gd name="T0" fmla="*/ 0 w 8"/>
                  <a:gd name="T1" fmla="*/ 0 h 5"/>
                  <a:gd name="T2" fmla="*/ 0 w 8"/>
                  <a:gd name="T3" fmla="*/ 0 h 5"/>
                  <a:gd name="T4" fmla="*/ 0 w 8"/>
                  <a:gd name="T5" fmla="*/ 0 h 5"/>
                  <a:gd name="T6" fmla="*/ 0 w 8"/>
                  <a:gd name="T7" fmla="*/ 0 h 5"/>
                  <a:gd name="T8" fmla="*/ 0 w 8"/>
                  <a:gd name="T9" fmla="*/ 0 h 5"/>
                  <a:gd name="T10" fmla="*/ 0 w 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8" y="3"/>
                    </a:moveTo>
                    <a:lnTo>
                      <a:pt x="7" y="0"/>
                    </a:lnTo>
                    <a:lnTo>
                      <a:pt x="3" y="0"/>
                    </a:lnTo>
                    <a:lnTo>
                      <a:pt x="0" y="1"/>
                    </a:lnTo>
                    <a:lnTo>
                      <a:pt x="0" y="5"/>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408" name="Freeform 408"/>
              <p:cNvSpPr>
                <a:spLocks/>
              </p:cNvSpPr>
              <p:nvPr/>
            </p:nvSpPr>
            <p:spPr bwMode="auto">
              <a:xfrm>
                <a:off x="3077" y="3653"/>
                <a:ext cx="12" cy="21"/>
              </a:xfrm>
              <a:custGeom>
                <a:avLst/>
                <a:gdLst>
                  <a:gd name="T0" fmla="*/ 0 w 35"/>
                  <a:gd name="T1" fmla="*/ 0 h 64"/>
                  <a:gd name="T2" fmla="*/ 0 w 35"/>
                  <a:gd name="T3" fmla="*/ 0 h 64"/>
                  <a:gd name="T4" fmla="*/ 0 w 35"/>
                  <a:gd name="T5" fmla="*/ 0 h 64"/>
                  <a:gd name="T6" fmla="*/ 0 w 35"/>
                  <a:gd name="T7" fmla="*/ 0 h 64"/>
                  <a:gd name="T8" fmla="*/ 0 w 35"/>
                  <a:gd name="T9" fmla="*/ 0 h 64"/>
                  <a:gd name="T10" fmla="*/ 0 w 35"/>
                  <a:gd name="T11" fmla="*/ 0 h 64"/>
                  <a:gd name="T12" fmla="*/ 0 w 35"/>
                  <a:gd name="T13" fmla="*/ 0 h 64"/>
                  <a:gd name="T14" fmla="*/ 0 w 35"/>
                  <a:gd name="T15" fmla="*/ 0 h 64"/>
                  <a:gd name="T16" fmla="*/ 0 w 35"/>
                  <a:gd name="T17" fmla="*/ 0 h 64"/>
                  <a:gd name="T18" fmla="*/ 0 w 35"/>
                  <a:gd name="T19" fmla="*/ 0 h 64"/>
                  <a:gd name="T20" fmla="*/ 0 w 35"/>
                  <a:gd name="T21" fmla="*/ 0 h 64"/>
                  <a:gd name="T22" fmla="*/ 0 w 35"/>
                  <a:gd name="T23" fmla="*/ 0 h 64"/>
                  <a:gd name="T24" fmla="*/ 0 w 35"/>
                  <a:gd name="T25" fmla="*/ 0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64">
                    <a:moveTo>
                      <a:pt x="35" y="64"/>
                    </a:moveTo>
                    <a:lnTo>
                      <a:pt x="35" y="64"/>
                    </a:lnTo>
                    <a:lnTo>
                      <a:pt x="30" y="50"/>
                    </a:lnTo>
                    <a:lnTo>
                      <a:pt x="24" y="32"/>
                    </a:lnTo>
                    <a:lnTo>
                      <a:pt x="16" y="13"/>
                    </a:lnTo>
                    <a:lnTo>
                      <a:pt x="8" y="0"/>
                    </a:lnTo>
                    <a:lnTo>
                      <a:pt x="0" y="2"/>
                    </a:lnTo>
                    <a:lnTo>
                      <a:pt x="7" y="16"/>
                    </a:lnTo>
                    <a:lnTo>
                      <a:pt x="16" y="35"/>
                    </a:lnTo>
                    <a:lnTo>
                      <a:pt x="22" y="52"/>
                    </a:lnTo>
                    <a:lnTo>
                      <a:pt x="26" y="64"/>
                    </a:lnTo>
                    <a:lnTo>
                      <a:pt x="35"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409" name="Freeform 409"/>
              <p:cNvSpPr>
                <a:spLocks/>
              </p:cNvSpPr>
              <p:nvPr/>
            </p:nvSpPr>
            <p:spPr bwMode="auto">
              <a:xfrm>
                <a:off x="3085" y="3674"/>
                <a:ext cx="6" cy="25"/>
              </a:xfrm>
              <a:custGeom>
                <a:avLst/>
                <a:gdLst>
                  <a:gd name="T0" fmla="*/ 0 w 17"/>
                  <a:gd name="T1" fmla="*/ 0 h 75"/>
                  <a:gd name="T2" fmla="*/ 0 w 17"/>
                  <a:gd name="T3" fmla="*/ 0 h 75"/>
                  <a:gd name="T4" fmla="*/ 0 w 17"/>
                  <a:gd name="T5" fmla="*/ 0 h 75"/>
                  <a:gd name="T6" fmla="*/ 0 w 17"/>
                  <a:gd name="T7" fmla="*/ 0 h 75"/>
                  <a:gd name="T8" fmla="*/ 0 w 17"/>
                  <a:gd name="T9" fmla="*/ 0 h 75"/>
                  <a:gd name="T10" fmla="*/ 0 w 17"/>
                  <a:gd name="T11" fmla="*/ 0 h 75"/>
                  <a:gd name="T12" fmla="*/ 0 w 17"/>
                  <a:gd name="T13" fmla="*/ 0 h 75"/>
                  <a:gd name="T14" fmla="*/ 0 w 17"/>
                  <a:gd name="T15" fmla="*/ 0 h 75"/>
                  <a:gd name="T16" fmla="*/ 0 w 17"/>
                  <a:gd name="T17" fmla="*/ 0 h 75"/>
                  <a:gd name="T18" fmla="*/ 0 w 17"/>
                  <a:gd name="T19" fmla="*/ 0 h 75"/>
                  <a:gd name="T20" fmla="*/ 0 w 17"/>
                  <a:gd name="T21" fmla="*/ 0 h 75"/>
                  <a:gd name="T22" fmla="*/ 0 w 17"/>
                  <a:gd name="T23" fmla="*/ 0 h 75"/>
                  <a:gd name="T24" fmla="*/ 0 w 17"/>
                  <a:gd name="T25" fmla="*/ 0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 h="75">
                    <a:moveTo>
                      <a:pt x="17" y="69"/>
                    </a:moveTo>
                    <a:lnTo>
                      <a:pt x="16" y="69"/>
                    </a:lnTo>
                    <a:lnTo>
                      <a:pt x="12" y="57"/>
                    </a:lnTo>
                    <a:lnTo>
                      <a:pt x="12" y="35"/>
                    </a:lnTo>
                    <a:lnTo>
                      <a:pt x="13" y="14"/>
                    </a:lnTo>
                    <a:lnTo>
                      <a:pt x="12" y="0"/>
                    </a:lnTo>
                    <a:lnTo>
                      <a:pt x="3" y="0"/>
                    </a:lnTo>
                    <a:lnTo>
                      <a:pt x="1" y="14"/>
                    </a:lnTo>
                    <a:lnTo>
                      <a:pt x="0" y="35"/>
                    </a:lnTo>
                    <a:lnTo>
                      <a:pt x="3" y="57"/>
                    </a:lnTo>
                    <a:lnTo>
                      <a:pt x="10" y="75"/>
                    </a:lnTo>
                    <a:lnTo>
                      <a:pt x="9" y="75"/>
                    </a:lnTo>
                    <a:lnTo>
                      <a:pt x="17"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410" name="Freeform 410"/>
              <p:cNvSpPr>
                <a:spLocks/>
              </p:cNvSpPr>
              <p:nvPr/>
            </p:nvSpPr>
            <p:spPr bwMode="auto">
              <a:xfrm>
                <a:off x="3088" y="3697"/>
                <a:ext cx="20" cy="22"/>
              </a:xfrm>
              <a:custGeom>
                <a:avLst/>
                <a:gdLst>
                  <a:gd name="T0" fmla="*/ 0 w 61"/>
                  <a:gd name="T1" fmla="*/ 0 h 65"/>
                  <a:gd name="T2" fmla="*/ 0 w 61"/>
                  <a:gd name="T3" fmla="*/ 0 h 65"/>
                  <a:gd name="T4" fmla="*/ 0 w 61"/>
                  <a:gd name="T5" fmla="*/ 0 h 65"/>
                  <a:gd name="T6" fmla="*/ 0 w 61"/>
                  <a:gd name="T7" fmla="*/ 0 h 65"/>
                  <a:gd name="T8" fmla="*/ 0 w 61"/>
                  <a:gd name="T9" fmla="*/ 0 h 65"/>
                  <a:gd name="T10" fmla="*/ 0 w 61"/>
                  <a:gd name="T11" fmla="*/ 0 h 65"/>
                  <a:gd name="T12" fmla="*/ 0 w 61"/>
                  <a:gd name="T13" fmla="*/ 0 h 65"/>
                  <a:gd name="T14" fmla="*/ 0 w 61"/>
                  <a:gd name="T15" fmla="*/ 0 h 65"/>
                  <a:gd name="T16" fmla="*/ 0 w 61"/>
                  <a:gd name="T17" fmla="*/ 0 h 65"/>
                  <a:gd name="T18" fmla="*/ 0 w 61"/>
                  <a:gd name="T19" fmla="*/ 0 h 65"/>
                  <a:gd name="T20" fmla="*/ 0 w 61"/>
                  <a:gd name="T21" fmla="*/ 0 h 65"/>
                  <a:gd name="T22" fmla="*/ 0 w 61"/>
                  <a:gd name="T23" fmla="*/ 0 h 65"/>
                  <a:gd name="T24" fmla="*/ 0 w 61"/>
                  <a:gd name="T25" fmla="*/ 0 h 65"/>
                  <a:gd name="T26" fmla="*/ 0 w 61"/>
                  <a:gd name="T27" fmla="*/ 0 h 65"/>
                  <a:gd name="T28" fmla="*/ 0 w 61"/>
                  <a:gd name="T29" fmla="*/ 0 h 65"/>
                  <a:gd name="T30" fmla="*/ 0 w 61"/>
                  <a:gd name="T31" fmla="*/ 0 h 65"/>
                  <a:gd name="T32" fmla="*/ 0 w 61"/>
                  <a:gd name="T33" fmla="*/ 0 h 65"/>
                  <a:gd name="T34" fmla="*/ 0 w 61"/>
                  <a:gd name="T35" fmla="*/ 0 h 65"/>
                  <a:gd name="T36" fmla="*/ 0 w 61"/>
                  <a:gd name="T37" fmla="*/ 0 h 65"/>
                  <a:gd name="T38" fmla="*/ 0 w 61"/>
                  <a:gd name="T39" fmla="*/ 0 h 65"/>
                  <a:gd name="T40" fmla="*/ 0 w 61"/>
                  <a:gd name="T41" fmla="*/ 0 h 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1" h="65">
                    <a:moveTo>
                      <a:pt x="61" y="65"/>
                    </a:moveTo>
                    <a:lnTo>
                      <a:pt x="61" y="65"/>
                    </a:lnTo>
                    <a:lnTo>
                      <a:pt x="58" y="60"/>
                    </a:lnTo>
                    <a:lnTo>
                      <a:pt x="53" y="51"/>
                    </a:lnTo>
                    <a:lnTo>
                      <a:pt x="46" y="42"/>
                    </a:lnTo>
                    <a:lnTo>
                      <a:pt x="38" y="33"/>
                    </a:lnTo>
                    <a:lnTo>
                      <a:pt x="27" y="23"/>
                    </a:lnTo>
                    <a:lnTo>
                      <a:pt x="20" y="15"/>
                    </a:lnTo>
                    <a:lnTo>
                      <a:pt x="14" y="7"/>
                    </a:lnTo>
                    <a:lnTo>
                      <a:pt x="8" y="0"/>
                    </a:lnTo>
                    <a:lnTo>
                      <a:pt x="0" y="6"/>
                    </a:lnTo>
                    <a:lnTo>
                      <a:pt x="6" y="12"/>
                    </a:lnTo>
                    <a:lnTo>
                      <a:pt x="11" y="20"/>
                    </a:lnTo>
                    <a:lnTo>
                      <a:pt x="22" y="28"/>
                    </a:lnTo>
                    <a:lnTo>
                      <a:pt x="29" y="38"/>
                    </a:lnTo>
                    <a:lnTo>
                      <a:pt x="38" y="47"/>
                    </a:lnTo>
                    <a:lnTo>
                      <a:pt x="45" y="57"/>
                    </a:lnTo>
                    <a:lnTo>
                      <a:pt x="49" y="62"/>
                    </a:lnTo>
                    <a:lnTo>
                      <a:pt x="49" y="65"/>
                    </a:lnTo>
                    <a:lnTo>
                      <a:pt x="61"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411" name="Freeform 411"/>
              <p:cNvSpPr>
                <a:spLocks/>
              </p:cNvSpPr>
              <p:nvPr/>
            </p:nvSpPr>
            <p:spPr bwMode="auto">
              <a:xfrm>
                <a:off x="3104" y="3719"/>
                <a:ext cx="4" cy="20"/>
              </a:xfrm>
              <a:custGeom>
                <a:avLst/>
                <a:gdLst>
                  <a:gd name="T0" fmla="*/ 0 w 13"/>
                  <a:gd name="T1" fmla="*/ 0 h 61"/>
                  <a:gd name="T2" fmla="*/ 0 w 13"/>
                  <a:gd name="T3" fmla="*/ 0 h 61"/>
                  <a:gd name="T4" fmla="*/ 0 w 13"/>
                  <a:gd name="T5" fmla="*/ 0 h 61"/>
                  <a:gd name="T6" fmla="*/ 0 w 13"/>
                  <a:gd name="T7" fmla="*/ 0 h 61"/>
                  <a:gd name="T8" fmla="*/ 0 w 13"/>
                  <a:gd name="T9" fmla="*/ 0 h 61"/>
                  <a:gd name="T10" fmla="*/ 0 w 13"/>
                  <a:gd name="T11" fmla="*/ 0 h 61"/>
                  <a:gd name="T12" fmla="*/ 0 w 13"/>
                  <a:gd name="T13" fmla="*/ 0 h 61"/>
                  <a:gd name="T14" fmla="*/ 0 w 13"/>
                  <a:gd name="T15" fmla="*/ 0 h 61"/>
                  <a:gd name="T16" fmla="*/ 0 w 13"/>
                  <a:gd name="T17" fmla="*/ 0 h 61"/>
                  <a:gd name="T18" fmla="*/ 0 w 13"/>
                  <a:gd name="T19" fmla="*/ 0 h 61"/>
                  <a:gd name="T20" fmla="*/ 0 w 13"/>
                  <a:gd name="T21" fmla="*/ 0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 h="61">
                    <a:moveTo>
                      <a:pt x="10" y="61"/>
                    </a:moveTo>
                    <a:lnTo>
                      <a:pt x="11" y="47"/>
                    </a:lnTo>
                    <a:lnTo>
                      <a:pt x="11" y="30"/>
                    </a:lnTo>
                    <a:lnTo>
                      <a:pt x="13" y="11"/>
                    </a:lnTo>
                    <a:lnTo>
                      <a:pt x="13" y="0"/>
                    </a:lnTo>
                    <a:lnTo>
                      <a:pt x="1" y="0"/>
                    </a:lnTo>
                    <a:lnTo>
                      <a:pt x="1" y="11"/>
                    </a:lnTo>
                    <a:lnTo>
                      <a:pt x="0" y="30"/>
                    </a:lnTo>
                    <a:lnTo>
                      <a:pt x="0" y="47"/>
                    </a:lnTo>
                    <a:lnTo>
                      <a:pt x="1" y="61"/>
                    </a:lnTo>
                    <a:lnTo>
                      <a:pt x="10"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412" name="Freeform 412"/>
              <p:cNvSpPr>
                <a:spLocks/>
              </p:cNvSpPr>
              <p:nvPr/>
            </p:nvSpPr>
            <p:spPr bwMode="auto">
              <a:xfrm>
                <a:off x="3104" y="3739"/>
                <a:ext cx="3" cy="2"/>
              </a:xfrm>
              <a:custGeom>
                <a:avLst/>
                <a:gdLst>
                  <a:gd name="T0" fmla="*/ 0 w 9"/>
                  <a:gd name="T1" fmla="*/ 0 h 4"/>
                  <a:gd name="T2" fmla="*/ 0 w 9"/>
                  <a:gd name="T3" fmla="*/ 1 h 4"/>
                  <a:gd name="T4" fmla="*/ 0 w 9"/>
                  <a:gd name="T5" fmla="*/ 1 h 4"/>
                  <a:gd name="T6" fmla="*/ 0 w 9"/>
                  <a:gd name="T7" fmla="*/ 1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0" y="0"/>
                    </a:moveTo>
                    <a:lnTo>
                      <a:pt x="2" y="2"/>
                    </a:lnTo>
                    <a:lnTo>
                      <a:pt x="4" y="4"/>
                    </a:lnTo>
                    <a:lnTo>
                      <a:pt x="7" y="2"/>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413" name="Freeform 413"/>
              <p:cNvSpPr>
                <a:spLocks/>
              </p:cNvSpPr>
              <p:nvPr/>
            </p:nvSpPr>
            <p:spPr bwMode="auto">
              <a:xfrm>
                <a:off x="2974" y="3616"/>
                <a:ext cx="1" cy="2"/>
              </a:xfrm>
              <a:custGeom>
                <a:avLst/>
                <a:gdLst>
                  <a:gd name="T0" fmla="*/ 0 w 4"/>
                  <a:gd name="T1" fmla="*/ 0 h 8"/>
                  <a:gd name="T2" fmla="*/ 0 w 4"/>
                  <a:gd name="T3" fmla="*/ 0 h 8"/>
                  <a:gd name="T4" fmla="*/ 0 w 4"/>
                  <a:gd name="T5" fmla="*/ 0 h 8"/>
                  <a:gd name="T6" fmla="*/ 0 w 4"/>
                  <a:gd name="T7" fmla="*/ 0 h 8"/>
                  <a:gd name="T8" fmla="*/ 0 w 4"/>
                  <a:gd name="T9" fmla="*/ 0 h 8"/>
                  <a:gd name="T10" fmla="*/ 0 w 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4" y="0"/>
                    </a:moveTo>
                    <a:lnTo>
                      <a:pt x="1" y="1"/>
                    </a:lnTo>
                    <a:lnTo>
                      <a:pt x="0" y="4"/>
                    </a:lnTo>
                    <a:lnTo>
                      <a:pt x="1" y="6"/>
                    </a:lnTo>
                    <a:lnTo>
                      <a:pt x="4" y="8"/>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414" name="Freeform 414"/>
              <p:cNvSpPr>
                <a:spLocks/>
              </p:cNvSpPr>
              <p:nvPr/>
            </p:nvSpPr>
            <p:spPr bwMode="auto">
              <a:xfrm>
                <a:off x="2975" y="3594"/>
                <a:ext cx="39" cy="24"/>
              </a:xfrm>
              <a:custGeom>
                <a:avLst/>
                <a:gdLst>
                  <a:gd name="T0" fmla="*/ 0 w 116"/>
                  <a:gd name="T1" fmla="*/ 0 h 74"/>
                  <a:gd name="T2" fmla="*/ 0 w 116"/>
                  <a:gd name="T3" fmla="*/ 0 h 74"/>
                  <a:gd name="T4" fmla="*/ 0 w 116"/>
                  <a:gd name="T5" fmla="*/ 0 h 74"/>
                  <a:gd name="T6" fmla="*/ 0 w 116"/>
                  <a:gd name="T7" fmla="*/ 0 h 74"/>
                  <a:gd name="T8" fmla="*/ 0 w 116"/>
                  <a:gd name="T9" fmla="*/ 0 h 74"/>
                  <a:gd name="T10" fmla="*/ 0 w 116"/>
                  <a:gd name="T11" fmla="*/ 0 h 74"/>
                  <a:gd name="T12" fmla="*/ 0 w 116"/>
                  <a:gd name="T13" fmla="*/ 0 h 74"/>
                  <a:gd name="T14" fmla="*/ 0 w 116"/>
                  <a:gd name="T15" fmla="*/ 0 h 74"/>
                  <a:gd name="T16" fmla="*/ 0 w 116"/>
                  <a:gd name="T17" fmla="*/ 0 h 74"/>
                  <a:gd name="T18" fmla="*/ 0 w 116"/>
                  <a:gd name="T19" fmla="*/ 0 h 74"/>
                  <a:gd name="T20" fmla="*/ 0 w 116"/>
                  <a:gd name="T21" fmla="*/ 0 h 74"/>
                  <a:gd name="T22" fmla="*/ 0 w 116"/>
                  <a:gd name="T23" fmla="*/ 0 h 74"/>
                  <a:gd name="T24" fmla="*/ 0 w 116"/>
                  <a:gd name="T25" fmla="*/ 0 h 74"/>
                  <a:gd name="T26" fmla="*/ 0 w 116"/>
                  <a:gd name="T27" fmla="*/ 0 h 74"/>
                  <a:gd name="T28" fmla="*/ 0 w 116"/>
                  <a:gd name="T29" fmla="*/ 0 h 74"/>
                  <a:gd name="T30" fmla="*/ 0 w 116"/>
                  <a:gd name="T31" fmla="*/ 0 h 74"/>
                  <a:gd name="T32" fmla="*/ 0 w 116"/>
                  <a:gd name="T33" fmla="*/ 0 h 74"/>
                  <a:gd name="T34" fmla="*/ 0 w 116"/>
                  <a:gd name="T35" fmla="*/ 0 h 74"/>
                  <a:gd name="T36" fmla="*/ 0 w 116"/>
                  <a:gd name="T37" fmla="*/ 0 h 74"/>
                  <a:gd name="T38" fmla="*/ 0 w 116"/>
                  <a:gd name="T39" fmla="*/ 0 h 74"/>
                  <a:gd name="T40" fmla="*/ 0 w 116"/>
                  <a:gd name="T41" fmla="*/ 0 h 74"/>
                  <a:gd name="T42" fmla="*/ 0 w 116"/>
                  <a:gd name="T43" fmla="*/ 0 h 74"/>
                  <a:gd name="T44" fmla="*/ 0 w 116"/>
                  <a:gd name="T45" fmla="*/ 0 h 74"/>
                  <a:gd name="T46" fmla="*/ 0 w 116"/>
                  <a:gd name="T47" fmla="*/ 0 h 74"/>
                  <a:gd name="T48" fmla="*/ 0 w 116"/>
                  <a:gd name="T49" fmla="*/ 0 h 74"/>
                  <a:gd name="T50" fmla="*/ 0 w 116"/>
                  <a:gd name="T51" fmla="*/ 0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6" h="74">
                    <a:moveTo>
                      <a:pt x="116" y="4"/>
                    </a:moveTo>
                    <a:lnTo>
                      <a:pt x="108" y="2"/>
                    </a:lnTo>
                    <a:lnTo>
                      <a:pt x="99" y="13"/>
                    </a:lnTo>
                    <a:lnTo>
                      <a:pt x="84" y="23"/>
                    </a:lnTo>
                    <a:lnTo>
                      <a:pt x="70" y="33"/>
                    </a:lnTo>
                    <a:lnTo>
                      <a:pt x="54" y="43"/>
                    </a:lnTo>
                    <a:lnTo>
                      <a:pt x="38" y="51"/>
                    </a:lnTo>
                    <a:lnTo>
                      <a:pt x="22" y="59"/>
                    </a:lnTo>
                    <a:lnTo>
                      <a:pt x="9" y="63"/>
                    </a:lnTo>
                    <a:lnTo>
                      <a:pt x="0" y="66"/>
                    </a:lnTo>
                    <a:lnTo>
                      <a:pt x="0" y="74"/>
                    </a:lnTo>
                    <a:lnTo>
                      <a:pt x="12" y="71"/>
                    </a:lnTo>
                    <a:lnTo>
                      <a:pt x="25" y="67"/>
                    </a:lnTo>
                    <a:lnTo>
                      <a:pt x="41" y="59"/>
                    </a:lnTo>
                    <a:lnTo>
                      <a:pt x="57" y="51"/>
                    </a:lnTo>
                    <a:lnTo>
                      <a:pt x="76" y="41"/>
                    </a:lnTo>
                    <a:lnTo>
                      <a:pt x="90" y="31"/>
                    </a:lnTo>
                    <a:lnTo>
                      <a:pt x="105" y="19"/>
                    </a:lnTo>
                    <a:lnTo>
                      <a:pt x="116" y="8"/>
                    </a:lnTo>
                    <a:lnTo>
                      <a:pt x="108" y="6"/>
                    </a:lnTo>
                    <a:lnTo>
                      <a:pt x="116" y="8"/>
                    </a:lnTo>
                    <a:lnTo>
                      <a:pt x="116" y="4"/>
                    </a:lnTo>
                    <a:lnTo>
                      <a:pt x="115" y="1"/>
                    </a:lnTo>
                    <a:lnTo>
                      <a:pt x="110" y="0"/>
                    </a:lnTo>
                    <a:lnTo>
                      <a:pt x="108" y="2"/>
                    </a:lnTo>
                    <a:lnTo>
                      <a:pt x="11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415" name="Freeform 415"/>
              <p:cNvSpPr>
                <a:spLocks/>
              </p:cNvSpPr>
              <p:nvPr/>
            </p:nvSpPr>
            <p:spPr bwMode="auto">
              <a:xfrm>
                <a:off x="2985" y="3595"/>
                <a:ext cx="29" cy="30"/>
              </a:xfrm>
              <a:custGeom>
                <a:avLst/>
                <a:gdLst>
                  <a:gd name="T0" fmla="*/ 0 w 87"/>
                  <a:gd name="T1" fmla="*/ 0 h 91"/>
                  <a:gd name="T2" fmla="*/ 0 w 87"/>
                  <a:gd name="T3" fmla="*/ 0 h 91"/>
                  <a:gd name="T4" fmla="*/ 0 w 87"/>
                  <a:gd name="T5" fmla="*/ 0 h 91"/>
                  <a:gd name="T6" fmla="*/ 0 w 87"/>
                  <a:gd name="T7" fmla="*/ 0 h 91"/>
                  <a:gd name="T8" fmla="*/ 0 w 87"/>
                  <a:gd name="T9" fmla="*/ 0 h 91"/>
                  <a:gd name="T10" fmla="*/ 0 w 87"/>
                  <a:gd name="T11" fmla="*/ 0 h 91"/>
                  <a:gd name="T12" fmla="*/ 0 w 87"/>
                  <a:gd name="T13" fmla="*/ 0 h 91"/>
                  <a:gd name="T14" fmla="*/ 0 w 87"/>
                  <a:gd name="T15" fmla="*/ 0 h 91"/>
                  <a:gd name="T16" fmla="*/ 0 w 87"/>
                  <a:gd name="T17" fmla="*/ 0 h 91"/>
                  <a:gd name="T18" fmla="*/ 0 w 87"/>
                  <a:gd name="T19" fmla="*/ 0 h 91"/>
                  <a:gd name="T20" fmla="*/ 0 w 87"/>
                  <a:gd name="T21" fmla="*/ 0 h 91"/>
                  <a:gd name="T22" fmla="*/ 0 w 87"/>
                  <a:gd name="T23" fmla="*/ 0 h 91"/>
                  <a:gd name="T24" fmla="*/ 0 w 87"/>
                  <a:gd name="T25" fmla="*/ 0 h 91"/>
                  <a:gd name="T26" fmla="*/ 0 w 87"/>
                  <a:gd name="T27" fmla="*/ 0 h 91"/>
                  <a:gd name="T28" fmla="*/ 0 w 87"/>
                  <a:gd name="T29" fmla="*/ 0 h 91"/>
                  <a:gd name="T30" fmla="*/ 0 w 87"/>
                  <a:gd name="T31" fmla="*/ 0 h 91"/>
                  <a:gd name="T32" fmla="*/ 0 w 87"/>
                  <a:gd name="T33" fmla="*/ 0 h 91"/>
                  <a:gd name="T34" fmla="*/ 0 w 87"/>
                  <a:gd name="T35" fmla="*/ 0 h 91"/>
                  <a:gd name="T36" fmla="*/ 0 w 87"/>
                  <a:gd name="T37" fmla="*/ 0 h 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7" h="91">
                    <a:moveTo>
                      <a:pt x="3" y="91"/>
                    </a:moveTo>
                    <a:lnTo>
                      <a:pt x="19" y="86"/>
                    </a:lnTo>
                    <a:lnTo>
                      <a:pt x="35" y="77"/>
                    </a:lnTo>
                    <a:lnTo>
                      <a:pt x="49" y="63"/>
                    </a:lnTo>
                    <a:lnTo>
                      <a:pt x="64" y="50"/>
                    </a:lnTo>
                    <a:lnTo>
                      <a:pt x="74" y="36"/>
                    </a:lnTo>
                    <a:lnTo>
                      <a:pt x="83" y="23"/>
                    </a:lnTo>
                    <a:lnTo>
                      <a:pt x="87" y="9"/>
                    </a:lnTo>
                    <a:lnTo>
                      <a:pt x="87" y="0"/>
                    </a:lnTo>
                    <a:lnTo>
                      <a:pt x="79" y="2"/>
                    </a:lnTo>
                    <a:lnTo>
                      <a:pt x="79" y="9"/>
                    </a:lnTo>
                    <a:lnTo>
                      <a:pt x="74" y="20"/>
                    </a:lnTo>
                    <a:lnTo>
                      <a:pt x="65" y="31"/>
                    </a:lnTo>
                    <a:lnTo>
                      <a:pt x="55" y="44"/>
                    </a:lnTo>
                    <a:lnTo>
                      <a:pt x="44" y="58"/>
                    </a:lnTo>
                    <a:lnTo>
                      <a:pt x="29" y="68"/>
                    </a:lnTo>
                    <a:lnTo>
                      <a:pt x="16" y="78"/>
                    </a:lnTo>
                    <a:lnTo>
                      <a:pt x="0" y="83"/>
                    </a:lnTo>
                    <a:lnTo>
                      <a:pt x="3"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24796" name="Group 416"/>
            <p:cNvGrpSpPr>
              <a:grpSpLocks/>
            </p:cNvGrpSpPr>
            <p:nvPr/>
          </p:nvGrpSpPr>
          <p:grpSpPr bwMode="auto">
            <a:xfrm>
              <a:off x="2672" y="3484"/>
              <a:ext cx="963" cy="832"/>
              <a:chOff x="2672" y="3484"/>
              <a:chExt cx="963" cy="832"/>
            </a:xfrm>
          </p:grpSpPr>
          <p:sp>
            <p:nvSpPr>
              <p:cNvPr id="26016" name="Freeform 417"/>
              <p:cNvSpPr>
                <a:spLocks/>
              </p:cNvSpPr>
              <p:nvPr/>
            </p:nvSpPr>
            <p:spPr bwMode="auto">
              <a:xfrm>
                <a:off x="2984" y="3623"/>
                <a:ext cx="2" cy="2"/>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0"/>
                    </a:moveTo>
                    <a:lnTo>
                      <a:pt x="0" y="2"/>
                    </a:lnTo>
                    <a:lnTo>
                      <a:pt x="0" y="6"/>
                    </a:lnTo>
                    <a:lnTo>
                      <a:pt x="2" y="8"/>
                    </a:lnTo>
                    <a:lnTo>
                      <a:pt x="6"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17" name="Freeform 418"/>
              <p:cNvSpPr>
                <a:spLocks/>
              </p:cNvSpPr>
              <p:nvPr/>
            </p:nvSpPr>
            <p:spPr bwMode="auto">
              <a:xfrm>
                <a:off x="2841" y="3574"/>
                <a:ext cx="3" cy="2"/>
              </a:xfrm>
              <a:custGeom>
                <a:avLst/>
                <a:gdLst>
                  <a:gd name="T0" fmla="*/ 0 w 9"/>
                  <a:gd name="T1" fmla="*/ 0 h 6"/>
                  <a:gd name="T2" fmla="*/ 0 w 9"/>
                  <a:gd name="T3" fmla="*/ 0 h 6"/>
                  <a:gd name="T4" fmla="*/ 0 w 9"/>
                  <a:gd name="T5" fmla="*/ 0 h 6"/>
                  <a:gd name="T6" fmla="*/ 0 w 9"/>
                  <a:gd name="T7" fmla="*/ 0 h 6"/>
                  <a:gd name="T8" fmla="*/ 0 w 9"/>
                  <a:gd name="T9" fmla="*/ 0 h 6"/>
                  <a:gd name="T10" fmla="*/ 0 w 9"/>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9" y="3"/>
                    </a:moveTo>
                    <a:lnTo>
                      <a:pt x="7" y="0"/>
                    </a:lnTo>
                    <a:lnTo>
                      <a:pt x="3" y="0"/>
                    </a:lnTo>
                    <a:lnTo>
                      <a:pt x="0" y="2"/>
                    </a:lnTo>
                    <a:lnTo>
                      <a:pt x="0" y="6"/>
                    </a:lnTo>
                    <a:lnTo>
                      <a:pt x="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18" name="Freeform 419"/>
              <p:cNvSpPr>
                <a:spLocks/>
              </p:cNvSpPr>
              <p:nvPr/>
            </p:nvSpPr>
            <p:spPr bwMode="auto">
              <a:xfrm>
                <a:off x="2841" y="3575"/>
                <a:ext cx="36" cy="56"/>
              </a:xfrm>
              <a:custGeom>
                <a:avLst/>
                <a:gdLst>
                  <a:gd name="T0" fmla="*/ 0 w 107"/>
                  <a:gd name="T1" fmla="*/ 0 h 169"/>
                  <a:gd name="T2" fmla="*/ 0 w 107"/>
                  <a:gd name="T3" fmla="*/ 0 h 169"/>
                  <a:gd name="T4" fmla="*/ 0 w 107"/>
                  <a:gd name="T5" fmla="*/ 0 h 169"/>
                  <a:gd name="T6" fmla="*/ 0 w 107"/>
                  <a:gd name="T7" fmla="*/ 0 h 169"/>
                  <a:gd name="T8" fmla="*/ 0 w 107"/>
                  <a:gd name="T9" fmla="*/ 0 h 169"/>
                  <a:gd name="T10" fmla="*/ 0 w 107"/>
                  <a:gd name="T11" fmla="*/ 0 h 169"/>
                  <a:gd name="T12" fmla="*/ 0 w 107"/>
                  <a:gd name="T13" fmla="*/ 0 h 169"/>
                  <a:gd name="T14" fmla="*/ 0 w 107"/>
                  <a:gd name="T15" fmla="*/ 0 h 169"/>
                  <a:gd name="T16" fmla="*/ 0 w 107"/>
                  <a:gd name="T17" fmla="*/ 0 h 169"/>
                  <a:gd name="T18" fmla="*/ 0 w 107"/>
                  <a:gd name="T19" fmla="*/ 0 h 169"/>
                  <a:gd name="T20" fmla="*/ 0 w 107"/>
                  <a:gd name="T21" fmla="*/ 0 h 169"/>
                  <a:gd name="T22" fmla="*/ 0 w 107"/>
                  <a:gd name="T23" fmla="*/ 0 h 169"/>
                  <a:gd name="T24" fmla="*/ 0 w 107"/>
                  <a:gd name="T25" fmla="*/ 0 h 169"/>
                  <a:gd name="T26" fmla="*/ 0 w 107"/>
                  <a:gd name="T27" fmla="*/ 0 h 169"/>
                  <a:gd name="T28" fmla="*/ 0 w 107"/>
                  <a:gd name="T29" fmla="*/ 0 h 169"/>
                  <a:gd name="T30" fmla="*/ 0 w 107"/>
                  <a:gd name="T31" fmla="*/ 0 h 169"/>
                  <a:gd name="T32" fmla="*/ 0 w 107"/>
                  <a:gd name="T33" fmla="*/ 0 h 169"/>
                  <a:gd name="T34" fmla="*/ 0 w 107"/>
                  <a:gd name="T35" fmla="*/ 0 h 169"/>
                  <a:gd name="T36" fmla="*/ 0 w 107"/>
                  <a:gd name="T37" fmla="*/ 0 h 1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7" h="169">
                    <a:moveTo>
                      <a:pt x="107" y="160"/>
                    </a:moveTo>
                    <a:lnTo>
                      <a:pt x="99" y="151"/>
                    </a:lnTo>
                    <a:lnTo>
                      <a:pt x="84" y="132"/>
                    </a:lnTo>
                    <a:lnTo>
                      <a:pt x="70" y="109"/>
                    </a:lnTo>
                    <a:lnTo>
                      <a:pt x="54" y="82"/>
                    </a:lnTo>
                    <a:lnTo>
                      <a:pt x="39" y="55"/>
                    </a:lnTo>
                    <a:lnTo>
                      <a:pt x="24" y="31"/>
                    </a:lnTo>
                    <a:lnTo>
                      <a:pt x="14" y="11"/>
                    </a:lnTo>
                    <a:lnTo>
                      <a:pt x="9" y="0"/>
                    </a:lnTo>
                    <a:lnTo>
                      <a:pt x="0" y="3"/>
                    </a:lnTo>
                    <a:lnTo>
                      <a:pt x="6" y="13"/>
                    </a:lnTo>
                    <a:lnTo>
                      <a:pt x="16" y="34"/>
                    </a:lnTo>
                    <a:lnTo>
                      <a:pt x="30" y="58"/>
                    </a:lnTo>
                    <a:lnTo>
                      <a:pt x="45" y="85"/>
                    </a:lnTo>
                    <a:lnTo>
                      <a:pt x="61" y="112"/>
                    </a:lnTo>
                    <a:lnTo>
                      <a:pt x="75" y="138"/>
                    </a:lnTo>
                    <a:lnTo>
                      <a:pt x="90" y="156"/>
                    </a:lnTo>
                    <a:lnTo>
                      <a:pt x="102" y="169"/>
                    </a:lnTo>
                    <a:lnTo>
                      <a:pt x="107" y="1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19" name="Freeform 420"/>
              <p:cNvSpPr>
                <a:spLocks/>
              </p:cNvSpPr>
              <p:nvPr/>
            </p:nvSpPr>
            <p:spPr bwMode="auto">
              <a:xfrm>
                <a:off x="2875" y="3628"/>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9">
                    <a:moveTo>
                      <a:pt x="0" y="9"/>
                    </a:moveTo>
                    <a:lnTo>
                      <a:pt x="4" y="9"/>
                    </a:lnTo>
                    <a:lnTo>
                      <a:pt x="7" y="6"/>
                    </a:lnTo>
                    <a:lnTo>
                      <a:pt x="8" y="3"/>
                    </a:lnTo>
                    <a:lnTo>
                      <a:pt x="5"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20" name="Freeform 421"/>
              <p:cNvSpPr>
                <a:spLocks/>
              </p:cNvSpPr>
              <p:nvPr/>
            </p:nvSpPr>
            <p:spPr bwMode="auto">
              <a:xfrm>
                <a:off x="2806" y="3585"/>
                <a:ext cx="3" cy="2"/>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8" y="0"/>
                    </a:moveTo>
                    <a:lnTo>
                      <a:pt x="4" y="0"/>
                    </a:lnTo>
                    <a:lnTo>
                      <a:pt x="1" y="1"/>
                    </a:lnTo>
                    <a:lnTo>
                      <a:pt x="0" y="5"/>
                    </a:lnTo>
                    <a:lnTo>
                      <a:pt x="3"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21" name="Freeform 422"/>
              <p:cNvSpPr>
                <a:spLocks/>
              </p:cNvSpPr>
              <p:nvPr/>
            </p:nvSpPr>
            <p:spPr bwMode="auto">
              <a:xfrm>
                <a:off x="2807" y="3585"/>
                <a:ext cx="15" cy="14"/>
              </a:xfrm>
              <a:custGeom>
                <a:avLst/>
                <a:gdLst>
                  <a:gd name="T0" fmla="*/ 0 w 46"/>
                  <a:gd name="T1" fmla="*/ 0 h 43"/>
                  <a:gd name="T2" fmla="*/ 0 w 46"/>
                  <a:gd name="T3" fmla="*/ 0 h 43"/>
                  <a:gd name="T4" fmla="*/ 0 w 46"/>
                  <a:gd name="T5" fmla="*/ 0 h 43"/>
                  <a:gd name="T6" fmla="*/ 0 w 46"/>
                  <a:gd name="T7" fmla="*/ 0 h 43"/>
                  <a:gd name="T8" fmla="*/ 0 w 46"/>
                  <a:gd name="T9" fmla="*/ 0 h 43"/>
                  <a:gd name="T10" fmla="*/ 0 w 46"/>
                  <a:gd name="T11" fmla="*/ 0 h 43"/>
                  <a:gd name="T12" fmla="*/ 0 w 46"/>
                  <a:gd name="T13" fmla="*/ 0 h 43"/>
                  <a:gd name="T14" fmla="*/ 0 w 46"/>
                  <a:gd name="T15" fmla="*/ 0 h 43"/>
                  <a:gd name="T16" fmla="*/ 0 w 46"/>
                  <a:gd name="T17" fmla="*/ 0 h 43"/>
                  <a:gd name="T18" fmla="*/ 0 w 46"/>
                  <a:gd name="T19" fmla="*/ 0 h 43"/>
                  <a:gd name="T20" fmla="*/ 0 w 46"/>
                  <a:gd name="T21" fmla="*/ 0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 h="43">
                    <a:moveTo>
                      <a:pt x="46" y="35"/>
                    </a:moveTo>
                    <a:lnTo>
                      <a:pt x="36" y="29"/>
                    </a:lnTo>
                    <a:lnTo>
                      <a:pt x="26" y="19"/>
                    </a:lnTo>
                    <a:lnTo>
                      <a:pt x="14" y="8"/>
                    </a:lnTo>
                    <a:lnTo>
                      <a:pt x="5" y="0"/>
                    </a:lnTo>
                    <a:lnTo>
                      <a:pt x="0" y="8"/>
                    </a:lnTo>
                    <a:lnTo>
                      <a:pt x="8" y="13"/>
                    </a:lnTo>
                    <a:lnTo>
                      <a:pt x="20" y="24"/>
                    </a:lnTo>
                    <a:lnTo>
                      <a:pt x="30" y="35"/>
                    </a:lnTo>
                    <a:lnTo>
                      <a:pt x="40" y="43"/>
                    </a:lnTo>
                    <a:lnTo>
                      <a:pt x="46"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22" name="Freeform 423"/>
              <p:cNvSpPr>
                <a:spLocks/>
              </p:cNvSpPr>
              <p:nvPr/>
            </p:nvSpPr>
            <p:spPr bwMode="auto">
              <a:xfrm>
                <a:off x="2820" y="3596"/>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0" y="8"/>
                    </a:moveTo>
                    <a:lnTo>
                      <a:pt x="5" y="8"/>
                    </a:lnTo>
                    <a:lnTo>
                      <a:pt x="8" y="5"/>
                    </a:lnTo>
                    <a:lnTo>
                      <a:pt x="9" y="2"/>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23" name="Freeform 424"/>
              <p:cNvSpPr>
                <a:spLocks/>
              </p:cNvSpPr>
              <p:nvPr/>
            </p:nvSpPr>
            <p:spPr bwMode="auto">
              <a:xfrm>
                <a:off x="2800" y="3528"/>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2"/>
                    </a:moveTo>
                    <a:lnTo>
                      <a:pt x="6" y="0"/>
                    </a:lnTo>
                    <a:lnTo>
                      <a:pt x="3" y="1"/>
                    </a:lnTo>
                    <a:lnTo>
                      <a:pt x="0" y="4"/>
                    </a:lnTo>
                    <a:lnTo>
                      <a:pt x="0" y="8"/>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24" name="Freeform 425"/>
              <p:cNvSpPr>
                <a:spLocks/>
              </p:cNvSpPr>
              <p:nvPr/>
            </p:nvSpPr>
            <p:spPr bwMode="auto">
              <a:xfrm>
                <a:off x="2800" y="3529"/>
                <a:ext cx="21" cy="25"/>
              </a:xfrm>
              <a:custGeom>
                <a:avLst/>
                <a:gdLst>
                  <a:gd name="T0" fmla="*/ 0 w 63"/>
                  <a:gd name="T1" fmla="*/ 0 h 77"/>
                  <a:gd name="T2" fmla="*/ 0 w 63"/>
                  <a:gd name="T3" fmla="*/ 0 h 77"/>
                  <a:gd name="T4" fmla="*/ 0 w 63"/>
                  <a:gd name="T5" fmla="*/ 0 h 77"/>
                  <a:gd name="T6" fmla="*/ 0 w 63"/>
                  <a:gd name="T7" fmla="*/ 0 h 77"/>
                  <a:gd name="T8" fmla="*/ 0 w 63"/>
                  <a:gd name="T9" fmla="*/ 0 h 77"/>
                  <a:gd name="T10" fmla="*/ 0 w 63"/>
                  <a:gd name="T11" fmla="*/ 0 h 77"/>
                  <a:gd name="T12" fmla="*/ 0 w 63"/>
                  <a:gd name="T13" fmla="*/ 0 h 77"/>
                  <a:gd name="T14" fmla="*/ 0 w 63"/>
                  <a:gd name="T15" fmla="*/ 0 h 77"/>
                  <a:gd name="T16" fmla="*/ 0 w 63"/>
                  <a:gd name="T17" fmla="*/ 0 h 77"/>
                  <a:gd name="T18" fmla="*/ 0 w 63"/>
                  <a:gd name="T19" fmla="*/ 0 h 77"/>
                  <a:gd name="T20" fmla="*/ 0 w 63"/>
                  <a:gd name="T21" fmla="*/ 0 h 77"/>
                  <a:gd name="T22" fmla="*/ 0 w 63"/>
                  <a:gd name="T23" fmla="*/ 0 h 77"/>
                  <a:gd name="T24" fmla="*/ 0 w 63"/>
                  <a:gd name="T25" fmla="*/ 0 h 77"/>
                  <a:gd name="T26" fmla="*/ 0 w 63"/>
                  <a:gd name="T27" fmla="*/ 0 h 77"/>
                  <a:gd name="T28" fmla="*/ 0 w 63"/>
                  <a:gd name="T29" fmla="*/ 0 h 77"/>
                  <a:gd name="T30" fmla="*/ 0 w 63"/>
                  <a:gd name="T31" fmla="*/ 0 h 77"/>
                  <a:gd name="T32" fmla="*/ 0 w 63"/>
                  <a:gd name="T33" fmla="*/ 0 h 77"/>
                  <a:gd name="T34" fmla="*/ 0 w 63"/>
                  <a:gd name="T35" fmla="*/ 0 h 77"/>
                  <a:gd name="T36" fmla="*/ 0 w 63"/>
                  <a:gd name="T37" fmla="*/ 0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3" h="77">
                    <a:moveTo>
                      <a:pt x="63" y="69"/>
                    </a:moveTo>
                    <a:lnTo>
                      <a:pt x="58" y="65"/>
                    </a:lnTo>
                    <a:lnTo>
                      <a:pt x="53" y="58"/>
                    </a:lnTo>
                    <a:lnTo>
                      <a:pt x="45" y="48"/>
                    </a:lnTo>
                    <a:lnTo>
                      <a:pt x="37" y="37"/>
                    </a:lnTo>
                    <a:lnTo>
                      <a:pt x="28" y="26"/>
                    </a:lnTo>
                    <a:lnTo>
                      <a:pt x="21" y="15"/>
                    </a:lnTo>
                    <a:lnTo>
                      <a:pt x="13" y="7"/>
                    </a:lnTo>
                    <a:lnTo>
                      <a:pt x="9" y="0"/>
                    </a:lnTo>
                    <a:lnTo>
                      <a:pt x="0" y="6"/>
                    </a:lnTo>
                    <a:lnTo>
                      <a:pt x="5" y="13"/>
                    </a:lnTo>
                    <a:lnTo>
                      <a:pt x="12" y="21"/>
                    </a:lnTo>
                    <a:lnTo>
                      <a:pt x="19" y="31"/>
                    </a:lnTo>
                    <a:lnTo>
                      <a:pt x="28" y="42"/>
                    </a:lnTo>
                    <a:lnTo>
                      <a:pt x="37" y="53"/>
                    </a:lnTo>
                    <a:lnTo>
                      <a:pt x="44" y="64"/>
                    </a:lnTo>
                    <a:lnTo>
                      <a:pt x="53" y="71"/>
                    </a:lnTo>
                    <a:lnTo>
                      <a:pt x="57" y="77"/>
                    </a:lnTo>
                    <a:lnTo>
                      <a:pt x="63"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25" name="Freeform 426"/>
              <p:cNvSpPr>
                <a:spLocks/>
              </p:cNvSpPr>
              <p:nvPr/>
            </p:nvSpPr>
            <p:spPr bwMode="auto">
              <a:xfrm>
                <a:off x="2819" y="3552"/>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0" y="8"/>
                    </a:moveTo>
                    <a:lnTo>
                      <a:pt x="4" y="8"/>
                    </a:lnTo>
                    <a:lnTo>
                      <a:pt x="7" y="6"/>
                    </a:lnTo>
                    <a:lnTo>
                      <a:pt x="9" y="3"/>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26" name="Freeform 427"/>
              <p:cNvSpPr>
                <a:spLocks/>
              </p:cNvSpPr>
              <p:nvPr/>
            </p:nvSpPr>
            <p:spPr bwMode="auto">
              <a:xfrm>
                <a:off x="2888" y="3552"/>
                <a:ext cx="3" cy="2"/>
              </a:xfrm>
              <a:custGeom>
                <a:avLst/>
                <a:gdLst>
                  <a:gd name="T0" fmla="*/ 0 w 9"/>
                  <a:gd name="T1" fmla="*/ 0 h 6"/>
                  <a:gd name="T2" fmla="*/ 0 w 9"/>
                  <a:gd name="T3" fmla="*/ 0 h 6"/>
                  <a:gd name="T4" fmla="*/ 0 w 9"/>
                  <a:gd name="T5" fmla="*/ 0 h 6"/>
                  <a:gd name="T6" fmla="*/ 0 w 9"/>
                  <a:gd name="T7" fmla="*/ 0 h 6"/>
                  <a:gd name="T8" fmla="*/ 0 w 9"/>
                  <a:gd name="T9" fmla="*/ 0 h 6"/>
                  <a:gd name="T10" fmla="*/ 0 w 9"/>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9" y="3"/>
                    </a:moveTo>
                    <a:lnTo>
                      <a:pt x="7" y="0"/>
                    </a:lnTo>
                    <a:lnTo>
                      <a:pt x="3" y="0"/>
                    </a:lnTo>
                    <a:lnTo>
                      <a:pt x="0" y="2"/>
                    </a:lnTo>
                    <a:lnTo>
                      <a:pt x="0" y="6"/>
                    </a:lnTo>
                    <a:lnTo>
                      <a:pt x="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27" name="Freeform 428"/>
              <p:cNvSpPr>
                <a:spLocks/>
              </p:cNvSpPr>
              <p:nvPr/>
            </p:nvSpPr>
            <p:spPr bwMode="auto">
              <a:xfrm>
                <a:off x="2888" y="3553"/>
                <a:ext cx="10" cy="69"/>
              </a:xfrm>
              <a:custGeom>
                <a:avLst/>
                <a:gdLst>
                  <a:gd name="T0" fmla="*/ 0 w 29"/>
                  <a:gd name="T1" fmla="*/ 0 h 209"/>
                  <a:gd name="T2" fmla="*/ 0 w 29"/>
                  <a:gd name="T3" fmla="*/ 0 h 209"/>
                  <a:gd name="T4" fmla="*/ 0 w 29"/>
                  <a:gd name="T5" fmla="*/ 0 h 209"/>
                  <a:gd name="T6" fmla="*/ 0 w 29"/>
                  <a:gd name="T7" fmla="*/ 0 h 209"/>
                  <a:gd name="T8" fmla="*/ 0 w 29"/>
                  <a:gd name="T9" fmla="*/ 0 h 209"/>
                  <a:gd name="T10" fmla="*/ 0 w 29"/>
                  <a:gd name="T11" fmla="*/ 0 h 209"/>
                  <a:gd name="T12" fmla="*/ 0 w 29"/>
                  <a:gd name="T13" fmla="*/ 0 h 209"/>
                  <a:gd name="T14" fmla="*/ 0 w 29"/>
                  <a:gd name="T15" fmla="*/ 0 h 209"/>
                  <a:gd name="T16" fmla="*/ 0 w 29"/>
                  <a:gd name="T17" fmla="*/ 0 h 209"/>
                  <a:gd name="T18" fmla="*/ 0 w 29"/>
                  <a:gd name="T19" fmla="*/ 0 h 209"/>
                  <a:gd name="T20" fmla="*/ 0 w 29"/>
                  <a:gd name="T21" fmla="*/ 0 h 209"/>
                  <a:gd name="T22" fmla="*/ 0 w 29"/>
                  <a:gd name="T23" fmla="*/ 0 h 209"/>
                  <a:gd name="T24" fmla="*/ 0 w 29"/>
                  <a:gd name="T25" fmla="*/ 0 h 2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209">
                    <a:moveTo>
                      <a:pt x="29" y="209"/>
                    </a:moveTo>
                    <a:lnTo>
                      <a:pt x="29" y="209"/>
                    </a:lnTo>
                    <a:lnTo>
                      <a:pt x="26" y="166"/>
                    </a:lnTo>
                    <a:lnTo>
                      <a:pt x="23" y="105"/>
                    </a:lnTo>
                    <a:lnTo>
                      <a:pt x="17" y="43"/>
                    </a:lnTo>
                    <a:lnTo>
                      <a:pt x="9" y="0"/>
                    </a:lnTo>
                    <a:lnTo>
                      <a:pt x="0" y="3"/>
                    </a:lnTo>
                    <a:lnTo>
                      <a:pt x="9" y="43"/>
                    </a:lnTo>
                    <a:lnTo>
                      <a:pt x="14" y="105"/>
                    </a:lnTo>
                    <a:lnTo>
                      <a:pt x="17" y="166"/>
                    </a:lnTo>
                    <a:lnTo>
                      <a:pt x="17" y="209"/>
                    </a:lnTo>
                    <a:lnTo>
                      <a:pt x="29" y="2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28" name="Freeform 429"/>
              <p:cNvSpPr>
                <a:spLocks/>
              </p:cNvSpPr>
              <p:nvPr/>
            </p:nvSpPr>
            <p:spPr bwMode="auto">
              <a:xfrm>
                <a:off x="2894" y="3622"/>
                <a:ext cx="18" cy="73"/>
              </a:xfrm>
              <a:custGeom>
                <a:avLst/>
                <a:gdLst>
                  <a:gd name="T0" fmla="*/ 0 w 53"/>
                  <a:gd name="T1" fmla="*/ 0 h 217"/>
                  <a:gd name="T2" fmla="*/ 0 w 53"/>
                  <a:gd name="T3" fmla="*/ 0 h 217"/>
                  <a:gd name="T4" fmla="*/ 0 w 53"/>
                  <a:gd name="T5" fmla="*/ 0 h 217"/>
                  <a:gd name="T6" fmla="*/ 0 w 53"/>
                  <a:gd name="T7" fmla="*/ 0 h 217"/>
                  <a:gd name="T8" fmla="*/ 0 w 53"/>
                  <a:gd name="T9" fmla="*/ 0 h 217"/>
                  <a:gd name="T10" fmla="*/ 0 w 53"/>
                  <a:gd name="T11" fmla="*/ 0 h 217"/>
                  <a:gd name="T12" fmla="*/ 0 w 53"/>
                  <a:gd name="T13" fmla="*/ 0 h 217"/>
                  <a:gd name="T14" fmla="*/ 0 w 53"/>
                  <a:gd name="T15" fmla="*/ 0 h 217"/>
                  <a:gd name="T16" fmla="*/ 0 w 53"/>
                  <a:gd name="T17" fmla="*/ 0 h 217"/>
                  <a:gd name="T18" fmla="*/ 0 w 53"/>
                  <a:gd name="T19" fmla="*/ 0 h 217"/>
                  <a:gd name="T20" fmla="*/ 0 w 53"/>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3" h="217">
                    <a:moveTo>
                      <a:pt x="53" y="214"/>
                    </a:moveTo>
                    <a:lnTo>
                      <a:pt x="42" y="177"/>
                    </a:lnTo>
                    <a:lnTo>
                      <a:pt x="29" y="112"/>
                    </a:lnTo>
                    <a:lnTo>
                      <a:pt x="16" y="44"/>
                    </a:lnTo>
                    <a:lnTo>
                      <a:pt x="12" y="0"/>
                    </a:lnTo>
                    <a:lnTo>
                      <a:pt x="0" y="0"/>
                    </a:lnTo>
                    <a:lnTo>
                      <a:pt x="8" y="44"/>
                    </a:lnTo>
                    <a:lnTo>
                      <a:pt x="21" y="112"/>
                    </a:lnTo>
                    <a:lnTo>
                      <a:pt x="34" y="177"/>
                    </a:lnTo>
                    <a:lnTo>
                      <a:pt x="44" y="217"/>
                    </a:lnTo>
                    <a:lnTo>
                      <a:pt x="53" y="2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29" name="Freeform 430"/>
              <p:cNvSpPr>
                <a:spLocks/>
              </p:cNvSpPr>
              <p:nvPr/>
            </p:nvSpPr>
            <p:spPr bwMode="auto">
              <a:xfrm>
                <a:off x="2909" y="3694"/>
                <a:ext cx="3" cy="2"/>
              </a:xfrm>
              <a:custGeom>
                <a:avLst/>
                <a:gdLst>
                  <a:gd name="T0" fmla="*/ 0 w 9"/>
                  <a:gd name="T1" fmla="*/ 0 h 6"/>
                  <a:gd name="T2" fmla="*/ 0 w 9"/>
                  <a:gd name="T3" fmla="*/ 0 h 6"/>
                  <a:gd name="T4" fmla="*/ 0 w 9"/>
                  <a:gd name="T5" fmla="*/ 0 h 6"/>
                  <a:gd name="T6" fmla="*/ 0 w 9"/>
                  <a:gd name="T7" fmla="*/ 0 h 6"/>
                  <a:gd name="T8" fmla="*/ 0 w 9"/>
                  <a:gd name="T9" fmla="*/ 0 h 6"/>
                  <a:gd name="T10" fmla="*/ 0 w 9"/>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0" y="3"/>
                    </a:moveTo>
                    <a:lnTo>
                      <a:pt x="3" y="6"/>
                    </a:lnTo>
                    <a:lnTo>
                      <a:pt x="6" y="6"/>
                    </a:lnTo>
                    <a:lnTo>
                      <a:pt x="9" y="4"/>
                    </a:lnTo>
                    <a:lnTo>
                      <a:pt x="9"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30" name="Freeform 431"/>
              <p:cNvSpPr>
                <a:spLocks/>
              </p:cNvSpPr>
              <p:nvPr/>
            </p:nvSpPr>
            <p:spPr bwMode="auto">
              <a:xfrm>
                <a:off x="3040" y="3826"/>
                <a:ext cx="2" cy="2"/>
              </a:xfrm>
              <a:custGeom>
                <a:avLst/>
                <a:gdLst>
                  <a:gd name="T0" fmla="*/ 0 w 5"/>
                  <a:gd name="T1" fmla="*/ 0 h 8"/>
                  <a:gd name="T2" fmla="*/ 0 w 5"/>
                  <a:gd name="T3" fmla="*/ 0 h 8"/>
                  <a:gd name="T4" fmla="*/ 0 w 5"/>
                  <a:gd name="T5" fmla="*/ 0 h 8"/>
                  <a:gd name="T6" fmla="*/ 0 w 5"/>
                  <a:gd name="T7" fmla="*/ 0 h 8"/>
                  <a:gd name="T8" fmla="*/ 0 w 5"/>
                  <a:gd name="T9" fmla="*/ 0 h 8"/>
                  <a:gd name="T10" fmla="*/ 0 w 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8">
                    <a:moveTo>
                      <a:pt x="5" y="0"/>
                    </a:moveTo>
                    <a:lnTo>
                      <a:pt x="2" y="1"/>
                    </a:lnTo>
                    <a:lnTo>
                      <a:pt x="0" y="4"/>
                    </a:lnTo>
                    <a:lnTo>
                      <a:pt x="2" y="6"/>
                    </a:lnTo>
                    <a:lnTo>
                      <a:pt x="5" y="8"/>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31" name="Freeform 432"/>
              <p:cNvSpPr>
                <a:spLocks/>
              </p:cNvSpPr>
              <p:nvPr/>
            </p:nvSpPr>
            <p:spPr bwMode="auto">
              <a:xfrm>
                <a:off x="3042" y="3825"/>
                <a:ext cx="25" cy="15"/>
              </a:xfrm>
              <a:custGeom>
                <a:avLst/>
                <a:gdLst>
                  <a:gd name="T0" fmla="*/ 0 w 74"/>
                  <a:gd name="T1" fmla="*/ 0 h 45"/>
                  <a:gd name="T2" fmla="*/ 0 w 74"/>
                  <a:gd name="T3" fmla="*/ 0 h 45"/>
                  <a:gd name="T4" fmla="*/ 0 w 74"/>
                  <a:gd name="T5" fmla="*/ 0 h 45"/>
                  <a:gd name="T6" fmla="*/ 0 w 74"/>
                  <a:gd name="T7" fmla="*/ 0 h 45"/>
                  <a:gd name="T8" fmla="*/ 0 w 74"/>
                  <a:gd name="T9" fmla="*/ 0 h 45"/>
                  <a:gd name="T10" fmla="*/ 0 w 74"/>
                  <a:gd name="T11" fmla="*/ 0 h 45"/>
                  <a:gd name="T12" fmla="*/ 0 w 74"/>
                  <a:gd name="T13" fmla="*/ 0 h 45"/>
                  <a:gd name="T14" fmla="*/ 0 w 74"/>
                  <a:gd name="T15" fmla="*/ 0 h 45"/>
                  <a:gd name="T16" fmla="*/ 0 w 74"/>
                  <a:gd name="T17" fmla="*/ 0 h 45"/>
                  <a:gd name="T18" fmla="*/ 0 w 74"/>
                  <a:gd name="T19" fmla="*/ 0 h 45"/>
                  <a:gd name="T20" fmla="*/ 0 w 74"/>
                  <a:gd name="T21" fmla="*/ 0 h 45"/>
                  <a:gd name="T22" fmla="*/ 0 w 74"/>
                  <a:gd name="T23" fmla="*/ 0 h 45"/>
                  <a:gd name="T24" fmla="*/ 0 w 74"/>
                  <a:gd name="T25" fmla="*/ 0 h 45"/>
                  <a:gd name="T26" fmla="*/ 0 w 74"/>
                  <a:gd name="T27" fmla="*/ 0 h 45"/>
                  <a:gd name="T28" fmla="*/ 0 w 74"/>
                  <a:gd name="T29" fmla="*/ 0 h 45"/>
                  <a:gd name="T30" fmla="*/ 0 w 74"/>
                  <a:gd name="T31" fmla="*/ 0 h 45"/>
                  <a:gd name="T32" fmla="*/ 0 w 74"/>
                  <a:gd name="T33" fmla="*/ 0 h 45"/>
                  <a:gd name="T34" fmla="*/ 0 w 74"/>
                  <a:gd name="T35" fmla="*/ 0 h 45"/>
                  <a:gd name="T36" fmla="*/ 0 w 74"/>
                  <a:gd name="T37" fmla="*/ 0 h 45"/>
                  <a:gd name="T38" fmla="*/ 0 w 74"/>
                  <a:gd name="T39" fmla="*/ 0 h 45"/>
                  <a:gd name="T40" fmla="*/ 0 w 74"/>
                  <a:gd name="T41" fmla="*/ 0 h 45"/>
                  <a:gd name="T42" fmla="*/ 0 w 74"/>
                  <a:gd name="T43" fmla="*/ 0 h 45"/>
                  <a:gd name="T44" fmla="*/ 0 w 74"/>
                  <a:gd name="T45" fmla="*/ 0 h 45"/>
                  <a:gd name="T46" fmla="*/ 0 w 74"/>
                  <a:gd name="T47" fmla="*/ 0 h 45"/>
                  <a:gd name="T48" fmla="*/ 0 w 74"/>
                  <a:gd name="T49" fmla="*/ 0 h 45"/>
                  <a:gd name="T50" fmla="*/ 0 w 74"/>
                  <a:gd name="T51" fmla="*/ 0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4" h="45">
                    <a:moveTo>
                      <a:pt x="65" y="42"/>
                    </a:moveTo>
                    <a:lnTo>
                      <a:pt x="74" y="39"/>
                    </a:lnTo>
                    <a:lnTo>
                      <a:pt x="68" y="27"/>
                    </a:lnTo>
                    <a:lnTo>
                      <a:pt x="59" y="16"/>
                    </a:lnTo>
                    <a:lnTo>
                      <a:pt x="50" y="8"/>
                    </a:lnTo>
                    <a:lnTo>
                      <a:pt x="40" y="4"/>
                    </a:lnTo>
                    <a:lnTo>
                      <a:pt x="29" y="3"/>
                    </a:lnTo>
                    <a:lnTo>
                      <a:pt x="19" y="2"/>
                    </a:lnTo>
                    <a:lnTo>
                      <a:pt x="8" y="0"/>
                    </a:lnTo>
                    <a:lnTo>
                      <a:pt x="0" y="2"/>
                    </a:lnTo>
                    <a:lnTo>
                      <a:pt x="0" y="10"/>
                    </a:lnTo>
                    <a:lnTo>
                      <a:pt x="8" y="11"/>
                    </a:lnTo>
                    <a:lnTo>
                      <a:pt x="19" y="10"/>
                    </a:lnTo>
                    <a:lnTo>
                      <a:pt x="29" y="11"/>
                    </a:lnTo>
                    <a:lnTo>
                      <a:pt x="37" y="12"/>
                    </a:lnTo>
                    <a:lnTo>
                      <a:pt x="45" y="16"/>
                    </a:lnTo>
                    <a:lnTo>
                      <a:pt x="53" y="22"/>
                    </a:lnTo>
                    <a:lnTo>
                      <a:pt x="59" y="30"/>
                    </a:lnTo>
                    <a:lnTo>
                      <a:pt x="65" y="42"/>
                    </a:lnTo>
                    <a:lnTo>
                      <a:pt x="74" y="39"/>
                    </a:lnTo>
                    <a:lnTo>
                      <a:pt x="65" y="42"/>
                    </a:lnTo>
                    <a:lnTo>
                      <a:pt x="68" y="45"/>
                    </a:lnTo>
                    <a:lnTo>
                      <a:pt x="71" y="45"/>
                    </a:lnTo>
                    <a:lnTo>
                      <a:pt x="74" y="43"/>
                    </a:lnTo>
                    <a:lnTo>
                      <a:pt x="74" y="39"/>
                    </a:lnTo>
                    <a:lnTo>
                      <a:pt x="65"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32" name="Freeform 433"/>
              <p:cNvSpPr>
                <a:spLocks/>
              </p:cNvSpPr>
              <p:nvPr/>
            </p:nvSpPr>
            <p:spPr bwMode="auto">
              <a:xfrm>
                <a:off x="3057" y="3824"/>
                <a:ext cx="10" cy="15"/>
              </a:xfrm>
              <a:custGeom>
                <a:avLst/>
                <a:gdLst>
                  <a:gd name="T0" fmla="*/ 0 w 29"/>
                  <a:gd name="T1" fmla="*/ 0 h 45"/>
                  <a:gd name="T2" fmla="*/ 0 w 29"/>
                  <a:gd name="T3" fmla="*/ 0 h 45"/>
                  <a:gd name="T4" fmla="*/ 0 w 29"/>
                  <a:gd name="T5" fmla="*/ 0 h 45"/>
                  <a:gd name="T6" fmla="*/ 0 w 29"/>
                  <a:gd name="T7" fmla="*/ 0 h 45"/>
                  <a:gd name="T8" fmla="*/ 0 w 29"/>
                  <a:gd name="T9" fmla="*/ 0 h 45"/>
                  <a:gd name="T10" fmla="*/ 0 w 29"/>
                  <a:gd name="T11" fmla="*/ 0 h 45"/>
                  <a:gd name="T12" fmla="*/ 0 w 29"/>
                  <a:gd name="T13" fmla="*/ 0 h 45"/>
                  <a:gd name="T14" fmla="*/ 0 w 29"/>
                  <a:gd name="T15" fmla="*/ 0 h 45"/>
                  <a:gd name="T16" fmla="*/ 0 w 29"/>
                  <a:gd name="T17" fmla="*/ 0 h 45"/>
                  <a:gd name="T18" fmla="*/ 0 w 29"/>
                  <a:gd name="T19" fmla="*/ 0 h 45"/>
                  <a:gd name="T20" fmla="*/ 0 w 29"/>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45">
                    <a:moveTo>
                      <a:pt x="0" y="9"/>
                    </a:moveTo>
                    <a:lnTo>
                      <a:pt x="4" y="14"/>
                    </a:lnTo>
                    <a:lnTo>
                      <a:pt x="10" y="21"/>
                    </a:lnTo>
                    <a:lnTo>
                      <a:pt x="14" y="33"/>
                    </a:lnTo>
                    <a:lnTo>
                      <a:pt x="20" y="45"/>
                    </a:lnTo>
                    <a:lnTo>
                      <a:pt x="29" y="42"/>
                    </a:lnTo>
                    <a:lnTo>
                      <a:pt x="23" y="30"/>
                    </a:lnTo>
                    <a:lnTo>
                      <a:pt x="19" y="18"/>
                    </a:lnTo>
                    <a:lnTo>
                      <a:pt x="13" y="9"/>
                    </a:lnTo>
                    <a:lnTo>
                      <a:pt x="5"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33" name="Freeform 434"/>
              <p:cNvSpPr>
                <a:spLocks/>
              </p:cNvSpPr>
              <p:nvPr/>
            </p:nvSpPr>
            <p:spPr bwMode="auto">
              <a:xfrm>
                <a:off x="3056" y="3824"/>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9">
                    <a:moveTo>
                      <a:pt x="8" y="0"/>
                    </a:moveTo>
                    <a:lnTo>
                      <a:pt x="4" y="0"/>
                    </a:lnTo>
                    <a:lnTo>
                      <a:pt x="1" y="2"/>
                    </a:lnTo>
                    <a:lnTo>
                      <a:pt x="0" y="6"/>
                    </a:lnTo>
                    <a:lnTo>
                      <a:pt x="3" y="9"/>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34" name="Freeform 435"/>
              <p:cNvSpPr>
                <a:spLocks/>
              </p:cNvSpPr>
              <p:nvPr/>
            </p:nvSpPr>
            <p:spPr bwMode="auto">
              <a:xfrm>
                <a:off x="3001" y="3898"/>
                <a:ext cx="2" cy="2"/>
              </a:xfrm>
              <a:custGeom>
                <a:avLst/>
                <a:gdLst>
                  <a:gd name="T0" fmla="*/ 0 w 6"/>
                  <a:gd name="T1" fmla="*/ 0 h 5"/>
                  <a:gd name="T2" fmla="*/ 0 w 6"/>
                  <a:gd name="T3" fmla="*/ 0 h 5"/>
                  <a:gd name="T4" fmla="*/ 0 w 6"/>
                  <a:gd name="T5" fmla="*/ 0 h 5"/>
                  <a:gd name="T6" fmla="*/ 0 w 6"/>
                  <a:gd name="T7" fmla="*/ 0 h 5"/>
                  <a:gd name="T8" fmla="*/ 0 w 6"/>
                  <a:gd name="T9" fmla="*/ 0 h 5"/>
                  <a:gd name="T10" fmla="*/ 0 w 6"/>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5">
                    <a:moveTo>
                      <a:pt x="0" y="0"/>
                    </a:moveTo>
                    <a:lnTo>
                      <a:pt x="0" y="3"/>
                    </a:lnTo>
                    <a:lnTo>
                      <a:pt x="2" y="4"/>
                    </a:lnTo>
                    <a:lnTo>
                      <a:pt x="3" y="5"/>
                    </a:lnTo>
                    <a:lnTo>
                      <a:pt x="6" y="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35" name="Freeform 436"/>
              <p:cNvSpPr>
                <a:spLocks/>
              </p:cNvSpPr>
              <p:nvPr/>
            </p:nvSpPr>
            <p:spPr bwMode="auto">
              <a:xfrm>
                <a:off x="3001" y="3883"/>
                <a:ext cx="23" cy="17"/>
              </a:xfrm>
              <a:custGeom>
                <a:avLst/>
                <a:gdLst>
                  <a:gd name="T0" fmla="*/ 0 w 70"/>
                  <a:gd name="T1" fmla="*/ 0 h 52"/>
                  <a:gd name="T2" fmla="*/ 0 w 70"/>
                  <a:gd name="T3" fmla="*/ 0 h 52"/>
                  <a:gd name="T4" fmla="*/ 0 w 70"/>
                  <a:gd name="T5" fmla="*/ 0 h 52"/>
                  <a:gd name="T6" fmla="*/ 0 w 70"/>
                  <a:gd name="T7" fmla="*/ 0 h 52"/>
                  <a:gd name="T8" fmla="*/ 0 w 70"/>
                  <a:gd name="T9" fmla="*/ 0 h 52"/>
                  <a:gd name="T10" fmla="*/ 0 w 70"/>
                  <a:gd name="T11" fmla="*/ 0 h 52"/>
                  <a:gd name="T12" fmla="*/ 0 w 70"/>
                  <a:gd name="T13" fmla="*/ 0 h 52"/>
                  <a:gd name="T14" fmla="*/ 0 w 70"/>
                  <a:gd name="T15" fmla="*/ 0 h 52"/>
                  <a:gd name="T16" fmla="*/ 0 w 70"/>
                  <a:gd name="T17" fmla="*/ 0 h 52"/>
                  <a:gd name="T18" fmla="*/ 0 w 70"/>
                  <a:gd name="T19" fmla="*/ 0 h 52"/>
                  <a:gd name="T20" fmla="*/ 0 w 70"/>
                  <a:gd name="T21" fmla="*/ 0 h 52"/>
                  <a:gd name="T22" fmla="*/ 0 w 70"/>
                  <a:gd name="T23" fmla="*/ 0 h 52"/>
                  <a:gd name="T24" fmla="*/ 0 w 70"/>
                  <a:gd name="T25" fmla="*/ 0 h 52"/>
                  <a:gd name="T26" fmla="*/ 0 w 70"/>
                  <a:gd name="T27" fmla="*/ 0 h 52"/>
                  <a:gd name="T28" fmla="*/ 0 w 70"/>
                  <a:gd name="T29" fmla="*/ 0 h 52"/>
                  <a:gd name="T30" fmla="*/ 0 w 70"/>
                  <a:gd name="T31" fmla="*/ 0 h 52"/>
                  <a:gd name="T32" fmla="*/ 0 w 70"/>
                  <a:gd name="T33" fmla="*/ 0 h 52"/>
                  <a:gd name="T34" fmla="*/ 0 w 70"/>
                  <a:gd name="T35" fmla="*/ 0 h 52"/>
                  <a:gd name="T36" fmla="*/ 0 w 70"/>
                  <a:gd name="T37" fmla="*/ 0 h 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52">
                    <a:moveTo>
                      <a:pt x="67" y="0"/>
                    </a:moveTo>
                    <a:lnTo>
                      <a:pt x="60" y="2"/>
                    </a:lnTo>
                    <a:lnTo>
                      <a:pt x="51" y="7"/>
                    </a:lnTo>
                    <a:lnTo>
                      <a:pt x="43" y="13"/>
                    </a:lnTo>
                    <a:lnTo>
                      <a:pt x="34" y="19"/>
                    </a:lnTo>
                    <a:lnTo>
                      <a:pt x="24" y="25"/>
                    </a:lnTo>
                    <a:lnTo>
                      <a:pt x="15" y="35"/>
                    </a:lnTo>
                    <a:lnTo>
                      <a:pt x="8" y="42"/>
                    </a:lnTo>
                    <a:lnTo>
                      <a:pt x="0" y="47"/>
                    </a:lnTo>
                    <a:lnTo>
                      <a:pt x="6" y="52"/>
                    </a:lnTo>
                    <a:lnTo>
                      <a:pt x="14" y="47"/>
                    </a:lnTo>
                    <a:lnTo>
                      <a:pt x="21" y="40"/>
                    </a:lnTo>
                    <a:lnTo>
                      <a:pt x="30" y="34"/>
                    </a:lnTo>
                    <a:lnTo>
                      <a:pt x="40" y="27"/>
                    </a:lnTo>
                    <a:lnTo>
                      <a:pt x="48" y="21"/>
                    </a:lnTo>
                    <a:lnTo>
                      <a:pt x="57" y="15"/>
                    </a:lnTo>
                    <a:lnTo>
                      <a:pt x="63" y="11"/>
                    </a:lnTo>
                    <a:lnTo>
                      <a:pt x="70" y="8"/>
                    </a:lnTo>
                    <a:lnTo>
                      <a:pt x="6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36" name="Freeform 437"/>
              <p:cNvSpPr>
                <a:spLocks/>
              </p:cNvSpPr>
              <p:nvPr/>
            </p:nvSpPr>
            <p:spPr bwMode="auto">
              <a:xfrm>
                <a:off x="3023" y="3883"/>
                <a:ext cx="2" cy="2"/>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8"/>
                    </a:moveTo>
                    <a:lnTo>
                      <a:pt x="6" y="5"/>
                    </a:lnTo>
                    <a:lnTo>
                      <a:pt x="6" y="2"/>
                    </a:lnTo>
                    <a:lnTo>
                      <a:pt x="5" y="0"/>
                    </a:lnTo>
                    <a:lnTo>
                      <a:pt x="0" y="0"/>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37" name="Freeform 438"/>
              <p:cNvSpPr>
                <a:spLocks/>
              </p:cNvSpPr>
              <p:nvPr/>
            </p:nvSpPr>
            <p:spPr bwMode="auto">
              <a:xfrm>
                <a:off x="3147" y="3714"/>
                <a:ext cx="3" cy="3"/>
              </a:xfrm>
              <a:custGeom>
                <a:avLst/>
                <a:gdLst>
                  <a:gd name="T0" fmla="*/ 0 w 9"/>
                  <a:gd name="T1" fmla="*/ 0 h 9"/>
                  <a:gd name="T2" fmla="*/ 0 w 9"/>
                  <a:gd name="T3" fmla="*/ 0 h 9"/>
                  <a:gd name="T4" fmla="*/ 0 w 9"/>
                  <a:gd name="T5" fmla="*/ 0 h 9"/>
                  <a:gd name="T6" fmla="*/ 0 w 9"/>
                  <a:gd name="T7" fmla="*/ 0 h 9"/>
                  <a:gd name="T8" fmla="*/ 0 w 9"/>
                  <a:gd name="T9" fmla="*/ 0 h 9"/>
                  <a:gd name="T10" fmla="*/ 0 w 9"/>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9">
                    <a:moveTo>
                      <a:pt x="9" y="9"/>
                    </a:moveTo>
                    <a:lnTo>
                      <a:pt x="9" y="4"/>
                    </a:lnTo>
                    <a:lnTo>
                      <a:pt x="7" y="2"/>
                    </a:lnTo>
                    <a:lnTo>
                      <a:pt x="3" y="0"/>
                    </a:lnTo>
                    <a:lnTo>
                      <a:pt x="0" y="3"/>
                    </a:lnTo>
                    <a:lnTo>
                      <a:pt x="9"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38" name="Freeform 439"/>
              <p:cNvSpPr>
                <a:spLocks/>
              </p:cNvSpPr>
              <p:nvPr/>
            </p:nvSpPr>
            <p:spPr bwMode="auto">
              <a:xfrm>
                <a:off x="3098" y="3715"/>
                <a:ext cx="52" cy="38"/>
              </a:xfrm>
              <a:custGeom>
                <a:avLst/>
                <a:gdLst>
                  <a:gd name="T0" fmla="*/ 0 w 156"/>
                  <a:gd name="T1" fmla="*/ 0 h 112"/>
                  <a:gd name="T2" fmla="*/ 0 w 156"/>
                  <a:gd name="T3" fmla="*/ 0 h 112"/>
                  <a:gd name="T4" fmla="*/ 0 w 156"/>
                  <a:gd name="T5" fmla="*/ 0 h 112"/>
                  <a:gd name="T6" fmla="*/ 0 w 156"/>
                  <a:gd name="T7" fmla="*/ 0 h 112"/>
                  <a:gd name="T8" fmla="*/ 0 w 156"/>
                  <a:gd name="T9" fmla="*/ 0 h 112"/>
                  <a:gd name="T10" fmla="*/ 0 w 156"/>
                  <a:gd name="T11" fmla="*/ 0 h 112"/>
                  <a:gd name="T12" fmla="*/ 0 w 156"/>
                  <a:gd name="T13" fmla="*/ 0 h 112"/>
                  <a:gd name="T14" fmla="*/ 0 w 156"/>
                  <a:gd name="T15" fmla="*/ 0 h 112"/>
                  <a:gd name="T16" fmla="*/ 0 w 156"/>
                  <a:gd name="T17" fmla="*/ 0 h 112"/>
                  <a:gd name="T18" fmla="*/ 0 w 156"/>
                  <a:gd name="T19" fmla="*/ 0 h 112"/>
                  <a:gd name="T20" fmla="*/ 0 w 156"/>
                  <a:gd name="T21" fmla="*/ 0 h 112"/>
                  <a:gd name="T22" fmla="*/ 0 w 156"/>
                  <a:gd name="T23" fmla="*/ 0 h 112"/>
                  <a:gd name="T24" fmla="*/ 0 w 156"/>
                  <a:gd name="T25" fmla="*/ 0 h 112"/>
                  <a:gd name="T26" fmla="*/ 0 w 156"/>
                  <a:gd name="T27" fmla="*/ 0 h 112"/>
                  <a:gd name="T28" fmla="*/ 0 w 156"/>
                  <a:gd name="T29" fmla="*/ 0 h 112"/>
                  <a:gd name="T30" fmla="*/ 0 w 156"/>
                  <a:gd name="T31" fmla="*/ 0 h 112"/>
                  <a:gd name="T32" fmla="*/ 0 w 156"/>
                  <a:gd name="T33" fmla="*/ 0 h 112"/>
                  <a:gd name="T34" fmla="*/ 0 w 156"/>
                  <a:gd name="T35" fmla="*/ 0 h 112"/>
                  <a:gd name="T36" fmla="*/ 0 w 156"/>
                  <a:gd name="T37" fmla="*/ 0 h 112"/>
                  <a:gd name="T38" fmla="*/ 0 w 156"/>
                  <a:gd name="T39" fmla="*/ 0 h 112"/>
                  <a:gd name="T40" fmla="*/ 0 w 156"/>
                  <a:gd name="T41" fmla="*/ 0 h 1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112">
                    <a:moveTo>
                      <a:pt x="3" y="112"/>
                    </a:moveTo>
                    <a:lnTo>
                      <a:pt x="3" y="112"/>
                    </a:lnTo>
                    <a:lnTo>
                      <a:pt x="22" y="105"/>
                    </a:lnTo>
                    <a:lnTo>
                      <a:pt x="44" y="95"/>
                    </a:lnTo>
                    <a:lnTo>
                      <a:pt x="64" y="82"/>
                    </a:lnTo>
                    <a:lnTo>
                      <a:pt x="85" y="69"/>
                    </a:lnTo>
                    <a:lnTo>
                      <a:pt x="105" y="54"/>
                    </a:lnTo>
                    <a:lnTo>
                      <a:pt x="124" y="37"/>
                    </a:lnTo>
                    <a:lnTo>
                      <a:pt x="140" y="20"/>
                    </a:lnTo>
                    <a:lnTo>
                      <a:pt x="156" y="6"/>
                    </a:lnTo>
                    <a:lnTo>
                      <a:pt x="147" y="0"/>
                    </a:lnTo>
                    <a:lnTo>
                      <a:pt x="134" y="15"/>
                    </a:lnTo>
                    <a:lnTo>
                      <a:pt x="118" y="31"/>
                    </a:lnTo>
                    <a:lnTo>
                      <a:pt x="99" y="46"/>
                    </a:lnTo>
                    <a:lnTo>
                      <a:pt x="79" y="61"/>
                    </a:lnTo>
                    <a:lnTo>
                      <a:pt x="58" y="74"/>
                    </a:lnTo>
                    <a:lnTo>
                      <a:pt x="38" y="86"/>
                    </a:lnTo>
                    <a:lnTo>
                      <a:pt x="19" y="97"/>
                    </a:lnTo>
                    <a:lnTo>
                      <a:pt x="0" y="104"/>
                    </a:lnTo>
                    <a:lnTo>
                      <a:pt x="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39" name="Freeform 440"/>
              <p:cNvSpPr>
                <a:spLocks/>
              </p:cNvSpPr>
              <p:nvPr/>
            </p:nvSpPr>
            <p:spPr bwMode="auto">
              <a:xfrm>
                <a:off x="3091" y="3750"/>
                <a:ext cx="13" cy="11"/>
              </a:xfrm>
              <a:custGeom>
                <a:avLst/>
                <a:gdLst>
                  <a:gd name="T0" fmla="*/ 0 w 40"/>
                  <a:gd name="T1" fmla="*/ 0 h 32"/>
                  <a:gd name="T2" fmla="*/ 0 w 40"/>
                  <a:gd name="T3" fmla="*/ 0 h 32"/>
                  <a:gd name="T4" fmla="*/ 0 w 40"/>
                  <a:gd name="T5" fmla="*/ 0 h 32"/>
                  <a:gd name="T6" fmla="*/ 0 w 40"/>
                  <a:gd name="T7" fmla="*/ 0 h 32"/>
                  <a:gd name="T8" fmla="*/ 0 w 40"/>
                  <a:gd name="T9" fmla="*/ 0 h 32"/>
                  <a:gd name="T10" fmla="*/ 0 w 40"/>
                  <a:gd name="T11" fmla="*/ 0 h 32"/>
                  <a:gd name="T12" fmla="*/ 0 w 40"/>
                  <a:gd name="T13" fmla="*/ 0 h 32"/>
                  <a:gd name="T14" fmla="*/ 0 w 40"/>
                  <a:gd name="T15" fmla="*/ 0 h 32"/>
                  <a:gd name="T16" fmla="*/ 0 w 40"/>
                  <a:gd name="T17" fmla="*/ 0 h 32"/>
                  <a:gd name="T18" fmla="*/ 0 w 40"/>
                  <a:gd name="T19" fmla="*/ 0 h 32"/>
                  <a:gd name="T20" fmla="*/ 0 w 40"/>
                  <a:gd name="T21" fmla="*/ 0 h 32"/>
                  <a:gd name="T22" fmla="*/ 0 w 40"/>
                  <a:gd name="T23" fmla="*/ 0 h 32"/>
                  <a:gd name="T24" fmla="*/ 0 w 40"/>
                  <a:gd name="T25" fmla="*/ 0 h 32"/>
                  <a:gd name="T26" fmla="*/ 0 w 40"/>
                  <a:gd name="T27" fmla="*/ 0 h 32"/>
                  <a:gd name="T28" fmla="*/ 0 w 40"/>
                  <a:gd name="T29" fmla="*/ 0 h 32"/>
                  <a:gd name="T30" fmla="*/ 0 w 40"/>
                  <a:gd name="T31" fmla="*/ 0 h 32"/>
                  <a:gd name="T32" fmla="*/ 0 w 40"/>
                  <a:gd name="T33" fmla="*/ 0 h 32"/>
                  <a:gd name="T34" fmla="*/ 0 w 40"/>
                  <a:gd name="T35" fmla="*/ 0 h 32"/>
                  <a:gd name="T36" fmla="*/ 0 w 40"/>
                  <a:gd name="T37" fmla="*/ 0 h 32"/>
                  <a:gd name="T38" fmla="*/ 0 w 40"/>
                  <a:gd name="T39" fmla="*/ 0 h 32"/>
                  <a:gd name="T40" fmla="*/ 0 w 40"/>
                  <a:gd name="T41" fmla="*/ 0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 h="32">
                    <a:moveTo>
                      <a:pt x="37" y="19"/>
                    </a:moveTo>
                    <a:lnTo>
                      <a:pt x="37" y="19"/>
                    </a:lnTo>
                    <a:lnTo>
                      <a:pt x="27" y="22"/>
                    </a:lnTo>
                    <a:lnTo>
                      <a:pt x="18" y="22"/>
                    </a:lnTo>
                    <a:lnTo>
                      <a:pt x="12" y="22"/>
                    </a:lnTo>
                    <a:lnTo>
                      <a:pt x="11" y="19"/>
                    </a:lnTo>
                    <a:lnTo>
                      <a:pt x="9" y="17"/>
                    </a:lnTo>
                    <a:lnTo>
                      <a:pt x="12" y="16"/>
                    </a:lnTo>
                    <a:lnTo>
                      <a:pt x="16" y="12"/>
                    </a:lnTo>
                    <a:lnTo>
                      <a:pt x="25" y="8"/>
                    </a:lnTo>
                    <a:lnTo>
                      <a:pt x="22" y="0"/>
                    </a:lnTo>
                    <a:lnTo>
                      <a:pt x="11" y="4"/>
                    </a:lnTo>
                    <a:lnTo>
                      <a:pt x="3" y="11"/>
                    </a:lnTo>
                    <a:lnTo>
                      <a:pt x="0" y="17"/>
                    </a:lnTo>
                    <a:lnTo>
                      <a:pt x="2" y="24"/>
                    </a:lnTo>
                    <a:lnTo>
                      <a:pt x="9" y="30"/>
                    </a:lnTo>
                    <a:lnTo>
                      <a:pt x="18" y="32"/>
                    </a:lnTo>
                    <a:lnTo>
                      <a:pt x="27" y="30"/>
                    </a:lnTo>
                    <a:lnTo>
                      <a:pt x="40" y="27"/>
                    </a:lnTo>
                    <a:lnTo>
                      <a:pt x="37"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40" name="Freeform 441"/>
              <p:cNvSpPr>
                <a:spLocks/>
              </p:cNvSpPr>
              <p:nvPr/>
            </p:nvSpPr>
            <p:spPr bwMode="auto">
              <a:xfrm>
                <a:off x="3103" y="3748"/>
                <a:ext cx="25" cy="11"/>
              </a:xfrm>
              <a:custGeom>
                <a:avLst/>
                <a:gdLst>
                  <a:gd name="T0" fmla="*/ 0 w 74"/>
                  <a:gd name="T1" fmla="*/ 0 h 32"/>
                  <a:gd name="T2" fmla="*/ 0 w 74"/>
                  <a:gd name="T3" fmla="*/ 0 h 32"/>
                  <a:gd name="T4" fmla="*/ 0 w 74"/>
                  <a:gd name="T5" fmla="*/ 0 h 32"/>
                  <a:gd name="T6" fmla="*/ 0 w 74"/>
                  <a:gd name="T7" fmla="*/ 0 h 32"/>
                  <a:gd name="T8" fmla="*/ 0 w 74"/>
                  <a:gd name="T9" fmla="*/ 0 h 32"/>
                  <a:gd name="T10" fmla="*/ 0 w 74"/>
                  <a:gd name="T11" fmla="*/ 0 h 32"/>
                  <a:gd name="T12" fmla="*/ 0 w 74"/>
                  <a:gd name="T13" fmla="*/ 0 h 32"/>
                  <a:gd name="T14" fmla="*/ 0 w 74"/>
                  <a:gd name="T15" fmla="*/ 0 h 32"/>
                  <a:gd name="T16" fmla="*/ 0 w 74"/>
                  <a:gd name="T17" fmla="*/ 0 h 32"/>
                  <a:gd name="T18" fmla="*/ 0 w 74"/>
                  <a:gd name="T19" fmla="*/ 0 h 32"/>
                  <a:gd name="T20" fmla="*/ 0 w 74"/>
                  <a:gd name="T21" fmla="*/ 0 h 32"/>
                  <a:gd name="T22" fmla="*/ 0 w 74"/>
                  <a:gd name="T23" fmla="*/ 0 h 32"/>
                  <a:gd name="T24" fmla="*/ 0 w 74"/>
                  <a:gd name="T25" fmla="*/ 0 h 32"/>
                  <a:gd name="T26" fmla="*/ 0 w 74"/>
                  <a:gd name="T27" fmla="*/ 0 h 32"/>
                  <a:gd name="T28" fmla="*/ 0 w 74"/>
                  <a:gd name="T29" fmla="*/ 0 h 32"/>
                  <a:gd name="T30" fmla="*/ 0 w 74"/>
                  <a:gd name="T31" fmla="*/ 0 h 32"/>
                  <a:gd name="T32" fmla="*/ 0 w 74"/>
                  <a:gd name="T33" fmla="*/ 0 h 32"/>
                  <a:gd name="T34" fmla="*/ 0 w 74"/>
                  <a:gd name="T35" fmla="*/ 0 h 32"/>
                  <a:gd name="T36" fmla="*/ 0 w 74"/>
                  <a:gd name="T37" fmla="*/ 0 h 32"/>
                  <a:gd name="T38" fmla="*/ 0 w 74"/>
                  <a:gd name="T39" fmla="*/ 0 h 32"/>
                  <a:gd name="T40" fmla="*/ 0 w 74"/>
                  <a:gd name="T41" fmla="*/ 0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4" h="32">
                    <a:moveTo>
                      <a:pt x="71" y="0"/>
                    </a:moveTo>
                    <a:lnTo>
                      <a:pt x="71" y="0"/>
                    </a:lnTo>
                    <a:lnTo>
                      <a:pt x="62" y="2"/>
                    </a:lnTo>
                    <a:lnTo>
                      <a:pt x="55" y="5"/>
                    </a:lnTo>
                    <a:lnTo>
                      <a:pt x="48" y="8"/>
                    </a:lnTo>
                    <a:lnTo>
                      <a:pt x="39" y="10"/>
                    </a:lnTo>
                    <a:lnTo>
                      <a:pt x="30" y="13"/>
                    </a:lnTo>
                    <a:lnTo>
                      <a:pt x="22" y="17"/>
                    </a:lnTo>
                    <a:lnTo>
                      <a:pt x="11" y="20"/>
                    </a:lnTo>
                    <a:lnTo>
                      <a:pt x="0" y="24"/>
                    </a:lnTo>
                    <a:lnTo>
                      <a:pt x="3" y="32"/>
                    </a:lnTo>
                    <a:lnTo>
                      <a:pt x="14" y="28"/>
                    </a:lnTo>
                    <a:lnTo>
                      <a:pt x="24" y="25"/>
                    </a:lnTo>
                    <a:lnTo>
                      <a:pt x="33" y="21"/>
                    </a:lnTo>
                    <a:lnTo>
                      <a:pt x="42" y="18"/>
                    </a:lnTo>
                    <a:lnTo>
                      <a:pt x="51" y="16"/>
                    </a:lnTo>
                    <a:lnTo>
                      <a:pt x="58" y="13"/>
                    </a:lnTo>
                    <a:lnTo>
                      <a:pt x="65" y="10"/>
                    </a:lnTo>
                    <a:lnTo>
                      <a:pt x="74" y="8"/>
                    </a:lnTo>
                    <a:lnTo>
                      <a:pt x="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41" name="Freeform 442"/>
              <p:cNvSpPr>
                <a:spLocks/>
              </p:cNvSpPr>
              <p:nvPr/>
            </p:nvSpPr>
            <p:spPr bwMode="auto">
              <a:xfrm>
                <a:off x="3127" y="3747"/>
                <a:ext cx="12" cy="9"/>
              </a:xfrm>
              <a:custGeom>
                <a:avLst/>
                <a:gdLst>
                  <a:gd name="T0" fmla="*/ 0 w 38"/>
                  <a:gd name="T1" fmla="*/ 0 h 25"/>
                  <a:gd name="T2" fmla="*/ 0 w 38"/>
                  <a:gd name="T3" fmla="*/ 0 h 25"/>
                  <a:gd name="T4" fmla="*/ 0 w 38"/>
                  <a:gd name="T5" fmla="*/ 0 h 25"/>
                  <a:gd name="T6" fmla="*/ 0 w 38"/>
                  <a:gd name="T7" fmla="*/ 0 h 25"/>
                  <a:gd name="T8" fmla="*/ 0 w 38"/>
                  <a:gd name="T9" fmla="*/ 0 h 25"/>
                  <a:gd name="T10" fmla="*/ 0 w 38"/>
                  <a:gd name="T11" fmla="*/ 0 h 25"/>
                  <a:gd name="T12" fmla="*/ 0 w 38"/>
                  <a:gd name="T13" fmla="*/ 0 h 25"/>
                  <a:gd name="T14" fmla="*/ 0 w 38"/>
                  <a:gd name="T15" fmla="*/ 0 h 25"/>
                  <a:gd name="T16" fmla="*/ 0 w 38"/>
                  <a:gd name="T17" fmla="*/ 0 h 25"/>
                  <a:gd name="T18" fmla="*/ 0 w 38"/>
                  <a:gd name="T19" fmla="*/ 0 h 25"/>
                  <a:gd name="T20" fmla="*/ 0 w 38"/>
                  <a:gd name="T21" fmla="*/ 0 h 25"/>
                  <a:gd name="T22" fmla="*/ 0 w 38"/>
                  <a:gd name="T23" fmla="*/ 0 h 25"/>
                  <a:gd name="T24" fmla="*/ 0 w 38"/>
                  <a:gd name="T25" fmla="*/ 0 h 25"/>
                  <a:gd name="T26" fmla="*/ 0 w 38"/>
                  <a:gd name="T27" fmla="*/ 0 h 25"/>
                  <a:gd name="T28" fmla="*/ 0 w 38"/>
                  <a:gd name="T29" fmla="*/ 0 h 25"/>
                  <a:gd name="T30" fmla="*/ 0 w 38"/>
                  <a:gd name="T31" fmla="*/ 0 h 25"/>
                  <a:gd name="T32" fmla="*/ 0 w 38"/>
                  <a:gd name="T33" fmla="*/ 0 h 25"/>
                  <a:gd name="T34" fmla="*/ 0 w 38"/>
                  <a:gd name="T35" fmla="*/ 0 h 25"/>
                  <a:gd name="T36" fmla="*/ 0 w 38"/>
                  <a:gd name="T37" fmla="*/ 0 h 25"/>
                  <a:gd name="T38" fmla="*/ 0 w 38"/>
                  <a:gd name="T39" fmla="*/ 0 h 25"/>
                  <a:gd name="T40" fmla="*/ 0 w 38"/>
                  <a:gd name="T41" fmla="*/ 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25">
                    <a:moveTo>
                      <a:pt x="23" y="25"/>
                    </a:moveTo>
                    <a:lnTo>
                      <a:pt x="23" y="25"/>
                    </a:lnTo>
                    <a:lnTo>
                      <a:pt x="32" y="20"/>
                    </a:lnTo>
                    <a:lnTo>
                      <a:pt x="38" y="13"/>
                    </a:lnTo>
                    <a:lnTo>
                      <a:pt x="38" y="7"/>
                    </a:lnTo>
                    <a:lnTo>
                      <a:pt x="32" y="1"/>
                    </a:lnTo>
                    <a:lnTo>
                      <a:pt x="25" y="0"/>
                    </a:lnTo>
                    <a:lnTo>
                      <a:pt x="19" y="0"/>
                    </a:lnTo>
                    <a:lnTo>
                      <a:pt x="10" y="1"/>
                    </a:lnTo>
                    <a:lnTo>
                      <a:pt x="0" y="3"/>
                    </a:lnTo>
                    <a:lnTo>
                      <a:pt x="3" y="11"/>
                    </a:lnTo>
                    <a:lnTo>
                      <a:pt x="10" y="9"/>
                    </a:lnTo>
                    <a:lnTo>
                      <a:pt x="19" y="8"/>
                    </a:lnTo>
                    <a:lnTo>
                      <a:pt x="25" y="8"/>
                    </a:lnTo>
                    <a:lnTo>
                      <a:pt x="29" y="9"/>
                    </a:lnTo>
                    <a:lnTo>
                      <a:pt x="29" y="11"/>
                    </a:lnTo>
                    <a:lnTo>
                      <a:pt x="26" y="12"/>
                    </a:lnTo>
                    <a:lnTo>
                      <a:pt x="17" y="17"/>
                    </a:lnTo>
                    <a:lnTo>
                      <a:pt x="23"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42" name="Freeform 443"/>
              <p:cNvSpPr>
                <a:spLocks/>
              </p:cNvSpPr>
              <p:nvPr/>
            </p:nvSpPr>
            <p:spPr bwMode="auto">
              <a:xfrm>
                <a:off x="3104" y="3753"/>
                <a:ext cx="30" cy="24"/>
              </a:xfrm>
              <a:custGeom>
                <a:avLst/>
                <a:gdLst>
                  <a:gd name="T0" fmla="*/ 0 w 90"/>
                  <a:gd name="T1" fmla="*/ 0 h 71"/>
                  <a:gd name="T2" fmla="*/ 0 w 90"/>
                  <a:gd name="T3" fmla="*/ 0 h 71"/>
                  <a:gd name="T4" fmla="*/ 0 w 90"/>
                  <a:gd name="T5" fmla="*/ 0 h 71"/>
                  <a:gd name="T6" fmla="*/ 0 w 90"/>
                  <a:gd name="T7" fmla="*/ 0 h 71"/>
                  <a:gd name="T8" fmla="*/ 0 w 90"/>
                  <a:gd name="T9" fmla="*/ 0 h 71"/>
                  <a:gd name="T10" fmla="*/ 0 w 90"/>
                  <a:gd name="T11" fmla="*/ 0 h 71"/>
                  <a:gd name="T12" fmla="*/ 0 w 90"/>
                  <a:gd name="T13" fmla="*/ 0 h 71"/>
                  <a:gd name="T14" fmla="*/ 0 w 90"/>
                  <a:gd name="T15" fmla="*/ 0 h 71"/>
                  <a:gd name="T16" fmla="*/ 0 w 90"/>
                  <a:gd name="T17" fmla="*/ 0 h 71"/>
                  <a:gd name="T18" fmla="*/ 0 w 90"/>
                  <a:gd name="T19" fmla="*/ 0 h 71"/>
                  <a:gd name="T20" fmla="*/ 0 w 90"/>
                  <a:gd name="T21" fmla="*/ 0 h 71"/>
                  <a:gd name="T22" fmla="*/ 0 w 90"/>
                  <a:gd name="T23" fmla="*/ 0 h 71"/>
                  <a:gd name="T24" fmla="*/ 0 w 90"/>
                  <a:gd name="T25" fmla="*/ 0 h 71"/>
                  <a:gd name="T26" fmla="*/ 0 w 90"/>
                  <a:gd name="T27" fmla="*/ 0 h 71"/>
                  <a:gd name="T28" fmla="*/ 0 w 90"/>
                  <a:gd name="T29" fmla="*/ 0 h 71"/>
                  <a:gd name="T30" fmla="*/ 0 w 90"/>
                  <a:gd name="T31" fmla="*/ 0 h 71"/>
                  <a:gd name="T32" fmla="*/ 0 w 90"/>
                  <a:gd name="T33" fmla="*/ 0 h 71"/>
                  <a:gd name="T34" fmla="*/ 0 w 90"/>
                  <a:gd name="T35" fmla="*/ 0 h 71"/>
                  <a:gd name="T36" fmla="*/ 0 w 90"/>
                  <a:gd name="T37" fmla="*/ 0 h 71"/>
                  <a:gd name="T38" fmla="*/ 0 w 90"/>
                  <a:gd name="T39" fmla="*/ 0 h 71"/>
                  <a:gd name="T40" fmla="*/ 0 w 90"/>
                  <a:gd name="T41" fmla="*/ 0 h 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0" h="71">
                    <a:moveTo>
                      <a:pt x="6" y="71"/>
                    </a:moveTo>
                    <a:lnTo>
                      <a:pt x="6" y="71"/>
                    </a:lnTo>
                    <a:lnTo>
                      <a:pt x="16" y="62"/>
                    </a:lnTo>
                    <a:lnTo>
                      <a:pt x="26" y="56"/>
                    </a:lnTo>
                    <a:lnTo>
                      <a:pt x="36" y="45"/>
                    </a:lnTo>
                    <a:lnTo>
                      <a:pt x="47" y="38"/>
                    </a:lnTo>
                    <a:lnTo>
                      <a:pt x="58" y="30"/>
                    </a:lnTo>
                    <a:lnTo>
                      <a:pt x="68" y="22"/>
                    </a:lnTo>
                    <a:lnTo>
                      <a:pt x="80" y="15"/>
                    </a:lnTo>
                    <a:lnTo>
                      <a:pt x="90" y="8"/>
                    </a:lnTo>
                    <a:lnTo>
                      <a:pt x="84" y="0"/>
                    </a:lnTo>
                    <a:lnTo>
                      <a:pt x="74" y="7"/>
                    </a:lnTo>
                    <a:lnTo>
                      <a:pt x="63" y="14"/>
                    </a:lnTo>
                    <a:lnTo>
                      <a:pt x="52" y="22"/>
                    </a:lnTo>
                    <a:lnTo>
                      <a:pt x="41" y="30"/>
                    </a:lnTo>
                    <a:lnTo>
                      <a:pt x="31" y="40"/>
                    </a:lnTo>
                    <a:lnTo>
                      <a:pt x="20" y="48"/>
                    </a:lnTo>
                    <a:lnTo>
                      <a:pt x="10" y="54"/>
                    </a:lnTo>
                    <a:lnTo>
                      <a:pt x="0" y="62"/>
                    </a:lnTo>
                    <a:lnTo>
                      <a:pt x="6"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43" name="Freeform 444"/>
              <p:cNvSpPr>
                <a:spLocks/>
              </p:cNvSpPr>
              <p:nvPr/>
            </p:nvSpPr>
            <p:spPr bwMode="auto">
              <a:xfrm>
                <a:off x="3063" y="3774"/>
                <a:ext cx="43" cy="24"/>
              </a:xfrm>
              <a:custGeom>
                <a:avLst/>
                <a:gdLst>
                  <a:gd name="T0" fmla="*/ 0 w 129"/>
                  <a:gd name="T1" fmla="*/ 0 h 73"/>
                  <a:gd name="T2" fmla="*/ 0 w 129"/>
                  <a:gd name="T3" fmla="*/ 0 h 73"/>
                  <a:gd name="T4" fmla="*/ 0 w 129"/>
                  <a:gd name="T5" fmla="*/ 0 h 73"/>
                  <a:gd name="T6" fmla="*/ 0 w 129"/>
                  <a:gd name="T7" fmla="*/ 0 h 73"/>
                  <a:gd name="T8" fmla="*/ 0 w 129"/>
                  <a:gd name="T9" fmla="*/ 0 h 73"/>
                  <a:gd name="T10" fmla="*/ 0 w 129"/>
                  <a:gd name="T11" fmla="*/ 0 h 73"/>
                  <a:gd name="T12" fmla="*/ 0 w 129"/>
                  <a:gd name="T13" fmla="*/ 0 h 73"/>
                  <a:gd name="T14" fmla="*/ 0 w 129"/>
                  <a:gd name="T15" fmla="*/ 0 h 73"/>
                  <a:gd name="T16" fmla="*/ 0 w 129"/>
                  <a:gd name="T17" fmla="*/ 0 h 73"/>
                  <a:gd name="T18" fmla="*/ 0 w 129"/>
                  <a:gd name="T19" fmla="*/ 0 h 73"/>
                  <a:gd name="T20" fmla="*/ 0 w 129"/>
                  <a:gd name="T21" fmla="*/ 0 h 73"/>
                  <a:gd name="T22" fmla="*/ 0 w 129"/>
                  <a:gd name="T23" fmla="*/ 0 h 73"/>
                  <a:gd name="T24" fmla="*/ 0 w 129"/>
                  <a:gd name="T25" fmla="*/ 0 h 73"/>
                  <a:gd name="T26" fmla="*/ 0 w 129"/>
                  <a:gd name="T27" fmla="*/ 0 h 73"/>
                  <a:gd name="T28" fmla="*/ 0 w 129"/>
                  <a:gd name="T29" fmla="*/ 0 h 73"/>
                  <a:gd name="T30" fmla="*/ 0 w 129"/>
                  <a:gd name="T31" fmla="*/ 0 h 73"/>
                  <a:gd name="T32" fmla="*/ 0 w 129"/>
                  <a:gd name="T33" fmla="*/ 0 h 73"/>
                  <a:gd name="T34" fmla="*/ 0 w 129"/>
                  <a:gd name="T35" fmla="*/ 0 h 73"/>
                  <a:gd name="T36" fmla="*/ 0 w 129"/>
                  <a:gd name="T37" fmla="*/ 0 h 73"/>
                  <a:gd name="T38" fmla="*/ 0 w 129"/>
                  <a:gd name="T39" fmla="*/ 0 h 73"/>
                  <a:gd name="T40" fmla="*/ 0 w 129"/>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9" h="73">
                    <a:moveTo>
                      <a:pt x="5" y="73"/>
                    </a:moveTo>
                    <a:lnTo>
                      <a:pt x="5" y="73"/>
                    </a:lnTo>
                    <a:lnTo>
                      <a:pt x="18" y="67"/>
                    </a:lnTo>
                    <a:lnTo>
                      <a:pt x="32" y="58"/>
                    </a:lnTo>
                    <a:lnTo>
                      <a:pt x="49" y="50"/>
                    </a:lnTo>
                    <a:lnTo>
                      <a:pt x="66" y="41"/>
                    </a:lnTo>
                    <a:lnTo>
                      <a:pt x="84" y="33"/>
                    </a:lnTo>
                    <a:lnTo>
                      <a:pt x="101" y="25"/>
                    </a:lnTo>
                    <a:lnTo>
                      <a:pt x="117" y="17"/>
                    </a:lnTo>
                    <a:lnTo>
                      <a:pt x="129" y="9"/>
                    </a:lnTo>
                    <a:lnTo>
                      <a:pt x="123" y="0"/>
                    </a:lnTo>
                    <a:lnTo>
                      <a:pt x="112" y="9"/>
                    </a:lnTo>
                    <a:lnTo>
                      <a:pt x="98" y="17"/>
                    </a:lnTo>
                    <a:lnTo>
                      <a:pt x="81" y="25"/>
                    </a:lnTo>
                    <a:lnTo>
                      <a:pt x="64" y="33"/>
                    </a:lnTo>
                    <a:lnTo>
                      <a:pt x="46" y="42"/>
                    </a:lnTo>
                    <a:lnTo>
                      <a:pt x="29" y="50"/>
                    </a:lnTo>
                    <a:lnTo>
                      <a:pt x="13" y="58"/>
                    </a:lnTo>
                    <a:lnTo>
                      <a:pt x="0" y="65"/>
                    </a:lnTo>
                    <a:lnTo>
                      <a:pt x="5"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44" name="Freeform 445"/>
              <p:cNvSpPr>
                <a:spLocks/>
              </p:cNvSpPr>
              <p:nvPr/>
            </p:nvSpPr>
            <p:spPr bwMode="auto">
              <a:xfrm>
                <a:off x="3055" y="3795"/>
                <a:ext cx="13" cy="11"/>
              </a:xfrm>
              <a:custGeom>
                <a:avLst/>
                <a:gdLst>
                  <a:gd name="T0" fmla="*/ 0 w 39"/>
                  <a:gd name="T1" fmla="*/ 0 h 33"/>
                  <a:gd name="T2" fmla="*/ 0 w 39"/>
                  <a:gd name="T3" fmla="*/ 0 h 33"/>
                  <a:gd name="T4" fmla="*/ 0 w 39"/>
                  <a:gd name="T5" fmla="*/ 0 h 33"/>
                  <a:gd name="T6" fmla="*/ 0 w 39"/>
                  <a:gd name="T7" fmla="*/ 0 h 33"/>
                  <a:gd name="T8" fmla="*/ 0 w 39"/>
                  <a:gd name="T9" fmla="*/ 0 h 33"/>
                  <a:gd name="T10" fmla="*/ 0 w 39"/>
                  <a:gd name="T11" fmla="*/ 0 h 33"/>
                  <a:gd name="T12" fmla="*/ 0 w 39"/>
                  <a:gd name="T13" fmla="*/ 0 h 33"/>
                  <a:gd name="T14" fmla="*/ 0 w 39"/>
                  <a:gd name="T15" fmla="*/ 0 h 33"/>
                  <a:gd name="T16" fmla="*/ 0 w 39"/>
                  <a:gd name="T17" fmla="*/ 0 h 33"/>
                  <a:gd name="T18" fmla="*/ 0 w 39"/>
                  <a:gd name="T19" fmla="*/ 0 h 33"/>
                  <a:gd name="T20" fmla="*/ 0 w 39"/>
                  <a:gd name="T21" fmla="*/ 0 h 33"/>
                  <a:gd name="T22" fmla="*/ 0 w 39"/>
                  <a:gd name="T23" fmla="*/ 0 h 33"/>
                  <a:gd name="T24" fmla="*/ 0 w 39"/>
                  <a:gd name="T25" fmla="*/ 0 h 33"/>
                  <a:gd name="T26" fmla="*/ 0 w 39"/>
                  <a:gd name="T27" fmla="*/ 0 h 33"/>
                  <a:gd name="T28" fmla="*/ 0 w 39"/>
                  <a:gd name="T29" fmla="*/ 0 h 33"/>
                  <a:gd name="T30" fmla="*/ 0 w 39"/>
                  <a:gd name="T31" fmla="*/ 0 h 33"/>
                  <a:gd name="T32" fmla="*/ 0 w 39"/>
                  <a:gd name="T33" fmla="*/ 0 h 33"/>
                  <a:gd name="T34" fmla="*/ 0 w 39"/>
                  <a:gd name="T35" fmla="*/ 0 h 33"/>
                  <a:gd name="T36" fmla="*/ 0 w 39"/>
                  <a:gd name="T37" fmla="*/ 0 h 33"/>
                  <a:gd name="T38" fmla="*/ 0 w 39"/>
                  <a:gd name="T39" fmla="*/ 0 h 33"/>
                  <a:gd name="T40" fmla="*/ 0 w 39"/>
                  <a:gd name="T41" fmla="*/ 0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9" h="33">
                    <a:moveTo>
                      <a:pt x="36" y="18"/>
                    </a:moveTo>
                    <a:lnTo>
                      <a:pt x="36" y="18"/>
                    </a:lnTo>
                    <a:lnTo>
                      <a:pt x="22" y="23"/>
                    </a:lnTo>
                    <a:lnTo>
                      <a:pt x="13" y="24"/>
                    </a:lnTo>
                    <a:lnTo>
                      <a:pt x="9" y="24"/>
                    </a:lnTo>
                    <a:lnTo>
                      <a:pt x="9" y="26"/>
                    </a:lnTo>
                    <a:lnTo>
                      <a:pt x="10" y="24"/>
                    </a:lnTo>
                    <a:lnTo>
                      <a:pt x="14" y="19"/>
                    </a:lnTo>
                    <a:lnTo>
                      <a:pt x="22" y="15"/>
                    </a:lnTo>
                    <a:lnTo>
                      <a:pt x="30" y="8"/>
                    </a:lnTo>
                    <a:lnTo>
                      <a:pt x="25" y="0"/>
                    </a:lnTo>
                    <a:lnTo>
                      <a:pt x="16" y="7"/>
                    </a:lnTo>
                    <a:lnTo>
                      <a:pt x="9" y="14"/>
                    </a:lnTo>
                    <a:lnTo>
                      <a:pt x="1" y="19"/>
                    </a:lnTo>
                    <a:lnTo>
                      <a:pt x="0" y="26"/>
                    </a:lnTo>
                    <a:lnTo>
                      <a:pt x="6" y="33"/>
                    </a:lnTo>
                    <a:lnTo>
                      <a:pt x="13" y="33"/>
                    </a:lnTo>
                    <a:lnTo>
                      <a:pt x="25" y="31"/>
                    </a:lnTo>
                    <a:lnTo>
                      <a:pt x="39" y="26"/>
                    </a:lnTo>
                    <a:lnTo>
                      <a:pt x="36"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45" name="Freeform 446"/>
              <p:cNvSpPr>
                <a:spLocks/>
              </p:cNvSpPr>
              <p:nvPr/>
            </p:nvSpPr>
            <p:spPr bwMode="auto">
              <a:xfrm>
                <a:off x="3067" y="3780"/>
                <a:ext cx="74" cy="24"/>
              </a:xfrm>
              <a:custGeom>
                <a:avLst/>
                <a:gdLst>
                  <a:gd name="T0" fmla="*/ 0 w 223"/>
                  <a:gd name="T1" fmla="*/ 0 h 73"/>
                  <a:gd name="T2" fmla="*/ 0 w 223"/>
                  <a:gd name="T3" fmla="*/ 0 h 73"/>
                  <a:gd name="T4" fmla="*/ 0 w 223"/>
                  <a:gd name="T5" fmla="*/ 0 h 73"/>
                  <a:gd name="T6" fmla="*/ 0 w 223"/>
                  <a:gd name="T7" fmla="*/ 0 h 73"/>
                  <a:gd name="T8" fmla="*/ 0 w 223"/>
                  <a:gd name="T9" fmla="*/ 0 h 73"/>
                  <a:gd name="T10" fmla="*/ 0 w 223"/>
                  <a:gd name="T11" fmla="*/ 0 h 73"/>
                  <a:gd name="T12" fmla="*/ 0 w 223"/>
                  <a:gd name="T13" fmla="*/ 0 h 73"/>
                  <a:gd name="T14" fmla="*/ 0 w 223"/>
                  <a:gd name="T15" fmla="*/ 0 h 73"/>
                  <a:gd name="T16" fmla="*/ 0 w 223"/>
                  <a:gd name="T17" fmla="*/ 0 h 73"/>
                  <a:gd name="T18" fmla="*/ 0 w 223"/>
                  <a:gd name="T19" fmla="*/ 0 h 73"/>
                  <a:gd name="T20" fmla="*/ 0 w 223"/>
                  <a:gd name="T21" fmla="*/ 0 h 73"/>
                  <a:gd name="T22" fmla="*/ 0 w 223"/>
                  <a:gd name="T23" fmla="*/ 0 h 73"/>
                  <a:gd name="T24" fmla="*/ 0 w 223"/>
                  <a:gd name="T25" fmla="*/ 0 h 73"/>
                  <a:gd name="T26" fmla="*/ 0 w 223"/>
                  <a:gd name="T27" fmla="*/ 0 h 73"/>
                  <a:gd name="T28" fmla="*/ 0 w 223"/>
                  <a:gd name="T29" fmla="*/ 0 h 73"/>
                  <a:gd name="T30" fmla="*/ 0 w 223"/>
                  <a:gd name="T31" fmla="*/ 0 h 73"/>
                  <a:gd name="T32" fmla="*/ 0 w 223"/>
                  <a:gd name="T33" fmla="*/ 0 h 73"/>
                  <a:gd name="T34" fmla="*/ 0 w 223"/>
                  <a:gd name="T35" fmla="*/ 0 h 73"/>
                  <a:gd name="T36" fmla="*/ 0 w 223"/>
                  <a:gd name="T37" fmla="*/ 0 h 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3" h="73">
                    <a:moveTo>
                      <a:pt x="223" y="1"/>
                    </a:moveTo>
                    <a:lnTo>
                      <a:pt x="202" y="0"/>
                    </a:lnTo>
                    <a:lnTo>
                      <a:pt x="176" y="4"/>
                    </a:lnTo>
                    <a:lnTo>
                      <a:pt x="146" y="12"/>
                    </a:lnTo>
                    <a:lnTo>
                      <a:pt x="112" y="23"/>
                    </a:lnTo>
                    <a:lnTo>
                      <a:pt x="79" y="34"/>
                    </a:lnTo>
                    <a:lnTo>
                      <a:pt x="48" y="46"/>
                    </a:lnTo>
                    <a:lnTo>
                      <a:pt x="21" y="57"/>
                    </a:lnTo>
                    <a:lnTo>
                      <a:pt x="0" y="65"/>
                    </a:lnTo>
                    <a:lnTo>
                      <a:pt x="3" y="73"/>
                    </a:lnTo>
                    <a:lnTo>
                      <a:pt x="23" y="65"/>
                    </a:lnTo>
                    <a:lnTo>
                      <a:pt x="51" y="54"/>
                    </a:lnTo>
                    <a:lnTo>
                      <a:pt x="82" y="42"/>
                    </a:lnTo>
                    <a:lnTo>
                      <a:pt x="115" y="31"/>
                    </a:lnTo>
                    <a:lnTo>
                      <a:pt x="148" y="20"/>
                    </a:lnTo>
                    <a:lnTo>
                      <a:pt x="176" y="12"/>
                    </a:lnTo>
                    <a:lnTo>
                      <a:pt x="202" y="8"/>
                    </a:lnTo>
                    <a:lnTo>
                      <a:pt x="220" y="9"/>
                    </a:lnTo>
                    <a:lnTo>
                      <a:pt x="22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46" name="Freeform 447"/>
              <p:cNvSpPr>
                <a:spLocks/>
              </p:cNvSpPr>
              <p:nvPr/>
            </p:nvSpPr>
            <p:spPr bwMode="auto">
              <a:xfrm>
                <a:off x="3140" y="3780"/>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0" y="8"/>
                    </a:moveTo>
                    <a:lnTo>
                      <a:pt x="4" y="8"/>
                    </a:lnTo>
                    <a:lnTo>
                      <a:pt x="6" y="6"/>
                    </a:lnTo>
                    <a:lnTo>
                      <a:pt x="6" y="2"/>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47" name="Freeform 448"/>
              <p:cNvSpPr>
                <a:spLocks/>
              </p:cNvSpPr>
              <p:nvPr/>
            </p:nvSpPr>
            <p:spPr bwMode="auto">
              <a:xfrm>
                <a:off x="2987" y="3918"/>
                <a:ext cx="2" cy="2"/>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0"/>
                    </a:moveTo>
                    <a:lnTo>
                      <a:pt x="0" y="1"/>
                    </a:lnTo>
                    <a:lnTo>
                      <a:pt x="0" y="5"/>
                    </a:lnTo>
                    <a:lnTo>
                      <a:pt x="1" y="8"/>
                    </a:lnTo>
                    <a:lnTo>
                      <a:pt x="6"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48" name="Freeform 449"/>
              <p:cNvSpPr>
                <a:spLocks/>
              </p:cNvSpPr>
              <p:nvPr/>
            </p:nvSpPr>
            <p:spPr bwMode="auto">
              <a:xfrm>
                <a:off x="2988" y="3900"/>
                <a:ext cx="29" cy="20"/>
              </a:xfrm>
              <a:custGeom>
                <a:avLst/>
                <a:gdLst>
                  <a:gd name="T0" fmla="*/ 0 w 87"/>
                  <a:gd name="T1" fmla="*/ 0 h 62"/>
                  <a:gd name="T2" fmla="*/ 0 w 87"/>
                  <a:gd name="T3" fmla="*/ 0 h 62"/>
                  <a:gd name="T4" fmla="*/ 0 w 87"/>
                  <a:gd name="T5" fmla="*/ 0 h 62"/>
                  <a:gd name="T6" fmla="*/ 0 w 87"/>
                  <a:gd name="T7" fmla="*/ 0 h 62"/>
                  <a:gd name="T8" fmla="*/ 0 w 87"/>
                  <a:gd name="T9" fmla="*/ 0 h 62"/>
                  <a:gd name="T10" fmla="*/ 0 w 87"/>
                  <a:gd name="T11" fmla="*/ 0 h 62"/>
                  <a:gd name="T12" fmla="*/ 0 w 87"/>
                  <a:gd name="T13" fmla="*/ 0 h 62"/>
                  <a:gd name="T14" fmla="*/ 0 w 87"/>
                  <a:gd name="T15" fmla="*/ 0 h 62"/>
                  <a:gd name="T16" fmla="*/ 0 w 87"/>
                  <a:gd name="T17" fmla="*/ 0 h 62"/>
                  <a:gd name="T18" fmla="*/ 0 w 87"/>
                  <a:gd name="T19" fmla="*/ 0 h 62"/>
                  <a:gd name="T20" fmla="*/ 0 w 87"/>
                  <a:gd name="T21" fmla="*/ 0 h 62"/>
                  <a:gd name="T22" fmla="*/ 0 w 87"/>
                  <a:gd name="T23" fmla="*/ 0 h 62"/>
                  <a:gd name="T24" fmla="*/ 0 w 87"/>
                  <a:gd name="T25" fmla="*/ 0 h 62"/>
                  <a:gd name="T26" fmla="*/ 0 w 87"/>
                  <a:gd name="T27" fmla="*/ 0 h 62"/>
                  <a:gd name="T28" fmla="*/ 0 w 87"/>
                  <a:gd name="T29" fmla="*/ 0 h 62"/>
                  <a:gd name="T30" fmla="*/ 0 w 87"/>
                  <a:gd name="T31" fmla="*/ 0 h 62"/>
                  <a:gd name="T32" fmla="*/ 0 w 87"/>
                  <a:gd name="T33" fmla="*/ 0 h 62"/>
                  <a:gd name="T34" fmla="*/ 0 w 87"/>
                  <a:gd name="T35" fmla="*/ 0 h 62"/>
                  <a:gd name="T36" fmla="*/ 0 w 87"/>
                  <a:gd name="T37" fmla="*/ 0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7" h="62">
                    <a:moveTo>
                      <a:pt x="78" y="0"/>
                    </a:moveTo>
                    <a:lnTo>
                      <a:pt x="74" y="7"/>
                    </a:lnTo>
                    <a:lnTo>
                      <a:pt x="65" y="15"/>
                    </a:lnTo>
                    <a:lnTo>
                      <a:pt x="55" y="22"/>
                    </a:lnTo>
                    <a:lnTo>
                      <a:pt x="43" y="30"/>
                    </a:lnTo>
                    <a:lnTo>
                      <a:pt x="32" y="38"/>
                    </a:lnTo>
                    <a:lnTo>
                      <a:pt x="22" y="45"/>
                    </a:lnTo>
                    <a:lnTo>
                      <a:pt x="10" y="50"/>
                    </a:lnTo>
                    <a:lnTo>
                      <a:pt x="0" y="54"/>
                    </a:lnTo>
                    <a:lnTo>
                      <a:pt x="3" y="62"/>
                    </a:lnTo>
                    <a:lnTo>
                      <a:pt x="13" y="58"/>
                    </a:lnTo>
                    <a:lnTo>
                      <a:pt x="25" y="53"/>
                    </a:lnTo>
                    <a:lnTo>
                      <a:pt x="38" y="46"/>
                    </a:lnTo>
                    <a:lnTo>
                      <a:pt x="49" y="38"/>
                    </a:lnTo>
                    <a:lnTo>
                      <a:pt x="61" y="30"/>
                    </a:lnTo>
                    <a:lnTo>
                      <a:pt x="71" y="20"/>
                    </a:lnTo>
                    <a:lnTo>
                      <a:pt x="80" y="12"/>
                    </a:lnTo>
                    <a:lnTo>
                      <a:pt x="87" y="5"/>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49" name="Freeform 450"/>
              <p:cNvSpPr>
                <a:spLocks/>
              </p:cNvSpPr>
              <p:nvPr/>
            </p:nvSpPr>
            <p:spPr bwMode="auto">
              <a:xfrm>
                <a:off x="3014" y="3899"/>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8"/>
                    </a:moveTo>
                    <a:lnTo>
                      <a:pt x="9" y="4"/>
                    </a:lnTo>
                    <a:lnTo>
                      <a:pt x="8" y="2"/>
                    </a:lnTo>
                    <a:lnTo>
                      <a:pt x="3" y="0"/>
                    </a:lnTo>
                    <a:lnTo>
                      <a:pt x="0" y="3"/>
                    </a:lnTo>
                    <a:lnTo>
                      <a:pt x="9"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50" name="Freeform 451"/>
              <p:cNvSpPr>
                <a:spLocks/>
              </p:cNvSpPr>
              <p:nvPr/>
            </p:nvSpPr>
            <p:spPr bwMode="auto">
              <a:xfrm>
                <a:off x="3169" y="3852"/>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4"/>
                    </a:moveTo>
                    <a:lnTo>
                      <a:pt x="8" y="1"/>
                    </a:lnTo>
                    <a:lnTo>
                      <a:pt x="5" y="0"/>
                    </a:lnTo>
                    <a:lnTo>
                      <a:pt x="2" y="1"/>
                    </a:lnTo>
                    <a:lnTo>
                      <a:pt x="0" y="4"/>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51" name="Freeform 452"/>
              <p:cNvSpPr>
                <a:spLocks/>
              </p:cNvSpPr>
              <p:nvPr/>
            </p:nvSpPr>
            <p:spPr bwMode="auto">
              <a:xfrm>
                <a:off x="3166" y="3853"/>
                <a:ext cx="6" cy="52"/>
              </a:xfrm>
              <a:custGeom>
                <a:avLst/>
                <a:gdLst>
                  <a:gd name="T0" fmla="*/ 0 w 18"/>
                  <a:gd name="T1" fmla="*/ 0 h 155"/>
                  <a:gd name="T2" fmla="*/ 0 w 18"/>
                  <a:gd name="T3" fmla="*/ 0 h 155"/>
                  <a:gd name="T4" fmla="*/ 0 w 18"/>
                  <a:gd name="T5" fmla="*/ 0 h 155"/>
                  <a:gd name="T6" fmla="*/ 0 w 18"/>
                  <a:gd name="T7" fmla="*/ 0 h 155"/>
                  <a:gd name="T8" fmla="*/ 0 w 18"/>
                  <a:gd name="T9" fmla="*/ 0 h 155"/>
                  <a:gd name="T10" fmla="*/ 0 w 18"/>
                  <a:gd name="T11" fmla="*/ 0 h 155"/>
                  <a:gd name="T12" fmla="*/ 0 w 18"/>
                  <a:gd name="T13" fmla="*/ 0 h 155"/>
                  <a:gd name="T14" fmla="*/ 0 w 18"/>
                  <a:gd name="T15" fmla="*/ 0 h 155"/>
                  <a:gd name="T16" fmla="*/ 0 w 18"/>
                  <a:gd name="T17" fmla="*/ 0 h 155"/>
                  <a:gd name="T18" fmla="*/ 0 w 18"/>
                  <a:gd name="T19" fmla="*/ 0 h 155"/>
                  <a:gd name="T20" fmla="*/ 0 w 18"/>
                  <a:gd name="T21" fmla="*/ 0 h 155"/>
                  <a:gd name="T22" fmla="*/ 0 w 18"/>
                  <a:gd name="T23" fmla="*/ 0 h 155"/>
                  <a:gd name="T24" fmla="*/ 0 w 18"/>
                  <a:gd name="T25" fmla="*/ 0 h 1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55">
                    <a:moveTo>
                      <a:pt x="9" y="155"/>
                    </a:moveTo>
                    <a:lnTo>
                      <a:pt x="9" y="155"/>
                    </a:lnTo>
                    <a:lnTo>
                      <a:pt x="12" y="127"/>
                    </a:lnTo>
                    <a:lnTo>
                      <a:pt x="15" y="77"/>
                    </a:lnTo>
                    <a:lnTo>
                      <a:pt x="18" y="28"/>
                    </a:lnTo>
                    <a:lnTo>
                      <a:pt x="16" y="0"/>
                    </a:lnTo>
                    <a:lnTo>
                      <a:pt x="7" y="0"/>
                    </a:lnTo>
                    <a:lnTo>
                      <a:pt x="6" y="28"/>
                    </a:lnTo>
                    <a:lnTo>
                      <a:pt x="6" y="77"/>
                    </a:lnTo>
                    <a:lnTo>
                      <a:pt x="3" y="127"/>
                    </a:lnTo>
                    <a:lnTo>
                      <a:pt x="0" y="155"/>
                    </a:lnTo>
                    <a:lnTo>
                      <a:pt x="9"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52" name="Freeform 453"/>
              <p:cNvSpPr>
                <a:spLocks/>
              </p:cNvSpPr>
              <p:nvPr/>
            </p:nvSpPr>
            <p:spPr bwMode="auto">
              <a:xfrm>
                <a:off x="3155" y="3905"/>
                <a:ext cx="14" cy="58"/>
              </a:xfrm>
              <a:custGeom>
                <a:avLst/>
                <a:gdLst>
                  <a:gd name="T0" fmla="*/ 0 w 42"/>
                  <a:gd name="T1" fmla="*/ 0 h 174"/>
                  <a:gd name="T2" fmla="*/ 0 w 42"/>
                  <a:gd name="T3" fmla="*/ 0 h 174"/>
                  <a:gd name="T4" fmla="*/ 0 w 42"/>
                  <a:gd name="T5" fmla="*/ 0 h 174"/>
                  <a:gd name="T6" fmla="*/ 0 w 42"/>
                  <a:gd name="T7" fmla="*/ 0 h 174"/>
                  <a:gd name="T8" fmla="*/ 0 w 42"/>
                  <a:gd name="T9" fmla="*/ 0 h 174"/>
                  <a:gd name="T10" fmla="*/ 0 w 42"/>
                  <a:gd name="T11" fmla="*/ 0 h 174"/>
                  <a:gd name="T12" fmla="*/ 0 w 42"/>
                  <a:gd name="T13" fmla="*/ 0 h 174"/>
                  <a:gd name="T14" fmla="*/ 0 w 42"/>
                  <a:gd name="T15" fmla="*/ 0 h 174"/>
                  <a:gd name="T16" fmla="*/ 0 w 42"/>
                  <a:gd name="T17" fmla="*/ 0 h 174"/>
                  <a:gd name="T18" fmla="*/ 0 w 42"/>
                  <a:gd name="T19" fmla="*/ 0 h 174"/>
                  <a:gd name="T20" fmla="*/ 0 w 42"/>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 h="174">
                    <a:moveTo>
                      <a:pt x="11" y="174"/>
                    </a:moveTo>
                    <a:lnTo>
                      <a:pt x="14" y="131"/>
                    </a:lnTo>
                    <a:lnTo>
                      <a:pt x="24" y="77"/>
                    </a:lnTo>
                    <a:lnTo>
                      <a:pt x="36" y="27"/>
                    </a:lnTo>
                    <a:lnTo>
                      <a:pt x="42" y="0"/>
                    </a:lnTo>
                    <a:lnTo>
                      <a:pt x="33" y="0"/>
                    </a:lnTo>
                    <a:lnTo>
                      <a:pt x="27" y="27"/>
                    </a:lnTo>
                    <a:lnTo>
                      <a:pt x="16" y="77"/>
                    </a:lnTo>
                    <a:lnTo>
                      <a:pt x="6" y="131"/>
                    </a:lnTo>
                    <a:lnTo>
                      <a:pt x="0" y="174"/>
                    </a:lnTo>
                    <a:lnTo>
                      <a:pt x="11" y="1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53" name="Freeform 454"/>
              <p:cNvSpPr>
                <a:spLocks/>
              </p:cNvSpPr>
              <p:nvPr/>
            </p:nvSpPr>
            <p:spPr bwMode="auto">
              <a:xfrm>
                <a:off x="3155" y="3963"/>
                <a:ext cx="4" cy="2"/>
              </a:xfrm>
              <a:custGeom>
                <a:avLst/>
                <a:gdLst>
                  <a:gd name="T0" fmla="*/ 0 w 11"/>
                  <a:gd name="T1" fmla="*/ 0 h 6"/>
                  <a:gd name="T2" fmla="*/ 0 w 11"/>
                  <a:gd name="T3" fmla="*/ 0 h 6"/>
                  <a:gd name="T4" fmla="*/ 0 w 11"/>
                  <a:gd name="T5" fmla="*/ 0 h 6"/>
                  <a:gd name="T6" fmla="*/ 0 w 11"/>
                  <a:gd name="T7" fmla="*/ 0 h 6"/>
                  <a:gd name="T8" fmla="*/ 0 w 11"/>
                  <a:gd name="T9" fmla="*/ 0 h 6"/>
                  <a:gd name="T10" fmla="*/ 0 w 1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6">
                    <a:moveTo>
                      <a:pt x="0" y="0"/>
                    </a:moveTo>
                    <a:lnTo>
                      <a:pt x="1" y="4"/>
                    </a:lnTo>
                    <a:lnTo>
                      <a:pt x="6" y="6"/>
                    </a:lnTo>
                    <a:lnTo>
                      <a:pt x="10" y="4"/>
                    </a:lnTo>
                    <a:lnTo>
                      <a:pt x="1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54" name="Freeform 455"/>
              <p:cNvSpPr>
                <a:spLocks/>
              </p:cNvSpPr>
              <p:nvPr/>
            </p:nvSpPr>
            <p:spPr bwMode="auto">
              <a:xfrm>
                <a:off x="3177" y="3869"/>
                <a:ext cx="4" cy="2"/>
              </a:xfrm>
              <a:custGeom>
                <a:avLst/>
                <a:gdLst>
                  <a:gd name="T0" fmla="*/ 0 w 12"/>
                  <a:gd name="T1" fmla="*/ 0 h 6"/>
                  <a:gd name="T2" fmla="*/ 0 w 12"/>
                  <a:gd name="T3" fmla="*/ 0 h 6"/>
                  <a:gd name="T4" fmla="*/ 0 w 12"/>
                  <a:gd name="T5" fmla="*/ 0 h 6"/>
                  <a:gd name="T6" fmla="*/ 0 w 12"/>
                  <a:gd name="T7" fmla="*/ 0 h 6"/>
                  <a:gd name="T8" fmla="*/ 0 w 12"/>
                  <a:gd name="T9" fmla="*/ 0 h 6"/>
                  <a:gd name="T10" fmla="*/ 0 w 12"/>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
                    <a:moveTo>
                      <a:pt x="12" y="6"/>
                    </a:moveTo>
                    <a:lnTo>
                      <a:pt x="10" y="2"/>
                    </a:lnTo>
                    <a:lnTo>
                      <a:pt x="6" y="0"/>
                    </a:lnTo>
                    <a:lnTo>
                      <a:pt x="2" y="2"/>
                    </a:lnTo>
                    <a:lnTo>
                      <a:pt x="0" y="6"/>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55" name="Freeform 456"/>
              <p:cNvSpPr>
                <a:spLocks/>
              </p:cNvSpPr>
              <p:nvPr/>
            </p:nvSpPr>
            <p:spPr bwMode="auto">
              <a:xfrm>
                <a:off x="3177" y="3871"/>
                <a:ext cx="4" cy="23"/>
              </a:xfrm>
              <a:custGeom>
                <a:avLst/>
                <a:gdLst>
                  <a:gd name="T0" fmla="*/ 0 w 13"/>
                  <a:gd name="T1" fmla="*/ 0 h 70"/>
                  <a:gd name="T2" fmla="*/ 0 w 13"/>
                  <a:gd name="T3" fmla="*/ 0 h 70"/>
                  <a:gd name="T4" fmla="*/ 0 w 13"/>
                  <a:gd name="T5" fmla="*/ 0 h 70"/>
                  <a:gd name="T6" fmla="*/ 0 w 13"/>
                  <a:gd name="T7" fmla="*/ 0 h 70"/>
                  <a:gd name="T8" fmla="*/ 0 w 13"/>
                  <a:gd name="T9" fmla="*/ 0 h 70"/>
                  <a:gd name="T10" fmla="*/ 0 w 13"/>
                  <a:gd name="T11" fmla="*/ 0 h 70"/>
                  <a:gd name="T12" fmla="*/ 0 w 13"/>
                  <a:gd name="T13" fmla="*/ 0 h 70"/>
                  <a:gd name="T14" fmla="*/ 0 w 13"/>
                  <a:gd name="T15" fmla="*/ 0 h 70"/>
                  <a:gd name="T16" fmla="*/ 0 w 13"/>
                  <a:gd name="T17" fmla="*/ 0 h 70"/>
                  <a:gd name="T18" fmla="*/ 0 w 13"/>
                  <a:gd name="T19" fmla="*/ 0 h 70"/>
                  <a:gd name="T20" fmla="*/ 0 w 13"/>
                  <a:gd name="T21" fmla="*/ 0 h 70"/>
                  <a:gd name="T22" fmla="*/ 0 w 13"/>
                  <a:gd name="T23" fmla="*/ 0 h 70"/>
                  <a:gd name="T24" fmla="*/ 0 w 13"/>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70">
                    <a:moveTo>
                      <a:pt x="11" y="67"/>
                    </a:moveTo>
                    <a:lnTo>
                      <a:pt x="11" y="69"/>
                    </a:lnTo>
                    <a:lnTo>
                      <a:pt x="11" y="56"/>
                    </a:lnTo>
                    <a:lnTo>
                      <a:pt x="11" y="40"/>
                    </a:lnTo>
                    <a:lnTo>
                      <a:pt x="13" y="21"/>
                    </a:lnTo>
                    <a:lnTo>
                      <a:pt x="13" y="0"/>
                    </a:lnTo>
                    <a:lnTo>
                      <a:pt x="1" y="0"/>
                    </a:lnTo>
                    <a:lnTo>
                      <a:pt x="1" y="21"/>
                    </a:lnTo>
                    <a:lnTo>
                      <a:pt x="0" y="40"/>
                    </a:lnTo>
                    <a:lnTo>
                      <a:pt x="0" y="56"/>
                    </a:lnTo>
                    <a:lnTo>
                      <a:pt x="3" y="69"/>
                    </a:lnTo>
                    <a:lnTo>
                      <a:pt x="3" y="70"/>
                    </a:lnTo>
                    <a:lnTo>
                      <a:pt x="11"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56" name="Freeform 457"/>
              <p:cNvSpPr>
                <a:spLocks/>
              </p:cNvSpPr>
              <p:nvPr/>
            </p:nvSpPr>
            <p:spPr bwMode="auto">
              <a:xfrm>
                <a:off x="3178" y="3893"/>
                <a:ext cx="7" cy="21"/>
              </a:xfrm>
              <a:custGeom>
                <a:avLst/>
                <a:gdLst>
                  <a:gd name="T0" fmla="*/ 0 w 23"/>
                  <a:gd name="T1" fmla="*/ 0 h 62"/>
                  <a:gd name="T2" fmla="*/ 0 w 23"/>
                  <a:gd name="T3" fmla="*/ 0 h 62"/>
                  <a:gd name="T4" fmla="*/ 0 w 23"/>
                  <a:gd name="T5" fmla="*/ 0 h 62"/>
                  <a:gd name="T6" fmla="*/ 0 w 23"/>
                  <a:gd name="T7" fmla="*/ 0 h 62"/>
                  <a:gd name="T8" fmla="*/ 0 w 23"/>
                  <a:gd name="T9" fmla="*/ 0 h 62"/>
                  <a:gd name="T10" fmla="*/ 0 w 23"/>
                  <a:gd name="T11" fmla="*/ 0 h 62"/>
                  <a:gd name="T12" fmla="*/ 0 w 23"/>
                  <a:gd name="T13" fmla="*/ 0 h 62"/>
                  <a:gd name="T14" fmla="*/ 0 w 23"/>
                  <a:gd name="T15" fmla="*/ 0 h 62"/>
                  <a:gd name="T16" fmla="*/ 0 w 23"/>
                  <a:gd name="T17" fmla="*/ 0 h 62"/>
                  <a:gd name="T18" fmla="*/ 0 w 23"/>
                  <a:gd name="T19" fmla="*/ 0 h 62"/>
                  <a:gd name="T20" fmla="*/ 0 w 23"/>
                  <a:gd name="T21" fmla="*/ 0 h 62"/>
                  <a:gd name="T22" fmla="*/ 0 w 23"/>
                  <a:gd name="T23" fmla="*/ 0 h 62"/>
                  <a:gd name="T24" fmla="*/ 0 w 23"/>
                  <a:gd name="T25" fmla="*/ 0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62">
                    <a:moveTo>
                      <a:pt x="23" y="62"/>
                    </a:moveTo>
                    <a:lnTo>
                      <a:pt x="23" y="62"/>
                    </a:lnTo>
                    <a:lnTo>
                      <a:pt x="21" y="49"/>
                    </a:lnTo>
                    <a:lnTo>
                      <a:pt x="19" y="33"/>
                    </a:lnTo>
                    <a:lnTo>
                      <a:pt x="13" y="14"/>
                    </a:lnTo>
                    <a:lnTo>
                      <a:pt x="8" y="0"/>
                    </a:lnTo>
                    <a:lnTo>
                      <a:pt x="0" y="3"/>
                    </a:lnTo>
                    <a:lnTo>
                      <a:pt x="4" y="16"/>
                    </a:lnTo>
                    <a:lnTo>
                      <a:pt x="10" y="33"/>
                    </a:lnTo>
                    <a:lnTo>
                      <a:pt x="13" y="49"/>
                    </a:lnTo>
                    <a:lnTo>
                      <a:pt x="14" y="62"/>
                    </a:lnTo>
                    <a:lnTo>
                      <a:pt x="23"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57" name="Freeform 458"/>
              <p:cNvSpPr>
                <a:spLocks/>
              </p:cNvSpPr>
              <p:nvPr/>
            </p:nvSpPr>
            <p:spPr bwMode="auto">
              <a:xfrm>
                <a:off x="3166" y="3914"/>
                <a:ext cx="19" cy="27"/>
              </a:xfrm>
              <a:custGeom>
                <a:avLst/>
                <a:gdLst>
                  <a:gd name="T0" fmla="*/ 0 w 57"/>
                  <a:gd name="T1" fmla="*/ 0 h 82"/>
                  <a:gd name="T2" fmla="*/ 0 w 57"/>
                  <a:gd name="T3" fmla="*/ 0 h 82"/>
                  <a:gd name="T4" fmla="*/ 0 w 57"/>
                  <a:gd name="T5" fmla="*/ 0 h 82"/>
                  <a:gd name="T6" fmla="*/ 0 w 57"/>
                  <a:gd name="T7" fmla="*/ 0 h 82"/>
                  <a:gd name="T8" fmla="*/ 0 w 57"/>
                  <a:gd name="T9" fmla="*/ 0 h 82"/>
                  <a:gd name="T10" fmla="*/ 0 w 57"/>
                  <a:gd name="T11" fmla="*/ 0 h 82"/>
                  <a:gd name="T12" fmla="*/ 0 w 57"/>
                  <a:gd name="T13" fmla="*/ 0 h 82"/>
                  <a:gd name="T14" fmla="*/ 0 w 57"/>
                  <a:gd name="T15" fmla="*/ 0 h 82"/>
                  <a:gd name="T16" fmla="*/ 0 w 57"/>
                  <a:gd name="T17" fmla="*/ 0 h 82"/>
                  <a:gd name="T18" fmla="*/ 0 w 57"/>
                  <a:gd name="T19" fmla="*/ 0 h 82"/>
                  <a:gd name="T20" fmla="*/ 0 w 57"/>
                  <a:gd name="T21" fmla="*/ 0 h 82"/>
                  <a:gd name="T22" fmla="*/ 0 w 57"/>
                  <a:gd name="T23" fmla="*/ 0 h 82"/>
                  <a:gd name="T24" fmla="*/ 0 w 57"/>
                  <a:gd name="T25" fmla="*/ 0 h 82"/>
                  <a:gd name="T26" fmla="*/ 0 w 57"/>
                  <a:gd name="T27" fmla="*/ 0 h 82"/>
                  <a:gd name="T28" fmla="*/ 0 w 57"/>
                  <a:gd name="T29" fmla="*/ 0 h 82"/>
                  <a:gd name="T30" fmla="*/ 0 w 57"/>
                  <a:gd name="T31" fmla="*/ 0 h 82"/>
                  <a:gd name="T32" fmla="*/ 0 w 57"/>
                  <a:gd name="T33" fmla="*/ 0 h 82"/>
                  <a:gd name="T34" fmla="*/ 0 w 57"/>
                  <a:gd name="T35" fmla="*/ 0 h 82"/>
                  <a:gd name="T36" fmla="*/ 0 w 57"/>
                  <a:gd name="T37" fmla="*/ 0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7" h="82">
                    <a:moveTo>
                      <a:pt x="9" y="82"/>
                    </a:moveTo>
                    <a:lnTo>
                      <a:pt x="15" y="74"/>
                    </a:lnTo>
                    <a:lnTo>
                      <a:pt x="22" y="64"/>
                    </a:lnTo>
                    <a:lnTo>
                      <a:pt x="31" y="53"/>
                    </a:lnTo>
                    <a:lnTo>
                      <a:pt x="38" y="39"/>
                    </a:lnTo>
                    <a:lnTo>
                      <a:pt x="45" y="27"/>
                    </a:lnTo>
                    <a:lnTo>
                      <a:pt x="51" y="16"/>
                    </a:lnTo>
                    <a:lnTo>
                      <a:pt x="55" y="8"/>
                    </a:lnTo>
                    <a:lnTo>
                      <a:pt x="57" y="0"/>
                    </a:lnTo>
                    <a:lnTo>
                      <a:pt x="48" y="0"/>
                    </a:lnTo>
                    <a:lnTo>
                      <a:pt x="47" y="6"/>
                    </a:lnTo>
                    <a:lnTo>
                      <a:pt x="42" y="14"/>
                    </a:lnTo>
                    <a:lnTo>
                      <a:pt x="37" y="24"/>
                    </a:lnTo>
                    <a:lnTo>
                      <a:pt x="29" y="37"/>
                    </a:lnTo>
                    <a:lnTo>
                      <a:pt x="22" y="47"/>
                    </a:lnTo>
                    <a:lnTo>
                      <a:pt x="13" y="58"/>
                    </a:lnTo>
                    <a:lnTo>
                      <a:pt x="6" y="69"/>
                    </a:lnTo>
                    <a:lnTo>
                      <a:pt x="0" y="77"/>
                    </a:lnTo>
                    <a:lnTo>
                      <a:pt x="9"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58" name="Freeform 459"/>
              <p:cNvSpPr>
                <a:spLocks/>
              </p:cNvSpPr>
              <p:nvPr/>
            </p:nvSpPr>
            <p:spPr bwMode="auto">
              <a:xfrm>
                <a:off x="3166" y="3940"/>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0" y="0"/>
                    </a:moveTo>
                    <a:lnTo>
                      <a:pt x="0" y="4"/>
                    </a:lnTo>
                    <a:lnTo>
                      <a:pt x="3" y="7"/>
                    </a:lnTo>
                    <a:lnTo>
                      <a:pt x="6" y="8"/>
                    </a:lnTo>
                    <a:lnTo>
                      <a:pt x="9" y="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59" name="Freeform 460"/>
              <p:cNvSpPr>
                <a:spLocks/>
              </p:cNvSpPr>
              <p:nvPr/>
            </p:nvSpPr>
            <p:spPr bwMode="auto">
              <a:xfrm>
                <a:off x="3174" y="3932"/>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6" y="0"/>
                    </a:moveTo>
                    <a:lnTo>
                      <a:pt x="2" y="0"/>
                    </a:lnTo>
                    <a:lnTo>
                      <a:pt x="0" y="3"/>
                    </a:lnTo>
                    <a:lnTo>
                      <a:pt x="0" y="6"/>
                    </a:lnTo>
                    <a:lnTo>
                      <a:pt x="3" y="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60" name="Freeform 461"/>
              <p:cNvSpPr>
                <a:spLocks/>
              </p:cNvSpPr>
              <p:nvPr/>
            </p:nvSpPr>
            <p:spPr bwMode="auto">
              <a:xfrm>
                <a:off x="3174" y="3932"/>
                <a:ext cx="5" cy="12"/>
              </a:xfrm>
              <a:custGeom>
                <a:avLst/>
                <a:gdLst>
                  <a:gd name="T0" fmla="*/ 0 w 16"/>
                  <a:gd name="T1" fmla="*/ 0 h 37"/>
                  <a:gd name="T2" fmla="*/ 0 w 16"/>
                  <a:gd name="T3" fmla="*/ 0 h 37"/>
                  <a:gd name="T4" fmla="*/ 0 w 16"/>
                  <a:gd name="T5" fmla="*/ 0 h 37"/>
                  <a:gd name="T6" fmla="*/ 0 w 16"/>
                  <a:gd name="T7" fmla="*/ 0 h 37"/>
                  <a:gd name="T8" fmla="*/ 0 w 16"/>
                  <a:gd name="T9" fmla="*/ 0 h 37"/>
                  <a:gd name="T10" fmla="*/ 0 w 16"/>
                  <a:gd name="T11" fmla="*/ 0 h 37"/>
                  <a:gd name="T12" fmla="*/ 0 w 16"/>
                  <a:gd name="T13" fmla="*/ 0 h 37"/>
                  <a:gd name="T14" fmla="*/ 0 w 16"/>
                  <a:gd name="T15" fmla="*/ 0 h 37"/>
                  <a:gd name="T16" fmla="*/ 0 w 16"/>
                  <a:gd name="T17" fmla="*/ 0 h 37"/>
                  <a:gd name="T18" fmla="*/ 0 w 16"/>
                  <a:gd name="T19" fmla="*/ 0 h 37"/>
                  <a:gd name="T20" fmla="*/ 0 w 16"/>
                  <a:gd name="T21" fmla="*/ 0 h 37"/>
                  <a:gd name="T22" fmla="*/ 0 w 16"/>
                  <a:gd name="T23" fmla="*/ 0 h 37"/>
                  <a:gd name="T24" fmla="*/ 0 w 16"/>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37">
                    <a:moveTo>
                      <a:pt x="9" y="37"/>
                    </a:moveTo>
                    <a:lnTo>
                      <a:pt x="9" y="35"/>
                    </a:lnTo>
                    <a:lnTo>
                      <a:pt x="13" y="27"/>
                    </a:lnTo>
                    <a:lnTo>
                      <a:pt x="16" y="18"/>
                    </a:lnTo>
                    <a:lnTo>
                      <a:pt x="16" y="8"/>
                    </a:lnTo>
                    <a:lnTo>
                      <a:pt x="7" y="0"/>
                    </a:lnTo>
                    <a:lnTo>
                      <a:pt x="4" y="8"/>
                    </a:lnTo>
                    <a:lnTo>
                      <a:pt x="7" y="11"/>
                    </a:lnTo>
                    <a:lnTo>
                      <a:pt x="7" y="18"/>
                    </a:lnTo>
                    <a:lnTo>
                      <a:pt x="4" y="24"/>
                    </a:lnTo>
                    <a:lnTo>
                      <a:pt x="0" y="33"/>
                    </a:lnTo>
                    <a:lnTo>
                      <a:pt x="0" y="31"/>
                    </a:lnTo>
                    <a:lnTo>
                      <a:pt x="9"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61" name="Freeform 462"/>
              <p:cNvSpPr>
                <a:spLocks/>
              </p:cNvSpPr>
              <p:nvPr/>
            </p:nvSpPr>
            <p:spPr bwMode="auto">
              <a:xfrm>
                <a:off x="3169" y="3942"/>
                <a:ext cx="8" cy="13"/>
              </a:xfrm>
              <a:custGeom>
                <a:avLst/>
                <a:gdLst>
                  <a:gd name="T0" fmla="*/ 0 w 24"/>
                  <a:gd name="T1" fmla="*/ 0 h 38"/>
                  <a:gd name="T2" fmla="*/ 0 w 24"/>
                  <a:gd name="T3" fmla="*/ 0 h 38"/>
                  <a:gd name="T4" fmla="*/ 0 w 24"/>
                  <a:gd name="T5" fmla="*/ 0 h 38"/>
                  <a:gd name="T6" fmla="*/ 0 w 24"/>
                  <a:gd name="T7" fmla="*/ 0 h 38"/>
                  <a:gd name="T8" fmla="*/ 0 w 24"/>
                  <a:gd name="T9" fmla="*/ 0 h 38"/>
                  <a:gd name="T10" fmla="*/ 0 w 24"/>
                  <a:gd name="T11" fmla="*/ 0 h 38"/>
                  <a:gd name="T12" fmla="*/ 0 w 24"/>
                  <a:gd name="T13" fmla="*/ 0 h 38"/>
                  <a:gd name="T14" fmla="*/ 0 w 24"/>
                  <a:gd name="T15" fmla="*/ 0 h 38"/>
                  <a:gd name="T16" fmla="*/ 0 w 24"/>
                  <a:gd name="T17" fmla="*/ 0 h 38"/>
                  <a:gd name="T18" fmla="*/ 0 w 24"/>
                  <a:gd name="T19" fmla="*/ 0 h 38"/>
                  <a:gd name="T20" fmla="*/ 0 w 24"/>
                  <a:gd name="T21" fmla="*/ 0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38">
                    <a:moveTo>
                      <a:pt x="9" y="38"/>
                    </a:moveTo>
                    <a:lnTo>
                      <a:pt x="9" y="30"/>
                    </a:lnTo>
                    <a:lnTo>
                      <a:pt x="14" y="22"/>
                    </a:lnTo>
                    <a:lnTo>
                      <a:pt x="18" y="12"/>
                    </a:lnTo>
                    <a:lnTo>
                      <a:pt x="24" y="6"/>
                    </a:lnTo>
                    <a:lnTo>
                      <a:pt x="15" y="0"/>
                    </a:lnTo>
                    <a:lnTo>
                      <a:pt x="9" y="10"/>
                    </a:lnTo>
                    <a:lnTo>
                      <a:pt x="5" y="19"/>
                    </a:lnTo>
                    <a:lnTo>
                      <a:pt x="0" y="30"/>
                    </a:lnTo>
                    <a:lnTo>
                      <a:pt x="0" y="38"/>
                    </a:lnTo>
                    <a:lnTo>
                      <a:pt x="9"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62" name="Freeform 463"/>
              <p:cNvSpPr>
                <a:spLocks/>
              </p:cNvSpPr>
              <p:nvPr/>
            </p:nvSpPr>
            <p:spPr bwMode="auto">
              <a:xfrm>
                <a:off x="3169" y="3955"/>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0" y="0"/>
                    </a:moveTo>
                    <a:lnTo>
                      <a:pt x="2" y="3"/>
                    </a:lnTo>
                    <a:lnTo>
                      <a:pt x="5" y="4"/>
                    </a:lnTo>
                    <a:lnTo>
                      <a:pt x="8" y="3"/>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63" name="Freeform 464"/>
              <p:cNvSpPr>
                <a:spLocks/>
              </p:cNvSpPr>
              <p:nvPr/>
            </p:nvSpPr>
            <p:spPr bwMode="auto">
              <a:xfrm>
                <a:off x="3194" y="3963"/>
                <a:ext cx="1" cy="1"/>
              </a:xfrm>
              <a:custGeom>
                <a:avLst/>
                <a:gdLst>
                  <a:gd name="T0" fmla="*/ 0 w 5"/>
                  <a:gd name="T1" fmla="*/ 0 h 5"/>
                  <a:gd name="T2" fmla="*/ 0 w 5"/>
                  <a:gd name="T3" fmla="*/ 0 h 5"/>
                  <a:gd name="T4" fmla="*/ 0 w 5"/>
                  <a:gd name="T5" fmla="*/ 0 h 5"/>
                  <a:gd name="T6" fmla="*/ 0 w 5"/>
                  <a:gd name="T7" fmla="*/ 0 h 5"/>
                  <a:gd name="T8" fmla="*/ 0 w 5"/>
                  <a:gd name="T9" fmla="*/ 0 h 5"/>
                  <a:gd name="T10" fmla="*/ 0 w 5"/>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5">
                    <a:moveTo>
                      <a:pt x="0" y="0"/>
                    </a:moveTo>
                    <a:lnTo>
                      <a:pt x="0" y="3"/>
                    </a:lnTo>
                    <a:lnTo>
                      <a:pt x="1" y="4"/>
                    </a:lnTo>
                    <a:lnTo>
                      <a:pt x="3" y="5"/>
                    </a:lnTo>
                    <a:lnTo>
                      <a:pt x="5" y="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64" name="Freeform 465"/>
              <p:cNvSpPr>
                <a:spLocks/>
              </p:cNvSpPr>
              <p:nvPr/>
            </p:nvSpPr>
            <p:spPr bwMode="auto">
              <a:xfrm>
                <a:off x="3194" y="3935"/>
                <a:ext cx="30" cy="29"/>
              </a:xfrm>
              <a:custGeom>
                <a:avLst/>
                <a:gdLst>
                  <a:gd name="T0" fmla="*/ 0 w 91"/>
                  <a:gd name="T1" fmla="*/ 0 h 87"/>
                  <a:gd name="T2" fmla="*/ 0 w 91"/>
                  <a:gd name="T3" fmla="*/ 0 h 87"/>
                  <a:gd name="T4" fmla="*/ 0 w 91"/>
                  <a:gd name="T5" fmla="*/ 0 h 87"/>
                  <a:gd name="T6" fmla="*/ 0 w 91"/>
                  <a:gd name="T7" fmla="*/ 0 h 87"/>
                  <a:gd name="T8" fmla="*/ 0 w 91"/>
                  <a:gd name="T9" fmla="*/ 0 h 87"/>
                  <a:gd name="T10" fmla="*/ 0 w 91"/>
                  <a:gd name="T11" fmla="*/ 0 h 87"/>
                  <a:gd name="T12" fmla="*/ 0 w 91"/>
                  <a:gd name="T13" fmla="*/ 0 h 87"/>
                  <a:gd name="T14" fmla="*/ 0 w 91"/>
                  <a:gd name="T15" fmla="*/ 0 h 87"/>
                  <a:gd name="T16" fmla="*/ 0 w 91"/>
                  <a:gd name="T17" fmla="*/ 0 h 87"/>
                  <a:gd name="T18" fmla="*/ 0 w 91"/>
                  <a:gd name="T19" fmla="*/ 0 h 87"/>
                  <a:gd name="T20" fmla="*/ 0 w 91"/>
                  <a:gd name="T21" fmla="*/ 0 h 87"/>
                  <a:gd name="T22" fmla="*/ 0 w 91"/>
                  <a:gd name="T23" fmla="*/ 0 h 87"/>
                  <a:gd name="T24" fmla="*/ 0 w 91"/>
                  <a:gd name="T25" fmla="*/ 0 h 87"/>
                  <a:gd name="T26" fmla="*/ 0 w 91"/>
                  <a:gd name="T27" fmla="*/ 0 h 87"/>
                  <a:gd name="T28" fmla="*/ 0 w 91"/>
                  <a:gd name="T29" fmla="*/ 0 h 87"/>
                  <a:gd name="T30" fmla="*/ 0 w 91"/>
                  <a:gd name="T31" fmla="*/ 0 h 87"/>
                  <a:gd name="T32" fmla="*/ 0 w 91"/>
                  <a:gd name="T33" fmla="*/ 0 h 87"/>
                  <a:gd name="T34" fmla="*/ 0 w 91"/>
                  <a:gd name="T35" fmla="*/ 0 h 87"/>
                  <a:gd name="T36" fmla="*/ 0 w 91"/>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1" h="87">
                    <a:moveTo>
                      <a:pt x="91" y="0"/>
                    </a:moveTo>
                    <a:lnTo>
                      <a:pt x="81" y="4"/>
                    </a:lnTo>
                    <a:lnTo>
                      <a:pt x="71" y="10"/>
                    </a:lnTo>
                    <a:lnTo>
                      <a:pt x="59" y="23"/>
                    </a:lnTo>
                    <a:lnTo>
                      <a:pt x="46" y="35"/>
                    </a:lnTo>
                    <a:lnTo>
                      <a:pt x="33" y="48"/>
                    </a:lnTo>
                    <a:lnTo>
                      <a:pt x="20" y="62"/>
                    </a:lnTo>
                    <a:lnTo>
                      <a:pt x="8" y="72"/>
                    </a:lnTo>
                    <a:lnTo>
                      <a:pt x="0" y="82"/>
                    </a:lnTo>
                    <a:lnTo>
                      <a:pt x="5" y="87"/>
                    </a:lnTo>
                    <a:lnTo>
                      <a:pt x="14" y="78"/>
                    </a:lnTo>
                    <a:lnTo>
                      <a:pt x="26" y="67"/>
                    </a:lnTo>
                    <a:lnTo>
                      <a:pt x="39" y="54"/>
                    </a:lnTo>
                    <a:lnTo>
                      <a:pt x="52" y="40"/>
                    </a:lnTo>
                    <a:lnTo>
                      <a:pt x="65" y="28"/>
                    </a:lnTo>
                    <a:lnTo>
                      <a:pt x="77" y="18"/>
                    </a:lnTo>
                    <a:lnTo>
                      <a:pt x="87" y="12"/>
                    </a:lnTo>
                    <a:lnTo>
                      <a:pt x="91" y="8"/>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65" name="Freeform 466"/>
              <p:cNvSpPr>
                <a:spLocks/>
              </p:cNvSpPr>
              <p:nvPr/>
            </p:nvSpPr>
            <p:spPr bwMode="auto">
              <a:xfrm>
                <a:off x="3224" y="3935"/>
                <a:ext cx="2" cy="3"/>
              </a:xfrm>
              <a:custGeom>
                <a:avLst/>
                <a:gdLst>
                  <a:gd name="T0" fmla="*/ 0 w 5"/>
                  <a:gd name="T1" fmla="*/ 0 h 8"/>
                  <a:gd name="T2" fmla="*/ 0 w 5"/>
                  <a:gd name="T3" fmla="*/ 0 h 8"/>
                  <a:gd name="T4" fmla="*/ 0 w 5"/>
                  <a:gd name="T5" fmla="*/ 0 h 8"/>
                  <a:gd name="T6" fmla="*/ 0 w 5"/>
                  <a:gd name="T7" fmla="*/ 0 h 8"/>
                  <a:gd name="T8" fmla="*/ 0 w 5"/>
                  <a:gd name="T9" fmla="*/ 0 h 8"/>
                  <a:gd name="T10" fmla="*/ 0 w 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8">
                    <a:moveTo>
                      <a:pt x="0" y="8"/>
                    </a:moveTo>
                    <a:lnTo>
                      <a:pt x="3" y="6"/>
                    </a:lnTo>
                    <a:lnTo>
                      <a:pt x="5" y="4"/>
                    </a:lnTo>
                    <a:lnTo>
                      <a:pt x="3" y="1"/>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66" name="Freeform 467"/>
              <p:cNvSpPr>
                <a:spLocks/>
              </p:cNvSpPr>
              <p:nvPr/>
            </p:nvSpPr>
            <p:spPr bwMode="auto">
              <a:xfrm>
                <a:off x="2827" y="3486"/>
                <a:ext cx="8" cy="5"/>
              </a:xfrm>
              <a:custGeom>
                <a:avLst/>
                <a:gdLst>
                  <a:gd name="T0" fmla="*/ 0 w 23"/>
                  <a:gd name="T1" fmla="*/ 0 h 16"/>
                  <a:gd name="T2" fmla="*/ 0 w 23"/>
                  <a:gd name="T3" fmla="*/ 0 h 16"/>
                  <a:gd name="T4" fmla="*/ 0 w 23"/>
                  <a:gd name="T5" fmla="*/ 0 h 16"/>
                  <a:gd name="T6" fmla="*/ 0 w 23"/>
                  <a:gd name="T7" fmla="*/ 0 h 16"/>
                  <a:gd name="T8" fmla="*/ 0 w 23"/>
                  <a:gd name="T9" fmla="*/ 0 h 16"/>
                  <a:gd name="T10" fmla="*/ 0 w 23"/>
                  <a:gd name="T11" fmla="*/ 0 h 16"/>
                  <a:gd name="T12" fmla="*/ 0 w 23"/>
                  <a:gd name="T13" fmla="*/ 0 h 16"/>
                  <a:gd name="T14" fmla="*/ 0 w 23"/>
                  <a:gd name="T15" fmla="*/ 0 h 16"/>
                  <a:gd name="T16" fmla="*/ 0 w 23"/>
                  <a:gd name="T17" fmla="*/ 0 h 16"/>
                  <a:gd name="T18" fmla="*/ 0 w 23"/>
                  <a:gd name="T19" fmla="*/ 0 h 16"/>
                  <a:gd name="T20" fmla="*/ 0 w 23"/>
                  <a:gd name="T21" fmla="*/ 0 h 16"/>
                  <a:gd name="T22" fmla="*/ 0 w 23"/>
                  <a:gd name="T23" fmla="*/ 0 h 16"/>
                  <a:gd name="T24" fmla="*/ 0 w 23"/>
                  <a:gd name="T25" fmla="*/ 0 h 16"/>
                  <a:gd name="T26" fmla="*/ 0 w 23"/>
                  <a:gd name="T27" fmla="*/ 0 h 16"/>
                  <a:gd name="T28" fmla="*/ 0 w 23"/>
                  <a:gd name="T29" fmla="*/ 0 h 16"/>
                  <a:gd name="T30" fmla="*/ 0 w 23"/>
                  <a:gd name="T31" fmla="*/ 0 h 16"/>
                  <a:gd name="T32" fmla="*/ 0 w 23"/>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 h="16">
                    <a:moveTo>
                      <a:pt x="11" y="15"/>
                    </a:moveTo>
                    <a:lnTo>
                      <a:pt x="8" y="16"/>
                    </a:lnTo>
                    <a:lnTo>
                      <a:pt x="5" y="16"/>
                    </a:lnTo>
                    <a:lnTo>
                      <a:pt x="3" y="16"/>
                    </a:lnTo>
                    <a:lnTo>
                      <a:pt x="0" y="13"/>
                    </a:lnTo>
                    <a:lnTo>
                      <a:pt x="1" y="11"/>
                    </a:lnTo>
                    <a:lnTo>
                      <a:pt x="3" y="9"/>
                    </a:lnTo>
                    <a:lnTo>
                      <a:pt x="4" y="7"/>
                    </a:lnTo>
                    <a:lnTo>
                      <a:pt x="7" y="5"/>
                    </a:lnTo>
                    <a:lnTo>
                      <a:pt x="11" y="3"/>
                    </a:lnTo>
                    <a:lnTo>
                      <a:pt x="16" y="1"/>
                    </a:lnTo>
                    <a:lnTo>
                      <a:pt x="19" y="0"/>
                    </a:lnTo>
                    <a:lnTo>
                      <a:pt x="23" y="0"/>
                    </a:lnTo>
                    <a:lnTo>
                      <a:pt x="21" y="3"/>
                    </a:lnTo>
                    <a:lnTo>
                      <a:pt x="20" y="7"/>
                    </a:lnTo>
                    <a:lnTo>
                      <a:pt x="16" y="11"/>
                    </a:lnTo>
                    <a:lnTo>
                      <a:pt x="11"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67" name="Freeform 468"/>
              <p:cNvSpPr>
                <a:spLocks/>
              </p:cNvSpPr>
              <p:nvPr/>
            </p:nvSpPr>
            <p:spPr bwMode="auto">
              <a:xfrm>
                <a:off x="2826" y="3488"/>
                <a:ext cx="6" cy="5"/>
              </a:xfrm>
              <a:custGeom>
                <a:avLst/>
                <a:gdLst>
                  <a:gd name="T0" fmla="*/ 0 w 18"/>
                  <a:gd name="T1" fmla="*/ 0 h 14"/>
                  <a:gd name="T2" fmla="*/ 0 w 18"/>
                  <a:gd name="T3" fmla="*/ 0 h 14"/>
                  <a:gd name="T4" fmla="*/ 0 w 18"/>
                  <a:gd name="T5" fmla="*/ 0 h 14"/>
                  <a:gd name="T6" fmla="*/ 0 w 18"/>
                  <a:gd name="T7" fmla="*/ 0 h 14"/>
                  <a:gd name="T8" fmla="*/ 0 w 18"/>
                  <a:gd name="T9" fmla="*/ 0 h 14"/>
                  <a:gd name="T10" fmla="*/ 0 w 18"/>
                  <a:gd name="T11" fmla="*/ 0 h 14"/>
                  <a:gd name="T12" fmla="*/ 0 w 18"/>
                  <a:gd name="T13" fmla="*/ 0 h 14"/>
                  <a:gd name="T14" fmla="*/ 0 w 18"/>
                  <a:gd name="T15" fmla="*/ 0 h 14"/>
                  <a:gd name="T16" fmla="*/ 0 w 18"/>
                  <a:gd name="T17" fmla="*/ 0 h 14"/>
                  <a:gd name="T18" fmla="*/ 0 w 18"/>
                  <a:gd name="T19" fmla="*/ 0 h 14"/>
                  <a:gd name="T20" fmla="*/ 0 w 18"/>
                  <a:gd name="T21" fmla="*/ 0 h 14"/>
                  <a:gd name="T22" fmla="*/ 0 w 18"/>
                  <a:gd name="T23" fmla="*/ 0 h 14"/>
                  <a:gd name="T24" fmla="*/ 0 w 18"/>
                  <a:gd name="T25" fmla="*/ 0 h 14"/>
                  <a:gd name="T26" fmla="*/ 0 w 18"/>
                  <a:gd name="T27" fmla="*/ 0 h 14"/>
                  <a:gd name="T28" fmla="*/ 0 w 18"/>
                  <a:gd name="T29" fmla="*/ 0 h 14"/>
                  <a:gd name="T30" fmla="*/ 0 w 18"/>
                  <a:gd name="T31" fmla="*/ 0 h 14"/>
                  <a:gd name="T32" fmla="*/ 0 w 18"/>
                  <a:gd name="T33" fmla="*/ 0 h 14"/>
                  <a:gd name="T34" fmla="*/ 0 w 18"/>
                  <a:gd name="T35" fmla="*/ 0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14">
                    <a:moveTo>
                      <a:pt x="0" y="4"/>
                    </a:moveTo>
                    <a:lnTo>
                      <a:pt x="0" y="8"/>
                    </a:lnTo>
                    <a:lnTo>
                      <a:pt x="6" y="12"/>
                    </a:lnTo>
                    <a:lnTo>
                      <a:pt x="10" y="14"/>
                    </a:lnTo>
                    <a:lnTo>
                      <a:pt x="13" y="12"/>
                    </a:lnTo>
                    <a:lnTo>
                      <a:pt x="18" y="11"/>
                    </a:lnTo>
                    <a:lnTo>
                      <a:pt x="15" y="3"/>
                    </a:lnTo>
                    <a:lnTo>
                      <a:pt x="13" y="4"/>
                    </a:lnTo>
                    <a:lnTo>
                      <a:pt x="10" y="3"/>
                    </a:lnTo>
                    <a:lnTo>
                      <a:pt x="9" y="4"/>
                    </a:lnTo>
                    <a:lnTo>
                      <a:pt x="9" y="3"/>
                    </a:lnTo>
                    <a:lnTo>
                      <a:pt x="9" y="7"/>
                    </a:lnTo>
                    <a:lnTo>
                      <a:pt x="9" y="3"/>
                    </a:lnTo>
                    <a:lnTo>
                      <a:pt x="6" y="0"/>
                    </a:lnTo>
                    <a:lnTo>
                      <a:pt x="3" y="1"/>
                    </a:lnTo>
                    <a:lnTo>
                      <a:pt x="0" y="4"/>
                    </a:lnTo>
                    <a:lnTo>
                      <a:pt x="0" y="8"/>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68" name="Freeform 469"/>
              <p:cNvSpPr>
                <a:spLocks/>
              </p:cNvSpPr>
              <p:nvPr/>
            </p:nvSpPr>
            <p:spPr bwMode="auto">
              <a:xfrm>
                <a:off x="2826" y="3486"/>
                <a:ext cx="6" cy="5"/>
              </a:xfrm>
              <a:custGeom>
                <a:avLst/>
                <a:gdLst>
                  <a:gd name="T0" fmla="*/ 0 w 18"/>
                  <a:gd name="T1" fmla="*/ 0 h 14"/>
                  <a:gd name="T2" fmla="*/ 0 w 18"/>
                  <a:gd name="T3" fmla="*/ 0 h 14"/>
                  <a:gd name="T4" fmla="*/ 0 w 18"/>
                  <a:gd name="T5" fmla="*/ 0 h 14"/>
                  <a:gd name="T6" fmla="*/ 0 w 18"/>
                  <a:gd name="T7" fmla="*/ 0 h 14"/>
                  <a:gd name="T8" fmla="*/ 0 w 18"/>
                  <a:gd name="T9" fmla="*/ 0 h 14"/>
                  <a:gd name="T10" fmla="*/ 0 w 18"/>
                  <a:gd name="T11" fmla="*/ 0 h 14"/>
                  <a:gd name="T12" fmla="*/ 0 w 18"/>
                  <a:gd name="T13" fmla="*/ 0 h 14"/>
                  <a:gd name="T14" fmla="*/ 0 w 18"/>
                  <a:gd name="T15" fmla="*/ 0 h 14"/>
                  <a:gd name="T16" fmla="*/ 0 w 18"/>
                  <a:gd name="T17" fmla="*/ 0 h 14"/>
                  <a:gd name="T18" fmla="*/ 0 w 18"/>
                  <a:gd name="T19" fmla="*/ 0 h 14"/>
                  <a:gd name="T20" fmla="*/ 0 w 18"/>
                  <a:gd name="T21" fmla="*/ 0 h 14"/>
                  <a:gd name="T22" fmla="*/ 0 w 18"/>
                  <a:gd name="T23" fmla="*/ 0 h 14"/>
                  <a:gd name="T24" fmla="*/ 0 w 18"/>
                  <a:gd name="T25" fmla="*/ 0 h 14"/>
                  <a:gd name="T26" fmla="*/ 0 w 18"/>
                  <a:gd name="T27" fmla="*/ 0 h 14"/>
                  <a:gd name="T28" fmla="*/ 0 w 18"/>
                  <a:gd name="T29" fmla="*/ 0 h 14"/>
                  <a:gd name="T30" fmla="*/ 0 w 18"/>
                  <a:gd name="T31" fmla="*/ 0 h 14"/>
                  <a:gd name="T32" fmla="*/ 0 w 18"/>
                  <a:gd name="T33" fmla="*/ 0 h 14"/>
                  <a:gd name="T34" fmla="*/ 0 w 18"/>
                  <a:gd name="T35" fmla="*/ 0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14">
                    <a:moveTo>
                      <a:pt x="9" y="2"/>
                    </a:moveTo>
                    <a:lnTo>
                      <a:pt x="9" y="0"/>
                    </a:lnTo>
                    <a:lnTo>
                      <a:pt x="6" y="3"/>
                    </a:lnTo>
                    <a:lnTo>
                      <a:pt x="3" y="6"/>
                    </a:lnTo>
                    <a:lnTo>
                      <a:pt x="2" y="7"/>
                    </a:lnTo>
                    <a:lnTo>
                      <a:pt x="0" y="11"/>
                    </a:lnTo>
                    <a:lnTo>
                      <a:pt x="9" y="14"/>
                    </a:lnTo>
                    <a:lnTo>
                      <a:pt x="10" y="12"/>
                    </a:lnTo>
                    <a:lnTo>
                      <a:pt x="12" y="11"/>
                    </a:lnTo>
                    <a:lnTo>
                      <a:pt x="12" y="8"/>
                    </a:lnTo>
                    <a:lnTo>
                      <a:pt x="15" y="8"/>
                    </a:lnTo>
                    <a:lnTo>
                      <a:pt x="15" y="7"/>
                    </a:lnTo>
                    <a:lnTo>
                      <a:pt x="15" y="8"/>
                    </a:lnTo>
                    <a:lnTo>
                      <a:pt x="18" y="6"/>
                    </a:lnTo>
                    <a:lnTo>
                      <a:pt x="16" y="2"/>
                    </a:lnTo>
                    <a:lnTo>
                      <a:pt x="13" y="0"/>
                    </a:lnTo>
                    <a:lnTo>
                      <a:pt x="9" y="0"/>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69" name="Freeform 470"/>
              <p:cNvSpPr>
                <a:spLocks/>
              </p:cNvSpPr>
              <p:nvPr/>
            </p:nvSpPr>
            <p:spPr bwMode="auto">
              <a:xfrm>
                <a:off x="2829" y="3484"/>
                <a:ext cx="8" cy="4"/>
              </a:xfrm>
              <a:custGeom>
                <a:avLst/>
                <a:gdLst>
                  <a:gd name="T0" fmla="*/ 0 w 25"/>
                  <a:gd name="T1" fmla="*/ 0 h 13"/>
                  <a:gd name="T2" fmla="*/ 0 w 25"/>
                  <a:gd name="T3" fmla="*/ 0 h 13"/>
                  <a:gd name="T4" fmla="*/ 0 w 25"/>
                  <a:gd name="T5" fmla="*/ 0 h 13"/>
                  <a:gd name="T6" fmla="*/ 0 w 25"/>
                  <a:gd name="T7" fmla="*/ 0 h 13"/>
                  <a:gd name="T8" fmla="*/ 0 w 25"/>
                  <a:gd name="T9" fmla="*/ 0 h 13"/>
                  <a:gd name="T10" fmla="*/ 0 w 25"/>
                  <a:gd name="T11" fmla="*/ 0 h 13"/>
                  <a:gd name="T12" fmla="*/ 0 w 25"/>
                  <a:gd name="T13" fmla="*/ 0 h 13"/>
                  <a:gd name="T14" fmla="*/ 0 w 25"/>
                  <a:gd name="T15" fmla="*/ 0 h 13"/>
                  <a:gd name="T16" fmla="*/ 0 w 25"/>
                  <a:gd name="T17" fmla="*/ 0 h 13"/>
                  <a:gd name="T18" fmla="*/ 0 w 25"/>
                  <a:gd name="T19" fmla="*/ 0 h 13"/>
                  <a:gd name="T20" fmla="*/ 0 w 25"/>
                  <a:gd name="T21" fmla="*/ 0 h 13"/>
                  <a:gd name="T22" fmla="*/ 0 w 25"/>
                  <a:gd name="T23" fmla="*/ 0 h 13"/>
                  <a:gd name="T24" fmla="*/ 0 w 25"/>
                  <a:gd name="T25" fmla="*/ 0 h 13"/>
                  <a:gd name="T26" fmla="*/ 0 w 25"/>
                  <a:gd name="T27" fmla="*/ 0 h 13"/>
                  <a:gd name="T28" fmla="*/ 0 w 25"/>
                  <a:gd name="T29" fmla="*/ 0 h 13"/>
                  <a:gd name="T30" fmla="*/ 0 w 25"/>
                  <a:gd name="T31" fmla="*/ 0 h 13"/>
                  <a:gd name="T32" fmla="*/ 0 w 25"/>
                  <a:gd name="T33" fmla="*/ 0 h 13"/>
                  <a:gd name="T34" fmla="*/ 0 w 25"/>
                  <a:gd name="T35" fmla="*/ 0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13">
                    <a:moveTo>
                      <a:pt x="25" y="5"/>
                    </a:moveTo>
                    <a:lnTo>
                      <a:pt x="19" y="0"/>
                    </a:lnTo>
                    <a:lnTo>
                      <a:pt x="15" y="1"/>
                    </a:lnTo>
                    <a:lnTo>
                      <a:pt x="10" y="2"/>
                    </a:lnTo>
                    <a:lnTo>
                      <a:pt x="6" y="4"/>
                    </a:lnTo>
                    <a:lnTo>
                      <a:pt x="0" y="8"/>
                    </a:lnTo>
                    <a:lnTo>
                      <a:pt x="6" y="13"/>
                    </a:lnTo>
                    <a:lnTo>
                      <a:pt x="9" y="12"/>
                    </a:lnTo>
                    <a:lnTo>
                      <a:pt x="13" y="10"/>
                    </a:lnTo>
                    <a:lnTo>
                      <a:pt x="15" y="9"/>
                    </a:lnTo>
                    <a:lnTo>
                      <a:pt x="19" y="10"/>
                    </a:lnTo>
                    <a:lnTo>
                      <a:pt x="13" y="5"/>
                    </a:lnTo>
                    <a:lnTo>
                      <a:pt x="19" y="10"/>
                    </a:lnTo>
                    <a:lnTo>
                      <a:pt x="23" y="9"/>
                    </a:lnTo>
                    <a:lnTo>
                      <a:pt x="25" y="5"/>
                    </a:lnTo>
                    <a:lnTo>
                      <a:pt x="23" y="1"/>
                    </a:lnTo>
                    <a:lnTo>
                      <a:pt x="19" y="0"/>
                    </a:lnTo>
                    <a:lnTo>
                      <a:pt x="2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70" name="Freeform 471"/>
              <p:cNvSpPr>
                <a:spLocks/>
              </p:cNvSpPr>
              <p:nvPr/>
            </p:nvSpPr>
            <p:spPr bwMode="auto">
              <a:xfrm>
                <a:off x="2829" y="3486"/>
                <a:ext cx="8" cy="6"/>
              </a:xfrm>
              <a:custGeom>
                <a:avLst/>
                <a:gdLst>
                  <a:gd name="T0" fmla="*/ 0 w 24"/>
                  <a:gd name="T1" fmla="*/ 0 h 19"/>
                  <a:gd name="T2" fmla="*/ 0 w 24"/>
                  <a:gd name="T3" fmla="*/ 0 h 19"/>
                  <a:gd name="T4" fmla="*/ 0 w 24"/>
                  <a:gd name="T5" fmla="*/ 0 h 19"/>
                  <a:gd name="T6" fmla="*/ 0 w 24"/>
                  <a:gd name="T7" fmla="*/ 0 h 19"/>
                  <a:gd name="T8" fmla="*/ 0 w 24"/>
                  <a:gd name="T9" fmla="*/ 0 h 19"/>
                  <a:gd name="T10" fmla="*/ 0 w 24"/>
                  <a:gd name="T11" fmla="*/ 0 h 19"/>
                  <a:gd name="T12" fmla="*/ 0 w 24"/>
                  <a:gd name="T13" fmla="*/ 0 h 19"/>
                  <a:gd name="T14" fmla="*/ 0 w 24"/>
                  <a:gd name="T15" fmla="*/ 0 h 19"/>
                  <a:gd name="T16" fmla="*/ 0 w 24"/>
                  <a:gd name="T17" fmla="*/ 0 h 19"/>
                  <a:gd name="T18" fmla="*/ 0 w 24"/>
                  <a:gd name="T19" fmla="*/ 0 h 19"/>
                  <a:gd name="T20" fmla="*/ 0 w 24"/>
                  <a:gd name="T21" fmla="*/ 0 h 19"/>
                  <a:gd name="T22" fmla="*/ 0 w 24"/>
                  <a:gd name="T23" fmla="*/ 0 h 19"/>
                  <a:gd name="T24" fmla="*/ 0 w 24"/>
                  <a:gd name="T25" fmla="*/ 0 h 19"/>
                  <a:gd name="T26" fmla="*/ 0 w 24"/>
                  <a:gd name="T27" fmla="*/ 0 h 19"/>
                  <a:gd name="T28" fmla="*/ 0 w 24"/>
                  <a:gd name="T29" fmla="*/ 0 h 19"/>
                  <a:gd name="T30" fmla="*/ 0 w 24"/>
                  <a:gd name="T31" fmla="*/ 0 h 19"/>
                  <a:gd name="T32" fmla="*/ 0 w 24"/>
                  <a:gd name="T33" fmla="*/ 0 h 19"/>
                  <a:gd name="T34" fmla="*/ 0 w 24"/>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19">
                    <a:moveTo>
                      <a:pt x="8" y="19"/>
                    </a:moveTo>
                    <a:lnTo>
                      <a:pt x="9" y="19"/>
                    </a:lnTo>
                    <a:lnTo>
                      <a:pt x="14" y="13"/>
                    </a:lnTo>
                    <a:lnTo>
                      <a:pt x="19" y="9"/>
                    </a:lnTo>
                    <a:lnTo>
                      <a:pt x="21" y="4"/>
                    </a:lnTo>
                    <a:lnTo>
                      <a:pt x="24" y="0"/>
                    </a:lnTo>
                    <a:lnTo>
                      <a:pt x="12" y="0"/>
                    </a:lnTo>
                    <a:lnTo>
                      <a:pt x="12" y="1"/>
                    </a:lnTo>
                    <a:lnTo>
                      <a:pt x="11" y="4"/>
                    </a:lnTo>
                    <a:lnTo>
                      <a:pt x="8" y="8"/>
                    </a:lnTo>
                    <a:lnTo>
                      <a:pt x="3" y="11"/>
                    </a:lnTo>
                    <a:lnTo>
                      <a:pt x="5" y="11"/>
                    </a:lnTo>
                    <a:lnTo>
                      <a:pt x="3" y="11"/>
                    </a:lnTo>
                    <a:lnTo>
                      <a:pt x="0" y="13"/>
                    </a:lnTo>
                    <a:lnTo>
                      <a:pt x="2" y="16"/>
                    </a:lnTo>
                    <a:lnTo>
                      <a:pt x="5" y="19"/>
                    </a:lnTo>
                    <a:lnTo>
                      <a:pt x="9" y="19"/>
                    </a:lnTo>
                    <a:lnTo>
                      <a:pt x="8"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71" name="Freeform 472"/>
              <p:cNvSpPr>
                <a:spLocks/>
              </p:cNvSpPr>
              <p:nvPr/>
            </p:nvSpPr>
            <p:spPr bwMode="auto">
              <a:xfrm>
                <a:off x="2975" y="3548"/>
                <a:ext cx="52" cy="42"/>
              </a:xfrm>
              <a:custGeom>
                <a:avLst/>
                <a:gdLst>
                  <a:gd name="T0" fmla="*/ 0 w 157"/>
                  <a:gd name="T1" fmla="*/ 0 h 125"/>
                  <a:gd name="T2" fmla="*/ 0 w 157"/>
                  <a:gd name="T3" fmla="*/ 0 h 125"/>
                  <a:gd name="T4" fmla="*/ 0 w 157"/>
                  <a:gd name="T5" fmla="*/ 0 h 125"/>
                  <a:gd name="T6" fmla="*/ 0 w 157"/>
                  <a:gd name="T7" fmla="*/ 0 h 125"/>
                  <a:gd name="T8" fmla="*/ 0 w 157"/>
                  <a:gd name="T9" fmla="*/ 0 h 125"/>
                  <a:gd name="T10" fmla="*/ 0 w 157"/>
                  <a:gd name="T11" fmla="*/ 0 h 125"/>
                  <a:gd name="T12" fmla="*/ 0 w 157"/>
                  <a:gd name="T13" fmla="*/ 0 h 125"/>
                  <a:gd name="T14" fmla="*/ 0 w 157"/>
                  <a:gd name="T15" fmla="*/ 0 h 125"/>
                  <a:gd name="T16" fmla="*/ 0 w 157"/>
                  <a:gd name="T17" fmla="*/ 0 h 125"/>
                  <a:gd name="T18" fmla="*/ 0 w 157"/>
                  <a:gd name="T19" fmla="*/ 0 h 125"/>
                  <a:gd name="T20" fmla="*/ 0 w 157"/>
                  <a:gd name="T21" fmla="*/ 0 h 125"/>
                  <a:gd name="T22" fmla="*/ 0 w 157"/>
                  <a:gd name="T23" fmla="*/ 0 h 125"/>
                  <a:gd name="T24" fmla="*/ 0 w 157"/>
                  <a:gd name="T25" fmla="*/ 0 h 125"/>
                  <a:gd name="T26" fmla="*/ 0 w 157"/>
                  <a:gd name="T27" fmla="*/ 0 h 125"/>
                  <a:gd name="T28" fmla="*/ 0 w 157"/>
                  <a:gd name="T29" fmla="*/ 0 h 125"/>
                  <a:gd name="T30" fmla="*/ 0 w 157"/>
                  <a:gd name="T31" fmla="*/ 0 h 125"/>
                  <a:gd name="T32" fmla="*/ 0 w 157"/>
                  <a:gd name="T33" fmla="*/ 0 h 125"/>
                  <a:gd name="T34" fmla="*/ 0 w 157"/>
                  <a:gd name="T35" fmla="*/ 0 h 125"/>
                  <a:gd name="T36" fmla="*/ 0 w 157"/>
                  <a:gd name="T37" fmla="*/ 0 h 125"/>
                  <a:gd name="T38" fmla="*/ 0 w 157"/>
                  <a:gd name="T39" fmla="*/ 0 h 125"/>
                  <a:gd name="T40" fmla="*/ 0 w 157"/>
                  <a:gd name="T41" fmla="*/ 0 h 125"/>
                  <a:gd name="T42" fmla="*/ 0 w 157"/>
                  <a:gd name="T43" fmla="*/ 0 h 125"/>
                  <a:gd name="T44" fmla="*/ 0 w 157"/>
                  <a:gd name="T45" fmla="*/ 0 h 125"/>
                  <a:gd name="T46" fmla="*/ 0 w 157"/>
                  <a:gd name="T47" fmla="*/ 0 h 125"/>
                  <a:gd name="T48" fmla="*/ 0 w 157"/>
                  <a:gd name="T49" fmla="*/ 0 h 125"/>
                  <a:gd name="T50" fmla="*/ 0 w 157"/>
                  <a:gd name="T51" fmla="*/ 0 h 125"/>
                  <a:gd name="T52" fmla="*/ 0 w 157"/>
                  <a:gd name="T53" fmla="*/ 0 h 125"/>
                  <a:gd name="T54" fmla="*/ 0 w 157"/>
                  <a:gd name="T55" fmla="*/ 0 h 125"/>
                  <a:gd name="T56" fmla="*/ 0 w 157"/>
                  <a:gd name="T57" fmla="*/ 0 h 125"/>
                  <a:gd name="T58" fmla="*/ 0 w 157"/>
                  <a:gd name="T59" fmla="*/ 0 h 125"/>
                  <a:gd name="T60" fmla="*/ 0 w 157"/>
                  <a:gd name="T61" fmla="*/ 0 h 125"/>
                  <a:gd name="T62" fmla="*/ 0 w 157"/>
                  <a:gd name="T63" fmla="*/ 0 h 125"/>
                  <a:gd name="T64" fmla="*/ 0 w 157"/>
                  <a:gd name="T65" fmla="*/ 0 h 1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7" h="125">
                    <a:moveTo>
                      <a:pt x="0" y="89"/>
                    </a:moveTo>
                    <a:lnTo>
                      <a:pt x="1" y="81"/>
                    </a:lnTo>
                    <a:lnTo>
                      <a:pt x="4" y="72"/>
                    </a:lnTo>
                    <a:lnTo>
                      <a:pt x="9" y="61"/>
                    </a:lnTo>
                    <a:lnTo>
                      <a:pt x="16" y="49"/>
                    </a:lnTo>
                    <a:lnTo>
                      <a:pt x="22" y="37"/>
                    </a:lnTo>
                    <a:lnTo>
                      <a:pt x="31" y="26"/>
                    </a:lnTo>
                    <a:lnTo>
                      <a:pt x="38" y="18"/>
                    </a:lnTo>
                    <a:lnTo>
                      <a:pt x="45" y="13"/>
                    </a:lnTo>
                    <a:lnTo>
                      <a:pt x="64" y="6"/>
                    </a:lnTo>
                    <a:lnTo>
                      <a:pt x="83" y="2"/>
                    </a:lnTo>
                    <a:lnTo>
                      <a:pt x="99" y="0"/>
                    </a:lnTo>
                    <a:lnTo>
                      <a:pt x="115" y="3"/>
                    </a:lnTo>
                    <a:lnTo>
                      <a:pt x="128" y="10"/>
                    </a:lnTo>
                    <a:lnTo>
                      <a:pt x="140" y="19"/>
                    </a:lnTo>
                    <a:lnTo>
                      <a:pt x="150" y="34"/>
                    </a:lnTo>
                    <a:lnTo>
                      <a:pt x="157" y="52"/>
                    </a:lnTo>
                    <a:lnTo>
                      <a:pt x="156" y="60"/>
                    </a:lnTo>
                    <a:lnTo>
                      <a:pt x="148" y="71"/>
                    </a:lnTo>
                    <a:lnTo>
                      <a:pt x="138" y="83"/>
                    </a:lnTo>
                    <a:lnTo>
                      <a:pt x="126" y="95"/>
                    </a:lnTo>
                    <a:lnTo>
                      <a:pt x="113" y="106"/>
                    </a:lnTo>
                    <a:lnTo>
                      <a:pt x="103" y="115"/>
                    </a:lnTo>
                    <a:lnTo>
                      <a:pt x="97" y="120"/>
                    </a:lnTo>
                    <a:lnTo>
                      <a:pt x="96" y="122"/>
                    </a:lnTo>
                    <a:lnTo>
                      <a:pt x="78" y="125"/>
                    </a:lnTo>
                    <a:lnTo>
                      <a:pt x="63" y="125"/>
                    </a:lnTo>
                    <a:lnTo>
                      <a:pt x="48" y="120"/>
                    </a:lnTo>
                    <a:lnTo>
                      <a:pt x="33" y="115"/>
                    </a:lnTo>
                    <a:lnTo>
                      <a:pt x="22" y="108"/>
                    </a:lnTo>
                    <a:lnTo>
                      <a:pt x="12" y="102"/>
                    </a:lnTo>
                    <a:lnTo>
                      <a:pt x="4" y="95"/>
                    </a:lnTo>
                    <a:lnTo>
                      <a:pt x="0" y="89"/>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72" name="Freeform 473"/>
              <p:cNvSpPr>
                <a:spLocks/>
              </p:cNvSpPr>
              <p:nvPr/>
            </p:nvSpPr>
            <p:spPr bwMode="auto">
              <a:xfrm>
                <a:off x="2973" y="3551"/>
                <a:ext cx="18" cy="27"/>
              </a:xfrm>
              <a:custGeom>
                <a:avLst/>
                <a:gdLst>
                  <a:gd name="T0" fmla="*/ 0 w 53"/>
                  <a:gd name="T1" fmla="*/ 0 h 80"/>
                  <a:gd name="T2" fmla="*/ 0 w 53"/>
                  <a:gd name="T3" fmla="*/ 0 h 80"/>
                  <a:gd name="T4" fmla="*/ 0 w 53"/>
                  <a:gd name="T5" fmla="*/ 0 h 80"/>
                  <a:gd name="T6" fmla="*/ 0 w 53"/>
                  <a:gd name="T7" fmla="*/ 0 h 80"/>
                  <a:gd name="T8" fmla="*/ 0 w 53"/>
                  <a:gd name="T9" fmla="*/ 0 h 80"/>
                  <a:gd name="T10" fmla="*/ 0 w 53"/>
                  <a:gd name="T11" fmla="*/ 0 h 80"/>
                  <a:gd name="T12" fmla="*/ 0 w 53"/>
                  <a:gd name="T13" fmla="*/ 0 h 80"/>
                  <a:gd name="T14" fmla="*/ 0 w 53"/>
                  <a:gd name="T15" fmla="*/ 0 h 80"/>
                  <a:gd name="T16" fmla="*/ 0 w 53"/>
                  <a:gd name="T17" fmla="*/ 0 h 80"/>
                  <a:gd name="T18" fmla="*/ 0 w 53"/>
                  <a:gd name="T19" fmla="*/ 0 h 80"/>
                  <a:gd name="T20" fmla="*/ 0 w 53"/>
                  <a:gd name="T21" fmla="*/ 0 h 80"/>
                  <a:gd name="T22" fmla="*/ 0 w 53"/>
                  <a:gd name="T23" fmla="*/ 0 h 80"/>
                  <a:gd name="T24" fmla="*/ 0 w 53"/>
                  <a:gd name="T25" fmla="*/ 0 h 80"/>
                  <a:gd name="T26" fmla="*/ 0 w 53"/>
                  <a:gd name="T27" fmla="*/ 0 h 80"/>
                  <a:gd name="T28" fmla="*/ 0 w 53"/>
                  <a:gd name="T29" fmla="*/ 0 h 80"/>
                  <a:gd name="T30" fmla="*/ 0 w 53"/>
                  <a:gd name="T31" fmla="*/ 0 h 80"/>
                  <a:gd name="T32" fmla="*/ 0 w 53"/>
                  <a:gd name="T33" fmla="*/ 0 h 80"/>
                  <a:gd name="T34" fmla="*/ 0 w 53"/>
                  <a:gd name="T35" fmla="*/ 0 h 80"/>
                  <a:gd name="T36" fmla="*/ 0 w 53"/>
                  <a:gd name="T37" fmla="*/ 0 h 80"/>
                  <a:gd name="T38" fmla="*/ 0 w 53"/>
                  <a:gd name="T39" fmla="*/ 0 h 80"/>
                  <a:gd name="T40" fmla="*/ 0 w 53"/>
                  <a:gd name="T41" fmla="*/ 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3" h="80">
                    <a:moveTo>
                      <a:pt x="50" y="0"/>
                    </a:moveTo>
                    <a:lnTo>
                      <a:pt x="50" y="0"/>
                    </a:lnTo>
                    <a:lnTo>
                      <a:pt x="41" y="6"/>
                    </a:lnTo>
                    <a:lnTo>
                      <a:pt x="32" y="14"/>
                    </a:lnTo>
                    <a:lnTo>
                      <a:pt x="23" y="25"/>
                    </a:lnTo>
                    <a:lnTo>
                      <a:pt x="18" y="39"/>
                    </a:lnTo>
                    <a:lnTo>
                      <a:pt x="10" y="51"/>
                    </a:lnTo>
                    <a:lnTo>
                      <a:pt x="6" y="62"/>
                    </a:lnTo>
                    <a:lnTo>
                      <a:pt x="3" y="72"/>
                    </a:lnTo>
                    <a:lnTo>
                      <a:pt x="0" y="80"/>
                    </a:lnTo>
                    <a:lnTo>
                      <a:pt x="12" y="80"/>
                    </a:lnTo>
                    <a:lnTo>
                      <a:pt x="12" y="72"/>
                    </a:lnTo>
                    <a:lnTo>
                      <a:pt x="15" y="64"/>
                    </a:lnTo>
                    <a:lnTo>
                      <a:pt x="19" y="53"/>
                    </a:lnTo>
                    <a:lnTo>
                      <a:pt x="26" y="41"/>
                    </a:lnTo>
                    <a:lnTo>
                      <a:pt x="32" y="31"/>
                    </a:lnTo>
                    <a:lnTo>
                      <a:pt x="41" y="20"/>
                    </a:lnTo>
                    <a:lnTo>
                      <a:pt x="47" y="12"/>
                    </a:lnTo>
                    <a:lnTo>
                      <a:pt x="53" y="8"/>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73" name="Freeform 474"/>
              <p:cNvSpPr>
                <a:spLocks/>
              </p:cNvSpPr>
              <p:nvPr/>
            </p:nvSpPr>
            <p:spPr bwMode="auto">
              <a:xfrm>
                <a:off x="2990" y="3546"/>
                <a:ext cx="39" cy="20"/>
              </a:xfrm>
              <a:custGeom>
                <a:avLst/>
                <a:gdLst>
                  <a:gd name="T0" fmla="*/ 0 w 117"/>
                  <a:gd name="T1" fmla="*/ 0 h 58"/>
                  <a:gd name="T2" fmla="*/ 0 w 117"/>
                  <a:gd name="T3" fmla="*/ 0 h 58"/>
                  <a:gd name="T4" fmla="*/ 0 w 117"/>
                  <a:gd name="T5" fmla="*/ 0 h 58"/>
                  <a:gd name="T6" fmla="*/ 0 w 117"/>
                  <a:gd name="T7" fmla="*/ 0 h 58"/>
                  <a:gd name="T8" fmla="*/ 0 w 117"/>
                  <a:gd name="T9" fmla="*/ 0 h 58"/>
                  <a:gd name="T10" fmla="*/ 0 w 117"/>
                  <a:gd name="T11" fmla="*/ 0 h 58"/>
                  <a:gd name="T12" fmla="*/ 0 w 117"/>
                  <a:gd name="T13" fmla="*/ 0 h 58"/>
                  <a:gd name="T14" fmla="*/ 0 w 117"/>
                  <a:gd name="T15" fmla="*/ 0 h 58"/>
                  <a:gd name="T16" fmla="*/ 0 w 117"/>
                  <a:gd name="T17" fmla="*/ 0 h 58"/>
                  <a:gd name="T18" fmla="*/ 0 w 117"/>
                  <a:gd name="T19" fmla="*/ 0 h 58"/>
                  <a:gd name="T20" fmla="*/ 0 w 117"/>
                  <a:gd name="T21" fmla="*/ 0 h 58"/>
                  <a:gd name="T22" fmla="*/ 0 w 117"/>
                  <a:gd name="T23" fmla="*/ 0 h 58"/>
                  <a:gd name="T24" fmla="*/ 0 w 117"/>
                  <a:gd name="T25" fmla="*/ 0 h 58"/>
                  <a:gd name="T26" fmla="*/ 0 w 117"/>
                  <a:gd name="T27" fmla="*/ 0 h 58"/>
                  <a:gd name="T28" fmla="*/ 0 w 117"/>
                  <a:gd name="T29" fmla="*/ 0 h 58"/>
                  <a:gd name="T30" fmla="*/ 0 w 117"/>
                  <a:gd name="T31" fmla="*/ 0 h 58"/>
                  <a:gd name="T32" fmla="*/ 0 w 117"/>
                  <a:gd name="T33" fmla="*/ 0 h 58"/>
                  <a:gd name="T34" fmla="*/ 0 w 117"/>
                  <a:gd name="T35" fmla="*/ 0 h 58"/>
                  <a:gd name="T36" fmla="*/ 0 w 117"/>
                  <a:gd name="T37" fmla="*/ 0 h 58"/>
                  <a:gd name="T38" fmla="*/ 0 w 117"/>
                  <a:gd name="T39" fmla="*/ 0 h 58"/>
                  <a:gd name="T40" fmla="*/ 0 w 117"/>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7" h="58">
                    <a:moveTo>
                      <a:pt x="117" y="55"/>
                    </a:moveTo>
                    <a:lnTo>
                      <a:pt x="117" y="55"/>
                    </a:lnTo>
                    <a:lnTo>
                      <a:pt x="110" y="38"/>
                    </a:lnTo>
                    <a:lnTo>
                      <a:pt x="100" y="22"/>
                    </a:lnTo>
                    <a:lnTo>
                      <a:pt x="87" y="11"/>
                    </a:lnTo>
                    <a:lnTo>
                      <a:pt x="72" y="4"/>
                    </a:lnTo>
                    <a:lnTo>
                      <a:pt x="55" y="0"/>
                    </a:lnTo>
                    <a:lnTo>
                      <a:pt x="39" y="3"/>
                    </a:lnTo>
                    <a:lnTo>
                      <a:pt x="19" y="7"/>
                    </a:lnTo>
                    <a:lnTo>
                      <a:pt x="0" y="14"/>
                    </a:lnTo>
                    <a:lnTo>
                      <a:pt x="3" y="22"/>
                    </a:lnTo>
                    <a:lnTo>
                      <a:pt x="21" y="15"/>
                    </a:lnTo>
                    <a:lnTo>
                      <a:pt x="39" y="11"/>
                    </a:lnTo>
                    <a:lnTo>
                      <a:pt x="55" y="11"/>
                    </a:lnTo>
                    <a:lnTo>
                      <a:pt x="69" y="12"/>
                    </a:lnTo>
                    <a:lnTo>
                      <a:pt x="81" y="19"/>
                    </a:lnTo>
                    <a:lnTo>
                      <a:pt x="91" y="27"/>
                    </a:lnTo>
                    <a:lnTo>
                      <a:pt x="101" y="40"/>
                    </a:lnTo>
                    <a:lnTo>
                      <a:pt x="109" y="58"/>
                    </a:lnTo>
                    <a:lnTo>
                      <a:pt x="117"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74" name="Freeform 475"/>
              <p:cNvSpPr>
                <a:spLocks/>
              </p:cNvSpPr>
              <p:nvPr/>
            </p:nvSpPr>
            <p:spPr bwMode="auto">
              <a:xfrm>
                <a:off x="3006" y="3565"/>
                <a:ext cx="23" cy="25"/>
              </a:xfrm>
              <a:custGeom>
                <a:avLst/>
                <a:gdLst>
                  <a:gd name="T0" fmla="*/ 0 w 67"/>
                  <a:gd name="T1" fmla="*/ 0 h 76"/>
                  <a:gd name="T2" fmla="*/ 0 w 67"/>
                  <a:gd name="T3" fmla="*/ 0 h 76"/>
                  <a:gd name="T4" fmla="*/ 0 w 67"/>
                  <a:gd name="T5" fmla="*/ 0 h 76"/>
                  <a:gd name="T6" fmla="*/ 0 w 67"/>
                  <a:gd name="T7" fmla="*/ 0 h 76"/>
                  <a:gd name="T8" fmla="*/ 0 w 67"/>
                  <a:gd name="T9" fmla="*/ 0 h 76"/>
                  <a:gd name="T10" fmla="*/ 0 w 67"/>
                  <a:gd name="T11" fmla="*/ 0 h 76"/>
                  <a:gd name="T12" fmla="*/ 0 w 67"/>
                  <a:gd name="T13" fmla="*/ 0 h 76"/>
                  <a:gd name="T14" fmla="*/ 0 w 67"/>
                  <a:gd name="T15" fmla="*/ 0 h 76"/>
                  <a:gd name="T16" fmla="*/ 0 w 67"/>
                  <a:gd name="T17" fmla="*/ 0 h 76"/>
                  <a:gd name="T18" fmla="*/ 0 w 67"/>
                  <a:gd name="T19" fmla="*/ 0 h 76"/>
                  <a:gd name="T20" fmla="*/ 0 w 67"/>
                  <a:gd name="T21" fmla="*/ 0 h 76"/>
                  <a:gd name="T22" fmla="*/ 0 w 67"/>
                  <a:gd name="T23" fmla="*/ 0 h 76"/>
                  <a:gd name="T24" fmla="*/ 0 w 67"/>
                  <a:gd name="T25" fmla="*/ 0 h 76"/>
                  <a:gd name="T26" fmla="*/ 0 w 67"/>
                  <a:gd name="T27" fmla="*/ 0 h 76"/>
                  <a:gd name="T28" fmla="*/ 0 w 67"/>
                  <a:gd name="T29" fmla="*/ 0 h 76"/>
                  <a:gd name="T30" fmla="*/ 0 w 67"/>
                  <a:gd name="T31" fmla="*/ 0 h 76"/>
                  <a:gd name="T32" fmla="*/ 0 w 67"/>
                  <a:gd name="T33" fmla="*/ 0 h 76"/>
                  <a:gd name="T34" fmla="*/ 0 w 67"/>
                  <a:gd name="T35" fmla="*/ 0 h 76"/>
                  <a:gd name="T36" fmla="*/ 0 w 67"/>
                  <a:gd name="T37" fmla="*/ 0 h 76"/>
                  <a:gd name="T38" fmla="*/ 0 w 67"/>
                  <a:gd name="T39" fmla="*/ 0 h 76"/>
                  <a:gd name="T40" fmla="*/ 0 w 67"/>
                  <a:gd name="T41" fmla="*/ 0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7" h="76">
                    <a:moveTo>
                      <a:pt x="3" y="76"/>
                    </a:moveTo>
                    <a:lnTo>
                      <a:pt x="0" y="68"/>
                    </a:lnTo>
                    <a:lnTo>
                      <a:pt x="6" y="73"/>
                    </a:lnTo>
                    <a:lnTo>
                      <a:pt x="12" y="68"/>
                    </a:lnTo>
                    <a:lnTo>
                      <a:pt x="22" y="58"/>
                    </a:lnTo>
                    <a:lnTo>
                      <a:pt x="35" y="48"/>
                    </a:lnTo>
                    <a:lnTo>
                      <a:pt x="48" y="35"/>
                    </a:lnTo>
                    <a:lnTo>
                      <a:pt x="59" y="23"/>
                    </a:lnTo>
                    <a:lnTo>
                      <a:pt x="66" y="11"/>
                    </a:lnTo>
                    <a:lnTo>
                      <a:pt x="67" y="0"/>
                    </a:lnTo>
                    <a:lnTo>
                      <a:pt x="59" y="3"/>
                    </a:lnTo>
                    <a:lnTo>
                      <a:pt x="57" y="8"/>
                    </a:lnTo>
                    <a:lnTo>
                      <a:pt x="50" y="18"/>
                    </a:lnTo>
                    <a:lnTo>
                      <a:pt x="40" y="30"/>
                    </a:lnTo>
                    <a:lnTo>
                      <a:pt x="30" y="42"/>
                    </a:lnTo>
                    <a:lnTo>
                      <a:pt x="16" y="53"/>
                    </a:lnTo>
                    <a:lnTo>
                      <a:pt x="6" y="62"/>
                    </a:lnTo>
                    <a:lnTo>
                      <a:pt x="0" y="68"/>
                    </a:lnTo>
                    <a:lnTo>
                      <a:pt x="3" y="76"/>
                    </a:lnTo>
                    <a:lnTo>
                      <a:pt x="0" y="68"/>
                    </a:lnTo>
                    <a:lnTo>
                      <a:pt x="3"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75" name="Freeform 476"/>
              <p:cNvSpPr>
                <a:spLocks/>
              </p:cNvSpPr>
              <p:nvPr/>
            </p:nvSpPr>
            <p:spPr bwMode="auto">
              <a:xfrm>
                <a:off x="2973" y="3576"/>
                <a:ext cx="34" cy="15"/>
              </a:xfrm>
              <a:custGeom>
                <a:avLst/>
                <a:gdLst>
                  <a:gd name="T0" fmla="*/ 0 w 103"/>
                  <a:gd name="T1" fmla="*/ 0 h 45"/>
                  <a:gd name="T2" fmla="*/ 0 w 103"/>
                  <a:gd name="T3" fmla="*/ 0 h 45"/>
                  <a:gd name="T4" fmla="*/ 0 w 103"/>
                  <a:gd name="T5" fmla="*/ 0 h 45"/>
                  <a:gd name="T6" fmla="*/ 0 w 103"/>
                  <a:gd name="T7" fmla="*/ 0 h 45"/>
                  <a:gd name="T8" fmla="*/ 0 w 103"/>
                  <a:gd name="T9" fmla="*/ 0 h 45"/>
                  <a:gd name="T10" fmla="*/ 0 w 103"/>
                  <a:gd name="T11" fmla="*/ 0 h 45"/>
                  <a:gd name="T12" fmla="*/ 0 w 103"/>
                  <a:gd name="T13" fmla="*/ 0 h 45"/>
                  <a:gd name="T14" fmla="*/ 0 w 103"/>
                  <a:gd name="T15" fmla="*/ 0 h 45"/>
                  <a:gd name="T16" fmla="*/ 0 w 103"/>
                  <a:gd name="T17" fmla="*/ 0 h 45"/>
                  <a:gd name="T18" fmla="*/ 0 w 103"/>
                  <a:gd name="T19" fmla="*/ 0 h 45"/>
                  <a:gd name="T20" fmla="*/ 0 w 103"/>
                  <a:gd name="T21" fmla="*/ 0 h 45"/>
                  <a:gd name="T22" fmla="*/ 0 w 103"/>
                  <a:gd name="T23" fmla="*/ 0 h 45"/>
                  <a:gd name="T24" fmla="*/ 0 w 103"/>
                  <a:gd name="T25" fmla="*/ 0 h 45"/>
                  <a:gd name="T26" fmla="*/ 0 w 103"/>
                  <a:gd name="T27" fmla="*/ 0 h 45"/>
                  <a:gd name="T28" fmla="*/ 0 w 103"/>
                  <a:gd name="T29" fmla="*/ 0 h 45"/>
                  <a:gd name="T30" fmla="*/ 0 w 103"/>
                  <a:gd name="T31" fmla="*/ 0 h 45"/>
                  <a:gd name="T32" fmla="*/ 0 w 103"/>
                  <a:gd name="T33" fmla="*/ 0 h 45"/>
                  <a:gd name="T34" fmla="*/ 0 w 103"/>
                  <a:gd name="T35" fmla="*/ 0 h 45"/>
                  <a:gd name="T36" fmla="*/ 0 w 103"/>
                  <a:gd name="T37" fmla="*/ 0 h 45"/>
                  <a:gd name="T38" fmla="*/ 0 w 103"/>
                  <a:gd name="T39" fmla="*/ 0 h 45"/>
                  <a:gd name="T40" fmla="*/ 0 w 103"/>
                  <a:gd name="T41" fmla="*/ 0 h 45"/>
                  <a:gd name="T42" fmla="*/ 0 w 103"/>
                  <a:gd name="T43" fmla="*/ 0 h 45"/>
                  <a:gd name="T44" fmla="*/ 0 w 103"/>
                  <a:gd name="T45" fmla="*/ 0 h 45"/>
                  <a:gd name="T46" fmla="*/ 0 w 103"/>
                  <a:gd name="T47" fmla="*/ 0 h 45"/>
                  <a:gd name="T48" fmla="*/ 0 w 103"/>
                  <a:gd name="T49" fmla="*/ 0 h 45"/>
                  <a:gd name="T50" fmla="*/ 0 w 103"/>
                  <a:gd name="T51" fmla="*/ 0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3" h="45">
                    <a:moveTo>
                      <a:pt x="0" y="5"/>
                    </a:moveTo>
                    <a:lnTo>
                      <a:pt x="2" y="8"/>
                    </a:lnTo>
                    <a:lnTo>
                      <a:pt x="7" y="14"/>
                    </a:lnTo>
                    <a:lnTo>
                      <a:pt x="15" y="22"/>
                    </a:lnTo>
                    <a:lnTo>
                      <a:pt x="25" y="28"/>
                    </a:lnTo>
                    <a:lnTo>
                      <a:pt x="38" y="35"/>
                    </a:lnTo>
                    <a:lnTo>
                      <a:pt x="53" y="41"/>
                    </a:lnTo>
                    <a:lnTo>
                      <a:pt x="69" y="45"/>
                    </a:lnTo>
                    <a:lnTo>
                      <a:pt x="84" y="45"/>
                    </a:lnTo>
                    <a:lnTo>
                      <a:pt x="103" y="42"/>
                    </a:lnTo>
                    <a:lnTo>
                      <a:pt x="100" y="34"/>
                    </a:lnTo>
                    <a:lnTo>
                      <a:pt x="84" y="36"/>
                    </a:lnTo>
                    <a:lnTo>
                      <a:pt x="69" y="36"/>
                    </a:lnTo>
                    <a:lnTo>
                      <a:pt x="55" y="32"/>
                    </a:lnTo>
                    <a:lnTo>
                      <a:pt x="41" y="27"/>
                    </a:lnTo>
                    <a:lnTo>
                      <a:pt x="31" y="20"/>
                    </a:lnTo>
                    <a:lnTo>
                      <a:pt x="21" y="14"/>
                    </a:lnTo>
                    <a:lnTo>
                      <a:pt x="13" y="8"/>
                    </a:lnTo>
                    <a:lnTo>
                      <a:pt x="10" y="3"/>
                    </a:lnTo>
                    <a:lnTo>
                      <a:pt x="12" y="5"/>
                    </a:lnTo>
                    <a:lnTo>
                      <a:pt x="10" y="3"/>
                    </a:lnTo>
                    <a:lnTo>
                      <a:pt x="7" y="0"/>
                    </a:lnTo>
                    <a:lnTo>
                      <a:pt x="5" y="1"/>
                    </a:lnTo>
                    <a:lnTo>
                      <a:pt x="2" y="4"/>
                    </a:lnTo>
                    <a:lnTo>
                      <a:pt x="2" y="8"/>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76" name="Freeform 477"/>
              <p:cNvSpPr>
                <a:spLocks/>
              </p:cNvSpPr>
              <p:nvPr/>
            </p:nvSpPr>
            <p:spPr bwMode="auto">
              <a:xfrm>
                <a:off x="2776" y="3905"/>
                <a:ext cx="692" cy="264"/>
              </a:xfrm>
              <a:custGeom>
                <a:avLst/>
                <a:gdLst>
                  <a:gd name="T0" fmla="*/ 0 w 2077"/>
                  <a:gd name="T1" fmla="*/ 0 h 792"/>
                  <a:gd name="T2" fmla="*/ 0 w 2077"/>
                  <a:gd name="T3" fmla="*/ 0 h 792"/>
                  <a:gd name="T4" fmla="*/ 0 w 2077"/>
                  <a:gd name="T5" fmla="*/ 0 h 792"/>
                  <a:gd name="T6" fmla="*/ 0 w 2077"/>
                  <a:gd name="T7" fmla="*/ 0 h 792"/>
                  <a:gd name="T8" fmla="*/ 0 w 2077"/>
                  <a:gd name="T9" fmla="*/ 0 h 792"/>
                  <a:gd name="T10" fmla="*/ 0 w 2077"/>
                  <a:gd name="T11" fmla="*/ 0 h 792"/>
                  <a:gd name="T12" fmla="*/ 0 w 2077"/>
                  <a:gd name="T13" fmla="*/ 0 h 792"/>
                  <a:gd name="T14" fmla="*/ 0 w 2077"/>
                  <a:gd name="T15" fmla="*/ 0 h 792"/>
                  <a:gd name="T16" fmla="*/ 0 w 2077"/>
                  <a:gd name="T17" fmla="*/ 0 h 792"/>
                  <a:gd name="T18" fmla="*/ 0 w 2077"/>
                  <a:gd name="T19" fmla="*/ 0 h 792"/>
                  <a:gd name="T20" fmla="*/ 0 w 2077"/>
                  <a:gd name="T21" fmla="*/ 0 h 792"/>
                  <a:gd name="T22" fmla="*/ 0 w 2077"/>
                  <a:gd name="T23" fmla="*/ 0 h 792"/>
                  <a:gd name="T24" fmla="*/ 0 w 2077"/>
                  <a:gd name="T25" fmla="*/ 0 h 792"/>
                  <a:gd name="T26" fmla="*/ 0 w 2077"/>
                  <a:gd name="T27" fmla="*/ 0 h 792"/>
                  <a:gd name="T28" fmla="*/ 0 w 2077"/>
                  <a:gd name="T29" fmla="*/ 0 h 792"/>
                  <a:gd name="T30" fmla="*/ 0 w 2077"/>
                  <a:gd name="T31" fmla="*/ 0 h 792"/>
                  <a:gd name="T32" fmla="*/ 0 w 2077"/>
                  <a:gd name="T33" fmla="*/ 0 h 792"/>
                  <a:gd name="T34" fmla="*/ 0 w 2077"/>
                  <a:gd name="T35" fmla="*/ 0 h 792"/>
                  <a:gd name="T36" fmla="*/ 0 w 2077"/>
                  <a:gd name="T37" fmla="*/ 0 h 792"/>
                  <a:gd name="T38" fmla="*/ 0 w 2077"/>
                  <a:gd name="T39" fmla="*/ 0 h 792"/>
                  <a:gd name="T40" fmla="*/ 0 w 2077"/>
                  <a:gd name="T41" fmla="*/ 0 h 792"/>
                  <a:gd name="T42" fmla="*/ 0 w 2077"/>
                  <a:gd name="T43" fmla="*/ 0 h 792"/>
                  <a:gd name="T44" fmla="*/ 0 w 2077"/>
                  <a:gd name="T45" fmla="*/ 0 h 792"/>
                  <a:gd name="T46" fmla="*/ 0 w 2077"/>
                  <a:gd name="T47" fmla="*/ 0 h 792"/>
                  <a:gd name="T48" fmla="*/ 0 w 2077"/>
                  <a:gd name="T49" fmla="*/ 0 h 792"/>
                  <a:gd name="T50" fmla="*/ 0 w 2077"/>
                  <a:gd name="T51" fmla="*/ 0 h 792"/>
                  <a:gd name="T52" fmla="*/ 0 w 2077"/>
                  <a:gd name="T53" fmla="*/ 0 h 792"/>
                  <a:gd name="T54" fmla="*/ 0 w 2077"/>
                  <a:gd name="T55" fmla="*/ 0 h 792"/>
                  <a:gd name="T56" fmla="*/ 0 w 2077"/>
                  <a:gd name="T57" fmla="*/ 0 h 792"/>
                  <a:gd name="T58" fmla="*/ 0 w 2077"/>
                  <a:gd name="T59" fmla="*/ 0 h 792"/>
                  <a:gd name="T60" fmla="*/ 0 w 2077"/>
                  <a:gd name="T61" fmla="*/ 0 h 792"/>
                  <a:gd name="T62" fmla="*/ 0 w 2077"/>
                  <a:gd name="T63" fmla="*/ 0 h 792"/>
                  <a:gd name="T64" fmla="*/ 0 w 2077"/>
                  <a:gd name="T65" fmla="*/ 0 h 792"/>
                  <a:gd name="T66" fmla="*/ 0 w 2077"/>
                  <a:gd name="T67" fmla="*/ 0 h 792"/>
                  <a:gd name="T68" fmla="*/ 0 w 2077"/>
                  <a:gd name="T69" fmla="*/ 0 h 792"/>
                  <a:gd name="T70" fmla="*/ 0 w 2077"/>
                  <a:gd name="T71" fmla="*/ 0 h 792"/>
                  <a:gd name="T72" fmla="*/ 0 w 2077"/>
                  <a:gd name="T73" fmla="*/ 0 h 792"/>
                  <a:gd name="T74" fmla="*/ 0 w 2077"/>
                  <a:gd name="T75" fmla="*/ 0 h 792"/>
                  <a:gd name="T76" fmla="*/ 0 w 2077"/>
                  <a:gd name="T77" fmla="*/ 0 h 792"/>
                  <a:gd name="T78" fmla="*/ 0 w 2077"/>
                  <a:gd name="T79" fmla="*/ 0 h 792"/>
                  <a:gd name="T80" fmla="*/ 0 w 2077"/>
                  <a:gd name="T81" fmla="*/ 0 h 792"/>
                  <a:gd name="T82" fmla="*/ 0 w 2077"/>
                  <a:gd name="T83" fmla="*/ 0 h 792"/>
                  <a:gd name="T84" fmla="*/ 0 w 2077"/>
                  <a:gd name="T85" fmla="*/ 0 h 792"/>
                  <a:gd name="T86" fmla="*/ 0 w 2077"/>
                  <a:gd name="T87" fmla="*/ 0 h 792"/>
                  <a:gd name="T88" fmla="*/ 0 w 2077"/>
                  <a:gd name="T89" fmla="*/ 0 h 792"/>
                  <a:gd name="T90" fmla="*/ 0 w 2077"/>
                  <a:gd name="T91" fmla="*/ 0 h 792"/>
                  <a:gd name="T92" fmla="*/ 0 w 2077"/>
                  <a:gd name="T93" fmla="*/ 0 h 792"/>
                  <a:gd name="T94" fmla="*/ 0 w 2077"/>
                  <a:gd name="T95" fmla="*/ 0 h 792"/>
                  <a:gd name="T96" fmla="*/ 0 w 2077"/>
                  <a:gd name="T97" fmla="*/ 0 h 792"/>
                  <a:gd name="T98" fmla="*/ 0 w 2077"/>
                  <a:gd name="T99" fmla="*/ 0 h 792"/>
                  <a:gd name="T100" fmla="*/ 0 w 2077"/>
                  <a:gd name="T101" fmla="*/ 0 h 792"/>
                  <a:gd name="T102" fmla="*/ 0 w 2077"/>
                  <a:gd name="T103" fmla="*/ 0 h 792"/>
                  <a:gd name="T104" fmla="*/ 0 w 2077"/>
                  <a:gd name="T105" fmla="*/ 0 h 792"/>
                  <a:gd name="T106" fmla="*/ 0 w 2077"/>
                  <a:gd name="T107" fmla="*/ 0 h 792"/>
                  <a:gd name="T108" fmla="*/ 0 w 2077"/>
                  <a:gd name="T109" fmla="*/ 0 h 792"/>
                  <a:gd name="T110" fmla="*/ 0 w 2077"/>
                  <a:gd name="T111" fmla="*/ 0 h 7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77" h="792">
                    <a:moveTo>
                      <a:pt x="514" y="480"/>
                    </a:moveTo>
                    <a:lnTo>
                      <a:pt x="520" y="457"/>
                    </a:lnTo>
                    <a:lnTo>
                      <a:pt x="526" y="436"/>
                    </a:lnTo>
                    <a:lnTo>
                      <a:pt x="533" y="417"/>
                    </a:lnTo>
                    <a:lnTo>
                      <a:pt x="537" y="401"/>
                    </a:lnTo>
                    <a:lnTo>
                      <a:pt x="527" y="395"/>
                    </a:lnTo>
                    <a:lnTo>
                      <a:pt x="519" y="391"/>
                    </a:lnTo>
                    <a:lnTo>
                      <a:pt x="510" y="390"/>
                    </a:lnTo>
                    <a:lnTo>
                      <a:pt x="503" y="389"/>
                    </a:lnTo>
                    <a:lnTo>
                      <a:pt x="500" y="390"/>
                    </a:lnTo>
                    <a:lnTo>
                      <a:pt x="494" y="394"/>
                    </a:lnTo>
                    <a:lnTo>
                      <a:pt x="488" y="398"/>
                    </a:lnTo>
                    <a:lnTo>
                      <a:pt x="481" y="402"/>
                    </a:lnTo>
                    <a:lnTo>
                      <a:pt x="472" y="409"/>
                    </a:lnTo>
                    <a:lnTo>
                      <a:pt x="465" y="414"/>
                    </a:lnTo>
                    <a:lnTo>
                      <a:pt x="457" y="421"/>
                    </a:lnTo>
                    <a:lnTo>
                      <a:pt x="450" y="428"/>
                    </a:lnTo>
                    <a:lnTo>
                      <a:pt x="443" y="436"/>
                    </a:lnTo>
                    <a:lnTo>
                      <a:pt x="436" y="445"/>
                    </a:lnTo>
                    <a:lnTo>
                      <a:pt x="430" y="453"/>
                    </a:lnTo>
                    <a:lnTo>
                      <a:pt x="425" y="459"/>
                    </a:lnTo>
                    <a:lnTo>
                      <a:pt x="421" y="464"/>
                    </a:lnTo>
                    <a:lnTo>
                      <a:pt x="415" y="470"/>
                    </a:lnTo>
                    <a:lnTo>
                      <a:pt x="408" y="475"/>
                    </a:lnTo>
                    <a:lnTo>
                      <a:pt x="401" y="479"/>
                    </a:lnTo>
                    <a:lnTo>
                      <a:pt x="392" y="484"/>
                    </a:lnTo>
                    <a:lnTo>
                      <a:pt x="386" y="490"/>
                    </a:lnTo>
                    <a:lnTo>
                      <a:pt x="382" y="495"/>
                    </a:lnTo>
                    <a:lnTo>
                      <a:pt x="379" y="499"/>
                    </a:lnTo>
                    <a:lnTo>
                      <a:pt x="379" y="507"/>
                    </a:lnTo>
                    <a:lnTo>
                      <a:pt x="379" y="518"/>
                    </a:lnTo>
                    <a:lnTo>
                      <a:pt x="379" y="532"/>
                    </a:lnTo>
                    <a:lnTo>
                      <a:pt x="380" y="545"/>
                    </a:lnTo>
                    <a:lnTo>
                      <a:pt x="380" y="556"/>
                    </a:lnTo>
                    <a:lnTo>
                      <a:pt x="382" y="565"/>
                    </a:lnTo>
                    <a:lnTo>
                      <a:pt x="383" y="575"/>
                    </a:lnTo>
                    <a:lnTo>
                      <a:pt x="385" y="581"/>
                    </a:lnTo>
                    <a:lnTo>
                      <a:pt x="386" y="586"/>
                    </a:lnTo>
                    <a:lnTo>
                      <a:pt x="388" y="591"/>
                    </a:lnTo>
                    <a:lnTo>
                      <a:pt x="391" y="598"/>
                    </a:lnTo>
                    <a:lnTo>
                      <a:pt x="392" y="604"/>
                    </a:lnTo>
                    <a:lnTo>
                      <a:pt x="395" y="613"/>
                    </a:lnTo>
                    <a:lnTo>
                      <a:pt x="396" y="622"/>
                    </a:lnTo>
                    <a:lnTo>
                      <a:pt x="399" y="630"/>
                    </a:lnTo>
                    <a:lnTo>
                      <a:pt x="401" y="639"/>
                    </a:lnTo>
                    <a:lnTo>
                      <a:pt x="402" y="646"/>
                    </a:lnTo>
                    <a:lnTo>
                      <a:pt x="402" y="652"/>
                    </a:lnTo>
                    <a:lnTo>
                      <a:pt x="402" y="658"/>
                    </a:lnTo>
                    <a:lnTo>
                      <a:pt x="402" y="665"/>
                    </a:lnTo>
                    <a:lnTo>
                      <a:pt x="396" y="665"/>
                    </a:lnTo>
                    <a:lnTo>
                      <a:pt x="389" y="665"/>
                    </a:lnTo>
                    <a:lnTo>
                      <a:pt x="380" y="665"/>
                    </a:lnTo>
                    <a:lnTo>
                      <a:pt x="372" y="665"/>
                    </a:lnTo>
                    <a:lnTo>
                      <a:pt x="362" y="665"/>
                    </a:lnTo>
                    <a:lnTo>
                      <a:pt x="353" y="665"/>
                    </a:lnTo>
                    <a:lnTo>
                      <a:pt x="346" y="665"/>
                    </a:lnTo>
                    <a:lnTo>
                      <a:pt x="341" y="665"/>
                    </a:lnTo>
                    <a:lnTo>
                      <a:pt x="334" y="657"/>
                    </a:lnTo>
                    <a:lnTo>
                      <a:pt x="318" y="645"/>
                    </a:lnTo>
                    <a:lnTo>
                      <a:pt x="295" y="630"/>
                    </a:lnTo>
                    <a:lnTo>
                      <a:pt x="267" y="615"/>
                    </a:lnTo>
                    <a:lnTo>
                      <a:pt x="236" y="599"/>
                    </a:lnTo>
                    <a:lnTo>
                      <a:pt x="207" y="584"/>
                    </a:lnTo>
                    <a:lnTo>
                      <a:pt x="183" y="571"/>
                    </a:lnTo>
                    <a:lnTo>
                      <a:pt x="162" y="561"/>
                    </a:lnTo>
                    <a:lnTo>
                      <a:pt x="157" y="549"/>
                    </a:lnTo>
                    <a:lnTo>
                      <a:pt x="148" y="532"/>
                    </a:lnTo>
                    <a:lnTo>
                      <a:pt x="138" y="513"/>
                    </a:lnTo>
                    <a:lnTo>
                      <a:pt x="133" y="501"/>
                    </a:lnTo>
                    <a:lnTo>
                      <a:pt x="130" y="490"/>
                    </a:lnTo>
                    <a:lnTo>
                      <a:pt x="127" y="474"/>
                    </a:lnTo>
                    <a:lnTo>
                      <a:pt x="125" y="453"/>
                    </a:lnTo>
                    <a:lnTo>
                      <a:pt x="123" y="434"/>
                    </a:lnTo>
                    <a:lnTo>
                      <a:pt x="119" y="420"/>
                    </a:lnTo>
                    <a:lnTo>
                      <a:pt x="110" y="397"/>
                    </a:lnTo>
                    <a:lnTo>
                      <a:pt x="94" y="367"/>
                    </a:lnTo>
                    <a:lnTo>
                      <a:pt x="77" y="333"/>
                    </a:lnTo>
                    <a:lnTo>
                      <a:pt x="56" y="300"/>
                    </a:lnTo>
                    <a:lnTo>
                      <a:pt x="36" y="267"/>
                    </a:lnTo>
                    <a:lnTo>
                      <a:pt x="17" y="240"/>
                    </a:lnTo>
                    <a:lnTo>
                      <a:pt x="0" y="221"/>
                    </a:lnTo>
                    <a:lnTo>
                      <a:pt x="5" y="211"/>
                    </a:lnTo>
                    <a:lnTo>
                      <a:pt x="16" y="193"/>
                    </a:lnTo>
                    <a:lnTo>
                      <a:pt x="29" y="174"/>
                    </a:lnTo>
                    <a:lnTo>
                      <a:pt x="45" y="153"/>
                    </a:lnTo>
                    <a:lnTo>
                      <a:pt x="61" y="131"/>
                    </a:lnTo>
                    <a:lnTo>
                      <a:pt x="75" y="112"/>
                    </a:lnTo>
                    <a:lnTo>
                      <a:pt x="87" y="97"/>
                    </a:lnTo>
                    <a:lnTo>
                      <a:pt x="94" y="88"/>
                    </a:lnTo>
                    <a:lnTo>
                      <a:pt x="101" y="81"/>
                    </a:lnTo>
                    <a:lnTo>
                      <a:pt x="114" y="74"/>
                    </a:lnTo>
                    <a:lnTo>
                      <a:pt x="130" y="66"/>
                    </a:lnTo>
                    <a:lnTo>
                      <a:pt x="148" y="60"/>
                    </a:lnTo>
                    <a:lnTo>
                      <a:pt x="167" y="54"/>
                    </a:lnTo>
                    <a:lnTo>
                      <a:pt x="186" y="47"/>
                    </a:lnTo>
                    <a:lnTo>
                      <a:pt x="202" y="43"/>
                    </a:lnTo>
                    <a:lnTo>
                      <a:pt x="215" y="39"/>
                    </a:lnTo>
                    <a:lnTo>
                      <a:pt x="226" y="35"/>
                    </a:lnTo>
                    <a:lnTo>
                      <a:pt x="241" y="31"/>
                    </a:lnTo>
                    <a:lnTo>
                      <a:pt x="258" y="26"/>
                    </a:lnTo>
                    <a:lnTo>
                      <a:pt x="277" y="20"/>
                    </a:lnTo>
                    <a:lnTo>
                      <a:pt x="295" y="15"/>
                    </a:lnTo>
                    <a:lnTo>
                      <a:pt x="312" y="10"/>
                    </a:lnTo>
                    <a:lnTo>
                      <a:pt x="327" y="6"/>
                    </a:lnTo>
                    <a:lnTo>
                      <a:pt x="337" y="3"/>
                    </a:lnTo>
                    <a:lnTo>
                      <a:pt x="341" y="2"/>
                    </a:lnTo>
                    <a:lnTo>
                      <a:pt x="348" y="2"/>
                    </a:lnTo>
                    <a:lnTo>
                      <a:pt x="357" y="0"/>
                    </a:lnTo>
                    <a:lnTo>
                      <a:pt x="367" y="0"/>
                    </a:lnTo>
                    <a:lnTo>
                      <a:pt x="379" y="0"/>
                    </a:lnTo>
                    <a:lnTo>
                      <a:pt x="393" y="2"/>
                    </a:lnTo>
                    <a:lnTo>
                      <a:pt x="408" y="2"/>
                    </a:lnTo>
                    <a:lnTo>
                      <a:pt x="424" y="3"/>
                    </a:lnTo>
                    <a:lnTo>
                      <a:pt x="440" y="4"/>
                    </a:lnTo>
                    <a:lnTo>
                      <a:pt x="459" y="7"/>
                    </a:lnTo>
                    <a:lnTo>
                      <a:pt x="478" y="8"/>
                    </a:lnTo>
                    <a:lnTo>
                      <a:pt x="497" y="12"/>
                    </a:lnTo>
                    <a:lnTo>
                      <a:pt x="517" y="15"/>
                    </a:lnTo>
                    <a:lnTo>
                      <a:pt x="537" y="19"/>
                    </a:lnTo>
                    <a:lnTo>
                      <a:pt x="559" y="25"/>
                    </a:lnTo>
                    <a:lnTo>
                      <a:pt x="581" y="30"/>
                    </a:lnTo>
                    <a:lnTo>
                      <a:pt x="590" y="30"/>
                    </a:lnTo>
                    <a:lnTo>
                      <a:pt x="603" y="31"/>
                    </a:lnTo>
                    <a:lnTo>
                      <a:pt x="617" y="34"/>
                    </a:lnTo>
                    <a:lnTo>
                      <a:pt x="635" y="38"/>
                    </a:lnTo>
                    <a:lnTo>
                      <a:pt x="652" y="42"/>
                    </a:lnTo>
                    <a:lnTo>
                      <a:pt x="671" y="47"/>
                    </a:lnTo>
                    <a:lnTo>
                      <a:pt x="690" y="54"/>
                    </a:lnTo>
                    <a:lnTo>
                      <a:pt x="706" y="62"/>
                    </a:lnTo>
                    <a:lnTo>
                      <a:pt x="709" y="62"/>
                    </a:lnTo>
                    <a:lnTo>
                      <a:pt x="715" y="65"/>
                    </a:lnTo>
                    <a:lnTo>
                      <a:pt x="726" y="66"/>
                    </a:lnTo>
                    <a:lnTo>
                      <a:pt x="739" y="70"/>
                    </a:lnTo>
                    <a:lnTo>
                      <a:pt x="757" y="74"/>
                    </a:lnTo>
                    <a:lnTo>
                      <a:pt x="776" y="78"/>
                    </a:lnTo>
                    <a:lnTo>
                      <a:pt x="796" y="84"/>
                    </a:lnTo>
                    <a:lnTo>
                      <a:pt x="818" y="88"/>
                    </a:lnTo>
                    <a:lnTo>
                      <a:pt x="840" y="93"/>
                    </a:lnTo>
                    <a:lnTo>
                      <a:pt x="862" y="99"/>
                    </a:lnTo>
                    <a:lnTo>
                      <a:pt x="883" y="104"/>
                    </a:lnTo>
                    <a:lnTo>
                      <a:pt x="904" y="108"/>
                    </a:lnTo>
                    <a:lnTo>
                      <a:pt x="923" y="112"/>
                    </a:lnTo>
                    <a:lnTo>
                      <a:pt x="939" y="116"/>
                    </a:lnTo>
                    <a:lnTo>
                      <a:pt x="952" y="119"/>
                    </a:lnTo>
                    <a:lnTo>
                      <a:pt x="962" y="122"/>
                    </a:lnTo>
                    <a:lnTo>
                      <a:pt x="972" y="124"/>
                    </a:lnTo>
                    <a:lnTo>
                      <a:pt x="988" y="128"/>
                    </a:lnTo>
                    <a:lnTo>
                      <a:pt x="1008" y="132"/>
                    </a:lnTo>
                    <a:lnTo>
                      <a:pt x="1032" y="139"/>
                    </a:lnTo>
                    <a:lnTo>
                      <a:pt x="1058" y="145"/>
                    </a:lnTo>
                    <a:lnTo>
                      <a:pt x="1085" y="151"/>
                    </a:lnTo>
                    <a:lnTo>
                      <a:pt x="1116" y="158"/>
                    </a:lnTo>
                    <a:lnTo>
                      <a:pt x="1146" y="166"/>
                    </a:lnTo>
                    <a:lnTo>
                      <a:pt x="1176" y="173"/>
                    </a:lnTo>
                    <a:lnTo>
                      <a:pt x="1206" y="180"/>
                    </a:lnTo>
                    <a:lnTo>
                      <a:pt x="1234" y="185"/>
                    </a:lnTo>
                    <a:lnTo>
                      <a:pt x="1258" y="190"/>
                    </a:lnTo>
                    <a:lnTo>
                      <a:pt x="1282" y="196"/>
                    </a:lnTo>
                    <a:lnTo>
                      <a:pt x="1301" y="198"/>
                    </a:lnTo>
                    <a:lnTo>
                      <a:pt x="1315" y="201"/>
                    </a:lnTo>
                    <a:lnTo>
                      <a:pt x="1325" y="203"/>
                    </a:lnTo>
                    <a:lnTo>
                      <a:pt x="1334" y="204"/>
                    </a:lnTo>
                    <a:lnTo>
                      <a:pt x="1344" y="205"/>
                    </a:lnTo>
                    <a:lnTo>
                      <a:pt x="1359" y="208"/>
                    </a:lnTo>
                    <a:lnTo>
                      <a:pt x="1375" y="212"/>
                    </a:lnTo>
                    <a:lnTo>
                      <a:pt x="1392" y="216"/>
                    </a:lnTo>
                    <a:lnTo>
                      <a:pt x="1411" y="221"/>
                    </a:lnTo>
                    <a:lnTo>
                      <a:pt x="1430" y="227"/>
                    </a:lnTo>
                    <a:lnTo>
                      <a:pt x="1450" y="232"/>
                    </a:lnTo>
                    <a:lnTo>
                      <a:pt x="1469" y="238"/>
                    </a:lnTo>
                    <a:lnTo>
                      <a:pt x="1488" y="244"/>
                    </a:lnTo>
                    <a:lnTo>
                      <a:pt x="1506" y="250"/>
                    </a:lnTo>
                    <a:lnTo>
                      <a:pt x="1523" y="255"/>
                    </a:lnTo>
                    <a:lnTo>
                      <a:pt x="1538" y="259"/>
                    </a:lnTo>
                    <a:lnTo>
                      <a:pt x="1549" y="263"/>
                    </a:lnTo>
                    <a:lnTo>
                      <a:pt x="1559" y="266"/>
                    </a:lnTo>
                    <a:lnTo>
                      <a:pt x="1565" y="269"/>
                    </a:lnTo>
                    <a:lnTo>
                      <a:pt x="1574" y="273"/>
                    </a:lnTo>
                    <a:lnTo>
                      <a:pt x="1585" y="275"/>
                    </a:lnTo>
                    <a:lnTo>
                      <a:pt x="1597" y="279"/>
                    </a:lnTo>
                    <a:lnTo>
                      <a:pt x="1612" y="283"/>
                    </a:lnTo>
                    <a:lnTo>
                      <a:pt x="1625" y="290"/>
                    </a:lnTo>
                    <a:lnTo>
                      <a:pt x="1639" y="297"/>
                    </a:lnTo>
                    <a:lnTo>
                      <a:pt x="1652" y="305"/>
                    </a:lnTo>
                    <a:lnTo>
                      <a:pt x="1665" y="316"/>
                    </a:lnTo>
                    <a:lnTo>
                      <a:pt x="1677" y="327"/>
                    </a:lnTo>
                    <a:lnTo>
                      <a:pt x="1692" y="339"/>
                    </a:lnTo>
                    <a:lnTo>
                      <a:pt x="1708" y="352"/>
                    </a:lnTo>
                    <a:lnTo>
                      <a:pt x="1725" y="366"/>
                    </a:lnTo>
                    <a:lnTo>
                      <a:pt x="1741" y="379"/>
                    </a:lnTo>
                    <a:lnTo>
                      <a:pt x="1757" y="391"/>
                    </a:lnTo>
                    <a:lnTo>
                      <a:pt x="1770" y="402"/>
                    </a:lnTo>
                    <a:lnTo>
                      <a:pt x="1780" y="409"/>
                    </a:lnTo>
                    <a:lnTo>
                      <a:pt x="1790" y="416"/>
                    </a:lnTo>
                    <a:lnTo>
                      <a:pt x="1805" y="425"/>
                    </a:lnTo>
                    <a:lnTo>
                      <a:pt x="1821" y="436"/>
                    </a:lnTo>
                    <a:lnTo>
                      <a:pt x="1838" y="447"/>
                    </a:lnTo>
                    <a:lnTo>
                      <a:pt x="1856" y="459"/>
                    </a:lnTo>
                    <a:lnTo>
                      <a:pt x="1875" y="470"/>
                    </a:lnTo>
                    <a:lnTo>
                      <a:pt x="1891" y="479"/>
                    </a:lnTo>
                    <a:lnTo>
                      <a:pt x="1907" y="486"/>
                    </a:lnTo>
                    <a:lnTo>
                      <a:pt x="1924" y="494"/>
                    </a:lnTo>
                    <a:lnTo>
                      <a:pt x="1946" y="507"/>
                    </a:lnTo>
                    <a:lnTo>
                      <a:pt x="1971" y="523"/>
                    </a:lnTo>
                    <a:lnTo>
                      <a:pt x="1997" y="542"/>
                    </a:lnTo>
                    <a:lnTo>
                      <a:pt x="2022" y="561"/>
                    </a:lnTo>
                    <a:lnTo>
                      <a:pt x="2045" y="581"/>
                    </a:lnTo>
                    <a:lnTo>
                      <a:pt x="2064" y="599"/>
                    </a:lnTo>
                    <a:lnTo>
                      <a:pt x="2077" y="615"/>
                    </a:lnTo>
                    <a:lnTo>
                      <a:pt x="2067" y="613"/>
                    </a:lnTo>
                    <a:lnTo>
                      <a:pt x="2052" y="611"/>
                    </a:lnTo>
                    <a:lnTo>
                      <a:pt x="2033" y="611"/>
                    </a:lnTo>
                    <a:lnTo>
                      <a:pt x="2013" y="613"/>
                    </a:lnTo>
                    <a:lnTo>
                      <a:pt x="1991" y="615"/>
                    </a:lnTo>
                    <a:lnTo>
                      <a:pt x="1971" y="619"/>
                    </a:lnTo>
                    <a:lnTo>
                      <a:pt x="1953" y="623"/>
                    </a:lnTo>
                    <a:lnTo>
                      <a:pt x="1939" y="627"/>
                    </a:lnTo>
                    <a:lnTo>
                      <a:pt x="1924" y="631"/>
                    </a:lnTo>
                    <a:lnTo>
                      <a:pt x="1907" y="634"/>
                    </a:lnTo>
                    <a:lnTo>
                      <a:pt x="1886" y="638"/>
                    </a:lnTo>
                    <a:lnTo>
                      <a:pt x="1865" y="641"/>
                    </a:lnTo>
                    <a:lnTo>
                      <a:pt x="1843" y="644"/>
                    </a:lnTo>
                    <a:lnTo>
                      <a:pt x="1822" y="648"/>
                    </a:lnTo>
                    <a:lnTo>
                      <a:pt x="1805" y="650"/>
                    </a:lnTo>
                    <a:lnTo>
                      <a:pt x="1792" y="653"/>
                    </a:lnTo>
                    <a:lnTo>
                      <a:pt x="1780" y="656"/>
                    </a:lnTo>
                    <a:lnTo>
                      <a:pt x="1770" y="656"/>
                    </a:lnTo>
                    <a:lnTo>
                      <a:pt x="1758" y="654"/>
                    </a:lnTo>
                    <a:lnTo>
                      <a:pt x="1750" y="652"/>
                    </a:lnTo>
                    <a:lnTo>
                      <a:pt x="1741" y="648"/>
                    </a:lnTo>
                    <a:lnTo>
                      <a:pt x="1734" y="644"/>
                    </a:lnTo>
                    <a:lnTo>
                      <a:pt x="1728" y="639"/>
                    </a:lnTo>
                    <a:lnTo>
                      <a:pt x="1724" y="635"/>
                    </a:lnTo>
                    <a:lnTo>
                      <a:pt x="1709" y="644"/>
                    </a:lnTo>
                    <a:lnTo>
                      <a:pt x="1699" y="660"/>
                    </a:lnTo>
                    <a:lnTo>
                      <a:pt x="1690" y="681"/>
                    </a:lnTo>
                    <a:lnTo>
                      <a:pt x="1686" y="706"/>
                    </a:lnTo>
                    <a:lnTo>
                      <a:pt x="1684" y="731"/>
                    </a:lnTo>
                    <a:lnTo>
                      <a:pt x="1684" y="755"/>
                    </a:lnTo>
                    <a:lnTo>
                      <a:pt x="1687" y="777"/>
                    </a:lnTo>
                    <a:lnTo>
                      <a:pt x="1692" y="792"/>
                    </a:lnTo>
                    <a:lnTo>
                      <a:pt x="1683" y="791"/>
                    </a:lnTo>
                    <a:lnTo>
                      <a:pt x="1673" y="788"/>
                    </a:lnTo>
                    <a:lnTo>
                      <a:pt x="1663" y="784"/>
                    </a:lnTo>
                    <a:lnTo>
                      <a:pt x="1651" y="780"/>
                    </a:lnTo>
                    <a:lnTo>
                      <a:pt x="1639" y="773"/>
                    </a:lnTo>
                    <a:lnTo>
                      <a:pt x="1628" y="766"/>
                    </a:lnTo>
                    <a:lnTo>
                      <a:pt x="1615" y="758"/>
                    </a:lnTo>
                    <a:lnTo>
                      <a:pt x="1603" y="750"/>
                    </a:lnTo>
                    <a:lnTo>
                      <a:pt x="1590" y="742"/>
                    </a:lnTo>
                    <a:lnTo>
                      <a:pt x="1577" y="733"/>
                    </a:lnTo>
                    <a:lnTo>
                      <a:pt x="1562" y="724"/>
                    </a:lnTo>
                    <a:lnTo>
                      <a:pt x="1548" y="716"/>
                    </a:lnTo>
                    <a:lnTo>
                      <a:pt x="1535" y="708"/>
                    </a:lnTo>
                    <a:lnTo>
                      <a:pt x="1522" y="703"/>
                    </a:lnTo>
                    <a:lnTo>
                      <a:pt x="1510" y="697"/>
                    </a:lnTo>
                    <a:lnTo>
                      <a:pt x="1501" y="693"/>
                    </a:lnTo>
                    <a:lnTo>
                      <a:pt x="1491" y="688"/>
                    </a:lnTo>
                    <a:lnTo>
                      <a:pt x="1478" y="681"/>
                    </a:lnTo>
                    <a:lnTo>
                      <a:pt x="1462" y="672"/>
                    </a:lnTo>
                    <a:lnTo>
                      <a:pt x="1446" y="662"/>
                    </a:lnTo>
                    <a:lnTo>
                      <a:pt x="1431" y="653"/>
                    </a:lnTo>
                    <a:lnTo>
                      <a:pt x="1418" y="645"/>
                    </a:lnTo>
                    <a:lnTo>
                      <a:pt x="1410" y="639"/>
                    </a:lnTo>
                    <a:lnTo>
                      <a:pt x="1407" y="637"/>
                    </a:lnTo>
                    <a:lnTo>
                      <a:pt x="1382" y="634"/>
                    </a:lnTo>
                    <a:lnTo>
                      <a:pt x="1354" y="629"/>
                    </a:lnTo>
                    <a:lnTo>
                      <a:pt x="1322" y="623"/>
                    </a:lnTo>
                    <a:lnTo>
                      <a:pt x="1290" y="617"/>
                    </a:lnTo>
                    <a:lnTo>
                      <a:pt x="1261" y="608"/>
                    </a:lnTo>
                    <a:lnTo>
                      <a:pt x="1235" y="599"/>
                    </a:lnTo>
                    <a:lnTo>
                      <a:pt x="1216" y="590"/>
                    </a:lnTo>
                    <a:lnTo>
                      <a:pt x="1205" y="580"/>
                    </a:lnTo>
                    <a:lnTo>
                      <a:pt x="1193" y="580"/>
                    </a:lnTo>
                    <a:lnTo>
                      <a:pt x="1180" y="579"/>
                    </a:lnTo>
                    <a:lnTo>
                      <a:pt x="1164" y="577"/>
                    </a:lnTo>
                    <a:lnTo>
                      <a:pt x="1148" y="576"/>
                    </a:lnTo>
                    <a:lnTo>
                      <a:pt x="1130" y="575"/>
                    </a:lnTo>
                    <a:lnTo>
                      <a:pt x="1112" y="572"/>
                    </a:lnTo>
                    <a:lnTo>
                      <a:pt x="1093" y="569"/>
                    </a:lnTo>
                    <a:lnTo>
                      <a:pt x="1074" y="567"/>
                    </a:lnTo>
                    <a:lnTo>
                      <a:pt x="1055" y="563"/>
                    </a:lnTo>
                    <a:lnTo>
                      <a:pt x="1036" y="560"/>
                    </a:lnTo>
                    <a:lnTo>
                      <a:pt x="1017" y="556"/>
                    </a:lnTo>
                    <a:lnTo>
                      <a:pt x="1001" y="552"/>
                    </a:lnTo>
                    <a:lnTo>
                      <a:pt x="985" y="548"/>
                    </a:lnTo>
                    <a:lnTo>
                      <a:pt x="971" y="544"/>
                    </a:lnTo>
                    <a:lnTo>
                      <a:pt x="959" y="540"/>
                    </a:lnTo>
                    <a:lnTo>
                      <a:pt x="949" y="536"/>
                    </a:lnTo>
                    <a:lnTo>
                      <a:pt x="936" y="536"/>
                    </a:lnTo>
                    <a:lnTo>
                      <a:pt x="923" y="534"/>
                    </a:lnTo>
                    <a:lnTo>
                      <a:pt x="908" y="532"/>
                    </a:lnTo>
                    <a:lnTo>
                      <a:pt x="894" y="529"/>
                    </a:lnTo>
                    <a:lnTo>
                      <a:pt x="880" y="525"/>
                    </a:lnTo>
                    <a:lnTo>
                      <a:pt x="870" y="522"/>
                    </a:lnTo>
                    <a:lnTo>
                      <a:pt x="862" y="518"/>
                    </a:lnTo>
                    <a:lnTo>
                      <a:pt x="857" y="515"/>
                    </a:lnTo>
                    <a:lnTo>
                      <a:pt x="841" y="518"/>
                    </a:lnTo>
                    <a:lnTo>
                      <a:pt x="824" y="519"/>
                    </a:lnTo>
                    <a:lnTo>
                      <a:pt x="806" y="518"/>
                    </a:lnTo>
                    <a:lnTo>
                      <a:pt x="787" y="517"/>
                    </a:lnTo>
                    <a:lnTo>
                      <a:pt x="771" y="515"/>
                    </a:lnTo>
                    <a:lnTo>
                      <a:pt x="757" y="511"/>
                    </a:lnTo>
                    <a:lnTo>
                      <a:pt x="747" y="507"/>
                    </a:lnTo>
                    <a:lnTo>
                      <a:pt x="741" y="502"/>
                    </a:lnTo>
                    <a:lnTo>
                      <a:pt x="735" y="505"/>
                    </a:lnTo>
                    <a:lnTo>
                      <a:pt x="729" y="506"/>
                    </a:lnTo>
                    <a:lnTo>
                      <a:pt x="722" y="507"/>
                    </a:lnTo>
                    <a:lnTo>
                      <a:pt x="715" y="507"/>
                    </a:lnTo>
                    <a:lnTo>
                      <a:pt x="707" y="507"/>
                    </a:lnTo>
                    <a:lnTo>
                      <a:pt x="702" y="506"/>
                    </a:lnTo>
                    <a:lnTo>
                      <a:pt x="696" y="503"/>
                    </a:lnTo>
                    <a:lnTo>
                      <a:pt x="693" y="501"/>
                    </a:lnTo>
                    <a:lnTo>
                      <a:pt x="686" y="502"/>
                    </a:lnTo>
                    <a:lnTo>
                      <a:pt x="677" y="503"/>
                    </a:lnTo>
                    <a:lnTo>
                      <a:pt x="668" y="503"/>
                    </a:lnTo>
                    <a:lnTo>
                      <a:pt x="658" y="503"/>
                    </a:lnTo>
                    <a:lnTo>
                      <a:pt x="649" y="503"/>
                    </a:lnTo>
                    <a:lnTo>
                      <a:pt x="641" y="502"/>
                    </a:lnTo>
                    <a:lnTo>
                      <a:pt x="633" y="501"/>
                    </a:lnTo>
                    <a:lnTo>
                      <a:pt x="629" y="499"/>
                    </a:lnTo>
                    <a:lnTo>
                      <a:pt x="620" y="497"/>
                    </a:lnTo>
                    <a:lnTo>
                      <a:pt x="612" y="497"/>
                    </a:lnTo>
                    <a:lnTo>
                      <a:pt x="601" y="498"/>
                    </a:lnTo>
                    <a:lnTo>
                      <a:pt x="594" y="502"/>
                    </a:lnTo>
                    <a:lnTo>
                      <a:pt x="587" y="509"/>
                    </a:lnTo>
                    <a:lnTo>
                      <a:pt x="578" y="518"/>
                    </a:lnTo>
                    <a:lnTo>
                      <a:pt x="568" y="526"/>
                    </a:lnTo>
                    <a:lnTo>
                      <a:pt x="561" y="530"/>
                    </a:lnTo>
                    <a:lnTo>
                      <a:pt x="556" y="530"/>
                    </a:lnTo>
                    <a:lnTo>
                      <a:pt x="549" y="529"/>
                    </a:lnTo>
                    <a:lnTo>
                      <a:pt x="542" y="529"/>
                    </a:lnTo>
                    <a:lnTo>
                      <a:pt x="533" y="528"/>
                    </a:lnTo>
                    <a:lnTo>
                      <a:pt x="523" y="526"/>
                    </a:lnTo>
                    <a:lnTo>
                      <a:pt x="516" y="525"/>
                    </a:lnTo>
                    <a:lnTo>
                      <a:pt x="508" y="523"/>
                    </a:lnTo>
                    <a:lnTo>
                      <a:pt x="504" y="522"/>
                    </a:lnTo>
                    <a:lnTo>
                      <a:pt x="507" y="511"/>
                    </a:lnTo>
                    <a:lnTo>
                      <a:pt x="510" y="502"/>
                    </a:lnTo>
                    <a:lnTo>
                      <a:pt x="511" y="491"/>
                    </a:lnTo>
                    <a:lnTo>
                      <a:pt x="514" y="480"/>
                    </a:lnTo>
                    <a:close/>
                  </a:path>
                </a:pathLst>
              </a:custGeom>
              <a:solidFill>
                <a:srgbClr val="A87F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77" name="Freeform 478"/>
              <p:cNvSpPr>
                <a:spLocks/>
              </p:cNvSpPr>
              <p:nvPr/>
            </p:nvSpPr>
            <p:spPr bwMode="auto">
              <a:xfrm>
                <a:off x="2946" y="4037"/>
                <a:ext cx="11" cy="28"/>
              </a:xfrm>
              <a:custGeom>
                <a:avLst/>
                <a:gdLst>
                  <a:gd name="T0" fmla="*/ 0 w 32"/>
                  <a:gd name="T1" fmla="*/ 0 h 83"/>
                  <a:gd name="T2" fmla="*/ 0 w 32"/>
                  <a:gd name="T3" fmla="*/ 0 h 83"/>
                  <a:gd name="T4" fmla="*/ 0 w 32"/>
                  <a:gd name="T5" fmla="*/ 0 h 83"/>
                  <a:gd name="T6" fmla="*/ 0 w 32"/>
                  <a:gd name="T7" fmla="*/ 0 h 83"/>
                  <a:gd name="T8" fmla="*/ 0 w 32"/>
                  <a:gd name="T9" fmla="*/ 0 h 83"/>
                  <a:gd name="T10" fmla="*/ 0 w 32"/>
                  <a:gd name="T11" fmla="*/ 0 h 83"/>
                  <a:gd name="T12" fmla="*/ 0 w 32"/>
                  <a:gd name="T13" fmla="*/ 0 h 83"/>
                  <a:gd name="T14" fmla="*/ 0 w 32"/>
                  <a:gd name="T15" fmla="*/ 0 h 83"/>
                  <a:gd name="T16" fmla="*/ 0 w 32"/>
                  <a:gd name="T17" fmla="*/ 0 h 83"/>
                  <a:gd name="T18" fmla="*/ 0 w 32"/>
                  <a:gd name="T19" fmla="*/ 0 h 83"/>
                  <a:gd name="T20" fmla="*/ 0 w 32"/>
                  <a:gd name="T21" fmla="*/ 0 h 83"/>
                  <a:gd name="T22" fmla="*/ 0 w 32"/>
                  <a:gd name="T23" fmla="*/ 0 h 83"/>
                  <a:gd name="T24" fmla="*/ 0 w 32"/>
                  <a:gd name="T25" fmla="*/ 0 h 83"/>
                  <a:gd name="T26" fmla="*/ 0 w 32"/>
                  <a:gd name="T27" fmla="*/ 0 h 83"/>
                  <a:gd name="T28" fmla="*/ 0 w 32"/>
                  <a:gd name="T29" fmla="*/ 0 h 83"/>
                  <a:gd name="T30" fmla="*/ 0 w 32"/>
                  <a:gd name="T31" fmla="*/ 0 h 83"/>
                  <a:gd name="T32" fmla="*/ 0 w 32"/>
                  <a:gd name="T33" fmla="*/ 0 h 83"/>
                  <a:gd name="T34" fmla="*/ 0 w 32"/>
                  <a:gd name="T35" fmla="*/ 0 h 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83">
                    <a:moveTo>
                      <a:pt x="24" y="8"/>
                    </a:moveTo>
                    <a:lnTo>
                      <a:pt x="23" y="4"/>
                    </a:lnTo>
                    <a:lnTo>
                      <a:pt x="19" y="19"/>
                    </a:lnTo>
                    <a:lnTo>
                      <a:pt x="11" y="37"/>
                    </a:lnTo>
                    <a:lnTo>
                      <a:pt x="6" y="60"/>
                    </a:lnTo>
                    <a:lnTo>
                      <a:pt x="0" y="83"/>
                    </a:lnTo>
                    <a:lnTo>
                      <a:pt x="9" y="83"/>
                    </a:lnTo>
                    <a:lnTo>
                      <a:pt x="14" y="60"/>
                    </a:lnTo>
                    <a:lnTo>
                      <a:pt x="20" y="40"/>
                    </a:lnTo>
                    <a:lnTo>
                      <a:pt x="27" y="21"/>
                    </a:lnTo>
                    <a:lnTo>
                      <a:pt x="32" y="4"/>
                    </a:lnTo>
                    <a:lnTo>
                      <a:pt x="30" y="0"/>
                    </a:lnTo>
                    <a:lnTo>
                      <a:pt x="32" y="4"/>
                    </a:lnTo>
                    <a:lnTo>
                      <a:pt x="30" y="1"/>
                    </a:lnTo>
                    <a:lnTo>
                      <a:pt x="27" y="0"/>
                    </a:lnTo>
                    <a:lnTo>
                      <a:pt x="24" y="1"/>
                    </a:lnTo>
                    <a:lnTo>
                      <a:pt x="23" y="4"/>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78" name="Freeform 479"/>
              <p:cNvSpPr>
                <a:spLocks/>
              </p:cNvSpPr>
              <p:nvPr/>
            </p:nvSpPr>
            <p:spPr bwMode="auto">
              <a:xfrm>
                <a:off x="2942" y="4033"/>
                <a:ext cx="14" cy="7"/>
              </a:xfrm>
              <a:custGeom>
                <a:avLst/>
                <a:gdLst>
                  <a:gd name="T0" fmla="*/ 0 w 42"/>
                  <a:gd name="T1" fmla="*/ 0 h 20"/>
                  <a:gd name="T2" fmla="*/ 0 w 42"/>
                  <a:gd name="T3" fmla="*/ 0 h 20"/>
                  <a:gd name="T4" fmla="*/ 0 w 42"/>
                  <a:gd name="T5" fmla="*/ 0 h 20"/>
                  <a:gd name="T6" fmla="*/ 0 w 42"/>
                  <a:gd name="T7" fmla="*/ 0 h 20"/>
                  <a:gd name="T8" fmla="*/ 0 w 42"/>
                  <a:gd name="T9" fmla="*/ 0 h 20"/>
                  <a:gd name="T10" fmla="*/ 0 w 42"/>
                  <a:gd name="T11" fmla="*/ 0 h 20"/>
                  <a:gd name="T12" fmla="*/ 0 w 42"/>
                  <a:gd name="T13" fmla="*/ 0 h 20"/>
                  <a:gd name="T14" fmla="*/ 0 w 42"/>
                  <a:gd name="T15" fmla="*/ 0 h 20"/>
                  <a:gd name="T16" fmla="*/ 0 w 42"/>
                  <a:gd name="T17" fmla="*/ 0 h 20"/>
                  <a:gd name="T18" fmla="*/ 0 w 42"/>
                  <a:gd name="T19" fmla="*/ 0 h 20"/>
                  <a:gd name="T20" fmla="*/ 0 w 42"/>
                  <a:gd name="T21" fmla="*/ 0 h 20"/>
                  <a:gd name="T22" fmla="*/ 0 w 42"/>
                  <a:gd name="T23" fmla="*/ 0 h 20"/>
                  <a:gd name="T24" fmla="*/ 0 w 42"/>
                  <a:gd name="T25" fmla="*/ 0 h 20"/>
                  <a:gd name="T26" fmla="*/ 0 w 42"/>
                  <a:gd name="T27" fmla="*/ 0 h 20"/>
                  <a:gd name="T28" fmla="*/ 0 w 42"/>
                  <a:gd name="T29" fmla="*/ 0 h 20"/>
                  <a:gd name="T30" fmla="*/ 0 w 42"/>
                  <a:gd name="T31" fmla="*/ 0 h 20"/>
                  <a:gd name="T32" fmla="*/ 0 w 42"/>
                  <a:gd name="T33" fmla="*/ 0 h 20"/>
                  <a:gd name="T34" fmla="*/ 0 w 42"/>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 h="20">
                    <a:moveTo>
                      <a:pt x="6" y="8"/>
                    </a:moveTo>
                    <a:lnTo>
                      <a:pt x="5" y="8"/>
                    </a:lnTo>
                    <a:lnTo>
                      <a:pt x="12" y="9"/>
                    </a:lnTo>
                    <a:lnTo>
                      <a:pt x="19" y="10"/>
                    </a:lnTo>
                    <a:lnTo>
                      <a:pt x="28" y="14"/>
                    </a:lnTo>
                    <a:lnTo>
                      <a:pt x="36" y="20"/>
                    </a:lnTo>
                    <a:lnTo>
                      <a:pt x="42" y="12"/>
                    </a:lnTo>
                    <a:lnTo>
                      <a:pt x="31" y="6"/>
                    </a:lnTo>
                    <a:lnTo>
                      <a:pt x="22" y="2"/>
                    </a:lnTo>
                    <a:lnTo>
                      <a:pt x="12" y="1"/>
                    </a:lnTo>
                    <a:lnTo>
                      <a:pt x="5" y="0"/>
                    </a:lnTo>
                    <a:lnTo>
                      <a:pt x="3" y="0"/>
                    </a:lnTo>
                    <a:lnTo>
                      <a:pt x="5" y="0"/>
                    </a:lnTo>
                    <a:lnTo>
                      <a:pt x="2" y="1"/>
                    </a:lnTo>
                    <a:lnTo>
                      <a:pt x="0" y="4"/>
                    </a:lnTo>
                    <a:lnTo>
                      <a:pt x="2" y="6"/>
                    </a:lnTo>
                    <a:lnTo>
                      <a:pt x="5" y="8"/>
                    </a:lnTo>
                    <a:lnTo>
                      <a:pt x="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79" name="Freeform 480"/>
              <p:cNvSpPr>
                <a:spLocks/>
              </p:cNvSpPr>
              <p:nvPr/>
            </p:nvSpPr>
            <p:spPr bwMode="auto">
              <a:xfrm>
                <a:off x="2925" y="4033"/>
                <a:ext cx="19" cy="16"/>
              </a:xfrm>
              <a:custGeom>
                <a:avLst/>
                <a:gdLst>
                  <a:gd name="T0" fmla="*/ 0 w 58"/>
                  <a:gd name="T1" fmla="*/ 0 h 48"/>
                  <a:gd name="T2" fmla="*/ 0 w 58"/>
                  <a:gd name="T3" fmla="*/ 0 h 48"/>
                  <a:gd name="T4" fmla="*/ 0 w 58"/>
                  <a:gd name="T5" fmla="*/ 0 h 48"/>
                  <a:gd name="T6" fmla="*/ 0 w 58"/>
                  <a:gd name="T7" fmla="*/ 0 h 48"/>
                  <a:gd name="T8" fmla="*/ 0 w 58"/>
                  <a:gd name="T9" fmla="*/ 0 h 48"/>
                  <a:gd name="T10" fmla="*/ 0 w 58"/>
                  <a:gd name="T11" fmla="*/ 0 h 48"/>
                  <a:gd name="T12" fmla="*/ 0 w 58"/>
                  <a:gd name="T13" fmla="*/ 0 h 48"/>
                  <a:gd name="T14" fmla="*/ 0 w 58"/>
                  <a:gd name="T15" fmla="*/ 0 h 48"/>
                  <a:gd name="T16" fmla="*/ 0 w 58"/>
                  <a:gd name="T17" fmla="*/ 0 h 48"/>
                  <a:gd name="T18" fmla="*/ 0 w 58"/>
                  <a:gd name="T19" fmla="*/ 0 h 48"/>
                  <a:gd name="T20" fmla="*/ 0 w 58"/>
                  <a:gd name="T21" fmla="*/ 0 h 48"/>
                  <a:gd name="T22" fmla="*/ 0 w 58"/>
                  <a:gd name="T23" fmla="*/ 0 h 48"/>
                  <a:gd name="T24" fmla="*/ 0 w 58"/>
                  <a:gd name="T25" fmla="*/ 0 h 48"/>
                  <a:gd name="T26" fmla="*/ 0 w 58"/>
                  <a:gd name="T27" fmla="*/ 0 h 48"/>
                  <a:gd name="T28" fmla="*/ 0 w 58"/>
                  <a:gd name="T29" fmla="*/ 0 h 48"/>
                  <a:gd name="T30" fmla="*/ 0 w 58"/>
                  <a:gd name="T31" fmla="*/ 0 h 48"/>
                  <a:gd name="T32" fmla="*/ 0 w 58"/>
                  <a:gd name="T33" fmla="*/ 0 h 48"/>
                  <a:gd name="T34" fmla="*/ 0 w 58"/>
                  <a:gd name="T35" fmla="*/ 0 h 48"/>
                  <a:gd name="T36" fmla="*/ 0 w 58"/>
                  <a:gd name="T37" fmla="*/ 0 h 48"/>
                  <a:gd name="T38" fmla="*/ 0 w 58"/>
                  <a:gd name="T39" fmla="*/ 0 h 48"/>
                  <a:gd name="T40" fmla="*/ 0 w 58"/>
                  <a:gd name="T41" fmla="*/ 0 h 48"/>
                  <a:gd name="T42" fmla="*/ 0 w 58"/>
                  <a:gd name="T43" fmla="*/ 0 h 48"/>
                  <a:gd name="T44" fmla="*/ 0 w 58"/>
                  <a:gd name="T45" fmla="*/ 0 h 48"/>
                  <a:gd name="T46" fmla="*/ 0 w 58"/>
                  <a:gd name="T47" fmla="*/ 0 h 48"/>
                  <a:gd name="T48" fmla="*/ 0 w 58"/>
                  <a:gd name="T49" fmla="*/ 0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8" h="48">
                    <a:moveTo>
                      <a:pt x="9" y="45"/>
                    </a:moveTo>
                    <a:lnTo>
                      <a:pt x="9" y="45"/>
                    </a:lnTo>
                    <a:lnTo>
                      <a:pt x="14" y="39"/>
                    </a:lnTo>
                    <a:lnTo>
                      <a:pt x="22" y="32"/>
                    </a:lnTo>
                    <a:lnTo>
                      <a:pt x="29" y="28"/>
                    </a:lnTo>
                    <a:lnTo>
                      <a:pt x="38" y="21"/>
                    </a:lnTo>
                    <a:lnTo>
                      <a:pt x="45" y="17"/>
                    </a:lnTo>
                    <a:lnTo>
                      <a:pt x="51" y="13"/>
                    </a:lnTo>
                    <a:lnTo>
                      <a:pt x="57" y="9"/>
                    </a:lnTo>
                    <a:lnTo>
                      <a:pt x="58" y="8"/>
                    </a:lnTo>
                    <a:lnTo>
                      <a:pt x="55" y="0"/>
                    </a:lnTo>
                    <a:lnTo>
                      <a:pt x="51" y="1"/>
                    </a:lnTo>
                    <a:lnTo>
                      <a:pt x="45" y="5"/>
                    </a:lnTo>
                    <a:lnTo>
                      <a:pt x="39" y="9"/>
                    </a:lnTo>
                    <a:lnTo>
                      <a:pt x="32" y="13"/>
                    </a:lnTo>
                    <a:lnTo>
                      <a:pt x="23" y="20"/>
                    </a:lnTo>
                    <a:lnTo>
                      <a:pt x="16" y="27"/>
                    </a:lnTo>
                    <a:lnTo>
                      <a:pt x="9" y="33"/>
                    </a:lnTo>
                    <a:lnTo>
                      <a:pt x="0" y="40"/>
                    </a:lnTo>
                    <a:lnTo>
                      <a:pt x="0" y="44"/>
                    </a:lnTo>
                    <a:lnTo>
                      <a:pt x="3" y="47"/>
                    </a:lnTo>
                    <a:lnTo>
                      <a:pt x="6" y="48"/>
                    </a:lnTo>
                    <a:lnTo>
                      <a:pt x="9"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80" name="Freeform 481"/>
              <p:cNvSpPr>
                <a:spLocks/>
              </p:cNvSpPr>
              <p:nvPr/>
            </p:nvSpPr>
            <p:spPr bwMode="auto">
              <a:xfrm>
                <a:off x="2916" y="4047"/>
                <a:ext cx="12" cy="12"/>
              </a:xfrm>
              <a:custGeom>
                <a:avLst/>
                <a:gdLst>
                  <a:gd name="T0" fmla="*/ 0 w 34"/>
                  <a:gd name="T1" fmla="*/ 0 h 36"/>
                  <a:gd name="T2" fmla="*/ 0 w 34"/>
                  <a:gd name="T3" fmla="*/ 0 h 36"/>
                  <a:gd name="T4" fmla="*/ 0 w 34"/>
                  <a:gd name="T5" fmla="*/ 0 h 36"/>
                  <a:gd name="T6" fmla="*/ 0 w 34"/>
                  <a:gd name="T7" fmla="*/ 0 h 36"/>
                  <a:gd name="T8" fmla="*/ 0 w 34"/>
                  <a:gd name="T9" fmla="*/ 0 h 36"/>
                  <a:gd name="T10" fmla="*/ 0 w 34"/>
                  <a:gd name="T11" fmla="*/ 0 h 36"/>
                  <a:gd name="T12" fmla="*/ 0 w 34"/>
                  <a:gd name="T13" fmla="*/ 0 h 36"/>
                  <a:gd name="T14" fmla="*/ 0 w 34"/>
                  <a:gd name="T15" fmla="*/ 0 h 36"/>
                  <a:gd name="T16" fmla="*/ 0 w 34"/>
                  <a:gd name="T17" fmla="*/ 0 h 36"/>
                  <a:gd name="T18" fmla="*/ 0 w 34"/>
                  <a:gd name="T19" fmla="*/ 0 h 36"/>
                  <a:gd name="T20" fmla="*/ 0 w 34"/>
                  <a:gd name="T21" fmla="*/ 0 h 36"/>
                  <a:gd name="T22" fmla="*/ 0 w 34"/>
                  <a:gd name="T23" fmla="*/ 0 h 36"/>
                  <a:gd name="T24" fmla="*/ 0 w 34"/>
                  <a:gd name="T25" fmla="*/ 0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36">
                    <a:moveTo>
                      <a:pt x="9" y="36"/>
                    </a:moveTo>
                    <a:lnTo>
                      <a:pt x="9" y="35"/>
                    </a:lnTo>
                    <a:lnTo>
                      <a:pt x="13" y="31"/>
                    </a:lnTo>
                    <a:lnTo>
                      <a:pt x="19" y="23"/>
                    </a:lnTo>
                    <a:lnTo>
                      <a:pt x="26" y="14"/>
                    </a:lnTo>
                    <a:lnTo>
                      <a:pt x="34" y="5"/>
                    </a:lnTo>
                    <a:lnTo>
                      <a:pt x="25" y="0"/>
                    </a:lnTo>
                    <a:lnTo>
                      <a:pt x="18" y="8"/>
                    </a:lnTo>
                    <a:lnTo>
                      <a:pt x="10" y="18"/>
                    </a:lnTo>
                    <a:lnTo>
                      <a:pt x="4" y="26"/>
                    </a:lnTo>
                    <a:lnTo>
                      <a:pt x="0" y="32"/>
                    </a:lnTo>
                    <a:lnTo>
                      <a:pt x="0" y="31"/>
                    </a:lnTo>
                    <a:lnTo>
                      <a:pt x="9"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81" name="Freeform 482"/>
              <p:cNvSpPr>
                <a:spLocks/>
              </p:cNvSpPr>
              <p:nvPr/>
            </p:nvSpPr>
            <p:spPr bwMode="auto">
              <a:xfrm>
                <a:off x="2900" y="4057"/>
                <a:ext cx="19" cy="14"/>
              </a:xfrm>
              <a:custGeom>
                <a:avLst/>
                <a:gdLst>
                  <a:gd name="T0" fmla="*/ 0 w 57"/>
                  <a:gd name="T1" fmla="*/ 0 h 43"/>
                  <a:gd name="T2" fmla="*/ 0 w 57"/>
                  <a:gd name="T3" fmla="*/ 0 h 43"/>
                  <a:gd name="T4" fmla="*/ 0 w 57"/>
                  <a:gd name="T5" fmla="*/ 0 h 43"/>
                  <a:gd name="T6" fmla="*/ 0 w 57"/>
                  <a:gd name="T7" fmla="*/ 0 h 43"/>
                  <a:gd name="T8" fmla="*/ 0 w 57"/>
                  <a:gd name="T9" fmla="*/ 0 h 43"/>
                  <a:gd name="T10" fmla="*/ 0 w 57"/>
                  <a:gd name="T11" fmla="*/ 0 h 43"/>
                  <a:gd name="T12" fmla="*/ 0 w 57"/>
                  <a:gd name="T13" fmla="*/ 0 h 43"/>
                  <a:gd name="T14" fmla="*/ 0 w 57"/>
                  <a:gd name="T15" fmla="*/ 0 h 43"/>
                  <a:gd name="T16" fmla="*/ 0 w 57"/>
                  <a:gd name="T17" fmla="*/ 0 h 43"/>
                  <a:gd name="T18" fmla="*/ 0 w 57"/>
                  <a:gd name="T19" fmla="*/ 0 h 43"/>
                  <a:gd name="T20" fmla="*/ 0 w 57"/>
                  <a:gd name="T21" fmla="*/ 0 h 43"/>
                  <a:gd name="T22" fmla="*/ 0 w 57"/>
                  <a:gd name="T23" fmla="*/ 0 h 43"/>
                  <a:gd name="T24" fmla="*/ 0 w 57"/>
                  <a:gd name="T25" fmla="*/ 0 h 43"/>
                  <a:gd name="T26" fmla="*/ 0 w 57"/>
                  <a:gd name="T27" fmla="*/ 0 h 43"/>
                  <a:gd name="T28" fmla="*/ 0 w 57"/>
                  <a:gd name="T29" fmla="*/ 0 h 43"/>
                  <a:gd name="T30" fmla="*/ 0 w 57"/>
                  <a:gd name="T31" fmla="*/ 0 h 43"/>
                  <a:gd name="T32" fmla="*/ 0 w 57"/>
                  <a:gd name="T33" fmla="*/ 0 h 43"/>
                  <a:gd name="T34" fmla="*/ 0 w 57"/>
                  <a:gd name="T35" fmla="*/ 0 h 43"/>
                  <a:gd name="T36" fmla="*/ 0 w 57"/>
                  <a:gd name="T37" fmla="*/ 0 h 43"/>
                  <a:gd name="T38" fmla="*/ 0 w 57"/>
                  <a:gd name="T39" fmla="*/ 0 h 43"/>
                  <a:gd name="T40" fmla="*/ 0 w 57"/>
                  <a:gd name="T41" fmla="*/ 0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 h="43">
                    <a:moveTo>
                      <a:pt x="12" y="43"/>
                    </a:moveTo>
                    <a:lnTo>
                      <a:pt x="10" y="43"/>
                    </a:lnTo>
                    <a:lnTo>
                      <a:pt x="13" y="42"/>
                    </a:lnTo>
                    <a:lnTo>
                      <a:pt x="18" y="36"/>
                    </a:lnTo>
                    <a:lnTo>
                      <a:pt x="22" y="32"/>
                    </a:lnTo>
                    <a:lnTo>
                      <a:pt x="31" y="27"/>
                    </a:lnTo>
                    <a:lnTo>
                      <a:pt x="38" y="23"/>
                    </a:lnTo>
                    <a:lnTo>
                      <a:pt x="45" y="16"/>
                    </a:lnTo>
                    <a:lnTo>
                      <a:pt x="52" y="11"/>
                    </a:lnTo>
                    <a:lnTo>
                      <a:pt x="57" y="5"/>
                    </a:lnTo>
                    <a:lnTo>
                      <a:pt x="48" y="0"/>
                    </a:lnTo>
                    <a:lnTo>
                      <a:pt x="44" y="5"/>
                    </a:lnTo>
                    <a:lnTo>
                      <a:pt x="39" y="11"/>
                    </a:lnTo>
                    <a:lnTo>
                      <a:pt x="32" y="15"/>
                    </a:lnTo>
                    <a:lnTo>
                      <a:pt x="25" y="19"/>
                    </a:lnTo>
                    <a:lnTo>
                      <a:pt x="16" y="24"/>
                    </a:lnTo>
                    <a:lnTo>
                      <a:pt x="9" y="31"/>
                    </a:lnTo>
                    <a:lnTo>
                      <a:pt x="4" y="36"/>
                    </a:lnTo>
                    <a:lnTo>
                      <a:pt x="2" y="43"/>
                    </a:lnTo>
                    <a:lnTo>
                      <a:pt x="0" y="43"/>
                    </a:lnTo>
                    <a:lnTo>
                      <a:pt x="12"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82" name="Freeform 483"/>
              <p:cNvSpPr>
                <a:spLocks/>
              </p:cNvSpPr>
              <p:nvPr/>
            </p:nvSpPr>
            <p:spPr bwMode="auto">
              <a:xfrm>
                <a:off x="2900" y="4071"/>
                <a:ext cx="5" cy="16"/>
              </a:xfrm>
              <a:custGeom>
                <a:avLst/>
                <a:gdLst>
                  <a:gd name="T0" fmla="*/ 0 w 13"/>
                  <a:gd name="T1" fmla="*/ 0 h 46"/>
                  <a:gd name="T2" fmla="*/ 0 w 13"/>
                  <a:gd name="T3" fmla="*/ 0 h 46"/>
                  <a:gd name="T4" fmla="*/ 0 w 13"/>
                  <a:gd name="T5" fmla="*/ 0 h 46"/>
                  <a:gd name="T6" fmla="*/ 0 w 13"/>
                  <a:gd name="T7" fmla="*/ 0 h 46"/>
                  <a:gd name="T8" fmla="*/ 0 w 13"/>
                  <a:gd name="T9" fmla="*/ 0 h 46"/>
                  <a:gd name="T10" fmla="*/ 0 w 13"/>
                  <a:gd name="T11" fmla="*/ 0 h 46"/>
                  <a:gd name="T12" fmla="*/ 0 w 13"/>
                  <a:gd name="T13" fmla="*/ 0 h 46"/>
                  <a:gd name="T14" fmla="*/ 0 w 13"/>
                  <a:gd name="T15" fmla="*/ 0 h 46"/>
                  <a:gd name="T16" fmla="*/ 0 w 13"/>
                  <a:gd name="T17" fmla="*/ 0 h 46"/>
                  <a:gd name="T18" fmla="*/ 0 w 13"/>
                  <a:gd name="T19" fmla="*/ 0 h 46"/>
                  <a:gd name="T20" fmla="*/ 0 w 13"/>
                  <a:gd name="T21" fmla="*/ 0 h 46"/>
                  <a:gd name="T22" fmla="*/ 0 w 13"/>
                  <a:gd name="T23" fmla="*/ 0 h 46"/>
                  <a:gd name="T24" fmla="*/ 0 w 13"/>
                  <a:gd name="T25" fmla="*/ 0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46">
                    <a:moveTo>
                      <a:pt x="13" y="46"/>
                    </a:moveTo>
                    <a:lnTo>
                      <a:pt x="12" y="46"/>
                    </a:lnTo>
                    <a:lnTo>
                      <a:pt x="12" y="33"/>
                    </a:lnTo>
                    <a:lnTo>
                      <a:pt x="12" y="19"/>
                    </a:lnTo>
                    <a:lnTo>
                      <a:pt x="12" y="8"/>
                    </a:lnTo>
                    <a:lnTo>
                      <a:pt x="12" y="0"/>
                    </a:lnTo>
                    <a:lnTo>
                      <a:pt x="0" y="0"/>
                    </a:lnTo>
                    <a:lnTo>
                      <a:pt x="0" y="8"/>
                    </a:lnTo>
                    <a:lnTo>
                      <a:pt x="0" y="19"/>
                    </a:lnTo>
                    <a:lnTo>
                      <a:pt x="0" y="33"/>
                    </a:lnTo>
                    <a:lnTo>
                      <a:pt x="3" y="46"/>
                    </a:lnTo>
                    <a:lnTo>
                      <a:pt x="2" y="46"/>
                    </a:lnTo>
                    <a:lnTo>
                      <a:pt x="13"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83" name="Freeform 484"/>
              <p:cNvSpPr>
                <a:spLocks/>
              </p:cNvSpPr>
              <p:nvPr/>
            </p:nvSpPr>
            <p:spPr bwMode="auto">
              <a:xfrm>
                <a:off x="2901" y="4087"/>
                <a:ext cx="5" cy="12"/>
              </a:xfrm>
              <a:custGeom>
                <a:avLst/>
                <a:gdLst>
                  <a:gd name="T0" fmla="*/ 0 w 14"/>
                  <a:gd name="T1" fmla="*/ 0 h 38"/>
                  <a:gd name="T2" fmla="*/ 0 w 14"/>
                  <a:gd name="T3" fmla="*/ 0 h 38"/>
                  <a:gd name="T4" fmla="*/ 0 w 14"/>
                  <a:gd name="T5" fmla="*/ 0 h 38"/>
                  <a:gd name="T6" fmla="*/ 0 w 14"/>
                  <a:gd name="T7" fmla="*/ 0 h 38"/>
                  <a:gd name="T8" fmla="*/ 0 w 14"/>
                  <a:gd name="T9" fmla="*/ 0 h 38"/>
                  <a:gd name="T10" fmla="*/ 0 w 14"/>
                  <a:gd name="T11" fmla="*/ 0 h 38"/>
                  <a:gd name="T12" fmla="*/ 0 w 14"/>
                  <a:gd name="T13" fmla="*/ 0 h 38"/>
                  <a:gd name="T14" fmla="*/ 0 w 14"/>
                  <a:gd name="T15" fmla="*/ 0 h 38"/>
                  <a:gd name="T16" fmla="*/ 0 w 14"/>
                  <a:gd name="T17" fmla="*/ 0 h 38"/>
                  <a:gd name="T18" fmla="*/ 0 w 14"/>
                  <a:gd name="T19" fmla="*/ 0 h 38"/>
                  <a:gd name="T20" fmla="*/ 0 w 14"/>
                  <a:gd name="T21" fmla="*/ 0 h 38"/>
                  <a:gd name="T22" fmla="*/ 0 w 14"/>
                  <a:gd name="T23" fmla="*/ 0 h 38"/>
                  <a:gd name="T24" fmla="*/ 0 w 14"/>
                  <a:gd name="T25" fmla="*/ 0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 h="38">
                    <a:moveTo>
                      <a:pt x="14" y="36"/>
                    </a:moveTo>
                    <a:lnTo>
                      <a:pt x="14" y="35"/>
                    </a:lnTo>
                    <a:lnTo>
                      <a:pt x="13" y="30"/>
                    </a:lnTo>
                    <a:lnTo>
                      <a:pt x="11" y="20"/>
                    </a:lnTo>
                    <a:lnTo>
                      <a:pt x="10" y="11"/>
                    </a:lnTo>
                    <a:lnTo>
                      <a:pt x="11" y="0"/>
                    </a:lnTo>
                    <a:lnTo>
                      <a:pt x="0" y="0"/>
                    </a:lnTo>
                    <a:lnTo>
                      <a:pt x="1" y="11"/>
                    </a:lnTo>
                    <a:lnTo>
                      <a:pt x="2" y="20"/>
                    </a:lnTo>
                    <a:lnTo>
                      <a:pt x="4" y="30"/>
                    </a:lnTo>
                    <a:lnTo>
                      <a:pt x="5" y="38"/>
                    </a:lnTo>
                    <a:lnTo>
                      <a:pt x="5" y="36"/>
                    </a:lnTo>
                    <a:lnTo>
                      <a:pt x="14"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84" name="Freeform 485"/>
              <p:cNvSpPr>
                <a:spLocks/>
              </p:cNvSpPr>
              <p:nvPr/>
            </p:nvSpPr>
            <p:spPr bwMode="auto">
              <a:xfrm>
                <a:off x="2903" y="4099"/>
                <a:ext cx="5" cy="8"/>
              </a:xfrm>
              <a:custGeom>
                <a:avLst/>
                <a:gdLst>
                  <a:gd name="T0" fmla="*/ 0 w 16"/>
                  <a:gd name="T1" fmla="*/ 0 h 25"/>
                  <a:gd name="T2" fmla="*/ 0 w 16"/>
                  <a:gd name="T3" fmla="*/ 0 h 25"/>
                  <a:gd name="T4" fmla="*/ 0 w 16"/>
                  <a:gd name="T5" fmla="*/ 0 h 25"/>
                  <a:gd name="T6" fmla="*/ 0 w 16"/>
                  <a:gd name="T7" fmla="*/ 0 h 25"/>
                  <a:gd name="T8" fmla="*/ 0 w 16"/>
                  <a:gd name="T9" fmla="*/ 0 h 25"/>
                  <a:gd name="T10" fmla="*/ 0 w 16"/>
                  <a:gd name="T11" fmla="*/ 0 h 25"/>
                  <a:gd name="T12" fmla="*/ 0 w 16"/>
                  <a:gd name="T13" fmla="*/ 0 h 25"/>
                  <a:gd name="T14" fmla="*/ 0 w 16"/>
                  <a:gd name="T15" fmla="*/ 0 h 25"/>
                  <a:gd name="T16" fmla="*/ 0 w 16"/>
                  <a:gd name="T17" fmla="*/ 0 h 25"/>
                  <a:gd name="T18" fmla="*/ 0 w 16"/>
                  <a:gd name="T19" fmla="*/ 0 h 25"/>
                  <a:gd name="T20" fmla="*/ 0 w 16"/>
                  <a:gd name="T21" fmla="*/ 0 h 25"/>
                  <a:gd name="T22" fmla="*/ 0 w 16"/>
                  <a:gd name="T23" fmla="*/ 0 h 25"/>
                  <a:gd name="T24" fmla="*/ 0 w 16"/>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25">
                    <a:moveTo>
                      <a:pt x="16" y="23"/>
                    </a:moveTo>
                    <a:lnTo>
                      <a:pt x="16" y="22"/>
                    </a:lnTo>
                    <a:lnTo>
                      <a:pt x="15" y="15"/>
                    </a:lnTo>
                    <a:lnTo>
                      <a:pt x="12" y="9"/>
                    </a:lnTo>
                    <a:lnTo>
                      <a:pt x="11" y="3"/>
                    </a:lnTo>
                    <a:lnTo>
                      <a:pt x="9" y="0"/>
                    </a:lnTo>
                    <a:lnTo>
                      <a:pt x="0" y="0"/>
                    </a:lnTo>
                    <a:lnTo>
                      <a:pt x="2" y="6"/>
                    </a:lnTo>
                    <a:lnTo>
                      <a:pt x="3" y="11"/>
                    </a:lnTo>
                    <a:lnTo>
                      <a:pt x="6" y="18"/>
                    </a:lnTo>
                    <a:lnTo>
                      <a:pt x="8" y="25"/>
                    </a:lnTo>
                    <a:lnTo>
                      <a:pt x="8" y="23"/>
                    </a:lnTo>
                    <a:lnTo>
                      <a:pt x="1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85" name="Freeform 486"/>
              <p:cNvSpPr>
                <a:spLocks/>
              </p:cNvSpPr>
              <p:nvPr/>
            </p:nvSpPr>
            <p:spPr bwMode="auto">
              <a:xfrm>
                <a:off x="2905" y="4106"/>
                <a:ext cx="6" cy="14"/>
              </a:xfrm>
              <a:custGeom>
                <a:avLst/>
                <a:gdLst>
                  <a:gd name="T0" fmla="*/ 0 w 17"/>
                  <a:gd name="T1" fmla="*/ 0 h 40"/>
                  <a:gd name="T2" fmla="*/ 0 w 17"/>
                  <a:gd name="T3" fmla="*/ 0 h 40"/>
                  <a:gd name="T4" fmla="*/ 0 w 17"/>
                  <a:gd name="T5" fmla="*/ 0 h 40"/>
                  <a:gd name="T6" fmla="*/ 0 w 17"/>
                  <a:gd name="T7" fmla="*/ 0 h 40"/>
                  <a:gd name="T8" fmla="*/ 0 w 17"/>
                  <a:gd name="T9" fmla="*/ 0 h 40"/>
                  <a:gd name="T10" fmla="*/ 0 w 17"/>
                  <a:gd name="T11" fmla="*/ 0 h 40"/>
                  <a:gd name="T12" fmla="*/ 0 w 17"/>
                  <a:gd name="T13" fmla="*/ 0 h 40"/>
                  <a:gd name="T14" fmla="*/ 0 w 17"/>
                  <a:gd name="T15" fmla="*/ 0 h 40"/>
                  <a:gd name="T16" fmla="*/ 0 w 17"/>
                  <a:gd name="T17" fmla="*/ 0 h 40"/>
                  <a:gd name="T18" fmla="*/ 0 w 17"/>
                  <a:gd name="T19" fmla="*/ 0 h 40"/>
                  <a:gd name="T20" fmla="*/ 0 w 17"/>
                  <a:gd name="T21" fmla="*/ 0 h 40"/>
                  <a:gd name="T22" fmla="*/ 0 w 17"/>
                  <a:gd name="T23" fmla="*/ 0 h 40"/>
                  <a:gd name="T24" fmla="*/ 0 w 17"/>
                  <a:gd name="T25" fmla="*/ 0 h 40"/>
                  <a:gd name="T26" fmla="*/ 0 w 17"/>
                  <a:gd name="T27" fmla="*/ 0 h 40"/>
                  <a:gd name="T28" fmla="*/ 0 w 17"/>
                  <a:gd name="T29" fmla="*/ 0 h 40"/>
                  <a:gd name="T30" fmla="*/ 0 w 17"/>
                  <a:gd name="T31" fmla="*/ 0 h 40"/>
                  <a:gd name="T32" fmla="*/ 0 w 17"/>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40">
                    <a:moveTo>
                      <a:pt x="17" y="35"/>
                    </a:moveTo>
                    <a:lnTo>
                      <a:pt x="17" y="35"/>
                    </a:lnTo>
                    <a:lnTo>
                      <a:pt x="16" y="26"/>
                    </a:lnTo>
                    <a:lnTo>
                      <a:pt x="13" y="18"/>
                    </a:lnTo>
                    <a:lnTo>
                      <a:pt x="11" y="9"/>
                    </a:lnTo>
                    <a:lnTo>
                      <a:pt x="8" y="0"/>
                    </a:lnTo>
                    <a:lnTo>
                      <a:pt x="0" y="0"/>
                    </a:lnTo>
                    <a:lnTo>
                      <a:pt x="3" y="9"/>
                    </a:lnTo>
                    <a:lnTo>
                      <a:pt x="4" y="18"/>
                    </a:lnTo>
                    <a:lnTo>
                      <a:pt x="7" y="26"/>
                    </a:lnTo>
                    <a:lnTo>
                      <a:pt x="8" y="35"/>
                    </a:lnTo>
                    <a:lnTo>
                      <a:pt x="10" y="38"/>
                    </a:lnTo>
                    <a:lnTo>
                      <a:pt x="13" y="40"/>
                    </a:lnTo>
                    <a:lnTo>
                      <a:pt x="16" y="38"/>
                    </a:lnTo>
                    <a:lnTo>
                      <a:pt x="17"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86" name="Freeform 487"/>
              <p:cNvSpPr>
                <a:spLocks/>
              </p:cNvSpPr>
              <p:nvPr/>
            </p:nvSpPr>
            <p:spPr bwMode="auto">
              <a:xfrm>
                <a:off x="2908" y="4118"/>
                <a:ext cx="4" cy="10"/>
              </a:xfrm>
              <a:custGeom>
                <a:avLst/>
                <a:gdLst>
                  <a:gd name="T0" fmla="*/ 0 w 12"/>
                  <a:gd name="T1" fmla="*/ 0 h 31"/>
                  <a:gd name="T2" fmla="*/ 0 w 12"/>
                  <a:gd name="T3" fmla="*/ 0 h 31"/>
                  <a:gd name="T4" fmla="*/ 0 w 12"/>
                  <a:gd name="T5" fmla="*/ 0 h 31"/>
                  <a:gd name="T6" fmla="*/ 0 w 12"/>
                  <a:gd name="T7" fmla="*/ 0 h 31"/>
                  <a:gd name="T8" fmla="*/ 0 w 12"/>
                  <a:gd name="T9" fmla="*/ 0 h 31"/>
                  <a:gd name="T10" fmla="*/ 0 w 12"/>
                  <a:gd name="T11" fmla="*/ 0 h 31"/>
                  <a:gd name="T12" fmla="*/ 0 w 12"/>
                  <a:gd name="T13" fmla="*/ 0 h 31"/>
                  <a:gd name="T14" fmla="*/ 0 w 12"/>
                  <a:gd name="T15" fmla="*/ 0 h 31"/>
                  <a:gd name="T16" fmla="*/ 0 w 12"/>
                  <a:gd name="T17" fmla="*/ 0 h 31"/>
                  <a:gd name="T18" fmla="*/ 0 w 12"/>
                  <a:gd name="T19" fmla="*/ 0 h 31"/>
                  <a:gd name="T20" fmla="*/ 0 w 12"/>
                  <a:gd name="T21" fmla="*/ 0 h 31"/>
                  <a:gd name="T22" fmla="*/ 0 w 12"/>
                  <a:gd name="T23" fmla="*/ 0 h 31"/>
                  <a:gd name="T24" fmla="*/ 0 w 12"/>
                  <a:gd name="T25" fmla="*/ 0 h 31"/>
                  <a:gd name="T26" fmla="*/ 0 w 12"/>
                  <a:gd name="T27" fmla="*/ 0 h 31"/>
                  <a:gd name="T28" fmla="*/ 0 w 12"/>
                  <a:gd name="T29" fmla="*/ 0 h 31"/>
                  <a:gd name="T30" fmla="*/ 0 w 12"/>
                  <a:gd name="T31" fmla="*/ 0 h 31"/>
                  <a:gd name="T32" fmla="*/ 0 w 12"/>
                  <a:gd name="T33" fmla="*/ 0 h 31"/>
                  <a:gd name="T34" fmla="*/ 0 w 12"/>
                  <a:gd name="T35" fmla="*/ 0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 h="31">
                    <a:moveTo>
                      <a:pt x="6" y="31"/>
                    </a:moveTo>
                    <a:lnTo>
                      <a:pt x="12" y="26"/>
                    </a:lnTo>
                    <a:lnTo>
                      <a:pt x="12" y="19"/>
                    </a:lnTo>
                    <a:lnTo>
                      <a:pt x="12" y="13"/>
                    </a:lnTo>
                    <a:lnTo>
                      <a:pt x="11" y="7"/>
                    </a:lnTo>
                    <a:lnTo>
                      <a:pt x="9" y="0"/>
                    </a:lnTo>
                    <a:lnTo>
                      <a:pt x="0" y="0"/>
                    </a:lnTo>
                    <a:lnTo>
                      <a:pt x="2" y="7"/>
                    </a:lnTo>
                    <a:lnTo>
                      <a:pt x="0" y="13"/>
                    </a:lnTo>
                    <a:lnTo>
                      <a:pt x="0" y="19"/>
                    </a:lnTo>
                    <a:lnTo>
                      <a:pt x="0" y="26"/>
                    </a:lnTo>
                    <a:lnTo>
                      <a:pt x="6" y="21"/>
                    </a:lnTo>
                    <a:lnTo>
                      <a:pt x="0" y="26"/>
                    </a:lnTo>
                    <a:lnTo>
                      <a:pt x="2" y="30"/>
                    </a:lnTo>
                    <a:lnTo>
                      <a:pt x="6" y="31"/>
                    </a:lnTo>
                    <a:lnTo>
                      <a:pt x="11" y="30"/>
                    </a:lnTo>
                    <a:lnTo>
                      <a:pt x="12" y="26"/>
                    </a:lnTo>
                    <a:lnTo>
                      <a:pt x="6"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87" name="Freeform 488"/>
              <p:cNvSpPr>
                <a:spLocks/>
              </p:cNvSpPr>
              <p:nvPr/>
            </p:nvSpPr>
            <p:spPr bwMode="auto">
              <a:xfrm>
                <a:off x="2888" y="4125"/>
                <a:ext cx="22" cy="3"/>
              </a:xfrm>
              <a:custGeom>
                <a:avLst/>
                <a:gdLst>
                  <a:gd name="T0" fmla="*/ 0 w 65"/>
                  <a:gd name="T1" fmla="*/ 0 h 10"/>
                  <a:gd name="T2" fmla="*/ 0 w 65"/>
                  <a:gd name="T3" fmla="*/ 0 h 10"/>
                  <a:gd name="T4" fmla="*/ 0 w 65"/>
                  <a:gd name="T5" fmla="*/ 0 h 10"/>
                  <a:gd name="T6" fmla="*/ 0 w 65"/>
                  <a:gd name="T7" fmla="*/ 0 h 10"/>
                  <a:gd name="T8" fmla="*/ 0 w 65"/>
                  <a:gd name="T9" fmla="*/ 0 h 10"/>
                  <a:gd name="T10" fmla="*/ 0 w 65"/>
                  <a:gd name="T11" fmla="*/ 0 h 10"/>
                  <a:gd name="T12" fmla="*/ 0 w 65"/>
                  <a:gd name="T13" fmla="*/ 0 h 10"/>
                  <a:gd name="T14" fmla="*/ 0 w 65"/>
                  <a:gd name="T15" fmla="*/ 0 h 10"/>
                  <a:gd name="T16" fmla="*/ 0 w 65"/>
                  <a:gd name="T17" fmla="*/ 0 h 10"/>
                  <a:gd name="T18" fmla="*/ 0 w 65"/>
                  <a:gd name="T19" fmla="*/ 0 h 10"/>
                  <a:gd name="T20" fmla="*/ 0 w 65"/>
                  <a:gd name="T21" fmla="*/ 0 h 10"/>
                  <a:gd name="T22" fmla="*/ 0 w 65"/>
                  <a:gd name="T23" fmla="*/ 0 h 10"/>
                  <a:gd name="T24" fmla="*/ 0 w 65"/>
                  <a:gd name="T25" fmla="*/ 0 h 10"/>
                  <a:gd name="T26" fmla="*/ 0 w 65"/>
                  <a:gd name="T27" fmla="*/ 0 h 10"/>
                  <a:gd name="T28" fmla="*/ 0 w 65"/>
                  <a:gd name="T29" fmla="*/ 0 h 10"/>
                  <a:gd name="T30" fmla="*/ 0 w 65"/>
                  <a:gd name="T31" fmla="*/ 0 h 10"/>
                  <a:gd name="T32" fmla="*/ 0 w 65"/>
                  <a:gd name="T33" fmla="*/ 0 h 10"/>
                  <a:gd name="T34" fmla="*/ 0 w 65"/>
                  <a:gd name="T35" fmla="*/ 0 h 10"/>
                  <a:gd name="T36" fmla="*/ 0 w 65"/>
                  <a:gd name="T37" fmla="*/ 0 h 10"/>
                  <a:gd name="T38" fmla="*/ 0 w 65"/>
                  <a:gd name="T39" fmla="*/ 0 h 10"/>
                  <a:gd name="T40" fmla="*/ 0 w 65"/>
                  <a:gd name="T41" fmla="*/ 0 h 10"/>
                  <a:gd name="T42" fmla="*/ 0 w 65"/>
                  <a:gd name="T43" fmla="*/ 0 h 10"/>
                  <a:gd name="T44" fmla="*/ 0 w 65"/>
                  <a:gd name="T45" fmla="*/ 0 h 10"/>
                  <a:gd name="T46" fmla="*/ 0 w 65"/>
                  <a:gd name="T47" fmla="*/ 0 h 10"/>
                  <a:gd name="T48" fmla="*/ 0 w 65"/>
                  <a:gd name="T49" fmla="*/ 0 h 10"/>
                  <a:gd name="T50" fmla="*/ 0 w 65"/>
                  <a:gd name="T51" fmla="*/ 0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5" h="10">
                    <a:moveTo>
                      <a:pt x="0" y="5"/>
                    </a:moveTo>
                    <a:lnTo>
                      <a:pt x="4" y="9"/>
                    </a:lnTo>
                    <a:lnTo>
                      <a:pt x="9" y="10"/>
                    </a:lnTo>
                    <a:lnTo>
                      <a:pt x="16" y="10"/>
                    </a:lnTo>
                    <a:lnTo>
                      <a:pt x="25" y="10"/>
                    </a:lnTo>
                    <a:lnTo>
                      <a:pt x="35" y="10"/>
                    </a:lnTo>
                    <a:lnTo>
                      <a:pt x="43" y="10"/>
                    </a:lnTo>
                    <a:lnTo>
                      <a:pt x="52" y="10"/>
                    </a:lnTo>
                    <a:lnTo>
                      <a:pt x="59" y="10"/>
                    </a:lnTo>
                    <a:lnTo>
                      <a:pt x="65" y="10"/>
                    </a:lnTo>
                    <a:lnTo>
                      <a:pt x="65" y="0"/>
                    </a:lnTo>
                    <a:lnTo>
                      <a:pt x="59" y="0"/>
                    </a:lnTo>
                    <a:lnTo>
                      <a:pt x="52" y="0"/>
                    </a:lnTo>
                    <a:lnTo>
                      <a:pt x="43" y="0"/>
                    </a:lnTo>
                    <a:lnTo>
                      <a:pt x="35" y="0"/>
                    </a:lnTo>
                    <a:lnTo>
                      <a:pt x="25" y="0"/>
                    </a:lnTo>
                    <a:lnTo>
                      <a:pt x="16" y="0"/>
                    </a:lnTo>
                    <a:lnTo>
                      <a:pt x="9" y="0"/>
                    </a:lnTo>
                    <a:lnTo>
                      <a:pt x="4" y="1"/>
                    </a:lnTo>
                    <a:lnTo>
                      <a:pt x="9" y="5"/>
                    </a:lnTo>
                    <a:lnTo>
                      <a:pt x="4" y="1"/>
                    </a:lnTo>
                    <a:lnTo>
                      <a:pt x="1" y="2"/>
                    </a:lnTo>
                    <a:lnTo>
                      <a:pt x="0" y="5"/>
                    </a:lnTo>
                    <a:lnTo>
                      <a:pt x="1" y="8"/>
                    </a:lnTo>
                    <a:lnTo>
                      <a:pt x="4" y="9"/>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88" name="Freeform 489"/>
              <p:cNvSpPr>
                <a:spLocks/>
              </p:cNvSpPr>
              <p:nvPr/>
            </p:nvSpPr>
            <p:spPr bwMode="auto">
              <a:xfrm>
                <a:off x="2829" y="4091"/>
                <a:ext cx="62" cy="36"/>
              </a:xfrm>
              <a:custGeom>
                <a:avLst/>
                <a:gdLst>
                  <a:gd name="T0" fmla="*/ 0 w 188"/>
                  <a:gd name="T1" fmla="*/ 0 h 108"/>
                  <a:gd name="T2" fmla="*/ 0 w 188"/>
                  <a:gd name="T3" fmla="*/ 0 h 108"/>
                  <a:gd name="T4" fmla="*/ 0 w 188"/>
                  <a:gd name="T5" fmla="*/ 0 h 108"/>
                  <a:gd name="T6" fmla="*/ 0 w 188"/>
                  <a:gd name="T7" fmla="*/ 0 h 108"/>
                  <a:gd name="T8" fmla="*/ 0 w 188"/>
                  <a:gd name="T9" fmla="*/ 0 h 108"/>
                  <a:gd name="T10" fmla="*/ 0 w 188"/>
                  <a:gd name="T11" fmla="*/ 0 h 108"/>
                  <a:gd name="T12" fmla="*/ 0 w 188"/>
                  <a:gd name="T13" fmla="*/ 0 h 108"/>
                  <a:gd name="T14" fmla="*/ 0 w 188"/>
                  <a:gd name="T15" fmla="*/ 0 h 108"/>
                  <a:gd name="T16" fmla="*/ 0 w 188"/>
                  <a:gd name="T17" fmla="*/ 0 h 108"/>
                  <a:gd name="T18" fmla="*/ 0 w 188"/>
                  <a:gd name="T19" fmla="*/ 0 h 108"/>
                  <a:gd name="T20" fmla="*/ 0 w 188"/>
                  <a:gd name="T21" fmla="*/ 0 h 108"/>
                  <a:gd name="T22" fmla="*/ 0 w 188"/>
                  <a:gd name="T23" fmla="*/ 0 h 108"/>
                  <a:gd name="T24" fmla="*/ 0 w 188"/>
                  <a:gd name="T25" fmla="*/ 0 h 108"/>
                  <a:gd name="T26" fmla="*/ 0 w 188"/>
                  <a:gd name="T27" fmla="*/ 0 h 108"/>
                  <a:gd name="T28" fmla="*/ 0 w 188"/>
                  <a:gd name="T29" fmla="*/ 0 h 108"/>
                  <a:gd name="T30" fmla="*/ 0 w 188"/>
                  <a:gd name="T31" fmla="*/ 0 h 108"/>
                  <a:gd name="T32" fmla="*/ 0 w 188"/>
                  <a:gd name="T33" fmla="*/ 0 h 108"/>
                  <a:gd name="T34" fmla="*/ 0 w 188"/>
                  <a:gd name="T35" fmla="*/ 0 h 108"/>
                  <a:gd name="T36" fmla="*/ 0 w 188"/>
                  <a:gd name="T37" fmla="*/ 0 h 108"/>
                  <a:gd name="T38" fmla="*/ 0 w 188"/>
                  <a:gd name="T39" fmla="*/ 0 h 108"/>
                  <a:gd name="T40" fmla="*/ 0 w 188"/>
                  <a:gd name="T41" fmla="*/ 0 h 108"/>
                  <a:gd name="T42" fmla="*/ 0 w 188"/>
                  <a:gd name="T43" fmla="*/ 0 h 108"/>
                  <a:gd name="T44" fmla="*/ 0 w 188"/>
                  <a:gd name="T45" fmla="*/ 0 h 108"/>
                  <a:gd name="T46" fmla="*/ 0 w 188"/>
                  <a:gd name="T47" fmla="*/ 0 h 108"/>
                  <a:gd name="T48" fmla="*/ 0 w 188"/>
                  <a:gd name="T49" fmla="*/ 0 h 108"/>
                  <a:gd name="T50" fmla="*/ 0 w 188"/>
                  <a:gd name="T51" fmla="*/ 0 h 1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8" h="108">
                    <a:moveTo>
                      <a:pt x="0" y="6"/>
                    </a:moveTo>
                    <a:lnTo>
                      <a:pt x="3" y="8"/>
                    </a:lnTo>
                    <a:lnTo>
                      <a:pt x="23" y="18"/>
                    </a:lnTo>
                    <a:lnTo>
                      <a:pt x="48" y="31"/>
                    </a:lnTo>
                    <a:lnTo>
                      <a:pt x="77" y="46"/>
                    </a:lnTo>
                    <a:lnTo>
                      <a:pt x="108" y="62"/>
                    </a:lnTo>
                    <a:lnTo>
                      <a:pt x="134" y="77"/>
                    </a:lnTo>
                    <a:lnTo>
                      <a:pt x="157" y="92"/>
                    </a:lnTo>
                    <a:lnTo>
                      <a:pt x="173" y="103"/>
                    </a:lnTo>
                    <a:lnTo>
                      <a:pt x="179" y="108"/>
                    </a:lnTo>
                    <a:lnTo>
                      <a:pt x="188" y="108"/>
                    </a:lnTo>
                    <a:lnTo>
                      <a:pt x="179" y="97"/>
                    </a:lnTo>
                    <a:lnTo>
                      <a:pt x="163" y="84"/>
                    </a:lnTo>
                    <a:lnTo>
                      <a:pt x="140" y="69"/>
                    </a:lnTo>
                    <a:lnTo>
                      <a:pt x="110" y="54"/>
                    </a:lnTo>
                    <a:lnTo>
                      <a:pt x="80" y="38"/>
                    </a:lnTo>
                    <a:lnTo>
                      <a:pt x="51" y="23"/>
                    </a:lnTo>
                    <a:lnTo>
                      <a:pt x="26" y="10"/>
                    </a:lnTo>
                    <a:lnTo>
                      <a:pt x="6" y="0"/>
                    </a:lnTo>
                    <a:lnTo>
                      <a:pt x="9" y="3"/>
                    </a:lnTo>
                    <a:lnTo>
                      <a:pt x="6" y="0"/>
                    </a:lnTo>
                    <a:lnTo>
                      <a:pt x="1" y="0"/>
                    </a:lnTo>
                    <a:lnTo>
                      <a:pt x="0" y="3"/>
                    </a:lnTo>
                    <a:lnTo>
                      <a:pt x="0" y="6"/>
                    </a:lnTo>
                    <a:lnTo>
                      <a:pt x="3" y="8"/>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89" name="Freeform 490"/>
              <p:cNvSpPr>
                <a:spLocks/>
              </p:cNvSpPr>
              <p:nvPr/>
            </p:nvSpPr>
            <p:spPr bwMode="auto">
              <a:xfrm>
                <a:off x="2819" y="4071"/>
                <a:ext cx="13" cy="22"/>
              </a:xfrm>
              <a:custGeom>
                <a:avLst/>
                <a:gdLst>
                  <a:gd name="T0" fmla="*/ 0 w 38"/>
                  <a:gd name="T1" fmla="*/ 0 h 64"/>
                  <a:gd name="T2" fmla="*/ 0 w 38"/>
                  <a:gd name="T3" fmla="*/ 0 h 64"/>
                  <a:gd name="T4" fmla="*/ 0 w 38"/>
                  <a:gd name="T5" fmla="*/ 0 h 64"/>
                  <a:gd name="T6" fmla="*/ 0 w 38"/>
                  <a:gd name="T7" fmla="*/ 0 h 64"/>
                  <a:gd name="T8" fmla="*/ 0 w 38"/>
                  <a:gd name="T9" fmla="*/ 0 h 64"/>
                  <a:gd name="T10" fmla="*/ 0 w 38"/>
                  <a:gd name="T11" fmla="*/ 0 h 64"/>
                  <a:gd name="T12" fmla="*/ 0 w 38"/>
                  <a:gd name="T13" fmla="*/ 0 h 64"/>
                  <a:gd name="T14" fmla="*/ 0 w 38"/>
                  <a:gd name="T15" fmla="*/ 0 h 64"/>
                  <a:gd name="T16" fmla="*/ 0 w 38"/>
                  <a:gd name="T17" fmla="*/ 0 h 64"/>
                  <a:gd name="T18" fmla="*/ 0 w 38"/>
                  <a:gd name="T19" fmla="*/ 0 h 64"/>
                  <a:gd name="T20" fmla="*/ 0 w 38"/>
                  <a:gd name="T21" fmla="*/ 0 h 64"/>
                  <a:gd name="T22" fmla="*/ 0 w 38"/>
                  <a:gd name="T23" fmla="*/ 0 h 64"/>
                  <a:gd name="T24" fmla="*/ 0 w 38"/>
                  <a:gd name="T25" fmla="*/ 0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64">
                    <a:moveTo>
                      <a:pt x="0" y="3"/>
                    </a:moveTo>
                    <a:lnTo>
                      <a:pt x="0" y="2"/>
                    </a:lnTo>
                    <a:lnTo>
                      <a:pt x="4" y="15"/>
                    </a:lnTo>
                    <a:lnTo>
                      <a:pt x="14" y="34"/>
                    </a:lnTo>
                    <a:lnTo>
                      <a:pt x="23" y="51"/>
                    </a:lnTo>
                    <a:lnTo>
                      <a:pt x="29" y="64"/>
                    </a:lnTo>
                    <a:lnTo>
                      <a:pt x="38" y="61"/>
                    </a:lnTo>
                    <a:lnTo>
                      <a:pt x="32" y="49"/>
                    </a:lnTo>
                    <a:lnTo>
                      <a:pt x="23" y="31"/>
                    </a:lnTo>
                    <a:lnTo>
                      <a:pt x="13" y="12"/>
                    </a:lnTo>
                    <a:lnTo>
                      <a:pt x="9" y="2"/>
                    </a:lnTo>
                    <a:lnTo>
                      <a:pt x="9"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90" name="Freeform 491"/>
              <p:cNvSpPr>
                <a:spLocks/>
              </p:cNvSpPr>
              <p:nvPr/>
            </p:nvSpPr>
            <p:spPr bwMode="auto">
              <a:xfrm>
                <a:off x="2815" y="4050"/>
                <a:ext cx="7" cy="22"/>
              </a:xfrm>
              <a:custGeom>
                <a:avLst/>
                <a:gdLst>
                  <a:gd name="T0" fmla="*/ 0 w 21"/>
                  <a:gd name="T1" fmla="*/ 0 h 68"/>
                  <a:gd name="T2" fmla="*/ 0 w 21"/>
                  <a:gd name="T3" fmla="*/ 0 h 68"/>
                  <a:gd name="T4" fmla="*/ 0 w 21"/>
                  <a:gd name="T5" fmla="*/ 0 h 68"/>
                  <a:gd name="T6" fmla="*/ 0 w 21"/>
                  <a:gd name="T7" fmla="*/ 0 h 68"/>
                  <a:gd name="T8" fmla="*/ 0 w 21"/>
                  <a:gd name="T9" fmla="*/ 0 h 68"/>
                  <a:gd name="T10" fmla="*/ 0 w 21"/>
                  <a:gd name="T11" fmla="*/ 0 h 68"/>
                  <a:gd name="T12" fmla="*/ 0 w 21"/>
                  <a:gd name="T13" fmla="*/ 0 h 68"/>
                  <a:gd name="T14" fmla="*/ 0 w 21"/>
                  <a:gd name="T15" fmla="*/ 0 h 68"/>
                  <a:gd name="T16" fmla="*/ 0 w 21"/>
                  <a:gd name="T17" fmla="*/ 0 h 68"/>
                  <a:gd name="T18" fmla="*/ 0 w 21"/>
                  <a:gd name="T19" fmla="*/ 0 h 68"/>
                  <a:gd name="T20" fmla="*/ 0 w 21"/>
                  <a:gd name="T21" fmla="*/ 0 h 68"/>
                  <a:gd name="T22" fmla="*/ 0 w 21"/>
                  <a:gd name="T23" fmla="*/ 0 h 68"/>
                  <a:gd name="T24" fmla="*/ 0 w 21"/>
                  <a:gd name="T25" fmla="*/ 0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 h="68">
                    <a:moveTo>
                      <a:pt x="0" y="0"/>
                    </a:moveTo>
                    <a:lnTo>
                      <a:pt x="0" y="0"/>
                    </a:lnTo>
                    <a:lnTo>
                      <a:pt x="3" y="19"/>
                    </a:lnTo>
                    <a:lnTo>
                      <a:pt x="6" y="40"/>
                    </a:lnTo>
                    <a:lnTo>
                      <a:pt x="9" y="56"/>
                    </a:lnTo>
                    <a:lnTo>
                      <a:pt x="12" y="68"/>
                    </a:lnTo>
                    <a:lnTo>
                      <a:pt x="21" y="65"/>
                    </a:lnTo>
                    <a:lnTo>
                      <a:pt x="18" y="56"/>
                    </a:lnTo>
                    <a:lnTo>
                      <a:pt x="15" y="40"/>
                    </a:lnTo>
                    <a:lnTo>
                      <a:pt x="12" y="19"/>
                    </a:lnTo>
                    <a:lnTo>
                      <a:pt x="1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91" name="Freeform 492"/>
              <p:cNvSpPr>
                <a:spLocks/>
              </p:cNvSpPr>
              <p:nvPr/>
            </p:nvSpPr>
            <p:spPr bwMode="auto">
              <a:xfrm>
                <a:off x="2774" y="3977"/>
                <a:ext cx="45" cy="73"/>
              </a:xfrm>
              <a:custGeom>
                <a:avLst/>
                <a:gdLst>
                  <a:gd name="T0" fmla="*/ 0 w 134"/>
                  <a:gd name="T1" fmla="*/ 0 h 217"/>
                  <a:gd name="T2" fmla="*/ 0 w 134"/>
                  <a:gd name="T3" fmla="*/ 0 h 217"/>
                  <a:gd name="T4" fmla="*/ 0 w 134"/>
                  <a:gd name="T5" fmla="*/ 0 h 217"/>
                  <a:gd name="T6" fmla="*/ 0 w 134"/>
                  <a:gd name="T7" fmla="*/ 0 h 217"/>
                  <a:gd name="T8" fmla="*/ 0 w 134"/>
                  <a:gd name="T9" fmla="*/ 0 h 217"/>
                  <a:gd name="T10" fmla="*/ 0 w 134"/>
                  <a:gd name="T11" fmla="*/ 0 h 217"/>
                  <a:gd name="T12" fmla="*/ 0 w 134"/>
                  <a:gd name="T13" fmla="*/ 0 h 217"/>
                  <a:gd name="T14" fmla="*/ 0 w 134"/>
                  <a:gd name="T15" fmla="*/ 0 h 217"/>
                  <a:gd name="T16" fmla="*/ 0 w 134"/>
                  <a:gd name="T17" fmla="*/ 0 h 217"/>
                  <a:gd name="T18" fmla="*/ 0 w 134"/>
                  <a:gd name="T19" fmla="*/ 0 h 217"/>
                  <a:gd name="T20" fmla="*/ 0 w 134"/>
                  <a:gd name="T21" fmla="*/ 0 h 217"/>
                  <a:gd name="T22" fmla="*/ 0 w 134"/>
                  <a:gd name="T23" fmla="*/ 0 h 217"/>
                  <a:gd name="T24" fmla="*/ 0 w 134"/>
                  <a:gd name="T25" fmla="*/ 0 h 217"/>
                  <a:gd name="T26" fmla="*/ 0 w 134"/>
                  <a:gd name="T27" fmla="*/ 0 h 217"/>
                  <a:gd name="T28" fmla="*/ 0 w 134"/>
                  <a:gd name="T29" fmla="*/ 0 h 217"/>
                  <a:gd name="T30" fmla="*/ 0 w 134"/>
                  <a:gd name="T31" fmla="*/ 0 h 217"/>
                  <a:gd name="T32" fmla="*/ 0 w 134"/>
                  <a:gd name="T33" fmla="*/ 0 h 217"/>
                  <a:gd name="T34" fmla="*/ 0 w 134"/>
                  <a:gd name="T35" fmla="*/ 0 h 217"/>
                  <a:gd name="T36" fmla="*/ 0 w 134"/>
                  <a:gd name="T37" fmla="*/ 0 h 217"/>
                  <a:gd name="T38" fmla="*/ 0 w 134"/>
                  <a:gd name="T39" fmla="*/ 0 h 217"/>
                  <a:gd name="T40" fmla="*/ 0 w 134"/>
                  <a:gd name="T41" fmla="*/ 0 h 217"/>
                  <a:gd name="T42" fmla="*/ 0 w 134"/>
                  <a:gd name="T43" fmla="*/ 0 h 217"/>
                  <a:gd name="T44" fmla="*/ 0 w 134"/>
                  <a:gd name="T45" fmla="*/ 0 h 217"/>
                  <a:gd name="T46" fmla="*/ 0 w 134"/>
                  <a:gd name="T47" fmla="*/ 0 h 217"/>
                  <a:gd name="T48" fmla="*/ 0 w 134"/>
                  <a:gd name="T49" fmla="*/ 0 h 217"/>
                  <a:gd name="T50" fmla="*/ 0 w 134"/>
                  <a:gd name="T51" fmla="*/ 0 h 2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4" h="217">
                    <a:moveTo>
                      <a:pt x="0" y="4"/>
                    </a:moveTo>
                    <a:lnTo>
                      <a:pt x="2" y="7"/>
                    </a:lnTo>
                    <a:lnTo>
                      <a:pt x="18" y="26"/>
                    </a:lnTo>
                    <a:lnTo>
                      <a:pt x="37" y="53"/>
                    </a:lnTo>
                    <a:lnTo>
                      <a:pt x="57" y="84"/>
                    </a:lnTo>
                    <a:lnTo>
                      <a:pt x="77" y="118"/>
                    </a:lnTo>
                    <a:lnTo>
                      <a:pt x="95" y="151"/>
                    </a:lnTo>
                    <a:lnTo>
                      <a:pt x="111" y="181"/>
                    </a:lnTo>
                    <a:lnTo>
                      <a:pt x="119" y="204"/>
                    </a:lnTo>
                    <a:lnTo>
                      <a:pt x="122" y="217"/>
                    </a:lnTo>
                    <a:lnTo>
                      <a:pt x="134" y="217"/>
                    </a:lnTo>
                    <a:lnTo>
                      <a:pt x="128" y="201"/>
                    </a:lnTo>
                    <a:lnTo>
                      <a:pt x="119" y="178"/>
                    </a:lnTo>
                    <a:lnTo>
                      <a:pt x="103" y="149"/>
                    </a:lnTo>
                    <a:lnTo>
                      <a:pt x="86" y="115"/>
                    </a:lnTo>
                    <a:lnTo>
                      <a:pt x="66" y="81"/>
                    </a:lnTo>
                    <a:lnTo>
                      <a:pt x="45" y="48"/>
                    </a:lnTo>
                    <a:lnTo>
                      <a:pt x="26" y="21"/>
                    </a:lnTo>
                    <a:lnTo>
                      <a:pt x="7" y="2"/>
                    </a:lnTo>
                    <a:lnTo>
                      <a:pt x="9" y="4"/>
                    </a:lnTo>
                    <a:lnTo>
                      <a:pt x="7" y="2"/>
                    </a:lnTo>
                    <a:lnTo>
                      <a:pt x="5" y="0"/>
                    </a:lnTo>
                    <a:lnTo>
                      <a:pt x="3" y="2"/>
                    </a:lnTo>
                    <a:lnTo>
                      <a:pt x="2" y="4"/>
                    </a:lnTo>
                    <a:lnTo>
                      <a:pt x="2" y="7"/>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92" name="Freeform 493"/>
              <p:cNvSpPr>
                <a:spLocks/>
              </p:cNvSpPr>
              <p:nvPr/>
            </p:nvSpPr>
            <p:spPr bwMode="auto">
              <a:xfrm>
                <a:off x="2774" y="3933"/>
                <a:ext cx="35" cy="46"/>
              </a:xfrm>
              <a:custGeom>
                <a:avLst/>
                <a:gdLst>
                  <a:gd name="T0" fmla="*/ 0 w 103"/>
                  <a:gd name="T1" fmla="*/ 0 h 136"/>
                  <a:gd name="T2" fmla="*/ 0 w 103"/>
                  <a:gd name="T3" fmla="*/ 0 h 136"/>
                  <a:gd name="T4" fmla="*/ 0 w 103"/>
                  <a:gd name="T5" fmla="*/ 0 h 136"/>
                  <a:gd name="T6" fmla="*/ 0 w 103"/>
                  <a:gd name="T7" fmla="*/ 0 h 136"/>
                  <a:gd name="T8" fmla="*/ 0 w 103"/>
                  <a:gd name="T9" fmla="*/ 0 h 136"/>
                  <a:gd name="T10" fmla="*/ 0 w 103"/>
                  <a:gd name="T11" fmla="*/ 0 h 136"/>
                  <a:gd name="T12" fmla="*/ 0 w 103"/>
                  <a:gd name="T13" fmla="*/ 0 h 136"/>
                  <a:gd name="T14" fmla="*/ 0 w 103"/>
                  <a:gd name="T15" fmla="*/ 0 h 136"/>
                  <a:gd name="T16" fmla="*/ 0 w 103"/>
                  <a:gd name="T17" fmla="*/ 0 h 136"/>
                  <a:gd name="T18" fmla="*/ 0 w 103"/>
                  <a:gd name="T19" fmla="*/ 0 h 136"/>
                  <a:gd name="T20" fmla="*/ 0 w 103"/>
                  <a:gd name="T21" fmla="*/ 0 h 136"/>
                  <a:gd name="T22" fmla="*/ 0 w 103"/>
                  <a:gd name="T23" fmla="*/ 0 h 136"/>
                  <a:gd name="T24" fmla="*/ 0 w 103"/>
                  <a:gd name="T25" fmla="*/ 0 h 136"/>
                  <a:gd name="T26" fmla="*/ 0 w 103"/>
                  <a:gd name="T27" fmla="*/ 0 h 136"/>
                  <a:gd name="T28" fmla="*/ 0 w 103"/>
                  <a:gd name="T29" fmla="*/ 0 h 136"/>
                  <a:gd name="T30" fmla="*/ 0 w 103"/>
                  <a:gd name="T31" fmla="*/ 0 h 136"/>
                  <a:gd name="T32" fmla="*/ 0 w 103"/>
                  <a:gd name="T33" fmla="*/ 0 h 136"/>
                  <a:gd name="T34" fmla="*/ 0 w 103"/>
                  <a:gd name="T35" fmla="*/ 0 h 136"/>
                  <a:gd name="T36" fmla="*/ 0 w 103"/>
                  <a:gd name="T37" fmla="*/ 0 h 136"/>
                  <a:gd name="T38" fmla="*/ 0 w 103"/>
                  <a:gd name="T39" fmla="*/ 0 h 136"/>
                  <a:gd name="T40" fmla="*/ 0 w 103"/>
                  <a:gd name="T41" fmla="*/ 0 h 1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3" h="136">
                    <a:moveTo>
                      <a:pt x="95" y="0"/>
                    </a:moveTo>
                    <a:lnTo>
                      <a:pt x="95" y="0"/>
                    </a:lnTo>
                    <a:lnTo>
                      <a:pt x="87" y="10"/>
                    </a:lnTo>
                    <a:lnTo>
                      <a:pt x="76" y="24"/>
                    </a:lnTo>
                    <a:lnTo>
                      <a:pt x="61" y="43"/>
                    </a:lnTo>
                    <a:lnTo>
                      <a:pt x="45" y="65"/>
                    </a:lnTo>
                    <a:lnTo>
                      <a:pt x="29" y="87"/>
                    </a:lnTo>
                    <a:lnTo>
                      <a:pt x="16" y="105"/>
                    </a:lnTo>
                    <a:lnTo>
                      <a:pt x="6" y="124"/>
                    </a:lnTo>
                    <a:lnTo>
                      <a:pt x="0" y="136"/>
                    </a:lnTo>
                    <a:lnTo>
                      <a:pt x="9" y="136"/>
                    </a:lnTo>
                    <a:lnTo>
                      <a:pt x="15" y="127"/>
                    </a:lnTo>
                    <a:lnTo>
                      <a:pt x="25" y="111"/>
                    </a:lnTo>
                    <a:lnTo>
                      <a:pt x="38" y="92"/>
                    </a:lnTo>
                    <a:lnTo>
                      <a:pt x="54" y="70"/>
                    </a:lnTo>
                    <a:lnTo>
                      <a:pt x="70" y="49"/>
                    </a:lnTo>
                    <a:lnTo>
                      <a:pt x="84" y="30"/>
                    </a:lnTo>
                    <a:lnTo>
                      <a:pt x="96" y="15"/>
                    </a:lnTo>
                    <a:lnTo>
                      <a:pt x="103" y="6"/>
                    </a:lnTo>
                    <a:lnTo>
                      <a:pt x="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93" name="Freeform 494"/>
              <p:cNvSpPr>
                <a:spLocks/>
              </p:cNvSpPr>
              <p:nvPr/>
            </p:nvSpPr>
            <p:spPr bwMode="auto">
              <a:xfrm>
                <a:off x="2806" y="3917"/>
                <a:ext cx="42" cy="18"/>
              </a:xfrm>
              <a:custGeom>
                <a:avLst/>
                <a:gdLst>
                  <a:gd name="T0" fmla="*/ 0 w 126"/>
                  <a:gd name="T1" fmla="*/ 0 h 56"/>
                  <a:gd name="T2" fmla="*/ 0 w 126"/>
                  <a:gd name="T3" fmla="*/ 0 h 56"/>
                  <a:gd name="T4" fmla="*/ 0 w 126"/>
                  <a:gd name="T5" fmla="*/ 0 h 56"/>
                  <a:gd name="T6" fmla="*/ 0 w 126"/>
                  <a:gd name="T7" fmla="*/ 0 h 56"/>
                  <a:gd name="T8" fmla="*/ 0 w 126"/>
                  <a:gd name="T9" fmla="*/ 0 h 56"/>
                  <a:gd name="T10" fmla="*/ 0 w 126"/>
                  <a:gd name="T11" fmla="*/ 0 h 56"/>
                  <a:gd name="T12" fmla="*/ 0 w 126"/>
                  <a:gd name="T13" fmla="*/ 0 h 56"/>
                  <a:gd name="T14" fmla="*/ 0 w 126"/>
                  <a:gd name="T15" fmla="*/ 0 h 56"/>
                  <a:gd name="T16" fmla="*/ 0 w 126"/>
                  <a:gd name="T17" fmla="*/ 0 h 56"/>
                  <a:gd name="T18" fmla="*/ 0 w 126"/>
                  <a:gd name="T19" fmla="*/ 0 h 56"/>
                  <a:gd name="T20" fmla="*/ 0 w 126"/>
                  <a:gd name="T21" fmla="*/ 0 h 56"/>
                  <a:gd name="T22" fmla="*/ 0 w 126"/>
                  <a:gd name="T23" fmla="*/ 0 h 56"/>
                  <a:gd name="T24" fmla="*/ 0 w 126"/>
                  <a:gd name="T25" fmla="*/ 0 h 56"/>
                  <a:gd name="T26" fmla="*/ 0 w 126"/>
                  <a:gd name="T27" fmla="*/ 0 h 56"/>
                  <a:gd name="T28" fmla="*/ 0 w 126"/>
                  <a:gd name="T29" fmla="*/ 0 h 56"/>
                  <a:gd name="T30" fmla="*/ 0 w 126"/>
                  <a:gd name="T31" fmla="*/ 0 h 56"/>
                  <a:gd name="T32" fmla="*/ 0 w 126"/>
                  <a:gd name="T33" fmla="*/ 0 h 56"/>
                  <a:gd name="T34" fmla="*/ 0 w 126"/>
                  <a:gd name="T35" fmla="*/ 0 h 56"/>
                  <a:gd name="T36" fmla="*/ 0 w 126"/>
                  <a:gd name="T37" fmla="*/ 0 h 56"/>
                  <a:gd name="T38" fmla="*/ 0 w 126"/>
                  <a:gd name="T39" fmla="*/ 0 h 56"/>
                  <a:gd name="T40" fmla="*/ 0 w 126"/>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6" h="56">
                    <a:moveTo>
                      <a:pt x="123" y="0"/>
                    </a:moveTo>
                    <a:lnTo>
                      <a:pt x="123" y="0"/>
                    </a:lnTo>
                    <a:lnTo>
                      <a:pt x="110" y="4"/>
                    </a:lnTo>
                    <a:lnTo>
                      <a:pt x="94" y="8"/>
                    </a:lnTo>
                    <a:lnTo>
                      <a:pt x="75" y="15"/>
                    </a:lnTo>
                    <a:lnTo>
                      <a:pt x="56" y="21"/>
                    </a:lnTo>
                    <a:lnTo>
                      <a:pt x="39" y="27"/>
                    </a:lnTo>
                    <a:lnTo>
                      <a:pt x="23" y="35"/>
                    </a:lnTo>
                    <a:lnTo>
                      <a:pt x="8" y="42"/>
                    </a:lnTo>
                    <a:lnTo>
                      <a:pt x="0" y="50"/>
                    </a:lnTo>
                    <a:lnTo>
                      <a:pt x="8" y="56"/>
                    </a:lnTo>
                    <a:lnTo>
                      <a:pt x="14" y="50"/>
                    </a:lnTo>
                    <a:lnTo>
                      <a:pt x="26" y="43"/>
                    </a:lnTo>
                    <a:lnTo>
                      <a:pt x="42" y="35"/>
                    </a:lnTo>
                    <a:lnTo>
                      <a:pt x="59" y="29"/>
                    </a:lnTo>
                    <a:lnTo>
                      <a:pt x="78" y="23"/>
                    </a:lnTo>
                    <a:lnTo>
                      <a:pt x="97" y="16"/>
                    </a:lnTo>
                    <a:lnTo>
                      <a:pt x="113" y="12"/>
                    </a:lnTo>
                    <a:lnTo>
                      <a:pt x="126" y="8"/>
                    </a:lnTo>
                    <a:lnTo>
                      <a:pt x="1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94" name="Freeform 495"/>
              <p:cNvSpPr>
                <a:spLocks/>
              </p:cNvSpPr>
              <p:nvPr/>
            </p:nvSpPr>
            <p:spPr bwMode="auto">
              <a:xfrm>
                <a:off x="2847" y="3905"/>
                <a:ext cx="42" cy="14"/>
              </a:xfrm>
              <a:custGeom>
                <a:avLst/>
                <a:gdLst>
                  <a:gd name="T0" fmla="*/ 0 w 125"/>
                  <a:gd name="T1" fmla="*/ 0 h 44"/>
                  <a:gd name="T2" fmla="*/ 0 w 125"/>
                  <a:gd name="T3" fmla="*/ 0 h 44"/>
                  <a:gd name="T4" fmla="*/ 0 w 125"/>
                  <a:gd name="T5" fmla="*/ 0 h 44"/>
                  <a:gd name="T6" fmla="*/ 0 w 125"/>
                  <a:gd name="T7" fmla="*/ 0 h 44"/>
                  <a:gd name="T8" fmla="*/ 0 w 125"/>
                  <a:gd name="T9" fmla="*/ 0 h 44"/>
                  <a:gd name="T10" fmla="*/ 0 w 125"/>
                  <a:gd name="T11" fmla="*/ 0 h 44"/>
                  <a:gd name="T12" fmla="*/ 0 w 125"/>
                  <a:gd name="T13" fmla="*/ 0 h 44"/>
                  <a:gd name="T14" fmla="*/ 0 w 125"/>
                  <a:gd name="T15" fmla="*/ 0 h 44"/>
                  <a:gd name="T16" fmla="*/ 0 w 125"/>
                  <a:gd name="T17" fmla="*/ 0 h 44"/>
                  <a:gd name="T18" fmla="*/ 0 w 125"/>
                  <a:gd name="T19" fmla="*/ 0 h 44"/>
                  <a:gd name="T20" fmla="*/ 0 w 125"/>
                  <a:gd name="T21" fmla="*/ 0 h 44"/>
                  <a:gd name="T22" fmla="*/ 0 w 125"/>
                  <a:gd name="T23" fmla="*/ 0 h 44"/>
                  <a:gd name="T24" fmla="*/ 0 w 125"/>
                  <a:gd name="T25" fmla="*/ 0 h 44"/>
                  <a:gd name="T26" fmla="*/ 0 w 125"/>
                  <a:gd name="T27" fmla="*/ 0 h 44"/>
                  <a:gd name="T28" fmla="*/ 0 w 125"/>
                  <a:gd name="T29" fmla="*/ 0 h 44"/>
                  <a:gd name="T30" fmla="*/ 0 w 125"/>
                  <a:gd name="T31" fmla="*/ 0 h 44"/>
                  <a:gd name="T32" fmla="*/ 0 w 125"/>
                  <a:gd name="T33" fmla="*/ 0 h 44"/>
                  <a:gd name="T34" fmla="*/ 0 w 125"/>
                  <a:gd name="T35" fmla="*/ 0 h 44"/>
                  <a:gd name="T36" fmla="*/ 0 w 125"/>
                  <a:gd name="T37" fmla="*/ 0 h 44"/>
                  <a:gd name="T38" fmla="*/ 0 w 125"/>
                  <a:gd name="T39" fmla="*/ 0 h 44"/>
                  <a:gd name="T40" fmla="*/ 0 w 125"/>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5" h="44">
                    <a:moveTo>
                      <a:pt x="122" y="0"/>
                    </a:moveTo>
                    <a:lnTo>
                      <a:pt x="122" y="0"/>
                    </a:lnTo>
                    <a:lnTo>
                      <a:pt x="112" y="3"/>
                    </a:lnTo>
                    <a:lnTo>
                      <a:pt x="98" y="7"/>
                    </a:lnTo>
                    <a:lnTo>
                      <a:pt x="80" y="12"/>
                    </a:lnTo>
                    <a:lnTo>
                      <a:pt x="63" y="17"/>
                    </a:lnTo>
                    <a:lnTo>
                      <a:pt x="44" y="23"/>
                    </a:lnTo>
                    <a:lnTo>
                      <a:pt x="26" y="28"/>
                    </a:lnTo>
                    <a:lnTo>
                      <a:pt x="12" y="32"/>
                    </a:lnTo>
                    <a:lnTo>
                      <a:pt x="0" y="36"/>
                    </a:lnTo>
                    <a:lnTo>
                      <a:pt x="3" y="44"/>
                    </a:lnTo>
                    <a:lnTo>
                      <a:pt x="15" y="40"/>
                    </a:lnTo>
                    <a:lnTo>
                      <a:pt x="29" y="36"/>
                    </a:lnTo>
                    <a:lnTo>
                      <a:pt x="47" y="31"/>
                    </a:lnTo>
                    <a:lnTo>
                      <a:pt x="66" y="26"/>
                    </a:lnTo>
                    <a:lnTo>
                      <a:pt x="83" y="20"/>
                    </a:lnTo>
                    <a:lnTo>
                      <a:pt x="101" y="15"/>
                    </a:lnTo>
                    <a:lnTo>
                      <a:pt x="115" y="11"/>
                    </a:lnTo>
                    <a:lnTo>
                      <a:pt x="125" y="8"/>
                    </a:lnTo>
                    <a:lnTo>
                      <a:pt x="1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95" name="Freeform 496"/>
              <p:cNvSpPr>
                <a:spLocks/>
              </p:cNvSpPr>
              <p:nvPr/>
            </p:nvSpPr>
            <p:spPr bwMode="auto">
              <a:xfrm>
                <a:off x="2888" y="3903"/>
                <a:ext cx="83" cy="14"/>
              </a:xfrm>
              <a:custGeom>
                <a:avLst/>
                <a:gdLst>
                  <a:gd name="T0" fmla="*/ 0 w 250"/>
                  <a:gd name="T1" fmla="*/ 0 h 40"/>
                  <a:gd name="T2" fmla="*/ 0 w 250"/>
                  <a:gd name="T3" fmla="*/ 0 h 40"/>
                  <a:gd name="T4" fmla="*/ 0 w 250"/>
                  <a:gd name="T5" fmla="*/ 0 h 40"/>
                  <a:gd name="T6" fmla="*/ 0 w 250"/>
                  <a:gd name="T7" fmla="*/ 0 h 40"/>
                  <a:gd name="T8" fmla="*/ 0 w 250"/>
                  <a:gd name="T9" fmla="*/ 0 h 40"/>
                  <a:gd name="T10" fmla="*/ 0 w 250"/>
                  <a:gd name="T11" fmla="*/ 0 h 40"/>
                  <a:gd name="T12" fmla="*/ 0 w 250"/>
                  <a:gd name="T13" fmla="*/ 0 h 40"/>
                  <a:gd name="T14" fmla="*/ 0 w 250"/>
                  <a:gd name="T15" fmla="*/ 0 h 40"/>
                  <a:gd name="T16" fmla="*/ 0 w 250"/>
                  <a:gd name="T17" fmla="*/ 0 h 40"/>
                  <a:gd name="T18" fmla="*/ 0 w 250"/>
                  <a:gd name="T19" fmla="*/ 0 h 40"/>
                  <a:gd name="T20" fmla="*/ 0 w 250"/>
                  <a:gd name="T21" fmla="*/ 0 h 40"/>
                  <a:gd name="T22" fmla="*/ 0 w 250"/>
                  <a:gd name="T23" fmla="*/ 0 h 40"/>
                  <a:gd name="T24" fmla="*/ 0 w 250"/>
                  <a:gd name="T25" fmla="*/ 0 h 40"/>
                  <a:gd name="T26" fmla="*/ 0 w 250"/>
                  <a:gd name="T27" fmla="*/ 0 h 40"/>
                  <a:gd name="T28" fmla="*/ 0 w 250"/>
                  <a:gd name="T29" fmla="*/ 0 h 40"/>
                  <a:gd name="T30" fmla="*/ 0 w 250"/>
                  <a:gd name="T31" fmla="*/ 0 h 40"/>
                  <a:gd name="T32" fmla="*/ 0 w 250"/>
                  <a:gd name="T33" fmla="*/ 0 h 40"/>
                  <a:gd name="T34" fmla="*/ 0 w 250"/>
                  <a:gd name="T35" fmla="*/ 0 h 40"/>
                  <a:gd name="T36" fmla="*/ 0 w 250"/>
                  <a:gd name="T37" fmla="*/ 0 h 40"/>
                  <a:gd name="T38" fmla="*/ 0 w 250"/>
                  <a:gd name="T39" fmla="*/ 0 h 40"/>
                  <a:gd name="T40" fmla="*/ 0 w 250"/>
                  <a:gd name="T41" fmla="*/ 0 h 40"/>
                  <a:gd name="T42" fmla="*/ 0 w 250"/>
                  <a:gd name="T43" fmla="*/ 0 h 40"/>
                  <a:gd name="T44" fmla="*/ 0 w 250"/>
                  <a:gd name="T45" fmla="*/ 0 h 40"/>
                  <a:gd name="T46" fmla="*/ 0 w 250"/>
                  <a:gd name="T47" fmla="*/ 0 h 40"/>
                  <a:gd name="T48" fmla="*/ 0 w 250"/>
                  <a:gd name="T49" fmla="*/ 0 h 40"/>
                  <a:gd name="T50" fmla="*/ 0 w 250"/>
                  <a:gd name="T51" fmla="*/ 0 h 40"/>
                  <a:gd name="T52" fmla="*/ 0 w 250"/>
                  <a:gd name="T53" fmla="*/ 0 h 40"/>
                  <a:gd name="T54" fmla="*/ 0 w 250"/>
                  <a:gd name="T55" fmla="*/ 0 h 40"/>
                  <a:gd name="T56" fmla="*/ 0 w 250"/>
                  <a:gd name="T57" fmla="*/ 0 h 40"/>
                  <a:gd name="T58" fmla="*/ 0 w 250"/>
                  <a:gd name="T59" fmla="*/ 0 h 40"/>
                  <a:gd name="T60" fmla="*/ 0 w 250"/>
                  <a:gd name="T61" fmla="*/ 0 h 40"/>
                  <a:gd name="T62" fmla="*/ 0 w 250"/>
                  <a:gd name="T63" fmla="*/ 0 h 40"/>
                  <a:gd name="T64" fmla="*/ 0 w 250"/>
                  <a:gd name="T65" fmla="*/ 0 h 40"/>
                  <a:gd name="T66" fmla="*/ 0 w 250"/>
                  <a:gd name="T67" fmla="*/ 0 h 40"/>
                  <a:gd name="T68" fmla="*/ 0 w 250"/>
                  <a:gd name="T69" fmla="*/ 0 h 40"/>
                  <a:gd name="T70" fmla="*/ 0 w 250"/>
                  <a:gd name="T71" fmla="*/ 0 h 40"/>
                  <a:gd name="T72" fmla="*/ 0 w 250"/>
                  <a:gd name="T73" fmla="*/ 0 h 40"/>
                  <a:gd name="T74" fmla="*/ 0 w 250"/>
                  <a:gd name="T75" fmla="*/ 0 h 40"/>
                  <a:gd name="T76" fmla="*/ 0 w 250"/>
                  <a:gd name="T77" fmla="*/ 0 h 40"/>
                  <a:gd name="T78" fmla="*/ 0 w 250"/>
                  <a:gd name="T79" fmla="*/ 0 h 40"/>
                  <a:gd name="T80" fmla="*/ 0 w 250"/>
                  <a:gd name="T81" fmla="*/ 0 h 40"/>
                  <a:gd name="T82" fmla="*/ 0 w 250"/>
                  <a:gd name="T83" fmla="*/ 0 h 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0" h="40">
                    <a:moveTo>
                      <a:pt x="246" y="30"/>
                    </a:moveTo>
                    <a:lnTo>
                      <a:pt x="247" y="31"/>
                    </a:lnTo>
                    <a:lnTo>
                      <a:pt x="226" y="25"/>
                    </a:lnTo>
                    <a:lnTo>
                      <a:pt x="202" y="20"/>
                    </a:lnTo>
                    <a:lnTo>
                      <a:pt x="182" y="16"/>
                    </a:lnTo>
                    <a:lnTo>
                      <a:pt x="162" y="13"/>
                    </a:lnTo>
                    <a:lnTo>
                      <a:pt x="143" y="9"/>
                    </a:lnTo>
                    <a:lnTo>
                      <a:pt x="124" y="8"/>
                    </a:lnTo>
                    <a:lnTo>
                      <a:pt x="105" y="5"/>
                    </a:lnTo>
                    <a:lnTo>
                      <a:pt x="89" y="4"/>
                    </a:lnTo>
                    <a:lnTo>
                      <a:pt x="73" y="1"/>
                    </a:lnTo>
                    <a:lnTo>
                      <a:pt x="58" y="1"/>
                    </a:lnTo>
                    <a:lnTo>
                      <a:pt x="44" y="0"/>
                    </a:lnTo>
                    <a:lnTo>
                      <a:pt x="32" y="0"/>
                    </a:lnTo>
                    <a:lnTo>
                      <a:pt x="22" y="1"/>
                    </a:lnTo>
                    <a:lnTo>
                      <a:pt x="13" y="3"/>
                    </a:lnTo>
                    <a:lnTo>
                      <a:pt x="6" y="3"/>
                    </a:lnTo>
                    <a:lnTo>
                      <a:pt x="0" y="4"/>
                    </a:lnTo>
                    <a:lnTo>
                      <a:pt x="3" y="12"/>
                    </a:lnTo>
                    <a:lnTo>
                      <a:pt x="6" y="11"/>
                    </a:lnTo>
                    <a:lnTo>
                      <a:pt x="13" y="11"/>
                    </a:lnTo>
                    <a:lnTo>
                      <a:pt x="22" y="9"/>
                    </a:lnTo>
                    <a:lnTo>
                      <a:pt x="32" y="11"/>
                    </a:lnTo>
                    <a:lnTo>
                      <a:pt x="44" y="11"/>
                    </a:lnTo>
                    <a:lnTo>
                      <a:pt x="58" y="12"/>
                    </a:lnTo>
                    <a:lnTo>
                      <a:pt x="73" y="12"/>
                    </a:lnTo>
                    <a:lnTo>
                      <a:pt x="89" y="12"/>
                    </a:lnTo>
                    <a:lnTo>
                      <a:pt x="105" y="13"/>
                    </a:lnTo>
                    <a:lnTo>
                      <a:pt x="124" y="16"/>
                    </a:lnTo>
                    <a:lnTo>
                      <a:pt x="143" y="17"/>
                    </a:lnTo>
                    <a:lnTo>
                      <a:pt x="162" y="21"/>
                    </a:lnTo>
                    <a:lnTo>
                      <a:pt x="182" y="24"/>
                    </a:lnTo>
                    <a:lnTo>
                      <a:pt x="202" y="28"/>
                    </a:lnTo>
                    <a:lnTo>
                      <a:pt x="223" y="34"/>
                    </a:lnTo>
                    <a:lnTo>
                      <a:pt x="245" y="39"/>
                    </a:lnTo>
                    <a:lnTo>
                      <a:pt x="246" y="40"/>
                    </a:lnTo>
                    <a:lnTo>
                      <a:pt x="245" y="39"/>
                    </a:lnTo>
                    <a:lnTo>
                      <a:pt x="249" y="39"/>
                    </a:lnTo>
                    <a:lnTo>
                      <a:pt x="250" y="36"/>
                    </a:lnTo>
                    <a:lnTo>
                      <a:pt x="250" y="32"/>
                    </a:lnTo>
                    <a:lnTo>
                      <a:pt x="247" y="31"/>
                    </a:lnTo>
                    <a:lnTo>
                      <a:pt x="246"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96" name="Freeform 497"/>
              <p:cNvSpPr>
                <a:spLocks/>
              </p:cNvSpPr>
              <p:nvPr/>
            </p:nvSpPr>
            <p:spPr bwMode="auto">
              <a:xfrm>
                <a:off x="2970" y="3913"/>
                <a:ext cx="42" cy="14"/>
              </a:xfrm>
              <a:custGeom>
                <a:avLst/>
                <a:gdLst>
                  <a:gd name="T0" fmla="*/ 0 w 128"/>
                  <a:gd name="T1" fmla="*/ 0 h 41"/>
                  <a:gd name="T2" fmla="*/ 0 w 128"/>
                  <a:gd name="T3" fmla="*/ 0 h 41"/>
                  <a:gd name="T4" fmla="*/ 0 w 128"/>
                  <a:gd name="T5" fmla="*/ 0 h 41"/>
                  <a:gd name="T6" fmla="*/ 0 w 128"/>
                  <a:gd name="T7" fmla="*/ 0 h 41"/>
                  <a:gd name="T8" fmla="*/ 0 w 128"/>
                  <a:gd name="T9" fmla="*/ 0 h 41"/>
                  <a:gd name="T10" fmla="*/ 0 w 128"/>
                  <a:gd name="T11" fmla="*/ 0 h 41"/>
                  <a:gd name="T12" fmla="*/ 0 w 128"/>
                  <a:gd name="T13" fmla="*/ 0 h 41"/>
                  <a:gd name="T14" fmla="*/ 0 w 128"/>
                  <a:gd name="T15" fmla="*/ 0 h 41"/>
                  <a:gd name="T16" fmla="*/ 0 w 128"/>
                  <a:gd name="T17" fmla="*/ 0 h 41"/>
                  <a:gd name="T18" fmla="*/ 0 w 128"/>
                  <a:gd name="T19" fmla="*/ 0 h 41"/>
                  <a:gd name="T20" fmla="*/ 0 w 128"/>
                  <a:gd name="T21" fmla="*/ 0 h 41"/>
                  <a:gd name="T22" fmla="*/ 0 w 128"/>
                  <a:gd name="T23" fmla="*/ 0 h 41"/>
                  <a:gd name="T24" fmla="*/ 0 w 128"/>
                  <a:gd name="T25" fmla="*/ 0 h 41"/>
                  <a:gd name="T26" fmla="*/ 0 w 128"/>
                  <a:gd name="T27" fmla="*/ 0 h 41"/>
                  <a:gd name="T28" fmla="*/ 0 w 128"/>
                  <a:gd name="T29" fmla="*/ 0 h 41"/>
                  <a:gd name="T30" fmla="*/ 0 w 128"/>
                  <a:gd name="T31" fmla="*/ 0 h 41"/>
                  <a:gd name="T32" fmla="*/ 0 w 128"/>
                  <a:gd name="T33" fmla="*/ 0 h 41"/>
                  <a:gd name="T34" fmla="*/ 0 w 128"/>
                  <a:gd name="T35" fmla="*/ 0 h 41"/>
                  <a:gd name="T36" fmla="*/ 0 w 128"/>
                  <a:gd name="T37" fmla="*/ 0 h 41"/>
                  <a:gd name="T38" fmla="*/ 0 w 128"/>
                  <a:gd name="T39" fmla="*/ 0 h 41"/>
                  <a:gd name="T40" fmla="*/ 0 w 128"/>
                  <a:gd name="T41" fmla="*/ 0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8" h="41">
                    <a:moveTo>
                      <a:pt x="125" y="33"/>
                    </a:moveTo>
                    <a:lnTo>
                      <a:pt x="128" y="33"/>
                    </a:lnTo>
                    <a:lnTo>
                      <a:pt x="110" y="25"/>
                    </a:lnTo>
                    <a:lnTo>
                      <a:pt x="92" y="18"/>
                    </a:lnTo>
                    <a:lnTo>
                      <a:pt x="73" y="13"/>
                    </a:lnTo>
                    <a:lnTo>
                      <a:pt x="54" y="9"/>
                    </a:lnTo>
                    <a:lnTo>
                      <a:pt x="36" y="5"/>
                    </a:lnTo>
                    <a:lnTo>
                      <a:pt x="22" y="2"/>
                    </a:lnTo>
                    <a:lnTo>
                      <a:pt x="9" y="1"/>
                    </a:lnTo>
                    <a:lnTo>
                      <a:pt x="0" y="0"/>
                    </a:lnTo>
                    <a:lnTo>
                      <a:pt x="0" y="10"/>
                    </a:lnTo>
                    <a:lnTo>
                      <a:pt x="9" y="9"/>
                    </a:lnTo>
                    <a:lnTo>
                      <a:pt x="22" y="10"/>
                    </a:lnTo>
                    <a:lnTo>
                      <a:pt x="36" y="13"/>
                    </a:lnTo>
                    <a:lnTo>
                      <a:pt x="54" y="17"/>
                    </a:lnTo>
                    <a:lnTo>
                      <a:pt x="70" y="21"/>
                    </a:lnTo>
                    <a:lnTo>
                      <a:pt x="89" y="26"/>
                    </a:lnTo>
                    <a:lnTo>
                      <a:pt x="108" y="33"/>
                    </a:lnTo>
                    <a:lnTo>
                      <a:pt x="122" y="41"/>
                    </a:lnTo>
                    <a:lnTo>
                      <a:pt x="125" y="41"/>
                    </a:lnTo>
                    <a:lnTo>
                      <a:pt x="125"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97" name="Freeform 498"/>
              <p:cNvSpPr>
                <a:spLocks/>
              </p:cNvSpPr>
              <p:nvPr/>
            </p:nvSpPr>
            <p:spPr bwMode="auto">
              <a:xfrm>
                <a:off x="3011" y="3924"/>
                <a:ext cx="86" cy="23"/>
              </a:xfrm>
              <a:custGeom>
                <a:avLst/>
                <a:gdLst>
                  <a:gd name="T0" fmla="*/ 0 w 257"/>
                  <a:gd name="T1" fmla="*/ 0 h 68"/>
                  <a:gd name="T2" fmla="*/ 0 w 257"/>
                  <a:gd name="T3" fmla="*/ 0 h 68"/>
                  <a:gd name="T4" fmla="*/ 0 w 257"/>
                  <a:gd name="T5" fmla="*/ 0 h 68"/>
                  <a:gd name="T6" fmla="*/ 0 w 257"/>
                  <a:gd name="T7" fmla="*/ 0 h 68"/>
                  <a:gd name="T8" fmla="*/ 0 w 257"/>
                  <a:gd name="T9" fmla="*/ 0 h 68"/>
                  <a:gd name="T10" fmla="*/ 0 w 257"/>
                  <a:gd name="T11" fmla="*/ 0 h 68"/>
                  <a:gd name="T12" fmla="*/ 0 w 257"/>
                  <a:gd name="T13" fmla="*/ 0 h 68"/>
                  <a:gd name="T14" fmla="*/ 0 w 257"/>
                  <a:gd name="T15" fmla="*/ 0 h 68"/>
                  <a:gd name="T16" fmla="*/ 0 w 257"/>
                  <a:gd name="T17" fmla="*/ 0 h 68"/>
                  <a:gd name="T18" fmla="*/ 0 w 257"/>
                  <a:gd name="T19" fmla="*/ 0 h 68"/>
                  <a:gd name="T20" fmla="*/ 0 w 257"/>
                  <a:gd name="T21" fmla="*/ 0 h 68"/>
                  <a:gd name="T22" fmla="*/ 0 w 257"/>
                  <a:gd name="T23" fmla="*/ 0 h 68"/>
                  <a:gd name="T24" fmla="*/ 0 w 257"/>
                  <a:gd name="T25" fmla="*/ 0 h 68"/>
                  <a:gd name="T26" fmla="*/ 0 w 257"/>
                  <a:gd name="T27" fmla="*/ 0 h 68"/>
                  <a:gd name="T28" fmla="*/ 0 w 257"/>
                  <a:gd name="T29" fmla="*/ 0 h 68"/>
                  <a:gd name="T30" fmla="*/ 0 w 257"/>
                  <a:gd name="T31" fmla="*/ 0 h 68"/>
                  <a:gd name="T32" fmla="*/ 0 w 257"/>
                  <a:gd name="T33" fmla="*/ 0 h 68"/>
                  <a:gd name="T34" fmla="*/ 0 w 257"/>
                  <a:gd name="T35" fmla="*/ 0 h 68"/>
                  <a:gd name="T36" fmla="*/ 0 w 257"/>
                  <a:gd name="T37" fmla="*/ 0 h 68"/>
                  <a:gd name="T38" fmla="*/ 0 w 257"/>
                  <a:gd name="T39" fmla="*/ 0 h 68"/>
                  <a:gd name="T40" fmla="*/ 0 w 257"/>
                  <a:gd name="T41" fmla="*/ 0 h 68"/>
                  <a:gd name="T42" fmla="*/ 0 w 257"/>
                  <a:gd name="T43" fmla="*/ 0 h 68"/>
                  <a:gd name="T44" fmla="*/ 0 w 257"/>
                  <a:gd name="T45" fmla="*/ 0 h 68"/>
                  <a:gd name="T46" fmla="*/ 0 w 257"/>
                  <a:gd name="T47" fmla="*/ 0 h 68"/>
                  <a:gd name="T48" fmla="*/ 0 w 257"/>
                  <a:gd name="T49" fmla="*/ 0 h 68"/>
                  <a:gd name="T50" fmla="*/ 0 w 257"/>
                  <a:gd name="T51" fmla="*/ 0 h 68"/>
                  <a:gd name="T52" fmla="*/ 0 w 257"/>
                  <a:gd name="T53" fmla="*/ 0 h 68"/>
                  <a:gd name="T54" fmla="*/ 0 w 257"/>
                  <a:gd name="T55" fmla="*/ 0 h 68"/>
                  <a:gd name="T56" fmla="*/ 0 w 257"/>
                  <a:gd name="T57" fmla="*/ 0 h 68"/>
                  <a:gd name="T58" fmla="*/ 0 w 257"/>
                  <a:gd name="T59" fmla="*/ 0 h 68"/>
                  <a:gd name="T60" fmla="*/ 0 w 257"/>
                  <a:gd name="T61" fmla="*/ 0 h 68"/>
                  <a:gd name="T62" fmla="*/ 0 w 257"/>
                  <a:gd name="T63" fmla="*/ 0 h 68"/>
                  <a:gd name="T64" fmla="*/ 0 w 257"/>
                  <a:gd name="T65" fmla="*/ 0 h 68"/>
                  <a:gd name="T66" fmla="*/ 0 w 257"/>
                  <a:gd name="T67" fmla="*/ 0 h 68"/>
                  <a:gd name="T68" fmla="*/ 0 w 257"/>
                  <a:gd name="T69" fmla="*/ 0 h 68"/>
                  <a:gd name="T70" fmla="*/ 0 w 257"/>
                  <a:gd name="T71" fmla="*/ 0 h 68"/>
                  <a:gd name="T72" fmla="*/ 0 w 257"/>
                  <a:gd name="T73" fmla="*/ 0 h 6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7" h="68">
                    <a:moveTo>
                      <a:pt x="257" y="60"/>
                    </a:moveTo>
                    <a:lnTo>
                      <a:pt x="256" y="60"/>
                    </a:lnTo>
                    <a:lnTo>
                      <a:pt x="246" y="57"/>
                    </a:lnTo>
                    <a:lnTo>
                      <a:pt x="233" y="54"/>
                    </a:lnTo>
                    <a:lnTo>
                      <a:pt x="217" y="50"/>
                    </a:lnTo>
                    <a:lnTo>
                      <a:pt x="198" y="46"/>
                    </a:lnTo>
                    <a:lnTo>
                      <a:pt x="177" y="42"/>
                    </a:lnTo>
                    <a:lnTo>
                      <a:pt x="157" y="37"/>
                    </a:lnTo>
                    <a:lnTo>
                      <a:pt x="135" y="31"/>
                    </a:lnTo>
                    <a:lnTo>
                      <a:pt x="112" y="26"/>
                    </a:lnTo>
                    <a:lnTo>
                      <a:pt x="90" y="22"/>
                    </a:lnTo>
                    <a:lnTo>
                      <a:pt x="71" y="16"/>
                    </a:lnTo>
                    <a:lnTo>
                      <a:pt x="51" y="12"/>
                    </a:lnTo>
                    <a:lnTo>
                      <a:pt x="35" y="8"/>
                    </a:lnTo>
                    <a:lnTo>
                      <a:pt x="20" y="4"/>
                    </a:lnTo>
                    <a:lnTo>
                      <a:pt x="9" y="3"/>
                    </a:lnTo>
                    <a:lnTo>
                      <a:pt x="4" y="0"/>
                    </a:lnTo>
                    <a:lnTo>
                      <a:pt x="0" y="0"/>
                    </a:lnTo>
                    <a:lnTo>
                      <a:pt x="0" y="8"/>
                    </a:lnTo>
                    <a:lnTo>
                      <a:pt x="1" y="8"/>
                    </a:lnTo>
                    <a:lnTo>
                      <a:pt x="9" y="11"/>
                    </a:lnTo>
                    <a:lnTo>
                      <a:pt x="20" y="12"/>
                    </a:lnTo>
                    <a:lnTo>
                      <a:pt x="32" y="16"/>
                    </a:lnTo>
                    <a:lnTo>
                      <a:pt x="51" y="20"/>
                    </a:lnTo>
                    <a:lnTo>
                      <a:pt x="68" y="24"/>
                    </a:lnTo>
                    <a:lnTo>
                      <a:pt x="90" y="30"/>
                    </a:lnTo>
                    <a:lnTo>
                      <a:pt x="112" y="34"/>
                    </a:lnTo>
                    <a:lnTo>
                      <a:pt x="132" y="39"/>
                    </a:lnTo>
                    <a:lnTo>
                      <a:pt x="154" y="45"/>
                    </a:lnTo>
                    <a:lnTo>
                      <a:pt x="177" y="50"/>
                    </a:lnTo>
                    <a:lnTo>
                      <a:pt x="198" y="54"/>
                    </a:lnTo>
                    <a:lnTo>
                      <a:pt x="217" y="58"/>
                    </a:lnTo>
                    <a:lnTo>
                      <a:pt x="233" y="62"/>
                    </a:lnTo>
                    <a:lnTo>
                      <a:pt x="246" y="65"/>
                    </a:lnTo>
                    <a:lnTo>
                      <a:pt x="256" y="68"/>
                    </a:lnTo>
                    <a:lnTo>
                      <a:pt x="254" y="68"/>
                    </a:lnTo>
                    <a:lnTo>
                      <a:pt x="257"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98" name="Freeform 499"/>
              <p:cNvSpPr>
                <a:spLocks/>
              </p:cNvSpPr>
              <p:nvPr/>
            </p:nvSpPr>
            <p:spPr bwMode="auto">
              <a:xfrm>
                <a:off x="3096" y="3944"/>
                <a:ext cx="122" cy="30"/>
              </a:xfrm>
              <a:custGeom>
                <a:avLst/>
                <a:gdLst>
                  <a:gd name="T0" fmla="*/ 0 w 365"/>
                  <a:gd name="T1" fmla="*/ 0 h 89"/>
                  <a:gd name="T2" fmla="*/ 0 w 365"/>
                  <a:gd name="T3" fmla="*/ 0 h 89"/>
                  <a:gd name="T4" fmla="*/ 0 w 365"/>
                  <a:gd name="T5" fmla="*/ 0 h 89"/>
                  <a:gd name="T6" fmla="*/ 0 w 365"/>
                  <a:gd name="T7" fmla="*/ 0 h 89"/>
                  <a:gd name="T8" fmla="*/ 0 w 365"/>
                  <a:gd name="T9" fmla="*/ 0 h 89"/>
                  <a:gd name="T10" fmla="*/ 0 w 365"/>
                  <a:gd name="T11" fmla="*/ 0 h 89"/>
                  <a:gd name="T12" fmla="*/ 0 w 365"/>
                  <a:gd name="T13" fmla="*/ 0 h 89"/>
                  <a:gd name="T14" fmla="*/ 0 w 365"/>
                  <a:gd name="T15" fmla="*/ 0 h 89"/>
                  <a:gd name="T16" fmla="*/ 0 w 365"/>
                  <a:gd name="T17" fmla="*/ 0 h 89"/>
                  <a:gd name="T18" fmla="*/ 0 w 365"/>
                  <a:gd name="T19" fmla="*/ 0 h 89"/>
                  <a:gd name="T20" fmla="*/ 0 w 365"/>
                  <a:gd name="T21" fmla="*/ 0 h 89"/>
                  <a:gd name="T22" fmla="*/ 0 w 365"/>
                  <a:gd name="T23" fmla="*/ 0 h 89"/>
                  <a:gd name="T24" fmla="*/ 0 w 365"/>
                  <a:gd name="T25" fmla="*/ 0 h 89"/>
                  <a:gd name="T26" fmla="*/ 0 w 365"/>
                  <a:gd name="T27" fmla="*/ 0 h 89"/>
                  <a:gd name="T28" fmla="*/ 0 w 365"/>
                  <a:gd name="T29" fmla="*/ 0 h 89"/>
                  <a:gd name="T30" fmla="*/ 0 w 365"/>
                  <a:gd name="T31" fmla="*/ 0 h 89"/>
                  <a:gd name="T32" fmla="*/ 0 w 365"/>
                  <a:gd name="T33" fmla="*/ 0 h 89"/>
                  <a:gd name="T34" fmla="*/ 0 w 365"/>
                  <a:gd name="T35" fmla="*/ 0 h 89"/>
                  <a:gd name="T36" fmla="*/ 0 w 365"/>
                  <a:gd name="T37" fmla="*/ 0 h 89"/>
                  <a:gd name="T38" fmla="*/ 0 w 365"/>
                  <a:gd name="T39" fmla="*/ 0 h 89"/>
                  <a:gd name="T40" fmla="*/ 0 w 365"/>
                  <a:gd name="T41" fmla="*/ 0 h 89"/>
                  <a:gd name="T42" fmla="*/ 0 w 365"/>
                  <a:gd name="T43" fmla="*/ 0 h 89"/>
                  <a:gd name="T44" fmla="*/ 0 w 365"/>
                  <a:gd name="T45" fmla="*/ 0 h 89"/>
                  <a:gd name="T46" fmla="*/ 0 w 365"/>
                  <a:gd name="T47" fmla="*/ 0 h 89"/>
                  <a:gd name="T48" fmla="*/ 0 w 365"/>
                  <a:gd name="T49" fmla="*/ 0 h 89"/>
                  <a:gd name="T50" fmla="*/ 0 w 365"/>
                  <a:gd name="T51" fmla="*/ 0 h 89"/>
                  <a:gd name="T52" fmla="*/ 0 w 365"/>
                  <a:gd name="T53" fmla="*/ 0 h 89"/>
                  <a:gd name="T54" fmla="*/ 0 w 365"/>
                  <a:gd name="T55" fmla="*/ 0 h 89"/>
                  <a:gd name="T56" fmla="*/ 0 w 365"/>
                  <a:gd name="T57" fmla="*/ 0 h 89"/>
                  <a:gd name="T58" fmla="*/ 0 w 365"/>
                  <a:gd name="T59" fmla="*/ 0 h 89"/>
                  <a:gd name="T60" fmla="*/ 0 w 365"/>
                  <a:gd name="T61" fmla="*/ 0 h 89"/>
                  <a:gd name="T62" fmla="*/ 0 w 365"/>
                  <a:gd name="T63" fmla="*/ 0 h 89"/>
                  <a:gd name="T64" fmla="*/ 0 w 365"/>
                  <a:gd name="T65" fmla="*/ 0 h 89"/>
                  <a:gd name="T66" fmla="*/ 0 w 365"/>
                  <a:gd name="T67" fmla="*/ 0 h 89"/>
                  <a:gd name="T68" fmla="*/ 0 w 365"/>
                  <a:gd name="T69" fmla="*/ 0 h 89"/>
                  <a:gd name="T70" fmla="*/ 0 w 365"/>
                  <a:gd name="T71" fmla="*/ 0 h 89"/>
                  <a:gd name="T72" fmla="*/ 0 w 365"/>
                  <a:gd name="T73" fmla="*/ 0 h 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5" h="89">
                    <a:moveTo>
                      <a:pt x="365" y="80"/>
                    </a:moveTo>
                    <a:lnTo>
                      <a:pt x="365" y="80"/>
                    </a:lnTo>
                    <a:lnTo>
                      <a:pt x="355" y="79"/>
                    </a:lnTo>
                    <a:lnTo>
                      <a:pt x="341" y="76"/>
                    </a:lnTo>
                    <a:lnTo>
                      <a:pt x="322" y="74"/>
                    </a:lnTo>
                    <a:lnTo>
                      <a:pt x="298" y="68"/>
                    </a:lnTo>
                    <a:lnTo>
                      <a:pt x="274" y="63"/>
                    </a:lnTo>
                    <a:lnTo>
                      <a:pt x="246" y="58"/>
                    </a:lnTo>
                    <a:lnTo>
                      <a:pt x="216" y="51"/>
                    </a:lnTo>
                    <a:lnTo>
                      <a:pt x="188" y="44"/>
                    </a:lnTo>
                    <a:lnTo>
                      <a:pt x="157" y="36"/>
                    </a:lnTo>
                    <a:lnTo>
                      <a:pt x="125" y="29"/>
                    </a:lnTo>
                    <a:lnTo>
                      <a:pt x="98" y="22"/>
                    </a:lnTo>
                    <a:lnTo>
                      <a:pt x="73" y="17"/>
                    </a:lnTo>
                    <a:lnTo>
                      <a:pt x="50" y="10"/>
                    </a:lnTo>
                    <a:lnTo>
                      <a:pt x="28" y="6"/>
                    </a:lnTo>
                    <a:lnTo>
                      <a:pt x="14" y="2"/>
                    </a:lnTo>
                    <a:lnTo>
                      <a:pt x="3" y="0"/>
                    </a:lnTo>
                    <a:lnTo>
                      <a:pt x="0" y="8"/>
                    </a:lnTo>
                    <a:lnTo>
                      <a:pt x="11" y="10"/>
                    </a:lnTo>
                    <a:lnTo>
                      <a:pt x="28" y="14"/>
                    </a:lnTo>
                    <a:lnTo>
                      <a:pt x="47" y="18"/>
                    </a:lnTo>
                    <a:lnTo>
                      <a:pt x="70" y="25"/>
                    </a:lnTo>
                    <a:lnTo>
                      <a:pt x="98" y="31"/>
                    </a:lnTo>
                    <a:lnTo>
                      <a:pt x="125" y="37"/>
                    </a:lnTo>
                    <a:lnTo>
                      <a:pt x="155" y="44"/>
                    </a:lnTo>
                    <a:lnTo>
                      <a:pt x="185" y="52"/>
                    </a:lnTo>
                    <a:lnTo>
                      <a:pt x="216" y="59"/>
                    </a:lnTo>
                    <a:lnTo>
                      <a:pt x="246" y="66"/>
                    </a:lnTo>
                    <a:lnTo>
                      <a:pt x="274" y="71"/>
                    </a:lnTo>
                    <a:lnTo>
                      <a:pt x="298" y="76"/>
                    </a:lnTo>
                    <a:lnTo>
                      <a:pt x="322" y="82"/>
                    </a:lnTo>
                    <a:lnTo>
                      <a:pt x="341" y="85"/>
                    </a:lnTo>
                    <a:lnTo>
                      <a:pt x="355" y="87"/>
                    </a:lnTo>
                    <a:lnTo>
                      <a:pt x="365" y="89"/>
                    </a:lnTo>
                    <a:lnTo>
                      <a:pt x="365"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99" name="Freeform 500"/>
              <p:cNvSpPr>
                <a:spLocks/>
              </p:cNvSpPr>
              <p:nvPr/>
            </p:nvSpPr>
            <p:spPr bwMode="auto">
              <a:xfrm>
                <a:off x="3218" y="3971"/>
                <a:ext cx="80" cy="25"/>
              </a:xfrm>
              <a:custGeom>
                <a:avLst/>
                <a:gdLst>
                  <a:gd name="T0" fmla="*/ 0 w 242"/>
                  <a:gd name="T1" fmla="*/ 0 h 75"/>
                  <a:gd name="T2" fmla="*/ 0 w 242"/>
                  <a:gd name="T3" fmla="*/ 0 h 75"/>
                  <a:gd name="T4" fmla="*/ 0 w 242"/>
                  <a:gd name="T5" fmla="*/ 0 h 75"/>
                  <a:gd name="T6" fmla="*/ 0 w 242"/>
                  <a:gd name="T7" fmla="*/ 0 h 75"/>
                  <a:gd name="T8" fmla="*/ 0 w 242"/>
                  <a:gd name="T9" fmla="*/ 0 h 75"/>
                  <a:gd name="T10" fmla="*/ 0 w 242"/>
                  <a:gd name="T11" fmla="*/ 0 h 75"/>
                  <a:gd name="T12" fmla="*/ 0 w 242"/>
                  <a:gd name="T13" fmla="*/ 0 h 75"/>
                  <a:gd name="T14" fmla="*/ 0 w 242"/>
                  <a:gd name="T15" fmla="*/ 0 h 75"/>
                  <a:gd name="T16" fmla="*/ 0 w 242"/>
                  <a:gd name="T17" fmla="*/ 0 h 75"/>
                  <a:gd name="T18" fmla="*/ 0 w 242"/>
                  <a:gd name="T19" fmla="*/ 0 h 75"/>
                  <a:gd name="T20" fmla="*/ 0 w 242"/>
                  <a:gd name="T21" fmla="*/ 0 h 75"/>
                  <a:gd name="T22" fmla="*/ 0 w 242"/>
                  <a:gd name="T23" fmla="*/ 0 h 75"/>
                  <a:gd name="T24" fmla="*/ 0 w 242"/>
                  <a:gd name="T25" fmla="*/ 0 h 75"/>
                  <a:gd name="T26" fmla="*/ 0 w 242"/>
                  <a:gd name="T27" fmla="*/ 0 h 75"/>
                  <a:gd name="T28" fmla="*/ 0 w 242"/>
                  <a:gd name="T29" fmla="*/ 0 h 75"/>
                  <a:gd name="T30" fmla="*/ 0 w 242"/>
                  <a:gd name="T31" fmla="*/ 0 h 75"/>
                  <a:gd name="T32" fmla="*/ 0 w 242"/>
                  <a:gd name="T33" fmla="*/ 0 h 75"/>
                  <a:gd name="T34" fmla="*/ 0 w 242"/>
                  <a:gd name="T35" fmla="*/ 0 h 75"/>
                  <a:gd name="T36" fmla="*/ 0 w 242"/>
                  <a:gd name="T37" fmla="*/ 0 h 75"/>
                  <a:gd name="T38" fmla="*/ 0 w 242"/>
                  <a:gd name="T39" fmla="*/ 0 h 75"/>
                  <a:gd name="T40" fmla="*/ 0 w 242"/>
                  <a:gd name="T41" fmla="*/ 0 h 75"/>
                  <a:gd name="T42" fmla="*/ 0 w 242"/>
                  <a:gd name="T43" fmla="*/ 0 h 75"/>
                  <a:gd name="T44" fmla="*/ 0 w 242"/>
                  <a:gd name="T45" fmla="*/ 0 h 75"/>
                  <a:gd name="T46" fmla="*/ 0 w 242"/>
                  <a:gd name="T47" fmla="*/ 0 h 75"/>
                  <a:gd name="T48" fmla="*/ 0 w 242"/>
                  <a:gd name="T49" fmla="*/ 0 h 75"/>
                  <a:gd name="T50" fmla="*/ 0 w 242"/>
                  <a:gd name="T51" fmla="*/ 0 h 75"/>
                  <a:gd name="T52" fmla="*/ 0 w 242"/>
                  <a:gd name="T53" fmla="*/ 0 h 75"/>
                  <a:gd name="T54" fmla="*/ 0 w 242"/>
                  <a:gd name="T55" fmla="*/ 0 h 75"/>
                  <a:gd name="T56" fmla="*/ 0 w 242"/>
                  <a:gd name="T57" fmla="*/ 0 h 75"/>
                  <a:gd name="T58" fmla="*/ 0 w 242"/>
                  <a:gd name="T59" fmla="*/ 0 h 75"/>
                  <a:gd name="T60" fmla="*/ 0 w 242"/>
                  <a:gd name="T61" fmla="*/ 0 h 75"/>
                  <a:gd name="T62" fmla="*/ 0 w 242"/>
                  <a:gd name="T63" fmla="*/ 0 h 75"/>
                  <a:gd name="T64" fmla="*/ 0 w 242"/>
                  <a:gd name="T65" fmla="*/ 0 h 75"/>
                  <a:gd name="T66" fmla="*/ 0 w 242"/>
                  <a:gd name="T67" fmla="*/ 0 h 75"/>
                  <a:gd name="T68" fmla="*/ 0 w 242"/>
                  <a:gd name="T69" fmla="*/ 0 h 75"/>
                  <a:gd name="T70" fmla="*/ 0 w 242"/>
                  <a:gd name="T71" fmla="*/ 0 h 75"/>
                  <a:gd name="T72" fmla="*/ 0 w 242"/>
                  <a:gd name="T73" fmla="*/ 0 h 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2" h="75">
                    <a:moveTo>
                      <a:pt x="242" y="67"/>
                    </a:moveTo>
                    <a:lnTo>
                      <a:pt x="242" y="67"/>
                    </a:lnTo>
                    <a:lnTo>
                      <a:pt x="236" y="64"/>
                    </a:lnTo>
                    <a:lnTo>
                      <a:pt x="226" y="61"/>
                    </a:lnTo>
                    <a:lnTo>
                      <a:pt x="214" y="57"/>
                    </a:lnTo>
                    <a:lnTo>
                      <a:pt x="199" y="53"/>
                    </a:lnTo>
                    <a:lnTo>
                      <a:pt x="182" y="48"/>
                    </a:lnTo>
                    <a:lnTo>
                      <a:pt x="165" y="42"/>
                    </a:lnTo>
                    <a:lnTo>
                      <a:pt x="146" y="36"/>
                    </a:lnTo>
                    <a:lnTo>
                      <a:pt x="127" y="30"/>
                    </a:lnTo>
                    <a:lnTo>
                      <a:pt x="106" y="25"/>
                    </a:lnTo>
                    <a:lnTo>
                      <a:pt x="88" y="19"/>
                    </a:lnTo>
                    <a:lnTo>
                      <a:pt x="69" y="14"/>
                    </a:lnTo>
                    <a:lnTo>
                      <a:pt x="51" y="10"/>
                    </a:lnTo>
                    <a:lnTo>
                      <a:pt x="34" y="6"/>
                    </a:lnTo>
                    <a:lnTo>
                      <a:pt x="19" y="3"/>
                    </a:lnTo>
                    <a:lnTo>
                      <a:pt x="9" y="2"/>
                    </a:lnTo>
                    <a:lnTo>
                      <a:pt x="0" y="0"/>
                    </a:lnTo>
                    <a:lnTo>
                      <a:pt x="0" y="9"/>
                    </a:lnTo>
                    <a:lnTo>
                      <a:pt x="9" y="10"/>
                    </a:lnTo>
                    <a:lnTo>
                      <a:pt x="19" y="11"/>
                    </a:lnTo>
                    <a:lnTo>
                      <a:pt x="34" y="14"/>
                    </a:lnTo>
                    <a:lnTo>
                      <a:pt x="48" y="18"/>
                    </a:lnTo>
                    <a:lnTo>
                      <a:pt x="66" y="22"/>
                    </a:lnTo>
                    <a:lnTo>
                      <a:pt x="85" y="27"/>
                    </a:lnTo>
                    <a:lnTo>
                      <a:pt x="104" y="33"/>
                    </a:lnTo>
                    <a:lnTo>
                      <a:pt x="124" y="38"/>
                    </a:lnTo>
                    <a:lnTo>
                      <a:pt x="143" y="44"/>
                    </a:lnTo>
                    <a:lnTo>
                      <a:pt x="162" y="50"/>
                    </a:lnTo>
                    <a:lnTo>
                      <a:pt x="179" y="56"/>
                    </a:lnTo>
                    <a:lnTo>
                      <a:pt x="197" y="61"/>
                    </a:lnTo>
                    <a:lnTo>
                      <a:pt x="211" y="65"/>
                    </a:lnTo>
                    <a:lnTo>
                      <a:pt x="223" y="69"/>
                    </a:lnTo>
                    <a:lnTo>
                      <a:pt x="233" y="72"/>
                    </a:lnTo>
                    <a:lnTo>
                      <a:pt x="239" y="75"/>
                    </a:lnTo>
                    <a:lnTo>
                      <a:pt x="242"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00" name="Freeform 501"/>
              <p:cNvSpPr>
                <a:spLocks/>
              </p:cNvSpPr>
              <p:nvPr/>
            </p:nvSpPr>
            <p:spPr bwMode="auto">
              <a:xfrm>
                <a:off x="3297" y="3993"/>
                <a:ext cx="35" cy="18"/>
              </a:xfrm>
              <a:custGeom>
                <a:avLst/>
                <a:gdLst>
                  <a:gd name="T0" fmla="*/ 0 w 104"/>
                  <a:gd name="T1" fmla="*/ 0 h 54"/>
                  <a:gd name="T2" fmla="*/ 0 w 104"/>
                  <a:gd name="T3" fmla="*/ 0 h 54"/>
                  <a:gd name="T4" fmla="*/ 0 w 104"/>
                  <a:gd name="T5" fmla="*/ 0 h 54"/>
                  <a:gd name="T6" fmla="*/ 0 w 104"/>
                  <a:gd name="T7" fmla="*/ 0 h 54"/>
                  <a:gd name="T8" fmla="*/ 0 w 104"/>
                  <a:gd name="T9" fmla="*/ 0 h 54"/>
                  <a:gd name="T10" fmla="*/ 0 w 104"/>
                  <a:gd name="T11" fmla="*/ 0 h 54"/>
                  <a:gd name="T12" fmla="*/ 0 w 104"/>
                  <a:gd name="T13" fmla="*/ 0 h 54"/>
                  <a:gd name="T14" fmla="*/ 0 w 104"/>
                  <a:gd name="T15" fmla="*/ 0 h 54"/>
                  <a:gd name="T16" fmla="*/ 0 w 104"/>
                  <a:gd name="T17" fmla="*/ 0 h 54"/>
                  <a:gd name="T18" fmla="*/ 0 w 104"/>
                  <a:gd name="T19" fmla="*/ 0 h 54"/>
                  <a:gd name="T20" fmla="*/ 0 w 104"/>
                  <a:gd name="T21" fmla="*/ 0 h 54"/>
                  <a:gd name="T22" fmla="*/ 0 w 104"/>
                  <a:gd name="T23" fmla="*/ 0 h 54"/>
                  <a:gd name="T24" fmla="*/ 0 w 104"/>
                  <a:gd name="T25" fmla="*/ 0 h 54"/>
                  <a:gd name="T26" fmla="*/ 0 w 104"/>
                  <a:gd name="T27" fmla="*/ 0 h 54"/>
                  <a:gd name="T28" fmla="*/ 0 w 104"/>
                  <a:gd name="T29" fmla="*/ 0 h 54"/>
                  <a:gd name="T30" fmla="*/ 0 w 104"/>
                  <a:gd name="T31" fmla="*/ 0 h 54"/>
                  <a:gd name="T32" fmla="*/ 0 w 104"/>
                  <a:gd name="T33" fmla="*/ 0 h 54"/>
                  <a:gd name="T34" fmla="*/ 0 w 104"/>
                  <a:gd name="T35" fmla="*/ 0 h 54"/>
                  <a:gd name="T36" fmla="*/ 0 w 104"/>
                  <a:gd name="T37" fmla="*/ 0 h 54"/>
                  <a:gd name="T38" fmla="*/ 0 w 104"/>
                  <a:gd name="T39" fmla="*/ 0 h 54"/>
                  <a:gd name="T40" fmla="*/ 0 w 104"/>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4" h="54">
                    <a:moveTo>
                      <a:pt x="104" y="48"/>
                    </a:moveTo>
                    <a:lnTo>
                      <a:pt x="104" y="48"/>
                    </a:lnTo>
                    <a:lnTo>
                      <a:pt x="91" y="36"/>
                    </a:lnTo>
                    <a:lnTo>
                      <a:pt x="78" y="28"/>
                    </a:lnTo>
                    <a:lnTo>
                      <a:pt x="62" y="21"/>
                    </a:lnTo>
                    <a:lnTo>
                      <a:pt x="49" y="14"/>
                    </a:lnTo>
                    <a:lnTo>
                      <a:pt x="35" y="10"/>
                    </a:lnTo>
                    <a:lnTo>
                      <a:pt x="23" y="6"/>
                    </a:lnTo>
                    <a:lnTo>
                      <a:pt x="11" y="4"/>
                    </a:lnTo>
                    <a:lnTo>
                      <a:pt x="3" y="0"/>
                    </a:lnTo>
                    <a:lnTo>
                      <a:pt x="0" y="8"/>
                    </a:lnTo>
                    <a:lnTo>
                      <a:pt x="8" y="12"/>
                    </a:lnTo>
                    <a:lnTo>
                      <a:pt x="20" y="14"/>
                    </a:lnTo>
                    <a:lnTo>
                      <a:pt x="32" y="18"/>
                    </a:lnTo>
                    <a:lnTo>
                      <a:pt x="46" y="22"/>
                    </a:lnTo>
                    <a:lnTo>
                      <a:pt x="59" y="29"/>
                    </a:lnTo>
                    <a:lnTo>
                      <a:pt x="72" y="36"/>
                    </a:lnTo>
                    <a:lnTo>
                      <a:pt x="85" y="44"/>
                    </a:lnTo>
                    <a:lnTo>
                      <a:pt x="99" y="54"/>
                    </a:lnTo>
                    <a:lnTo>
                      <a:pt x="104"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01" name="Freeform 502"/>
              <p:cNvSpPr>
                <a:spLocks/>
              </p:cNvSpPr>
              <p:nvPr/>
            </p:nvSpPr>
            <p:spPr bwMode="auto">
              <a:xfrm>
                <a:off x="3330" y="4009"/>
                <a:ext cx="40" cy="34"/>
              </a:xfrm>
              <a:custGeom>
                <a:avLst/>
                <a:gdLst>
                  <a:gd name="T0" fmla="*/ 0 w 120"/>
                  <a:gd name="T1" fmla="*/ 0 h 100"/>
                  <a:gd name="T2" fmla="*/ 0 w 120"/>
                  <a:gd name="T3" fmla="*/ 0 h 100"/>
                  <a:gd name="T4" fmla="*/ 0 w 120"/>
                  <a:gd name="T5" fmla="*/ 0 h 100"/>
                  <a:gd name="T6" fmla="*/ 0 w 120"/>
                  <a:gd name="T7" fmla="*/ 0 h 100"/>
                  <a:gd name="T8" fmla="*/ 0 w 120"/>
                  <a:gd name="T9" fmla="*/ 0 h 100"/>
                  <a:gd name="T10" fmla="*/ 0 w 120"/>
                  <a:gd name="T11" fmla="*/ 0 h 100"/>
                  <a:gd name="T12" fmla="*/ 0 w 120"/>
                  <a:gd name="T13" fmla="*/ 0 h 100"/>
                  <a:gd name="T14" fmla="*/ 0 w 120"/>
                  <a:gd name="T15" fmla="*/ 0 h 100"/>
                  <a:gd name="T16" fmla="*/ 0 w 120"/>
                  <a:gd name="T17" fmla="*/ 0 h 100"/>
                  <a:gd name="T18" fmla="*/ 0 w 120"/>
                  <a:gd name="T19" fmla="*/ 0 h 100"/>
                  <a:gd name="T20" fmla="*/ 0 w 120"/>
                  <a:gd name="T21" fmla="*/ 0 h 100"/>
                  <a:gd name="T22" fmla="*/ 0 w 120"/>
                  <a:gd name="T23" fmla="*/ 0 h 100"/>
                  <a:gd name="T24" fmla="*/ 0 w 120"/>
                  <a:gd name="T25" fmla="*/ 0 h 100"/>
                  <a:gd name="T26" fmla="*/ 0 w 120"/>
                  <a:gd name="T27" fmla="*/ 0 h 100"/>
                  <a:gd name="T28" fmla="*/ 0 w 120"/>
                  <a:gd name="T29" fmla="*/ 0 h 100"/>
                  <a:gd name="T30" fmla="*/ 0 w 120"/>
                  <a:gd name="T31" fmla="*/ 0 h 100"/>
                  <a:gd name="T32" fmla="*/ 0 w 120"/>
                  <a:gd name="T33" fmla="*/ 0 h 100"/>
                  <a:gd name="T34" fmla="*/ 0 w 120"/>
                  <a:gd name="T35" fmla="*/ 0 h 100"/>
                  <a:gd name="T36" fmla="*/ 0 w 120"/>
                  <a:gd name="T37" fmla="*/ 0 h 100"/>
                  <a:gd name="T38" fmla="*/ 0 w 120"/>
                  <a:gd name="T39" fmla="*/ 0 h 100"/>
                  <a:gd name="T40" fmla="*/ 0 w 120"/>
                  <a:gd name="T41" fmla="*/ 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0" h="100">
                    <a:moveTo>
                      <a:pt x="120" y="92"/>
                    </a:moveTo>
                    <a:lnTo>
                      <a:pt x="120" y="92"/>
                    </a:lnTo>
                    <a:lnTo>
                      <a:pt x="110" y="85"/>
                    </a:lnTo>
                    <a:lnTo>
                      <a:pt x="97" y="74"/>
                    </a:lnTo>
                    <a:lnTo>
                      <a:pt x="81" y="62"/>
                    </a:lnTo>
                    <a:lnTo>
                      <a:pt x="65" y="49"/>
                    </a:lnTo>
                    <a:lnTo>
                      <a:pt x="48" y="35"/>
                    </a:lnTo>
                    <a:lnTo>
                      <a:pt x="32" y="23"/>
                    </a:lnTo>
                    <a:lnTo>
                      <a:pt x="17" y="11"/>
                    </a:lnTo>
                    <a:lnTo>
                      <a:pt x="5" y="0"/>
                    </a:lnTo>
                    <a:lnTo>
                      <a:pt x="0" y="6"/>
                    </a:lnTo>
                    <a:lnTo>
                      <a:pt x="11" y="16"/>
                    </a:lnTo>
                    <a:lnTo>
                      <a:pt x="26" y="28"/>
                    </a:lnTo>
                    <a:lnTo>
                      <a:pt x="42" y="43"/>
                    </a:lnTo>
                    <a:lnTo>
                      <a:pt x="59" y="57"/>
                    </a:lnTo>
                    <a:lnTo>
                      <a:pt x="75" y="70"/>
                    </a:lnTo>
                    <a:lnTo>
                      <a:pt x="91" y="82"/>
                    </a:lnTo>
                    <a:lnTo>
                      <a:pt x="104" y="93"/>
                    </a:lnTo>
                    <a:lnTo>
                      <a:pt x="114" y="100"/>
                    </a:lnTo>
                    <a:lnTo>
                      <a:pt x="12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02" name="Freeform 503"/>
              <p:cNvSpPr>
                <a:spLocks/>
              </p:cNvSpPr>
              <p:nvPr/>
            </p:nvSpPr>
            <p:spPr bwMode="auto">
              <a:xfrm>
                <a:off x="3368" y="4040"/>
                <a:ext cx="44" cy="28"/>
              </a:xfrm>
              <a:custGeom>
                <a:avLst/>
                <a:gdLst>
                  <a:gd name="T0" fmla="*/ 0 w 131"/>
                  <a:gd name="T1" fmla="*/ 0 h 85"/>
                  <a:gd name="T2" fmla="*/ 0 w 131"/>
                  <a:gd name="T3" fmla="*/ 0 h 85"/>
                  <a:gd name="T4" fmla="*/ 0 w 131"/>
                  <a:gd name="T5" fmla="*/ 0 h 85"/>
                  <a:gd name="T6" fmla="*/ 0 w 131"/>
                  <a:gd name="T7" fmla="*/ 0 h 85"/>
                  <a:gd name="T8" fmla="*/ 0 w 131"/>
                  <a:gd name="T9" fmla="*/ 0 h 85"/>
                  <a:gd name="T10" fmla="*/ 0 w 131"/>
                  <a:gd name="T11" fmla="*/ 0 h 85"/>
                  <a:gd name="T12" fmla="*/ 0 w 131"/>
                  <a:gd name="T13" fmla="*/ 0 h 85"/>
                  <a:gd name="T14" fmla="*/ 0 w 131"/>
                  <a:gd name="T15" fmla="*/ 0 h 85"/>
                  <a:gd name="T16" fmla="*/ 0 w 131"/>
                  <a:gd name="T17" fmla="*/ 0 h 85"/>
                  <a:gd name="T18" fmla="*/ 0 w 131"/>
                  <a:gd name="T19" fmla="*/ 0 h 85"/>
                  <a:gd name="T20" fmla="*/ 0 w 131"/>
                  <a:gd name="T21" fmla="*/ 0 h 85"/>
                  <a:gd name="T22" fmla="*/ 0 w 131"/>
                  <a:gd name="T23" fmla="*/ 0 h 85"/>
                  <a:gd name="T24" fmla="*/ 0 w 131"/>
                  <a:gd name="T25" fmla="*/ 0 h 85"/>
                  <a:gd name="T26" fmla="*/ 0 w 131"/>
                  <a:gd name="T27" fmla="*/ 0 h 85"/>
                  <a:gd name="T28" fmla="*/ 0 w 131"/>
                  <a:gd name="T29" fmla="*/ 0 h 85"/>
                  <a:gd name="T30" fmla="*/ 0 w 131"/>
                  <a:gd name="T31" fmla="*/ 0 h 85"/>
                  <a:gd name="T32" fmla="*/ 0 w 131"/>
                  <a:gd name="T33" fmla="*/ 0 h 85"/>
                  <a:gd name="T34" fmla="*/ 0 w 131"/>
                  <a:gd name="T35" fmla="*/ 0 h 85"/>
                  <a:gd name="T36" fmla="*/ 0 w 131"/>
                  <a:gd name="T37" fmla="*/ 0 h 85"/>
                  <a:gd name="T38" fmla="*/ 0 w 131"/>
                  <a:gd name="T39" fmla="*/ 0 h 85"/>
                  <a:gd name="T40" fmla="*/ 0 w 131"/>
                  <a:gd name="T41" fmla="*/ 0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1" h="85">
                    <a:moveTo>
                      <a:pt x="131" y="77"/>
                    </a:moveTo>
                    <a:lnTo>
                      <a:pt x="131" y="77"/>
                    </a:lnTo>
                    <a:lnTo>
                      <a:pt x="115" y="70"/>
                    </a:lnTo>
                    <a:lnTo>
                      <a:pt x="101" y="61"/>
                    </a:lnTo>
                    <a:lnTo>
                      <a:pt x="82" y="50"/>
                    </a:lnTo>
                    <a:lnTo>
                      <a:pt x="64" y="38"/>
                    </a:lnTo>
                    <a:lnTo>
                      <a:pt x="47" y="27"/>
                    </a:lnTo>
                    <a:lnTo>
                      <a:pt x="31" y="16"/>
                    </a:lnTo>
                    <a:lnTo>
                      <a:pt x="16" y="7"/>
                    </a:lnTo>
                    <a:lnTo>
                      <a:pt x="6" y="0"/>
                    </a:lnTo>
                    <a:lnTo>
                      <a:pt x="0" y="8"/>
                    </a:lnTo>
                    <a:lnTo>
                      <a:pt x="11" y="15"/>
                    </a:lnTo>
                    <a:lnTo>
                      <a:pt x="25" y="24"/>
                    </a:lnTo>
                    <a:lnTo>
                      <a:pt x="41" y="35"/>
                    </a:lnTo>
                    <a:lnTo>
                      <a:pt x="59" y="46"/>
                    </a:lnTo>
                    <a:lnTo>
                      <a:pt x="76" y="58"/>
                    </a:lnTo>
                    <a:lnTo>
                      <a:pt x="95" y="69"/>
                    </a:lnTo>
                    <a:lnTo>
                      <a:pt x="112" y="78"/>
                    </a:lnTo>
                    <a:lnTo>
                      <a:pt x="128" y="85"/>
                    </a:lnTo>
                    <a:lnTo>
                      <a:pt x="131"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03" name="Freeform 504"/>
              <p:cNvSpPr>
                <a:spLocks/>
              </p:cNvSpPr>
              <p:nvPr/>
            </p:nvSpPr>
            <p:spPr bwMode="auto">
              <a:xfrm>
                <a:off x="3411" y="4066"/>
                <a:ext cx="59" cy="46"/>
              </a:xfrm>
              <a:custGeom>
                <a:avLst/>
                <a:gdLst>
                  <a:gd name="T0" fmla="*/ 0 w 176"/>
                  <a:gd name="T1" fmla="*/ 0 h 139"/>
                  <a:gd name="T2" fmla="*/ 0 w 176"/>
                  <a:gd name="T3" fmla="*/ 0 h 139"/>
                  <a:gd name="T4" fmla="*/ 0 w 176"/>
                  <a:gd name="T5" fmla="*/ 0 h 139"/>
                  <a:gd name="T6" fmla="*/ 0 w 176"/>
                  <a:gd name="T7" fmla="*/ 0 h 139"/>
                  <a:gd name="T8" fmla="*/ 0 w 176"/>
                  <a:gd name="T9" fmla="*/ 0 h 139"/>
                  <a:gd name="T10" fmla="*/ 0 w 176"/>
                  <a:gd name="T11" fmla="*/ 0 h 139"/>
                  <a:gd name="T12" fmla="*/ 0 w 176"/>
                  <a:gd name="T13" fmla="*/ 0 h 139"/>
                  <a:gd name="T14" fmla="*/ 0 w 176"/>
                  <a:gd name="T15" fmla="*/ 0 h 139"/>
                  <a:gd name="T16" fmla="*/ 0 w 176"/>
                  <a:gd name="T17" fmla="*/ 0 h 139"/>
                  <a:gd name="T18" fmla="*/ 0 w 176"/>
                  <a:gd name="T19" fmla="*/ 0 h 139"/>
                  <a:gd name="T20" fmla="*/ 0 w 176"/>
                  <a:gd name="T21" fmla="*/ 0 h 139"/>
                  <a:gd name="T22" fmla="*/ 0 w 176"/>
                  <a:gd name="T23" fmla="*/ 0 h 139"/>
                  <a:gd name="T24" fmla="*/ 0 w 176"/>
                  <a:gd name="T25" fmla="*/ 0 h 139"/>
                  <a:gd name="T26" fmla="*/ 0 w 176"/>
                  <a:gd name="T27" fmla="*/ 0 h 139"/>
                  <a:gd name="T28" fmla="*/ 0 w 176"/>
                  <a:gd name="T29" fmla="*/ 0 h 139"/>
                  <a:gd name="T30" fmla="*/ 0 w 176"/>
                  <a:gd name="T31" fmla="*/ 0 h 139"/>
                  <a:gd name="T32" fmla="*/ 0 w 176"/>
                  <a:gd name="T33" fmla="*/ 0 h 139"/>
                  <a:gd name="T34" fmla="*/ 0 w 176"/>
                  <a:gd name="T35" fmla="*/ 0 h 139"/>
                  <a:gd name="T36" fmla="*/ 0 w 176"/>
                  <a:gd name="T37" fmla="*/ 0 h 139"/>
                  <a:gd name="T38" fmla="*/ 0 w 176"/>
                  <a:gd name="T39" fmla="*/ 0 h 139"/>
                  <a:gd name="T40" fmla="*/ 0 w 176"/>
                  <a:gd name="T41" fmla="*/ 0 h 139"/>
                  <a:gd name="T42" fmla="*/ 0 w 176"/>
                  <a:gd name="T43" fmla="*/ 0 h 139"/>
                  <a:gd name="T44" fmla="*/ 0 w 176"/>
                  <a:gd name="T45" fmla="*/ 0 h 139"/>
                  <a:gd name="T46" fmla="*/ 0 w 176"/>
                  <a:gd name="T47" fmla="*/ 0 h 139"/>
                  <a:gd name="T48" fmla="*/ 0 w 176"/>
                  <a:gd name="T49" fmla="*/ 0 h 139"/>
                  <a:gd name="T50" fmla="*/ 0 w 176"/>
                  <a:gd name="T51" fmla="*/ 0 h 1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6" h="139">
                    <a:moveTo>
                      <a:pt x="170" y="137"/>
                    </a:moveTo>
                    <a:lnTo>
                      <a:pt x="176" y="131"/>
                    </a:lnTo>
                    <a:lnTo>
                      <a:pt x="163" y="114"/>
                    </a:lnTo>
                    <a:lnTo>
                      <a:pt x="143" y="97"/>
                    </a:lnTo>
                    <a:lnTo>
                      <a:pt x="120" y="75"/>
                    </a:lnTo>
                    <a:lnTo>
                      <a:pt x="95" y="56"/>
                    </a:lnTo>
                    <a:lnTo>
                      <a:pt x="69" y="37"/>
                    </a:lnTo>
                    <a:lnTo>
                      <a:pt x="44" y="21"/>
                    </a:lnTo>
                    <a:lnTo>
                      <a:pt x="22" y="8"/>
                    </a:lnTo>
                    <a:lnTo>
                      <a:pt x="3" y="0"/>
                    </a:lnTo>
                    <a:lnTo>
                      <a:pt x="0" y="8"/>
                    </a:lnTo>
                    <a:lnTo>
                      <a:pt x="16" y="16"/>
                    </a:lnTo>
                    <a:lnTo>
                      <a:pt x="38" y="29"/>
                    </a:lnTo>
                    <a:lnTo>
                      <a:pt x="63" y="46"/>
                    </a:lnTo>
                    <a:lnTo>
                      <a:pt x="89" y="64"/>
                    </a:lnTo>
                    <a:lnTo>
                      <a:pt x="114" y="83"/>
                    </a:lnTo>
                    <a:lnTo>
                      <a:pt x="137" y="102"/>
                    </a:lnTo>
                    <a:lnTo>
                      <a:pt x="154" y="120"/>
                    </a:lnTo>
                    <a:lnTo>
                      <a:pt x="167" y="136"/>
                    </a:lnTo>
                    <a:lnTo>
                      <a:pt x="173" y="129"/>
                    </a:lnTo>
                    <a:lnTo>
                      <a:pt x="167" y="136"/>
                    </a:lnTo>
                    <a:lnTo>
                      <a:pt x="170" y="139"/>
                    </a:lnTo>
                    <a:lnTo>
                      <a:pt x="175" y="137"/>
                    </a:lnTo>
                    <a:lnTo>
                      <a:pt x="176" y="135"/>
                    </a:lnTo>
                    <a:lnTo>
                      <a:pt x="176" y="131"/>
                    </a:lnTo>
                    <a:lnTo>
                      <a:pt x="170" y="1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04" name="Freeform 505"/>
              <p:cNvSpPr>
                <a:spLocks/>
              </p:cNvSpPr>
              <p:nvPr/>
            </p:nvSpPr>
            <p:spPr bwMode="auto">
              <a:xfrm>
                <a:off x="3422" y="4107"/>
                <a:ext cx="47" cy="8"/>
              </a:xfrm>
              <a:custGeom>
                <a:avLst/>
                <a:gdLst>
                  <a:gd name="T0" fmla="*/ 0 w 141"/>
                  <a:gd name="T1" fmla="*/ 0 h 25"/>
                  <a:gd name="T2" fmla="*/ 0 w 141"/>
                  <a:gd name="T3" fmla="*/ 0 h 25"/>
                  <a:gd name="T4" fmla="*/ 0 w 141"/>
                  <a:gd name="T5" fmla="*/ 0 h 25"/>
                  <a:gd name="T6" fmla="*/ 0 w 141"/>
                  <a:gd name="T7" fmla="*/ 0 h 25"/>
                  <a:gd name="T8" fmla="*/ 0 w 141"/>
                  <a:gd name="T9" fmla="*/ 0 h 25"/>
                  <a:gd name="T10" fmla="*/ 0 w 141"/>
                  <a:gd name="T11" fmla="*/ 0 h 25"/>
                  <a:gd name="T12" fmla="*/ 0 w 141"/>
                  <a:gd name="T13" fmla="*/ 0 h 25"/>
                  <a:gd name="T14" fmla="*/ 0 w 141"/>
                  <a:gd name="T15" fmla="*/ 0 h 25"/>
                  <a:gd name="T16" fmla="*/ 0 w 141"/>
                  <a:gd name="T17" fmla="*/ 0 h 25"/>
                  <a:gd name="T18" fmla="*/ 0 w 141"/>
                  <a:gd name="T19" fmla="*/ 0 h 25"/>
                  <a:gd name="T20" fmla="*/ 0 w 141"/>
                  <a:gd name="T21" fmla="*/ 0 h 25"/>
                  <a:gd name="T22" fmla="*/ 0 w 141"/>
                  <a:gd name="T23" fmla="*/ 0 h 25"/>
                  <a:gd name="T24" fmla="*/ 0 w 141"/>
                  <a:gd name="T25" fmla="*/ 0 h 25"/>
                  <a:gd name="T26" fmla="*/ 0 w 141"/>
                  <a:gd name="T27" fmla="*/ 0 h 25"/>
                  <a:gd name="T28" fmla="*/ 0 w 141"/>
                  <a:gd name="T29" fmla="*/ 0 h 25"/>
                  <a:gd name="T30" fmla="*/ 0 w 141"/>
                  <a:gd name="T31" fmla="*/ 0 h 25"/>
                  <a:gd name="T32" fmla="*/ 0 w 141"/>
                  <a:gd name="T33" fmla="*/ 0 h 25"/>
                  <a:gd name="T34" fmla="*/ 0 w 141"/>
                  <a:gd name="T35" fmla="*/ 0 h 25"/>
                  <a:gd name="T36" fmla="*/ 0 w 141"/>
                  <a:gd name="T37" fmla="*/ 0 h 25"/>
                  <a:gd name="T38" fmla="*/ 0 w 141"/>
                  <a:gd name="T39" fmla="*/ 0 h 25"/>
                  <a:gd name="T40" fmla="*/ 0 w 141"/>
                  <a:gd name="T41" fmla="*/ 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1" h="25">
                    <a:moveTo>
                      <a:pt x="3" y="25"/>
                    </a:moveTo>
                    <a:lnTo>
                      <a:pt x="3" y="25"/>
                    </a:lnTo>
                    <a:lnTo>
                      <a:pt x="18" y="21"/>
                    </a:lnTo>
                    <a:lnTo>
                      <a:pt x="34" y="17"/>
                    </a:lnTo>
                    <a:lnTo>
                      <a:pt x="54" y="13"/>
                    </a:lnTo>
                    <a:lnTo>
                      <a:pt x="76" y="11"/>
                    </a:lnTo>
                    <a:lnTo>
                      <a:pt x="96" y="11"/>
                    </a:lnTo>
                    <a:lnTo>
                      <a:pt x="115" y="11"/>
                    </a:lnTo>
                    <a:lnTo>
                      <a:pt x="130" y="11"/>
                    </a:lnTo>
                    <a:lnTo>
                      <a:pt x="138" y="13"/>
                    </a:lnTo>
                    <a:lnTo>
                      <a:pt x="141" y="5"/>
                    </a:lnTo>
                    <a:lnTo>
                      <a:pt x="130" y="2"/>
                    </a:lnTo>
                    <a:lnTo>
                      <a:pt x="115" y="0"/>
                    </a:lnTo>
                    <a:lnTo>
                      <a:pt x="96" y="0"/>
                    </a:lnTo>
                    <a:lnTo>
                      <a:pt x="76" y="2"/>
                    </a:lnTo>
                    <a:lnTo>
                      <a:pt x="54" y="5"/>
                    </a:lnTo>
                    <a:lnTo>
                      <a:pt x="34" y="9"/>
                    </a:lnTo>
                    <a:lnTo>
                      <a:pt x="15" y="13"/>
                    </a:lnTo>
                    <a:lnTo>
                      <a:pt x="0" y="17"/>
                    </a:lnTo>
                    <a:lnTo>
                      <a:pt x="3"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05" name="Freeform 506"/>
              <p:cNvSpPr>
                <a:spLocks/>
              </p:cNvSpPr>
              <p:nvPr/>
            </p:nvSpPr>
            <p:spPr bwMode="auto">
              <a:xfrm>
                <a:off x="3372" y="4113"/>
                <a:ext cx="51" cy="11"/>
              </a:xfrm>
              <a:custGeom>
                <a:avLst/>
                <a:gdLst>
                  <a:gd name="T0" fmla="*/ 0 w 152"/>
                  <a:gd name="T1" fmla="*/ 0 h 34"/>
                  <a:gd name="T2" fmla="*/ 0 w 152"/>
                  <a:gd name="T3" fmla="*/ 0 h 34"/>
                  <a:gd name="T4" fmla="*/ 0 w 152"/>
                  <a:gd name="T5" fmla="*/ 0 h 34"/>
                  <a:gd name="T6" fmla="*/ 0 w 152"/>
                  <a:gd name="T7" fmla="*/ 0 h 34"/>
                  <a:gd name="T8" fmla="*/ 0 w 152"/>
                  <a:gd name="T9" fmla="*/ 0 h 34"/>
                  <a:gd name="T10" fmla="*/ 0 w 152"/>
                  <a:gd name="T11" fmla="*/ 0 h 34"/>
                  <a:gd name="T12" fmla="*/ 0 w 152"/>
                  <a:gd name="T13" fmla="*/ 0 h 34"/>
                  <a:gd name="T14" fmla="*/ 0 w 152"/>
                  <a:gd name="T15" fmla="*/ 0 h 34"/>
                  <a:gd name="T16" fmla="*/ 0 w 152"/>
                  <a:gd name="T17" fmla="*/ 0 h 34"/>
                  <a:gd name="T18" fmla="*/ 0 w 152"/>
                  <a:gd name="T19" fmla="*/ 0 h 34"/>
                  <a:gd name="T20" fmla="*/ 0 w 152"/>
                  <a:gd name="T21" fmla="*/ 0 h 34"/>
                  <a:gd name="T22" fmla="*/ 0 w 152"/>
                  <a:gd name="T23" fmla="*/ 0 h 34"/>
                  <a:gd name="T24" fmla="*/ 0 w 152"/>
                  <a:gd name="T25" fmla="*/ 0 h 34"/>
                  <a:gd name="T26" fmla="*/ 0 w 152"/>
                  <a:gd name="T27" fmla="*/ 0 h 34"/>
                  <a:gd name="T28" fmla="*/ 0 w 152"/>
                  <a:gd name="T29" fmla="*/ 0 h 34"/>
                  <a:gd name="T30" fmla="*/ 0 w 152"/>
                  <a:gd name="T31" fmla="*/ 0 h 34"/>
                  <a:gd name="T32" fmla="*/ 0 w 152"/>
                  <a:gd name="T33" fmla="*/ 0 h 34"/>
                  <a:gd name="T34" fmla="*/ 0 w 152"/>
                  <a:gd name="T35" fmla="*/ 0 h 34"/>
                  <a:gd name="T36" fmla="*/ 0 w 152"/>
                  <a:gd name="T37" fmla="*/ 0 h 34"/>
                  <a:gd name="T38" fmla="*/ 0 w 152"/>
                  <a:gd name="T39" fmla="*/ 0 h 34"/>
                  <a:gd name="T40" fmla="*/ 0 w 152"/>
                  <a:gd name="T41" fmla="*/ 0 h 34"/>
                  <a:gd name="T42" fmla="*/ 0 w 152"/>
                  <a:gd name="T43" fmla="*/ 0 h 34"/>
                  <a:gd name="T44" fmla="*/ 0 w 152"/>
                  <a:gd name="T45" fmla="*/ 0 h 34"/>
                  <a:gd name="T46" fmla="*/ 0 w 152"/>
                  <a:gd name="T47" fmla="*/ 0 h 34"/>
                  <a:gd name="T48" fmla="*/ 0 w 152"/>
                  <a:gd name="T49" fmla="*/ 0 h 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2" h="34">
                    <a:moveTo>
                      <a:pt x="5" y="34"/>
                    </a:moveTo>
                    <a:lnTo>
                      <a:pt x="5" y="34"/>
                    </a:lnTo>
                    <a:lnTo>
                      <a:pt x="17" y="31"/>
                    </a:lnTo>
                    <a:lnTo>
                      <a:pt x="34" y="29"/>
                    </a:lnTo>
                    <a:lnTo>
                      <a:pt x="55" y="25"/>
                    </a:lnTo>
                    <a:lnTo>
                      <a:pt x="77" y="22"/>
                    </a:lnTo>
                    <a:lnTo>
                      <a:pt x="98" y="19"/>
                    </a:lnTo>
                    <a:lnTo>
                      <a:pt x="119" y="15"/>
                    </a:lnTo>
                    <a:lnTo>
                      <a:pt x="136" y="12"/>
                    </a:lnTo>
                    <a:lnTo>
                      <a:pt x="152" y="8"/>
                    </a:lnTo>
                    <a:lnTo>
                      <a:pt x="149" y="0"/>
                    </a:lnTo>
                    <a:lnTo>
                      <a:pt x="136" y="4"/>
                    </a:lnTo>
                    <a:lnTo>
                      <a:pt x="119" y="7"/>
                    </a:lnTo>
                    <a:lnTo>
                      <a:pt x="98" y="11"/>
                    </a:lnTo>
                    <a:lnTo>
                      <a:pt x="77" y="14"/>
                    </a:lnTo>
                    <a:lnTo>
                      <a:pt x="55" y="16"/>
                    </a:lnTo>
                    <a:lnTo>
                      <a:pt x="34" y="21"/>
                    </a:lnTo>
                    <a:lnTo>
                      <a:pt x="17" y="23"/>
                    </a:lnTo>
                    <a:lnTo>
                      <a:pt x="2" y="26"/>
                    </a:lnTo>
                    <a:lnTo>
                      <a:pt x="0" y="27"/>
                    </a:lnTo>
                    <a:lnTo>
                      <a:pt x="0" y="31"/>
                    </a:lnTo>
                    <a:lnTo>
                      <a:pt x="1" y="34"/>
                    </a:lnTo>
                    <a:lnTo>
                      <a:pt x="5"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06" name="Freeform 507"/>
              <p:cNvSpPr>
                <a:spLocks/>
              </p:cNvSpPr>
              <p:nvPr/>
            </p:nvSpPr>
            <p:spPr bwMode="auto">
              <a:xfrm>
                <a:off x="3349" y="4115"/>
                <a:ext cx="25" cy="10"/>
              </a:xfrm>
              <a:custGeom>
                <a:avLst/>
                <a:gdLst>
                  <a:gd name="T0" fmla="*/ 0 w 74"/>
                  <a:gd name="T1" fmla="*/ 0 h 30"/>
                  <a:gd name="T2" fmla="*/ 0 w 74"/>
                  <a:gd name="T3" fmla="*/ 0 h 30"/>
                  <a:gd name="T4" fmla="*/ 0 w 74"/>
                  <a:gd name="T5" fmla="*/ 0 h 30"/>
                  <a:gd name="T6" fmla="*/ 0 w 74"/>
                  <a:gd name="T7" fmla="*/ 0 h 30"/>
                  <a:gd name="T8" fmla="*/ 0 w 74"/>
                  <a:gd name="T9" fmla="*/ 0 h 30"/>
                  <a:gd name="T10" fmla="*/ 0 w 74"/>
                  <a:gd name="T11" fmla="*/ 0 h 30"/>
                  <a:gd name="T12" fmla="*/ 0 w 74"/>
                  <a:gd name="T13" fmla="*/ 0 h 30"/>
                  <a:gd name="T14" fmla="*/ 0 w 74"/>
                  <a:gd name="T15" fmla="*/ 0 h 30"/>
                  <a:gd name="T16" fmla="*/ 0 w 74"/>
                  <a:gd name="T17" fmla="*/ 0 h 30"/>
                  <a:gd name="T18" fmla="*/ 0 w 74"/>
                  <a:gd name="T19" fmla="*/ 0 h 30"/>
                  <a:gd name="T20" fmla="*/ 0 w 74"/>
                  <a:gd name="T21" fmla="*/ 0 h 30"/>
                  <a:gd name="T22" fmla="*/ 0 w 74"/>
                  <a:gd name="T23" fmla="*/ 0 h 30"/>
                  <a:gd name="T24" fmla="*/ 0 w 74"/>
                  <a:gd name="T25" fmla="*/ 0 h 30"/>
                  <a:gd name="T26" fmla="*/ 0 w 74"/>
                  <a:gd name="T27" fmla="*/ 0 h 30"/>
                  <a:gd name="T28" fmla="*/ 0 w 74"/>
                  <a:gd name="T29" fmla="*/ 0 h 30"/>
                  <a:gd name="T30" fmla="*/ 0 w 74"/>
                  <a:gd name="T31" fmla="*/ 0 h 30"/>
                  <a:gd name="T32" fmla="*/ 0 w 74"/>
                  <a:gd name="T33" fmla="*/ 0 h 30"/>
                  <a:gd name="T34" fmla="*/ 0 w 74"/>
                  <a:gd name="T35" fmla="*/ 0 h 30"/>
                  <a:gd name="T36" fmla="*/ 0 w 74"/>
                  <a:gd name="T37" fmla="*/ 0 h 30"/>
                  <a:gd name="T38" fmla="*/ 0 w 74"/>
                  <a:gd name="T39" fmla="*/ 0 h 30"/>
                  <a:gd name="T40" fmla="*/ 0 w 74"/>
                  <a:gd name="T41" fmla="*/ 0 h 30"/>
                  <a:gd name="T42" fmla="*/ 0 w 74"/>
                  <a:gd name="T43" fmla="*/ 0 h 30"/>
                  <a:gd name="T44" fmla="*/ 0 w 74"/>
                  <a:gd name="T45" fmla="*/ 0 h 30"/>
                  <a:gd name="T46" fmla="*/ 0 w 74"/>
                  <a:gd name="T47" fmla="*/ 0 h 30"/>
                  <a:gd name="T48" fmla="*/ 0 w 74"/>
                  <a:gd name="T49" fmla="*/ 0 h 30"/>
                  <a:gd name="T50" fmla="*/ 0 w 74"/>
                  <a:gd name="T51" fmla="*/ 0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4" h="30">
                    <a:moveTo>
                      <a:pt x="5" y="9"/>
                    </a:moveTo>
                    <a:lnTo>
                      <a:pt x="0" y="8"/>
                    </a:lnTo>
                    <a:lnTo>
                      <a:pt x="6" y="14"/>
                    </a:lnTo>
                    <a:lnTo>
                      <a:pt x="12" y="18"/>
                    </a:lnTo>
                    <a:lnTo>
                      <a:pt x="21" y="22"/>
                    </a:lnTo>
                    <a:lnTo>
                      <a:pt x="29" y="26"/>
                    </a:lnTo>
                    <a:lnTo>
                      <a:pt x="39" y="28"/>
                    </a:lnTo>
                    <a:lnTo>
                      <a:pt x="51" y="30"/>
                    </a:lnTo>
                    <a:lnTo>
                      <a:pt x="61" y="30"/>
                    </a:lnTo>
                    <a:lnTo>
                      <a:pt x="74" y="27"/>
                    </a:lnTo>
                    <a:lnTo>
                      <a:pt x="71" y="19"/>
                    </a:lnTo>
                    <a:lnTo>
                      <a:pt x="61" y="22"/>
                    </a:lnTo>
                    <a:lnTo>
                      <a:pt x="51" y="22"/>
                    </a:lnTo>
                    <a:lnTo>
                      <a:pt x="39" y="20"/>
                    </a:lnTo>
                    <a:lnTo>
                      <a:pt x="32" y="18"/>
                    </a:lnTo>
                    <a:lnTo>
                      <a:pt x="23" y="14"/>
                    </a:lnTo>
                    <a:lnTo>
                      <a:pt x="18" y="9"/>
                    </a:lnTo>
                    <a:lnTo>
                      <a:pt x="12" y="5"/>
                    </a:lnTo>
                    <a:lnTo>
                      <a:pt x="9" y="3"/>
                    </a:lnTo>
                    <a:lnTo>
                      <a:pt x="5" y="1"/>
                    </a:lnTo>
                    <a:lnTo>
                      <a:pt x="9" y="3"/>
                    </a:lnTo>
                    <a:lnTo>
                      <a:pt x="6" y="0"/>
                    </a:lnTo>
                    <a:lnTo>
                      <a:pt x="3" y="1"/>
                    </a:lnTo>
                    <a:lnTo>
                      <a:pt x="0" y="4"/>
                    </a:lnTo>
                    <a:lnTo>
                      <a:pt x="0" y="8"/>
                    </a:lnTo>
                    <a:lnTo>
                      <a:pt x="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07" name="Freeform 508"/>
              <p:cNvSpPr>
                <a:spLocks/>
              </p:cNvSpPr>
              <p:nvPr/>
            </p:nvSpPr>
            <p:spPr bwMode="auto">
              <a:xfrm>
                <a:off x="3336" y="4115"/>
                <a:ext cx="15" cy="55"/>
              </a:xfrm>
              <a:custGeom>
                <a:avLst/>
                <a:gdLst>
                  <a:gd name="T0" fmla="*/ 0 w 45"/>
                  <a:gd name="T1" fmla="*/ 0 h 165"/>
                  <a:gd name="T2" fmla="*/ 0 w 45"/>
                  <a:gd name="T3" fmla="*/ 0 h 165"/>
                  <a:gd name="T4" fmla="*/ 0 w 45"/>
                  <a:gd name="T5" fmla="*/ 0 h 165"/>
                  <a:gd name="T6" fmla="*/ 0 w 45"/>
                  <a:gd name="T7" fmla="*/ 0 h 165"/>
                  <a:gd name="T8" fmla="*/ 0 w 45"/>
                  <a:gd name="T9" fmla="*/ 0 h 165"/>
                  <a:gd name="T10" fmla="*/ 0 w 45"/>
                  <a:gd name="T11" fmla="*/ 0 h 165"/>
                  <a:gd name="T12" fmla="*/ 0 w 45"/>
                  <a:gd name="T13" fmla="*/ 0 h 165"/>
                  <a:gd name="T14" fmla="*/ 0 w 45"/>
                  <a:gd name="T15" fmla="*/ 0 h 165"/>
                  <a:gd name="T16" fmla="*/ 0 w 45"/>
                  <a:gd name="T17" fmla="*/ 0 h 165"/>
                  <a:gd name="T18" fmla="*/ 0 w 45"/>
                  <a:gd name="T19" fmla="*/ 0 h 165"/>
                  <a:gd name="T20" fmla="*/ 0 w 45"/>
                  <a:gd name="T21" fmla="*/ 0 h 165"/>
                  <a:gd name="T22" fmla="*/ 0 w 45"/>
                  <a:gd name="T23" fmla="*/ 0 h 165"/>
                  <a:gd name="T24" fmla="*/ 0 w 45"/>
                  <a:gd name="T25" fmla="*/ 0 h 165"/>
                  <a:gd name="T26" fmla="*/ 0 w 45"/>
                  <a:gd name="T27" fmla="*/ 0 h 165"/>
                  <a:gd name="T28" fmla="*/ 0 w 45"/>
                  <a:gd name="T29" fmla="*/ 0 h 165"/>
                  <a:gd name="T30" fmla="*/ 0 w 45"/>
                  <a:gd name="T31" fmla="*/ 0 h 165"/>
                  <a:gd name="T32" fmla="*/ 0 w 45"/>
                  <a:gd name="T33" fmla="*/ 0 h 165"/>
                  <a:gd name="T34" fmla="*/ 0 w 45"/>
                  <a:gd name="T35" fmla="*/ 0 h 165"/>
                  <a:gd name="T36" fmla="*/ 0 w 45"/>
                  <a:gd name="T37" fmla="*/ 0 h 165"/>
                  <a:gd name="T38" fmla="*/ 0 w 45"/>
                  <a:gd name="T39" fmla="*/ 0 h 165"/>
                  <a:gd name="T40" fmla="*/ 0 w 45"/>
                  <a:gd name="T41" fmla="*/ 0 h 165"/>
                  <a:gd name="T42" fmla="*/ 0 w 45"/>
                  <a:gd name="T43" fmla="*/ 0 h 165"/>
                  <a:gd name="T44" fmla="*/ 0 w 45"/>
                  <a:gd name="T45" fmla="*/ 0 h 165"/>
                  <a:gd name="T46" fmla="*/ 0 w 45"/>
                  <a:gd name="T47" fmla="*/ 0 h 165"/>
                  <a:gd name="T48" fmla="*/ 0 w 45"/>
                  <a:gd name="T49" fmla="*/ 0 h 165"/>
                  <a:gd name="T50" fmla="*/ 0 w 45"/>
                  <a:gd name="T51" fmla="*/ 0 h 16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5" h="165">
                    <a:moveTo>
                      <a:pt x="13" y="165"/>
                    </a:moveTo>
                    <a:lnTo>
                      <a:pt x="17" y="160"/>
                    </a:lnTo>
                    <a:lnTo>
                      <a:pt x="13" y="146"/>
                    </a:lnTo>
                    <a:lnTo>
                      <a:pt x="10" y="124"/>
                    </a:lnTo>
                    <a:lnTo>
                      <a:pt x="11" y="100"/>
                    </a:lnTo>
                    <a:lnTo>
                      <a:pt x="11" y="75"/>
                    </a:lnTo>
                    <a:lnTo>
                      <a:pt x="16" y="52"/>
                    </a:lnTo>
                    <a:lnTo>
                      <a:pt x="24" y="30"/>
                    </a:lnTo>
                    <a:lnTo>
                      <a:pt x="33" y="15"/>
                    </a:lnTo>
                    <a:lnTo>
                      <a:pt x="45" y="8"/>
                    </a:lnTo>
                    <a:lnTo>
                      <a:pt x="45" y="0"/>
                    </a:lnTo>
                    <a:lnTo>
                      <a:pt x="27" y="10"/>
                    </a:lnTo>
                    <a:lnTo>
                      <a:pt x="16" y="27"/>
                    </a:lnTo>
                    <a:lnTo>
                      <a:pt x="7" y="49"/>
                    </a:lnTo>
                    <a:lnTo>
                      <a:pt x="2" y="75"/>
                    </a:lnTo>
                    <a:lnTo>
                      <a:pt x="0" y="100"/>
                    </a:lnTo>
                    <a:lnTo>
                      <a:pt x="1" y="124"/>
                    </a:lnTo>
                    <a:lnTo>
                      <a:pt x="4" y="146"/>
                    </a:lnTo>
                    <a:lnTo>
                      <a:pt x="8" y="162"/>
                    </a:lnTo>
                    <a:lnTo>
                      <a:pt x="13" y="157"/>
                    </a:lnTo>
                    <a:lnTo>
                      <a:pt x="8" y="162"/>
                    </a:lnTo>
                    <a:lnTo>
                      <a:pt x="11" y="165"/>
                    </a:lnTo>
                    <a:lnTo>
                      <a:pt x="14" y="165"/>
                    </a:lnTo>
                    <a:lnTo>
                      <a:pt x="17" y="164"/>
                    </a:lnTo>
                    <a:lnTo>
                      <a:pt x="17" y="160"/>
                    </a:lnTo>
                    <a:lnTo>
                      <a:pt x="13" y="1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08" name="Freeform 509"/>
              <p:cNvSpPr>
                <a:spLocks/>
              </p:cNvSpPr>
              <p:nvPr/>
            </p:nvSpPr>
            <p:spPr bwMode="auto">
              <a:xfrm>
                <a:off x="3309" y="4154"/>
                <a:ext cx="31" cy="16"/>
              </a:xfrm>
              <a:custGeom>
                <a:avLst/>
                <a:gdLst>
                  <a:gd name="T0" fmla="*/ 0 w 92"/>
                  <a:gd name="T1" fmla="*/ 0 h 50"/>
                  <a:gd name="T2" fmla="*/ 0 w 92"/>
                  <a:gd name="T3" fmla="*/ 0 h 50"/>
                  <a:gd name="T4" fmla="*/ 0 w 92"/>
                  <a:gd name="T5" fmla="*/ 0 h 50"/>
                  <a:gd name="T6" fmla="*/ 0 w 92"/>
                  <a:gd name="T7" fmla="*/ 0 h 50"/>
                  <a:gd name="T8" fmla="*/ 0 w 92"/>
                  <a:gd name="T9" fmla="*/ 0 h 50"/>
                  <a:gd name="T10" fmla="*/ 0 w 92"/>
                  <a:gd name="T11" fmla="*/ 0 h 50"/>
                  <a:gd name="T12" fmla="*/ 0 w 92"/>
                  <a:gd name="T13" fmla="*/ 0 h 50"/>
                  <a:gd name="T14" fmla="*/ 0 w 92"/>
                  <a:gd name="T15" fmla="*/ 0 h 50"/>
                  <a:gd name="T16" fmla="*/ 0 w 92"/>
                  <a:gd name="T17" fmla="*/ 0 h 50"/>
                  <a:gd name="T18" fmla="*/ 0 w 92"/>
                  <a:gd name="T19" fmla="*/ 0 h 50"/>
                  <a:gd name="T20" fmla="*/ 0 w 92"/>
                  <a:gd name="T21" fmla="*/ 0 h 50"/>
                  <a:gd name="T22" fmla="*/ 0 w 92"/>
                  <a:gd name="T23" fmla="*/ 0 h 50"/>
                  <a:gd name="T24" fmla="*/ 0 w 92"/>
                  <a:gd name="T25" fmla="*/ 0 h 50"/>
                  <a:gd name="T26" fmla="*/ 0 w 92"/>
                  <a:gd name="T27" fmla="*/ 0 h 50"/>
                  <a:gd name="T28" fmla="*/ 0 w 92"/>
                  <a:gd name="T29" fmla="*/ 0 h 50"/>
                  <a:gd name="T30" fmla="*/ 0 w 92"/>
                  <a:gd name="T31" fmla="*/ 0 h 50"/>
                  <a:gd name="T32" fmla="*/ 0 w 92"/>
                  <a:gd name="T33" fmla="*/ 0 h 50"/>
                  <a:gd name="T34" fmla="*/ 0 w 92"/>
                  <a:gd name="T35" fmla="*/ 0 h 50"/>
                  <a:gd name="T36" fmla="*/ 0 w 92"/>
                  <a:gd name="T37" fmla="*/ 0 h 50"/>
                  <a:gd name="T38" fmla="*/ 0 w 92"/>
                  <a:gd name="T39" fmla="*/ 0 h 50"/>
                  <a:gd name="T40" fmla="*/ 0 w 92"/>
                  <a:gd name="T41" fmla="*/ 0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2" h="50">
                    <a:moveTo>
                      <a:pt x="0" y="8"/>
                    </a:moveTo>
                    <a:lnTo>
                      <a:pt x="0" y="8"/>
                    </a:lnTo>
                    <a:lnTo>
                      <a:pt x="12" y="16"/>
                    </a:lnTo>
                    <a:lnTo>
                      <a:pt x="25" y="24"/>
                    </a:lnTo>
                    <a:lnTo>
                      <a:pt x="36" y="31"/>
                    </a:lnTo>
                    <a:lnTo>
                      <a:pt x="49" y="38"/>
                    </a:lnTo>
                    <a:lnTo>
                      <a:pt x="61" y="42"/>
                    </a:lnTo>
                    <a:lnTo>
                      <a:pt x="71" y="46"/>
                    </a:lnTo>
                    <a:lnTo>
                      <a:pt x="83" y="49"/>
                    </a:lnTo>
                    <a:lnTo>
                      <a:pt x="92" y="50"/>
                    </a:lnTo>
                    <a:lnTo>
                      <a:pt x="92" y="42"/>
                    </a:lnTo>
                    <a:lnTo>
                      <a:pt x="83" y="40"/>
                    </a:lnTo>
                    <a:lnTo>
                      <a:pt x="74" y="38"/>
                    </a:lnTo>
                    <a:lnTo>
                      <a:pt x="64" y="34"/>
                    </a:lnTo>
                    <a:lnTo>
                      <a:pt x="52" y="30"/>
                    </a:lnTo>
                    <a:lnTo>
                      <a:pt x="42" y="23"/>
                    </a:lnTo>
                    <a:lnTo>
                      <a:pt x="31" y="16"/>
                    </a:lnTo>
                    <a:lnTo>
                      <a:pt x="17" y="8"/>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09" name="Freeform 510"/>
              <p:cNvSpPr>
                <a:spLocks/>
              </p:cNvSpPr>
              <p:nvPr/>
            </p:nvSpPr>
            <p:spPr bwMode="auto">
              <a:xfrm>
                <a:off x="3276" y="4135"/>
                <a:ext cx="35" cy="21"/>
              </a:xfrm>
              <a:custGeom>
                <a:avLst/>
                <a:gdLst>
                  <a:gd name="T0" fmla="*/ 0 w 106"/>
                  <a:gd name="T1" fmla="*/ 0 h 65"/>
                  <a:gd name="T2" fmla="*/ 0 w 106"/>
                  <a:gd name="T3" fmla="*/ 0 h 65"/>
                  <a:gd name="T4" fmla="*/ 0 w 106"/>
                  <a:gd name="T5" fmla="*/ 0 h 65"/>
                  <a:gd name="T6" fmla="*/ 0 w 106"/>
                  <a:gd name="T7" fmla="*/ 0 h 65"/>
                  <a:gd name="T8" fmla="*/ 0 w 106"/>
                  <a:gd name="T9" fmla="*/ 0 h 65"/>
                  <a:gd name="T10" fmla="*/ 0 w 106"/>
                  <a:gd name="T11" fmla="*/ 0 h 65"/>
                  <a:gd name="T12" fmla="*/ 0 w 106"/>
                  <a:gd name="T13" fmla="*/ 0 h 65"/>
                  <a:gd name="T14" fmla="*/ 0 w 106"/>
                  <a:gd name="T15" fmla="*/ 0 h 65"/>
                  <a:gd name="T16" fmla="*/ 0 w 106"/>
                  <a:gd name="T17" fmla="*/ 0 h 65"/>
                  <a:gd name="T18" fmla="*/ 0 w 106"/>
                  <a:gd name="T19" fmla="*/ 0 h 65"/>
                  <a:gd name="T20" fmla="*/ 0 w 106"/>
                  <a:gd name="T21" fmla="*/ 0 h 65"/>
                  <a:gd name="T22" fmla="*/ 0 w 106"/>
                  <a:gd name="T23" fmla="*/ 0 h 65"/>
                  <a:gd name="T24" fmla="*/ 0 w 106"/>
                  <a:gd name="T25" fmla="*/ 0 h 65"/>
                  <a:gd name="T26" fmla="*/ 0 w 106"/>
                  <a:gd name="T27" fmla="*/ 0 h 65"/>
                  <a:gd name="T28" fmla="*/ 0 w 106"/>
                  <a:gd name="T29" fmla="*/ 0 h 65"/>
                  <a:gd name="T30" fmla="*/ 0 w 106"/>
                  <a:gd name="T31" fmla="*/ 0 h 65"/>
                  <a:gd name="T32" fmla="*/ 0 w 106"/>
                  <a:gd name="T33" fmla="*/ 0 h 65"/>
                  <a:gd name="T34" fmla="*/ 0 w 106"/>
                  <a:gd name="T35" fmla="*/ 0 h 65"/>
                  <a:gd name="T36" fmla="*/ 0 w 106"/>
                  <a:gd name="T37" fmla="*/ 0 h 65"/>
                  <a:gd name="T38" fmla="*/ 0 w 106"/>
                  <a:gd name="T39" fmla="*/ 0 h 65"/>
                  <a:gd name="T40" fmla="*/ 0 w 106"/>
                  <a:gd name="T41" fmla="*/ 0 h 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 h="65">
                    <a:moveTo>
                      <a:pt x="0" y="8"/>
                    </a:moveTo>
                    <a:lnTo>
                      <a:pt x="0" y="8"/>
                    </a:lnTo>
                    <a:lnTo>
                      <a:pt x="8" y="13"/>
                    </a:lnTo>
                    <a:lnTo>
                      <a:pt x="20" y="18"/>
                    </a:lnTo>
                    <a:lnTo>
                      <a:pt x="33" y="23"/>
                    </a:lnTo>
                    <a:lnTo>
                      <a:pt x="45" y="31"/>
                    </a:lnTo>
                    <a:lnTo>
                      <a:pt x="59" y="39"/>
                    </a:lnTo>
                    <a:lnTo>
                      <a:pt x="74" y="48"/>
                    </a:lnTo>
                    <a:lnTo>
                      <a:pt x="87" y="57"/>
                    </a:lnTo>
                    <a:lnTo>
                      <a:pt x="100" y="65"/>
                    </a:lnTo>
                    <a:lnTo>
                      <a:pt x="106" y="57"/>
                    </a:lnTo>
                    <a:lnTo>
                      <a:pt x="93" y="49"/>
                    </a:lnTo>
                    <a:lnTo>
                      <a:pt x="80" y="39"/>
                    </a:lnTo>
                    <a:lnTo>
                      <a:pt x="65" y="31"/>
                    </a:lnTo>
                    <a:lnTo>
                      <a:pt x="51" y="23"/>
                    </a:lnTo>
                    <a:lnTo>
                      <a:pt x="36" y="15"/>
                    </a:lnTo>
                    <a:lnTo>
                      <a:pt x="23" y="10"/>
                    </a:lnTo>
                    <a:lnTo>
                      <a:pt x="11" y="4"/>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10" name="Freeform 511"/>
              <p:cNvSpPr>
                <a:spLocks/>
              </p:cNvSpPr>
              <p:nvPr/>
            </p:nvSpPr>
            <p:spPr bwMode="auto">
              <a:xfrm>
                <a:off x="3243" y="4116"/>
                <a:ext cx="34" cy="21"/>
              </a:xfrm>
              <a:custGeom>
                <a:avLst/>
                <a:gdLst>
                  <a:gd name="T0" fmla="*/ 0 w 102"/>
                  <a:gd name="T1" fmla="*/ 0 h 64"/>
                  <a:gd name="T2" fmla="*/ 0 w 102"/>
                  <a:gd name="T3" fmla="*/ 0 h 64"/>
                  <a:gd name="T4" fmla="*/ 0 w 102"/>
                  <a:gd name="T5" fmla="*/ 0 h 64"/>
                  <a:gd name="T6" fmla="*/ 0 w 102"/>
                  <a:gd name="T7" fmla="*/ 0 h 64"/>
                  <a:gd name="T8" fmla="*/ 0 w 102"/>
                  <a:gd name="T9" fmla="*/ 0 h 64"/>
                  <a:gd name="T10" fmla="*/ 0 w 102"/>
                  <a:gd name="T11" fmla="*/ 0 h 64"/>
                  <a:gd name="T12" fmla="*/ 0 w 102"/>
                  <a:gd name="T13" fmla="*/ 0 h 64"/>
                  <a:gd name="T14" fmla="*/ 0 w 102"/>
                  <a:gd name="T15" fmla="*/ 0 h 64"/>
                  <a:gd name="T16" fmla="*/ 0 w 102"/>
                  <a:gd name="T17" fmla="*/ 0 h 64"/>
                  <a:gd name="T18" fmla="*/ 0 w 102"/>
                  <a:gd name="T19" fmla="*/ 0 h 64"/>
                  <a:gd name="T20" fmla="*/ 0 w 102"/>
                  <a:gd name="T21" fmla="*/ 0 h 64"/>
                  <a:gd name="T22" fmla="*/ 0 w 102"/>
                  <a:gd name="T23" fmla="*/ 0 h 64"/>
                  <a:gd name="T24" fmla="*/ 0 w 102"/>
                  <a:gd name="T25" fmla="*/ 0 h 64"/>
                  <a:gd name="T26" fmla="*/ 0 w 102"/>
                  <a:gd name="T27" fmla="*/ 0 h 64"/>
                  <a:gd name="T28" fmla="*/ 0 w 102"/>
                  <a:gd name="T29" fmla="*/ 0 h 64"/>
                  <a:gd name="T30" fmla="*/ 0 w 102"/>
                  <a:gd name="T31" fmla="*/ 0 h 64"/>
                  <a:gd name="T32" fmla="*/ 0 w 102"/>
                  <a:gd name="T33" fmla="*/ 0 h 64"/>
                  <a:gd name="T34" fmla="*/ 0 w 102"/>
                  <a:gd name="T35" fmla="*/ 0 h 64"/>
                  <a:gd name="T36" fmla="*/ 0 w 102"/>
                  <a:gd name="T37" fmla="*/ 0 h 64"/>
                  <a:gd name="T38" fmla="*/ 0 w 102"/>
                  <a:gd name="T39" fmla="*/ 0 h 64"/>
                  <a:gd name="T40" fmla="*/ 0 w 102"/>
                  <a:gd name="T41" fmla="*/ 0 h 64"/>
                  <a:gd name="T42" fmla="*/ 0 w 102"/>
                  <a:gd name="T43" fmla="*/ 0 h 64"/>
                  <a:gd name="T44" fmla="*/ 0 w 102"/>
                  <a:gd name="T45" fmla="*/ 0 h 64"/>
                  <a:gd name="T46" fmla="*/ 0 w 102"/>
                  <a:gd name="T47" fmla="*/ 0 h 64"/>
                  <a:gd name="T48" fmla="*/ 0 w 102"/>
                  <a:gd name="T49" fmla="*/ 0 h 64"/>
                  <a:gd name="T50" fmla="*/ 0 w 102"/>
                  <a:gd name="T51" fmla="*/ 0 h 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2" h="64">
                    <a:moveTo>
                      <a:pt x="6" y="8"/>
                    </a:moveTo>
                    <a:lnTo>
                      <a:pt x="3" y="8"/>
                    </a:lnTo>
                    <a:lnTo>
                      <a:pt x="6" y="11"/>
                    </a:lnTo>
                    <a:lnTo>
                      <a:pt x="14" y="16"/>
                    </a:lnTo>
                    <a:lnTo>
                      <a:pt x="28" y="24"/>
                    </a:lnTo>
                    <a:lnTo>
                      <a:pt x="42" y="33"/>
                    </a:lnTo>
                    <a:lnTo>
                      <a:pt x="58" y="43"/>
                    </a:lnTo>
                    <a:lnTo>
                      <a:pt x="74" y="52"/>
                    </a:lnTo>
                    <a:lnTo>
                      <a:pt x="89" y="59"/>
                    </a:lnTo>
                    <a:lnTo>
                      <a:pt x="99" y="64"/>
                    </a:lnTo>
                    <a:lnTo>
                      <a:pt x="102" y="56"/>
                    </a:lnTo>
                    <a:lnTo>
                      <a:pt x="91" y="51"/>
                    </a:lnTo>
                    <a:lnTo>
                      <a:pt x="80" y="44"/>
                    </a:lnTo>
                    <a:lnTo>
                      <a:pt x="64" y="35"/>
                    </a:lnTo>
                    <a:lnTo>
                      <a:pt x="48" y="25"/>
                    </a:lnTo>
                    <a:lnTo>
                      <a:pt x="33" y="16"/>
                    </a:lnTo>
                    <a:lnTo>
                      <a:pt x="20" y="8"/>
                    </a:lnTo>
                    <a:lnTo>
                      <a:pt x="12" y="2"/>
                    </a:lnTo>
                    <a:lnTo>
                      <a:pt x="9" y="0"/>
                    </a:lnTo>
                    <a:lnTo>
                      <a:pt x="6" y="0"/>
                    </a:lnTo>
                    <a:lnTo>
                      <a:pt x="9" y="0"/>
                    </a:lnTo>
                    <a:lnTo>
                      <a:pt x="4" y="0"/>
                    </a:lnTo>
                    <a:lnTo>
                      <a:pt x="1" y="1"/>
                    </a:lnTo>
                    <a:lnTo>
                      <a:pt x="0" y="5"/>
                    </a:lnTo>
                    <a:lnTo>
                      <a:pt x="3" y="8"/>
                    </a:lnTo>
                    <a:lnTo>
                      <a:pt x="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11" name="Freeform 512"/>
              <p:cNvSpPr>
                <a:spLocks/>
              </p:cNvSpPr>
              <p:nvPr/>
            </p:nvSpPr>
            <p:spPr bwMode="auto">
              <a:xfrm>
                <a:off x="3176" y="4097"/>
                <a:ext cx="69" cy="22"/>
              </a:xfrm>
              <a:custGeom>
                <a:avLst/>
                <a:gdLst>
                  <a:gd name="T0" fmla="*/ 0 w 207"/>
                  <a:gd name="T1" fmla="*/ 0 h 66"/>
                  <a:gd name="T2" fmla="*/ 0 w 207"/>
                  <a:gd name="T3" fmla="*/ 0 h 66"/>
                  <a:gd name="T4" fmla="*/ 0 w 207"/>
                  <a:gd name="T5" fmla="*/ 0 h 66"/>
                  <a:gd name="T6" fmla="*/ 0 w 207"/>
                  <a:gd name="T7" fmla="*/ 0 h 66"/>
                  <a:gd name="T8" fmla="*/ 0 w 207"/>
                  <a:gd name="T9" fmla="*/ 0 h 66"/>
                  <a:gd name="T10" fmla="*/ 0 w 207"/>
                  <a:gd name="T11" fmla="*/ 0 h 66"/>
                  <a:gd name="T12" fmla="*/ 0 w 207"/>
                  <a:gd name="T13" fmla="*/ 0 h 66"/>
                  <a:gd name="T14" fmla="*/ 0 w 207"/>
                  <a:gd name="T15" fmla="*/ 0 h 66"/>
                  <a:gd name="T16" fmla="*/ 0 w 207"/>
                  <a:gd name="T17" fmla="*/ 0 h 66"/>
                  <a:gd name="T18" fmla="*/ 0 w 207"/>
                  <a:gd name="T19" fmla="*/ 0 h 66"/>
                  <a:gd name="T20" fmla="*/ 0 w 207"/>
                  <a:gd name="T21" fmla="*/ 0 h 66"/>
                  <a:gd name="T22" fmla="*/ 0 w 207"/>
                  <a:gd name="T23" fmla="*/ 0 h 66"/>
                  <a:gd name="T24" fmla="*/ 0 w 207"/>
                  <a:gd name="T25" fmla="*/ 0 h 66"/>
                  <a:gd name="T26" fmla="*/ 0 w 207"/>
                  <a:gd name="T27" fmla="*/ 0 h 66"/>
                  <a:gd name="T28" fmla="*/ 0 w 207"/>
                  <a:gd name="T29" fmla="*/ 0 h 66"/>
                  <a:gd name="T30" fmla="*/ 0 w 207"/>
                  <a:gd name="T31" fmla="*/ 0 h 66"/>
                  <a:gd name="T32" fmla="*/ 0 w 207"/>
                  <a:gd name="T33" fmla="*/ 0 h 66"/>
                  <a:gd name="T34" fmla="*/ 0 w 207"/>
                  <a:gd name="T35" fmla="*/ 0 h 66"/>
                  <a:gd name="T36" fmla="*/ 0 w 207"/>
                  <a:gd name="T37" fmla="*/ 0 h 66"/>
                  <a:gd name="T38" fmla="*/ 0 w 207"/>
                  <a:gd name="T39" fmla="*/ 0 h 66"/>
                  <a:gd name="T40" fmla="*/ 0 w 207"/>
                  <a:gd name="T41" fmla="*/ 0 h 66"/>
                  <a:gd name="T42" fmla="*/ 0 w 207"/>
                  <a:gd name="T43" fmla="*/ 0 h 66"/>
                  <a:gd name="T44" fmla="*/ 0 w 207"/>
                  <a:gd name="T45" fmla="*/ 0 h 66"/>
                  <a:gd name="T46" fmla="*/ 0 w 207"/>
                  <a:gd name="T47" fmla="*/ 0 h 66"/>
                  <a:gd name="T48" fmla="*/ 0 w 207"/>
                  <a:gd name="T49" fmla="*/ 0 h 66"/>
                  <a:gd name="T50" fmla="*/ 0 w 207"/>
                  <a:gd name="T51" fmla="*/ 0 h 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7" h="66">
                    <a:moveTo>
                      <a:pt x="5" y="11"/>
                    </a:moveTo>
                    <a:lnTo>
                      <a:pt x="0" y="8"/>
                    </a:lnTo>
                    <a:lnTo>
                      <a:pt x="13" y="19"/>
                    </a:lnTo>
                    <a:lnTo>
                      <a:pt x="34" y="28"/>
                    </a:lnTo>
                    <a:lnTo>
                      <a:pt x="60" y="38"/>
                    </a:lnTo>
                    <a:lnTo>
                      <a:pt x="89" y="46"/>
                    </a:lnTo>
                    <a:lnTo>
                      <a:pt x="122" y="52"/>
                    </a:lnTo>
                    <a:lnTo>
                      <a:pt x="154" y="58"/>
                    </a:lnTo>
                    <a:lnTo>
                      <a:pt x="182" y="63"/>
                    </a:lnTo>
                    <a:lnTo>
                      <a:pt x="207" y="66"/>
                    </a:lnTo>
                    <a:lnTo>
                      <a:pt x="207" y="58"/>
                    </a:lnTo>
                    <a:lnTo>
                      <a:pt x="182" y="55"/>
                    </a:lnTo>
                    <a:lnTo>
                      <a:pt x="154" y="50"/>
                    </a:lnTo>
                    <a:lnTo>
                      <a:pt x="122" y="44"/>
                    </a:lnTo>
                    <a:lnTo>
                      <a:pt x="92" y="38"/>
                    </a:lnTo>
                    <a:lnTo>
                      <a:pt x="63" y="29"/>
                    </a:lnTo>
                    <a:lnTo>
                      <a:pt x="37" y="20"/>
                    </a:lnTo>
                    <a:lnTo>
                      <a:pt x="19" y="11"/>
                    </a:lnTo>
                    <a:lnTo>
                      <a:pt x="9" y="2"/>
                    </a:lnTo>
                    <a:lnTo>
                      <a:pt x="5" y="0"/>
                    </a:lnTo>
                    <a:lnTo>
                      <a:pt x="9" y="2"/>
                    </a:lnTo>
                    <a:lnTo>
                      <a:pt x="6" y="0"/>
                    </a:lnTo>
                    <a:lnTo>
                      <a:pt x="3" y="1"/>
                    </a:lnTo>
                    <a:lnTo>
                      <a:pt x="0" y="4"/>
                    </a:lnTo>
                    <a:lnTo>
                      <a:pt x="0" y="8"/>
                    </a:lnTo>
                    <a:lnTo>
                      <a:pt x="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12" name="Freeform 513"/>
              <p:cNvSpPr>
                <a:spLocks/>
              </p:cNvSpPr>
              <p:nvPr/>
            </p:nvSpPr>
            <p:spPr bwMode="auto">
              <a:xfrm>
                <a:off x="3091" y="4082"/>
                <a:ext cx="87" cy="18"/>
              </a:xfrm>
              <a:custGeom>
                <a:avLst/>
                <a:gdLst>
                  <a:gd name="T0" fmla="*/ 0 w 261"/>
                  <a:gd name="T1" fmla="*/ 0 h 54"/>
                  <a:gd name="T2" fmla="*/ 0 w 261"/>
                  <a:gd name="T3" fmla="*/ 0 h 54"/>
                  <a:gd name="T4" fmla="*/ 0 w 261"/>
                  <a:gd name="T5" fmla="*/ 0 h 54"/>
                  <a:gd name="T6" fmla="*/ 0 w 261"/>
                  <a:gd name="T7" fmla="*/ 0 h 54"/>
                  <a:gd name="T8" fmla="*/ 0 w 261"/>
                  <a:gd name="T9" fmla="*/ 0 h 54"/>
                  <a:gd name="T10" fmla="*/ 0 w 261"/>
                  <a:gd name="T11" fmla="*/ 0 h 54"/>
                  <a:gd name="T12" fmla="*/ 0 w 261"/>
                  <a:gd name="T13" fmla="*/ 0 h 54"/>
                  <a:gd name="T14" fmla="*/ 0 w 261"/>
                  <a:gd name="T15" fmla="*/ 0 h 54"/>
                  <a:gd name="T16" fmla="*/ 0 w 261"/>
                  <a:gd name="T17" fmla="*/ 0 h 54"/>
                  <a:gd name="T18" fmla="*/ 0 w 261"/>
                  <a:gd name="T19" fmla="*/ 0 h 54"/>
                  <a:gd name="T20" fmla="*/ 0 w 261"/>
                  <a:gd name="T21" fmla="*/ 0 h 54"/>
                  <a:gd name="T22" fmla="*/ 0 w 261"/>
                  <a:gd name="T23" fmla="*/ 0 h 54"/>
                  <a:gd name="T24" fmla="*/ 0 w 261"/>
                  <a:gd name="T25" fmla="*/ 0 h 54"/>
                  <a:gd name="T26" fmla="*/ 0 w 261"/>
                  <a:gd name="T27" fmla="*/ 0 h 54"/>
                  <a:gd name="T28" fmla="*/ 0 w 261"/>
                  <a:gd name="T29" fmla="*/ 0 h 54"/>
                  <a:gd name="T30" fmla="*/ 0 w 261"/>
                  <a:gd name="T31" fmla="*/ 0 h 54"/>
                  <a:gd name="T32" fmla="*/ 0 w 261"/>
                  <a:gd name="T33" fmla="*/ 0 h 54"/>
                  <a:gd name="T34" fmla="*/ 0 w 261"/>
                  <a:gd name="T35" fmla="*/ 0 h 54"/>
                  <a:gd name="T36" fmla="*/ 0 w 261"/>
                  <a:gd name="T37" fmla="*/ 0 h 54"/>
                  <a:gd name="T38" fmla="*/ 0 w 261"/>
                  <a:gd name="T39" fmla="*/ 0 h 54"/>
                  <a:gd name="T40" fmla="*/ 0 w 261"/>
                  <a:gd name="T41" fmla="*/ 0 h 54"/>
                  <a:gd name="T42" fmla="*/ 0 w 261"/>
                  <a:gd name="T43" fmla="*/ 0 h 54"/>
                  <a:gd name="T44" fmla="*/ 0 w 261"/>
                  <a:gd name="T45" fmla="*/ 0 h 54"/>
                  <a:gd name="T46" fmla="*/ 0 w 261"/>
                  <a:gd name="T47" fmla="*/ 0 h 54"/>
                  <a:gd name="T48" fmla="*/ 0 w 261"/>
                  <a:gd name="T49" fmla="*/ 0 h 54"/>
                  <a:gd name="T50" fmla="*/ 0 w 261"/>
                  <a:gd name="T51" fmla="*/ 0 h 54"/>
                  <a:gd name="T52" fmla="*/ 0 w 261"/>
                  <a:gd name="T53" fmla="*/ 0 h 54"/>
                  <a:gd name="T54" fmla="*/ 0 w 261"/>
                  <a:gd name="T55" fmla="*/ 0 h 54"/>
                  <a:gd name="T56" fmla="*/ 0 w 261"/>
                  <a:gd name="T57" fmla="*/ 0 h 54"/>
                  <a:gd name="T58" fmla="*/ 0 w 261"/>
                  <a:gd name="T59" fmla="*/ 0 h 54"/>
                  <a:gd name="T60" fmla="*/ 0 w 261"/>
                  <a:gd name="T61" fmla="*/ 0 h 54"/>
                  <a:gd name="T62" fmla="*/ 0 w 261"/>
                  <a:gd name="T63" fmla="*/ 0 h 54"/>
                  <a:gd name="T64" fmla="*/ 0 w 261"/>
                  <a:gd name="T65" fmla="*/ 0 h 54"/>
                  <a:gd name="T66" fmla="*/ 0 w 261"/>
                  <a:gd name="T67" fmla="*/ 0 h 54"/>
                  <a:gd name="T68" fmla="*/ 0 w 261"/>
                  <a:gd name="T69" fmla="*/ 0 h 54"/>
                  <a:gd name="T70" fmla="*/ 0 w 261"/>
                  <a:gd name="T71" fmla="*/ 0 h 54"/>
                  <a:gd name="T72" fmla="*/ 0 w 261"/>
                  <a:gd name="T73" fmla="*/ 0 h 54"/>
                  <a:gd name="T74" fmla="*/ 0 w 261"/>
                  <a:gd name="T75" fmla="*/ 0 h 54"/>
                  <a:gd name="T76" fmla="*/ 0 w 261"/>
                  <a:gd name="T77" fmla="*/ 0 h 54"/>
                  <a:gd name="T78" fmla="*/ 0 w 261"/>
                  <a:gd name="T79" fmla="*/ 0 h 54"/>
                  <a:gd name="T80" fmla="*/ 0 w 261"/>
                  <a:gd name="T81" fmla="*/ 0 h 54"/>
                  <a:gd name="T82" fmla="*/ 0 w 261"/>
                  <a:gd name="T83" fmla="*/ 0 h 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61" h="54">
                    <a:moveTo>
                      <a:pt x="5" y="8"/>
                    </a:moveTo>
                    <a:lnTo>
                      <a:pt x="3" y="8"/>
                    </a:lnTo>
                    <a:lnTo>
                      <a:pt x="14" y="12"/>
                    </a:lnTo>
                    <a:lnTo>
                      <a:pt x="25" y="16"/>
                    </a:lnTo>
                    <a:lnTo>
                      <a:pt x="40" y="20"/>
                    </a:lnTo>
                    <a:lnTo>
                      <a:pt x="56" y="24"/>
                    </a:lnTo>
                    <a:lnTo>
                      <a:pt x="73" y="28"/>
                    </a:lnTo>
                    <a:lnTo>
                      <a:pt x="92" y="32"/>
                    </a:lnTo>
                    <a:lnTo>
                      <a:pt x="111" y="35"/>
                    </a:lnTo>
                    <a:lnTo>
                      <a:pt x="130" y="39"/>
                    </a:lnTo>
                    <a:lnTo>
                      <a:pt x="149" y="41"/>
                    </a:lnTo>
                    <a:lnTo>
                      <a:pt x="168" y="44"/>
                    </a:lnTo>
                    <a:lnTo>
                      <a:pt x="186" y="47"/>
                    </a:lnTo>
                    <a:lnTo>
                      <a:pt x="204" y="48"/>
                    </a:lnTo>
                    <a:lnTo>
                      <a:pt x="220" y="49"/>
                    </a:lnTo>
                    <a:lnTo>
                      <a:pt x="236" y="51"/>
                    </a:lnTo>
                    <a:lnTo>
                      <a:pt x="249" y="54"/>
                    </a:lnTo>
                    <a:lnTo>
                      <a:pt x="261" y="54"/>
                    </a:lnTo>
                    <a:lnTo>
                      <a:pt x="261" y="43"/>
                    </a:lnTo>
                    <a:lnTo>
                      <a:pt x="249" y="43"/>
                    </a:lnTo>
                    <a:lnTo>
                      <a:pt x="236" y="43"/>
                    </a:lnTo>
                    <a:lnTo>
                      <a:pt x="220" y="41"/>
                    </a:lnTo>
                    <a:lnTo>
                      <a:pt x="204" y="40"/>
                    </a:lnTo>
                    <a:lnTo>
                      <a:pt x="186" y="39"/>
                    </a:lnTo>
                    <a:lnTo>
                      <a:pt x="168" y="36"/>
                    </a:lnTo>
                    <a:lnTo>
                      <a:pt x="149" y="33"/>
                    </a:lnTo>
                    <a:lnTo>
                      <a:pt x="130" y="31"/>
                    </a:lnTo>
                    <a:lnTo>
                      <a:pt x="111" y="27"/>
                    </a:lnTo>
                    <a:lnTo>
                      <a:pt x="92" y="24"/>
                    </a:lnTo>
                    <a:lnTo>
                      <a:pt x="73" y="20"/>
                    </a:lnTo>
                    <a:lnTo>
                      <a:pt x="59" y="16"/>
                    </a:lnTo>
                    <a:lnTo>
                      <a:pt x="43" y="12"/>
                    </a:lnTo>
                    <a:lnTo>
                      <a:pt x="28" y="8"/>
                    </a:lnTo>
                    <a:lnTo>
                      <a:pt x="16" y="4"/>
                    </a:lnTo>
                    <a:lnTo>
                      <a:pt x="6" y="0"/>
                    </a:lnTo>
                    <a:lnTo>
                      <a:pt x="5" y="0"/>
                    </a:lnTo>
                    <a:lnTo>
                      <a:pt x="6" y="0"/>
                    </a:lnTo>
                    <a:lnTo>
                      <a:pt x="2" y="0"/>
                    </a:lnTo>
                    <a:lnTo>
                      <a:pt x="0" y="2"/>
                    </a:lnTo>
                    <a:lnTo>
                      <a:pt x="0" y="5"/>
                    </a:lnTo>
                    <a:lnTo>
                      <a:pt x="3" y="8"/>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13" name="Freeform 514"/>
              <p:cNvSpPr>
                <a:spLocks/>
              </p:cNvSpPr>
              <p:nvPr/>
            </p:nvSpPr>
            <p:spPr bwMode="auto">
              <a:xfrm>
                <a:off x="3061" y="4075"/>
                <a:ext cx="31" cy="10"/>
              </a:xfrm>
              <a:custGeom>
                <a:avLst/>
                <a:gdLst>
                  <a:gd name="T0" fmla="*/ 0 w 95"/>
                  <a:gd name="T1" fmla="*/ 0 h 30"/>
                  <a:gd name="T2" fmla="*/ 0 w 95"/>
                  <a:gd name="T3" fmla="*/ 0 h 30"/>
                  <a:gd name="T4" fmla="*/ 0 w 95"/>
                  <a:gd name="T5" fmla="*/ 0 h 30"/>
                  <a:gd name="T6" fmla="*/ 0 w 95"/>
                  <a:gd name="T7" fmla="*/ 0 h 30"/>
                  <a:gd name="T8" fmla="*/ 0 w 95"/>
                  <a:gd name="T9" fmla="*/ 0 h 30"/>
                  <a:gd name="T10" fmla="*/ 0 w 95"/>
                  <a:gd name="T11" fmla="*/ 0 h 30"/>
                  <a:gd name="T12" fmla="*/ 0 w 95"/>
                  <a:gd name="T13" fmla="*/ 0 h 30"/>
                  <a:gd name="T14" fmla="*/ 0 w 95"/>
                  <a:gd name="T15" fmla="*/ 0 h 30"/>
                  <a:gd name="T16" fmla="*/ 0 w 95"/>
                  <a:gd name="T17" fmla="*/ 0 h 30"/>
                  <a:gd name="T18" fmla="*/ 0 w 95"/>
                  <a:gd name="T19" fmla="*/ 0 h 30"/>
                  <a:gd name="T20" fmla="*/ 0 w 95"/>
                  <a:gd name="T21" fmla="*/ 0 h 30"/>
                  <a:gd name="T22" fmla="*/ 0 w 95"/>
                  <a:gd name="T23" fmla="*/ 0 h 30"/>
                  <a:gd name="T24" fmla="*/ 0 w 95"/>
                  <a:gd name="T25" fmla="*/ 0 h 30"/>
                  <a:gd name="T26" fmla="*/ 0 w 95"/>
                  <a:gd name="T27" fmla="*/ 0 h 30"/>
                  <a:gd name="T28" fmla="*/ 0 w 95"/>
                  <a:gd name="T29" fmla="*/ 0 h 30"/>
                  <a:gd name="T30" fmla="*/ 0 w 95"/>
                  <a:gd name="T31" fmla="*/ 0 h 30"/>
                  <a:gd name="T32" fmla="*/ 0 w 95"/>
                  <a:gd name="T33" fmla="*/ 0 h 30"/>
                  <a:gd name="T34" fmla="*/ 0 w 95"/>
                  <a:gd name="T35" fmla="*/ 0 h 30"/>
                  <a:gd name="T36" fmla="*/ 0 w 95"/>
                  <a:gd name="T37" fmla="*/ 0 h 30"/>
                  <a:gd name="T38" fmla="*/ 0 w 95"/>
                  <a:gd name="T39" fmla="*/ 0 h 30"/>
                  <a:gd name="T40" fmla="*/ 0 w 95"/>
                  <a:gd name="T41" fmla="*/ 0 h 30"/>
                  <a:gd name="T42" fmla="*/ 0 w 95"/>
                  <a:gd name="T43" fmla="*/ 0 h 30"/>
                  <a:gd name="T44" fmla="*/ 0 w 95"/>
                  <a:gd name="T45" fmla="*/ 0 h 30"/>
                  <a:gd name="T46" fmla="*/ 0 w 95"/>
                  <a:gd name="T47" fmla="*/ 0 h 30"/>
                  <a:gd name="T48" fmla="*/ 0 w 95"/>
                  <a:gd name="T49" fmla="*/ 0 h 30"/>
                  <a:gd name="T50" fmla="*/ 0 w 95"/>
                  <a:gd name="T51" fmla="*/ 0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5" h="30">
                    <a:moveTo>
                      <a:pt x="3" y="8"/>
                    </a:moveTo>
                    <a:lnTo>
                      <a:pt x="0" y="7"/>
                    </a:lnTo>
                    <a:lnTo>
                      <a:pt x="6" y="11"/>
                    </a:lnTo>
                    <a:lnTo>
                      <a:pt x="15" y="15"/>
                    </a:lnTo>
                    <a:lnTo>
                      <a:pt x="25" y="18"/>
                    </a:lnTo>
                    <a:lnTo>
                      <a:pt x="38" y="22"/>
                    </a:lnTo>
                    <a:lnTo>
                      <a:pt x="54" y="25"/>
                    </a:lnTo>
                    <a:lnTo>
                      <a:pt x="69" y="27"/>
                    </a:lnTo>
                    <a:lnTo>
                      <a:pt x="82" y="30"/>
                    </a:lnTo>
                    <a:lnTo>
                      <a:pt x="95" y="29"/>
                    </a:lnTo>
                    <a:lnTo>
                      <a:pt x="95" y="21"/>
                    </a:lnTo>
                    <a:lnTo>
                      <a:pt x="82" y="19"/>
                    </a:lnTo>
                    <a:lnTo>
                      <a:pt x="69" y="19"/>
                    </a:lnTo>
                    <a:lnTo>
                      <a:pt x="54" y="17"/>
                    </a:lnTo>
                    <a:lnTo>
                      <a:pt x="41" y="14"/>
                    </a:lnTo>
                    <a:lnTo>
                      <a:pt x="28" y="10"/>
                    </a:lnTo>
                    <a:lnTo>
                      <a:pt x="18" y="7"/>
                    </a:lnTo>
                    <a:lnTo>
                      <a:pt x="9" y="3"/>
                    </a:lnTo>
                    <a:lnTo>
                      <a:pt x="6" y="2"/>
                    </a:lnTo>
                    <a:lnTo>
                      <a:pt x="3" y="0"/>
                    </a:lnTo>
                    <a:lnTo>
                      <a:pt x="6" y="2"/>
                    </a:lnTo>
                    <a:lnTo>
                      <a:pt x="3" y="0"/>
                    </a:lnTo>
                    <a:lnTo>
                      <a:pt x="2" y="2"/>
                    </a:lnTo>
                    <a:lnTo>
                      <a:pt x="0" y="4"/>
                    </a:lnTo>
                    <a:lnTo>
                      <a:pt x="0" y="7"/>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14" name="Freeform 515"/>
              <p:cNvSpPr>
                <a:spLocks/>
              </p:cNvSpPr>
              <p:nvPr/>
            </p:nvSpPr>
            <p:spPr bwMode="auto">
              <a:xfrm>
                <a:off x="3022" y="4071"/>
                <a:ext cx="40" cy="9"/>
              </a:xfrm>
              <a:custGeom>
                <a:avLst/>
                <a:gdLst>
                  <a:gd name="T0" fmla="*/ 0 w 120"/>
                  <a:gd name="T1" fmla="*/ 0 h 27"/>
                  <a:gd name="T2" fmla="*/ 0 w 120"/>
                  <a:gd name="T3" fmla="*/ 0 h 27"/>
                  <a:gd name="T4" fmla="*/ 0 w 120"/>
                  <a:gd name="T5" fmla="*/ 0 h 27"/>
                  <a:gd name="T6" fmla="*/ 0 w 120"/>
                  <a:gd name="T7" fmla="*/ 0 h 27"/>
                  <a:gd name="T8" fmla="*/ 0 w 120"/>
                  <a:gd name="T9" fmla="*/ 0 h 27"/>
                  <a:gd name="T10" fmla="*/ 0 w 120"/>
                  <a:gd name="T11" fmla="*/ 0 h 27"/>
                  <a:gd name="T12" fmla="*/ 0 w 120"/>
                  <a:gd name="T13" fmla="*/ 0 h 27"/>
                  <a:gd name="T14" fmla="*/ 0 w 120"/>
                  <a:gd name="T15" fmla="*/ 0 h 27"/>
                  <a:gd name="T16" fmla="*/ 0 w 120"/>
                  <a:gd name="T17" fmla="*/ 0 h 27"/>
                  <a:gd name="T18" fmla="*/ 0 w 120"/>
                  <a:gd name="T19" fmla="*/ 0 h 27"/>
                  <a:gd name="T20" fmla="*/ 0 w 120"/>
                  <a:gd name="T21" fmla="*/ 0 h 27"/>
                  <a:gd name="T22" fmla="*/ 0 w 120"/>
                  <a:gd name="T23" fmla="*/ 0 h 27"/>
                  <a:gd name="T24" fmla="*/ 0 w 120"/>
                  <a:gd name="T25" fmla="*/ 0 h 27"/>
                  <a:gd name="T26" fmla="*/ 0 w 120"/>
                  <a:gd name="T27" fmla="*/ 0 h 27"/>
                  <a:gd name="T28" fmla="*/ 0 w 120"/>
                  <a:gd name="T29" fmla="*/ 0 h 27"/>
                  <a:gd name="T30" fmla="*/ 0 w 120"/>
                  <a:gd name="T31" fmla="*/ 0 h 27"/>
                  <a:gd name="T32" fmla="*/ 0 w 120"/>
                  <a:gd name="T33" fmla="*/ 0 h 27"/>
                  <a:gd name="T34" fmla="*/ 0 w 120"/>
                  <a:gd name="T35" fmla="*/ 0 h 27"/>
                  <a:gd name="T36" fmla="*/ 0 w 120"/>
                  <a:gd name="T37" fmla="*/ 0 h 27"/>
                  <a:gd name="T38" fmla="*/ 0 w 120"/>
                  <a:gd name="T39" fmla="*/ 0 h 27"/>
                  <a:gd name="T40" fmla="*/ 0 w 120"/>
                  <a:gd name="T41" fmla="*/ 0 h 27"/>
                  <a:gd name="T42" fmla="*/ 0 w 120"/>
                  <a:gd name="T43" fmla="*/ 0 h 27"/>
                  <a:gd name="T44" fmla="*/ 0 w 120"/>
                  <a:gd name="T45" fmla="*/ 0 h 27"/>
                  <a:gd name="T46" fmla="*/ 0 w 120"/>
                  <a:gd name="T47" fmla="*/ 0 h 27"/>
                  <a:gd name="T48" fmla="*/ 0 w 120"/>
                  <a:gd name="T49" fmla="*/ 0 h 27"/>
                  <a:gd name="T50" fmla="*/ 0 w 120"/>
                  <a:gd name="T51" fmla="*/ 0 h 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0" h="27">
                    <a:moveTo>
                      <a:pt x="7" y="8"/>
                    </a:moveTo>
                    <a:lnTo>
                      <a:pt x="0" y="5"/>
                    </a:lnTo>
                    <a:lnTo>
                      <a:pt x="7" y="13"/>
                    </a:lnTo>
                    <a:lnTo>
                      <a:pt x="18" y="17"/>
                    </a:lnTo>
                    <a:lnTo>
                      <a:pt x="34" y="21"/>
                    </a:lnTo>
                    <a:lnTo>
                      <a:pt x="50" y="23"/>
                    </a:lnTo>
                    <a:lnTo>
                      <a:pt x="69" y="24"/>
                    </a:lnTo>
                    <a:lnTo>
                      <a:pt x="87" y="27"/>
                    </a:lnTo>
                    <a:lnTo>
                      <a:pt x="104" y="24"/>
                    </a:lnTo>
                    <a:lnTo>
                      <a:pt x="120" y="21"/>
                    </a:lnTo>
                    <a:lnTo>
                      <a:pt x="120" y="13"/>
                    </a:lnTo>
                    <a:lnTo>
                      <a:pt x="104" y="16"/>
                    </a:lnTo>
                    <a:lnTo>
                      <a:pt x="87" y="16"/>
                    </a:lnTo>
                    <a:lnTo>
                      <a:pt x="69" y="16"/>
                    </a:lnTo>
                    <a:lnTo>
                      <a:pt x="50" y="15"/>
                    </a:lnTo>
                    <a:lnTo>
                      <a:pt x="34" y="13"/>
                    </a:lnTo>
                    <a:lnTo>
                      <a:pt x="21" y="9"/>
                    </a:lnTo>
                    <a:lnTo>
                      <a:pt x="13" y="5"/>
                    </a:lnTo>
                    <a:lnTo>
                      <a:pt x="8" y="3"/>
                    </a:lnTo>
                    <a:lnTo>
                      <a:pt x="1" y="0"/>
                    </a:lnTo>
                    <a:lnTo>
                      <a:pt x="8" y="3"/>
                    </a:lnTo>
                    <a:lnTo>
                      <a:pt x="7" y="0"/>
                    </a:lnTo>
                    <a:lnTo>
                      <a:pt x="2" y="0"/>
                    </a:lnTo>
                    <a:lnTo>
                      <a:pt x="0" y="1"/>
                    </a:lnTo>
                    <a:lnTo>
                      <a:pt x="0" y="5"/>
                    </a:lnTo>
                    <a:lnTo>
                      <a:pt x="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15" name="Freeform 516"/>
              <p:cNvSpPr>
                <a:spLocks/>
              </p:cNvSpPr>
              <p:nvPr/>
            </p:nvSpPr>
            <p:spPr bwMode="auto">
              <a:xfrm>
                <a:off x="3006" y="4071"/>
                <a:ext cx="18" cy="5"/>
              </a:xfrm>
              <a:custGeom>
                <a:avLst/>
                <a:gdLst>
                  <a:gd name="T0" fmla="*/ 0 w 55"/>
                  <a:gd name="T1" fmla="*/ 0 h 16"/>
                  <a:gd name="T2" fmla="*/ 0 w 55"/>
                  <a:gd name="T3" fmla="*/ 0 h 16"/>
                  <a:gd name="T4" fmla="*/ 0 w 55"/>
                  <a:gd name="T5" fmla="*/ 0 h 16"/>
                  <a:gd name="T6" fmla="*/ 0 w 55"/>
                  <a:gd name="T7" fmla="*/ 0 h 16"/>
                  <a:gd name="T8" fmla="*/ 0 w 55"/>
                  <a:gd name="T9" fmla="*/ 0 h 16"/>
                  <a:gd name="T10" fmla="*/ 0 w 55"/>
                  <a:gd name="T11" fmla="*/ 0 h 16"/>
                  <a:gd name="T12" fmla="*/ 0 w 55"/>
                  <a:gd name="T13" fmla="*/ 0 h 16"/>
                  <a:gd name="T14" fmla="*/ 0 w 55"/>
                  <a:gd name="T15" fmla="*/ 0 h 16"/>
                  <a:gd name="T16" fmla="*/ 0 w 55"/>
                  <a:gd name="T17" fmla="*/ 0 h 16"/>
                  <a:gd name="T18" fmla="*/ 0 w 55"/>
                  <a:gd name="T19" fmla="*/ 0 h 16"/>
                  <a:gd name="T20" fmla="*/ 0 w 55"/>
                  <a:gd name="T21" fmla="*/ 0 h 16"/>
                  <a:gd name="T22" fmla="*/ 0 w 55"/>
                  <a:gd name="T23" fmla="*/ 0 h 16"/>
                  <a:gd name="T24" fmla="*/ 0 w 55"/>
                  <a:gd name="T25" fmla="*/ 0 h 16"/>
                  <a:gd name="T26" fmla="*/ 0 w 55"/>
                  <a:gd name="T27" fmla="*/ 0 h 16"/>
                  <a:gd name="T28" fmla="*/ 0 w 55"/>
                  <a:gd name="T29" fmla="*/ 0 h 16"/>
                  <a:gd name="T30" fmla="*/ 0 w 55"/>
                  <a:gd name="T31" fmla="*/ 0 h 16"/>
                  <a:gd name="T32" fmla="*/ 0 w 55"/>
                  <a:gd name="T33" fmla="*/ 0 h 16"/>
                  <a:gd name="T34" fmla="*/ 0 w 55"/>
                  <a:gd name="T35" fmla="*/ 0 h 16"/>
                  <a:gd name="T36" fmla="*/ 0 w 55"/>
                  <a:gd name="T37" fmla="*/ 0 h 16"/>
                  <a:gd name="T38" fmla="*/ 0 w 55"/>
                  <a:gd name="T39" fmla="*/ 0 h 16"/>
                  <a:gd name="T40" fmla="*/ 0 w 55"/>
                  <a:gd name="T41" fmla="*/ 0 h 16"/>
                  <a:gd name="T42" fmla="*/ 0 w 55"/>
                  <a:gd name="T43" fmla="*/ 0 h 16"/>
                  <a:gd name="T44" fmla="*/ 0 w 55"/>
                  <a:gd name="T45" fmla="*/ 0 h 16"/>
                  <a:gd name="T46" fmla="*/ 0 w 55"/>
                  <a:gd name="T47" fmla="*/ 0 h 16"/>
                  <a:gd name="T48" fmla="*/ 0 w 55"/>
                  <a:gd name="T49" fmla="*/ 0 h 16"/>
                  <a:gd name="T50" fmla="*/ 0 w 55"/>
                  <a:gd name="T51" fmla="*/ 0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5" h="16">
                    <a:moveTo>
                      <a:pt x="5" y="8"/>
                    </a:moveTo>
                    <a:lnTo>
                      <a:pt x="0" y="5"/>
                    </a:lnTo>
                    <a:lnTo>
                      <a:pt x="4" y="10"/>
                    </a:lnTo>
                    <a:lnTo>
                      <a:pt x="11" y="13"/>
                    </a:lnTo>
                    <a:lnTo>
                      <a:pt x="18" y="14"/>
                    </a:lnTo>
                    <a:lnTo>
                      <a:pt x="26" y="16"/>
                    </a:lnTo>
                    <a:lnTo>
                      <a:pt x="33" y="14"/>
                    </a:lnTo>
                    <a:lnTo>
                      <a:pt x="40" y="13"/>
                    </a:lnTo>
                    <a:lnTo>
                      <a:pt x="48" y="12"/>
                    </a:lnTo>
                    <a:lnTo>
                      <a:pt x="55" y="9"/>
                    </a:lnTo>
                    <a:lnTo>
                      <a:pt x="49" y="1"/>
                    </a:lnTo>
                    <a:lnTo>
                      <a:pt x="45" y="4"/>
                    </a:lnTo>
                    <a:lnTo>
                      <a:pt x="40" y="5"/>
                    </a:lnTo>
                    <a:lnTo>
                      <a:pt x="33" y="6"/>
                    </a:lnTo>
                    <a:lnTo>
                      <a:pt x="26" y="5"/>
                    </a:lnTo>
                    <a:lnTo>
                      <a:pt x="18" y="6"/>
                    </a:lnTo>
                    <a:lnTo>
                      <a:pt x="14" y="5"/>
                    </a:lnTo>
                    <a:lnTo>
                      <a:pt x="10" y="2"/>
                    </a:lnTo>
                    <a:lnTo>
                      <a:pt x="8" y="2"/>
                    </a:lnTo>
                    <a:lnTo>
                      <a:pt x="2" y="0"/>
                    </a:lnTo>
                    <a:lnTo>
                      <a:pt x="8" y="2"/>
                    </a:lnTo>
                    <a:lnTo>
                      <a:pt x="7" y="0"/>
                    </a:lnTo>
                    <a:lnTo>
                      <a:pt x="2" y="0"/>
                    </a:lnTo>
                    <a:lnTo>
                      <a:pt x="0" y="1"/>
                    </a:lnTo>
                    <a:lnTo>
                      <a:pt x="0" y="5"/>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16" name="Freeform 517"/>
              <p:cNvSpPr>
                <a:spLocks/>
              </p:cNvSpPr>
              <p:nvPr/>
            </p:nvSpPr>
            <p:spPr bwMode="auto">
              <a:xfrm>
                <a:off x="2985" y="4070"/>
                <a:ext cx="22" cy="5"/>
              </a:xfrm>
              <a:custGeom>
                <a:avLst/>
                <a:gdLst>
                  <a:gd name="T0" fmla="*/ 0 w 66"/>
                  <a:gd name="T1" fmla="*/ 0 h 14"/>
                  <a:gd name="T2" fmla="*/ 0 w 66"/>
                  <a:gd name="T3" fmla="*/ 0 h 14"/>
                  <a:gd name="T4" fmla="*/ 0 w 66"/>
                  <a:gd name="T5" fmla="*/ 0 h 14"/>
                  <a:gd name="T6" fmla="*/ 0 w 66"/>
                  <a:gd name="T7" fmla="*/ 0 h 14"/>
                  <a:gd name="T8" fmla="*/ 0 w 66"/>
                  <a:gd name="T9" fmla="*/ 0 h 14"/>
                  <a:gd name="T10" fmla="*/ 0 w 66"/>
                  <a:gd name="T11" fmla="*/ 0 h 14"/>
                  <a:gd name="T12" fmla="*/ 0 w 66"/>
                  <a:gd name="T13" fmla="*/ 0 h 14"/>
                  <a:gd name="T14" fmla="*/ 0 w 66"/>
                  <a:gd name="T15" fmla="*/ 0 h 14"/>
                  <a:gd name="T16" fmla="*/ 0 w 66"/>
                  <a:gd name="T17" fmla="*/ 0 h 14"/>
                  <a:gd name="T18" fmla="*/ 0 w 66"/>
                  <a:gd name="T19" fmla="*/ 0 h 14"/>
                  <a:gd name="T20" fmla="*/ 0 w 66"/>
                  <a:gd name="T21" fmla="*/ 0 h 14"/>
                  <a:gd name="T22" fmla="*/ 0 w 66"/>
                  <a:gd name="T23" fmla="*/ 0 h 14"/>
                  <a:gd name="T24" fmla="*/ 0 w 66"/>
                  <a:gd name="T25" fmla="*/ 0 h 14"/>
                  <a:gd name="T26" fmla="*/ 0 w 66"/>
                  <a:gd name="T27" fmla="*/ 0 h 14"/>
                  <a:gd name="T28" fmla="*/ 0 w 66"/>
                  <a:gd name="T29" fmla="*/ 0 h 14"/>
                  <a:gd name="T30" fmla="*/ 0 w 66"/>
                  <a:gd name="T31" fmla="*/ 0 h 14"/>
                  <a:gd name="T32" fmla="*/ 0 w 66"/>
                  <a:gd name="T33" fmla="*/ 0 h 14"/>
                  <a:gd name="T34" fmla="*/ 0 w 66"/>
                  <a:gd name="T35" fmla="*/ 0 h 14"/>
                  <a:gd name="T36" fmla="*/ 0 w 66"/>
                  <a:gd name="T37" fmla="*/ 0 h 14"/>
                  <a:gd name="T38" fmla="*/ 0 w 66"/>
                  <a:gd name="T39" fmla="*/ 0 h 14"/>
                  <a:gd name="T40" fmla="*/ 0 w 66"/>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14">
                    <a:moveTo>
                      <a:pt x="0" y="8"/>
                    </a:moveTo>
                    <a:lnTo>
                      <a:pt x="0" y="8"/>
                    </a:lnTo>
                    <a:lnTo>
                      <a:pt x="5" y="10"/>
                    </a:lnTo>
                    <a:lnTo>
                      <a:pt x="13" y="11"/>
                    </a:lnTo>
                    <a:lnTo>
                      <a:pt x="21" y="12"/>
                    </a:lnTo>
                    <a:lnTo>
                      <a:pt x="30" y="14"/>
                    </a:lnTo>
                    <a:lnTo>
                      <a:pt x="40" y="14"/>
                    </a:lnTo>
                    <a:lnTo>
                      <a:pt x="49" y="12"/>
                    </a:lnTo>
                    <a:lnTo>
                      <a:pt x="58" y="11"/>
                    </a:lnTo>
                    <a:lnTo>
                      <a:pt x="66" y="10"/>
                    </a:lnTo>
                    <a:lnTo>
                      <a:pt x="63" y="2"/>
                    </a:lnTo>
                    <a:lnTo>
                      <a:pt x="58" y="3"/>
                    </a:lnTo>
                    <a:lnTo>
                      <a:pt x="49" y="4"/>
                    </a:lnTo>
                    <a:lnTo>
                      <a:pt x="40" y="3"/>
                    </a:lnTo>
                    <a:lnTo>
                      <a:pt x="30" y="3"/>
                    </a:lnTo>
                    <a:lnTo>
                      <a:pt x="21" y="4"/>
                    </a:lnTo>
                    <a:lnTo>
                      <a:pt x="13" y="3"/>
                    </a:lnTo>
                    <a:lnTo>
                      <a:pt x="5" y="2"/>
                    </a:lnTo>
                    <a:lnTo>
                      <a:pt x="2"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17" name="Freeform 518"/>
              <p:cNvSpPr>
                <a:spLocks/>
              </p:cNvSpPr>
              <p:nvPr/>
            </p:nvSpPr>
            <p:spPr bwMode="auto">
              <a:xfrm>
                <a:off x="2973" y="4069"/>
                <a:ext cx="13" cy="4"/>
              </a:xfrm>
              <a:custGeom>
                <a:avLst/>
                <a:gdLst>
                  <a:gd name="T0" fmla="*/ 0 w 39"/>
                  <a:gd name="T1" fmla="*/ 0 h 13"/>
                  <a:gd name="T2" fmla="*/ 0 w 39"/>
                  <a:gd name="T3" fmla="*/ 0 h 13"/>
                  <a:gd name="T4" fmla="*/ 0 w 39"/>
                  <a:gd name="T5" fmla="*/ 0 h 13"/>
                  <a:gd name="T6" fmla="*/ 0 w 39"/>
                  <a:gd name="T7" fmla="*/ 0 h 13"/>
                  <a:gd name="T8" fmla="*/ 0 w 39"/>
                  <a:gd name="T9" fmla="*/ 0 h 13"/>
                  <a:gd name="T10" fmla="*/ 0 w 39"/>
                  <a:gd name="T11" fmla="*/ 0 h 13"/>
                  <a:gd name="T12" fmla="*/ 0 w 39"/>
                  <a:gd name="T13" fmla="*/ 0 h 13"/>
                  <a:gd name="T14" fmla="*/ 0 w 39"/>
                  <a:gd name="T15" fmla="*/ 0 h 13"/>
                  <a:gd name="T16" fmla="*/ 0 w 39"/>
                  <a:gd name="T17" fmla="*/ 0 h 13"/>
                  <a:gd name="T18" fmla="*/ 0 w 39"/>
                  <a:gd name="T19" fmla="*/ 0 h 13"/>
                  <a:gd name="T20" fmla="*/ 0 w 39"/>
                  <a:gd name="T21" fmla="*/ 0 h 13"/>
                  <a:gd name="T22" fmla="*/ 0 w 39"/>
                  <a:gd name="T23" fmla="*/ 0 h 13"/>
                  <a:gd name="T24" fmla="*/ 0 w 39"/>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13">
                    <a:moveTo>
                      <a:pt x="6" y="13"/>
                    </a:moveTo>
                    <a:lnTo>
                      <a:pt x="6" y="13"/>
                    </a:lnTo>
                    <a:lnTo>
                      <a:pt x="12" y="10"/>
                    </a:lnTo>
                    <a:lnTo>
                      <a:pt x="21" y="9"/>
                    </a:lnTo>
                    <a:lnTo>
                      <a:pt x="29" y="9"/>
                    </a:lnTo>
                    <a:lnTo>
                      <a:pt x="37" y="11"/>
                    </a:lnTo>
                    <a:lnTo>
                      <a:pt x="39" y="3"/>
                    </a:lnTo>
                    <a:lnTo>
                      <a:pt x="29" y="0"/>
                    </a:lnTo>
                    <a:lnTo>
                      <a:pt x="21" y="0"/>
                    </a:lnTo>
                    <a:lnTo>
                      <a:pt x="9" y="2"/>
                    </a:lnTo>
                    <a:lnTo>
                      <a:pt x="0" y="7"/>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18" name="Freeform 519"/>
              <p:cNvSpPr>
                <a:spLocks/>
              </p:cNvSpPr>
              <p:nvPr/>
            </p:nvSpPr>
            <p:spPr bwMode="auto">
              <a:xfrm>
                <a:off x="2963" y="4071"/>
                <a:ext cx="12" cy="13"/>
              </a:xfrm>
              <a:custGeom>
                <a:avLst/>
                <a:gdLst>
                  <a:gd name="T0" fmla="*/ 0 w 36"/>
                  <a:gd name="T1" fmla="*/ 0 h 37"/>
                  <a:gd name="T2" fmla="*/ 0 w 36"/>
                  <a:gd name="T3" fmla="*/ 0 h 37"/>
                  <a:gd name="T4" fmla="*/ 0 w 36"/>
                  <a:gd name="T5" fmla="*/ 0 h 37"/>
                  <a:gd name="T6" fmla="*/ 0 w 36"/>
                  <a:gd name="T7" fmla="*/ 0 h 37"/>
                  <a:gd name="T8" fmla="*/ 0 w 36"/>
                  <a:gd name="T9" fmla="*/ 0 h 37"/>
                  <a:gd name="T10" fmla="*/ 0 w 36"/>
                  <a:gd name="T11" fmla="*/ 0 h 37"/>
                  <a:gd name="T12" fmla="*/ 0 w 36"/>
                  <a:gd name="T13" fmla="*/ 0 h 37"/>
                  <a:gd name="T14" fmla="*/ 0 w 36"/>
                  <a:gd name="T15" fmla="*/ 0 h 37"/>
                  <a:gd name="T16" fmla="*/ 0 w 36"/>
                  <a:gd name="T17" fmla="*/ 0 h 37"/>
                  <a:gd name="T18" fmla="*/ 0 w 36"/>
                  <a:gd name="T19" fmla="*/ 0 h 37"/>
                  <a:gd name="T20" fmla="*/ 0 w 36"/>
                  <a:gd name="T21" fmla="*/ 0 h 37"/>
                  <a:gd name="T22" fmla="*/ 0 w 36"/>
                  <a:gd name="T23" fmla="*/ 0 h 37"/>
                  <a:gd name="T24" fmla="*/ 0 w 36"/>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37">
                    <a:moveTo>
                      <a:pt x="0" y="37"/>
                    </a:moveTo>
                    <a:lnTo>
                      <a:pt x="0" y="37"/>
                    </a:lnTo>
                    <a:lnTo>
                      <a:pt x="10" y="31"/>
                    </a:lnTo>
                    <a:lnTo>
                      <a:pt x="20" y="22"/>
                    </a:lnTo>
                    <a:lnTo>
                      <a:pt x="29" y="12"/>
                    </a:lnTo>
                    <a:lnTo>
                      <a:pt x="36" y="6"/>
                    </a:lnTo>
                    <a:lnTo>
                      <a:pt x="30" y="0"/>
                    </a:lnTo>
                    <a:lnTo>
                      <a:pt x="23" y="7"/>
                    </a:lnTo>
                    <a:lnTo>
                      <a:pt x="14" y="16"/>
                    </a:lnTo>
                    <a:lnTo>
                      <a:pt x="4" y="23"/>
                    </a:lnTo>
                    <a:lnTo>
                      <a:pt x="0" y="26"/>
                    </a:lnTo>
                    <a:lnTo>
                      <a:pt x="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19" name="Freeform 520"/>
              <p:cNvSpPr>
                <a:spLocks/>
              </p:cNvSpPr>
              <p:nvPr/>
            </p:nvSpPr>
            <p:spPr bwMode="auto">
              <a:xfrm>
                <a:off x="2943" y="4078"/>
                <a:ext cx="20" cy="6"/>
              </a:xfrm>
              <a:custGeom>
                <a:avLst/>
                <a:gdLst>
                  <a:gd name="T0" fmla="*/ 0 w 61"/>
                  <a:gd name="T1" fmla="*/ 0 h 18"/>
                  <a:gd name="T2" fmla="*/ 0 w 61"/>
                  <a:gd name="T3" fmla="*/ 0 h 18"/>
                  <a:gd name="T4" fmla="*/ 0 w 61"/>
                  <a:gd name="T5" fmla="*/ 0 h 18"/>
                  <a:gd name="T6" fmla="*/ 0 w 61"/>
                  <a:gd name="T7" fmla="*/ 0 h 18"/>
                  <a:gd name="T8" fmla="*/ 0 w 61"/>
                  <a:gd name="T9" fmla="*/ 0 h 18"/>
                  <a:gd name="T10" fmla="*/ 0 w 61"/>
                  <a:gd name="T11" fmla="*/ 0 h 18"/>
                  <a:gd name="T12" fmla="*/ 0 w 61"/>
                  <a:gd name="T13" fmla="*/ 0 h 18"/>
                  <a:gd name="T14" fmla="*/ 0 w 61"/>
                  <a:gd name="T15" fmla="*/ 0 h 18"/>
                  <a:gd name="T16" fmla="*/ 0 w 61"/>
                  <a:gd name="T17" fmla="*/ 0 h 18"/>
                  <a:gd name="T18" fmla="*/ 0 w 61"/>
                  <a:gd name="T19" fmla="*/ 0 h 18"/>
                  <a:gd name="T20" fmla="*/ 0 w 61"/>
                  <a:gd name="T21" fmla="*/ 0 h 18"/>
                  <a:gd name="T22" fmla="*/ 0 w 61"/>
                  <a:gd name="T23" fmla="*/ 0 h 18"/>
                  <a:gd name="T24" fmla="*/ 0 w 61"/>
                  <a:gd name="T25" fmla="*/ 0 h 18"/>
                  <a:gd name="T26" fmla="*/ 0 w 61"/>
                  <a:gd name="T27" fmla="*/ 0 h 18"/>
                  <a:gd name="T28" fmla="*/ 0 w 61"/>
                  <a:gd name="T29" fmla="*/ 0 h 18"/>
                  <a:gd name="T30" fmla="*/ 0 w 61"/>
                  <a:gd name="T31" fmla="*/ 0 h 18"/>
                  <a:gd name="T32" fmla="*/ 0 w 61"/>
                  <a:gd name="T33" fmla="*/ 0 h 18"/>
                  <a:gd name="T34" fmla="*/ 0 w 61"/>
                  <a:gd name="T35" fmla="*/ 0 h 18"/>
                  <a:gd name="T36" fmla="*/ 0 w 61"/>
                  <a:gd name="T37" fmla="*/ 0 h 18"/>
                  <a:gd name="T38" fmla="*/ 0 w 61"/>
                  <a:gd name="T39" fmla="*/ 0 h 18"/>
                  <a:gd name="T40" fmla="*/ 0 w 61"/>
                  <a:gd name="T41" fmla="*/ 0 h 18"/>
                  <a:gd name="T42" fmla="*/ 0 w 61"/>
                  <a:gd name="T43" fmla="*/ 0 h 18"/>
                  <a:gd name="T44" fmla="*/ 0 w 61"/>
                  <a:gd name="T45" fmla="*/ 0 h 18"/>
                  <a:gd name="T46" fmla="*/ 0 w 61"/>
                  <a:gd name="T47" fmla="*/ 0 h 18"/>
                  <a:gd name="T48" fmla="*/ 0 w 61"/>
                  <a:gd name="T49" fmla="*/ 0 h 18"/>
                  <a:gd name="T50" fmla="*/ 0 w 61"/>
                  <a:gd name="T51" fmla="*/ 0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1" h="18">
                    <a:moveTo>
                      <a:pt x="0" y="3"/>
                    </a:moveTo>
                    <a:lnTo>
                      <a:pt x="3" y="8"/>
                    </a:lnTo>
                    <a:lnTo>
                      <a:pt x="8" y="10"/>
                    </a:lnTo>
                    <a:lnTo>
                      <a:pt x="16" y="11"/>
                    </a:lnTo>
                    <a:lnTo>
                      <a:pt x="23" y="12"/>
                    </a:lnTo>
                    <a:lnTo>
                      <a:pt x="33" y="14"/>
                    </a:lnTo>
                    <a:lnTo>
                      <a:pt x="42" y="15"/>
                    </a:lnTo>
                    <a:lnTo>
                      <a:pt x="49" y="15"/>
                    </a:lnTo>
                    <a:lnTo>
                      <a:pt x="56" y="16"/>
                    </a:lnTo>
                    <a:lnTo>
                      <a:pt x="61" y="18"/>
                    </a:lnTo>
                    <a:lnTo>
                      <a:pt x="61" y="7"/>
                    </a:lnTo>
                    <a:lnTo>
                      <a:pt x="56" y="8"/>
                    </a:lnTo>
                    <a:lnTo>
                      <a:pt x="49" y="7"/>
                    </a:lnTo>
                    <a:lnTo>
                      <a:pt x="42" y="7"/>
                    </a:lnTo>
                    <a:lnTo>
                      <a:pt x="33" y="5"/>
                    </a:lnTo>
                    <a:lnTo>
                      <a:pt x="23" y="4"/>
                    </a:lnTo>
                    <a:lnTo>
                      <a:pt x="16" y="3"/>
                    </a:lnTo>
                    <a:lnTo>
                      <a:pt x="8" y="1"/>
                    </a:lnTo>
                    <a:lnTo>
                      <a:pt x="5" y="0"/>
                    </a:lnTo>
                    <a:lnTo>
                      <a:pt x="8" y="5"/>
                    </a:lnTo>
                    <a:lnTo>
                      <a:pt x="5" y="0"/>
                    </a:lnTo>
                    <a:lnTo>
                      <a:pt x="1" y="0"/>
                    </a:lnTo>
                    <a:lnTo>
                      <a:pt x="0" y="3"/>
                    </a:lnTo>
                    <a:lnTo>
                      <a:pt x="0" y="5"/>
                    </a:lnTo>
                    <a:lnTo>
                      <a:pt x="3" y="8"/>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20" name="Freeform 521"/>
              <p:cNvSpPr>
                <a:spLocks/>
              </p:cNvSpPr>
              <p:nvPr/>
            </p:nvSpPr>
            <p:spPr bwMode="auto">
              <a:xfrm>
                <a:off x="2943" y="4064"/>
                <a:ext cx="6" cy="15"/>
              </a:xfrm>
              <a:custGeom>
                <a:avLst/>
                <a:gdLst>
                  <a:gd name="T0" fmla="*/ 0 w 19"/>
                  <a:gd name="T1" fmla="*/ 0 h 47"/>
                  <a:gd name="T2" fmla="*/ 0 w 19"/>
                  <a:gd name="T3" fmla="*/ 0 h 47"/>
                  <a:gd name="T4" fmla="*/ 0 w 19"/>
                  <a:gd name="T5" fmla="*/ 0 h 47"/>
                  <a:gd name="T6" fmla="*/ 0 w 19"/>
                  <a:gd name="T7" fmla="*/ 0 h 47"/>
                  <a:gd name="T8" fmla="*/ 0 w 19"/>
                  <a:gd name="T9" fmla="*/ 0 h 47"/>
                  <a:gd name="T10" fmla="*/ 0 w 19"/>
                  <a:gd name="T11" fmla="*/ 0 h 47"/>
                  <a:gd name="T12" fmla="*/ 0 w 19"/>
                  <a:gd name="T13" fmla="*/ 0 h 47"/>
                  <a:gd name="T14" fmla="*/ 0 w 19"/>
                  <a:gd name="T15" fmla="*/ 0 h 47"/>
                  <a:gd name="T16" fmla="*/ 0 w 19"/>
                  <a:gd name="T17" fmla="*/ 0 h 47"/>
                  <a:gd name="T18" fmla="*/ 0 w 19"/>
                  <a:gd name="T19" fmla="*/ 0 h 47"/>
                  <a:gd name="T20" fmla="*/ 0 w 19"/>
                  <a:gd name="T21" fmla="*/ 0 h 47"/>
                  <a:gd name="T22" fmla="*/ 0 w 19"/>
                  <a:gd name="T23" fmla="*/ 0 h 47"/>
                  <a:gd name="T24" fmla="*/ 0 w 19"/>
                  <a:gd name="T25" fmla="*/ 0 h 47"/>
                  <a:gd name="T26" fmla="*/ 0 w 19"/>
                  <a:gd name="T27" fmla="*/ 0 h 47"/>
                  <a:gd name="T28" fmla="*/ 0 w 19"/>
                  <a:gd name="T29" fmla="*/ 0 h 47"/>
                  <a:gd name="T30" fmla="*/ 0 w 19"/>
                  <a:gd name="T31" fmla="*/ 0 h 47"/>
                  <a:gd name="T32" fmla="*/ 0 w 19"/>
                  <a:gd name="T33" fmla="*/ 0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47">
                    <a:moveTo>
                      <a:pt x="10" y="4"/>
                    </a:moveTo>
                    <a:lnTo>
                      <a:pt x="10" y="4"/>
                    </a:lnTo>
                    <a:lnTo>
                      <a:pt x="7" y="15"/>
                    </a:lnTo>
                    <a:lnTo>
                      <a:pt x="5" y="26"/>
                    </a:lnTo>
                    <a:lnTo>
                      <a:pt x="3" y="34"/>
                    </a:lnTo>
                    <a:lnTo>
                      <a:pt x="0" y="45"/>
                    </a:lnTo>
                    <a:lnTo>
                      <a:pt x="8" y="47"/>
                    </a:lnTo>
                    <a:lnTo>
                      <a:pt x="11" y="37"/>
                    </a:lnTo>
                    <a:lnTo>
                      <a:pt x="14" y="26"/>
                    </a:lnTo>
                    <a:lnTo>
                      <a:pt x="16" y="15"/>
                    </a:lnTo>
                    <a:lnTo>
                      <a:pt x="19" y="4"/>
                    </a:lnTo>
                    <a:lnTo>
                      <a:pt x="17" y="2"/>
                    </a:lnTo>
                    <a:lnTo>
                      <a:pt x="14" y="0"/>
                    </a:lnTo>
                    <a:lnTo>
                      <a:pt x="11" y="2"/>
                    </a:lnTo>
                    <a:lnTo>
                      <a:pt x="1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21" name="Freeform 522"/>
              <p:cNvSpPr>
                <a:spLocks/>
              </p:cNvSpPr>
              <p:nvPr/>
            </p:nvSpPr>
            <p:spPr bwMode="auto">
              <a:xfrm>
                <a:off x="3337" y="4109"/>
                <a:ext cx="173" cy="87"/>
              </a:xfrm>
              <a:custGeom>
                <a:avLst/>
                <a:gdLst>
                  <a:gd name="T0" fmla="*/ 0 w 518"/>
                  <a:gd name="T1" fmla="*/ 0 h 263"/>
                  <a:gd name="T2" fmla="*/ 0 w 518"/>
                  <a:gd name="T3" fmla="*/ 0 h 263"/>
                  <a:gd name="T4" fmla="*/ 0 w 518"/>
                  <a:gd name="T5" fmla="*/ 0 h 263"/>
                  <a:gd name="T6" fmla="*/ 0 w 518"/>
                  <a:gd name="T7" fmla="*/ 0 h 263"/>
                  <a:gd name="T8" fmla="*/ 0 w 518"/>
                  <a:gd name="T9" fmla="*/ 0 h 263"/>
                  <a:gd name="T10" fmla="*/ 0 w 518"/>
                  <a:gd name="T11" fmla="*/ 0 h 263"/>
                  <a:gd name="T12" fmla="*/ 0 w 518"/>
                  <a:gd name="T13" fmla="*/ 0 h 263"/>
                  <a:gd name="T14" fmla="*/ 0 w 518"/>
                  <a:gd name="T15" fmla="*/ 0 h 263"/>
                  <a:gd name="T16" fmla="*/ 0 w 518"/>
                  <a:gd name="T17" fmla="*/ 0 h 263"/>
                  <a:gd name="T18" fmla="*/ 0 w 518"/>
                  <a:gd name="T19" fmla="*/ 0 h 263"/>
                  <a:gd name="T20" fmla="*/ 0 w 518"/>
                  <a:gd name="T21" fmla="*/ 0 h 263"/>
                  <a:gd name="T22" fmla="*/ 0 w 518"/>
                  <a:gd name="T23" fmla="*/ 0 h 263"/>
                  <a:gd name="T24" fmla="*/ 0 w 518"/>
                  <a:gd name="T25" fmla="*/ 0 h 263"/>
                  <a:gd name="T26" fmla="*/ 0 w 518"/>
                  <a:gd name="T27" fmla="*/ 0 h 263"/>
                  <a:gd name="T28" fmla="*/ 0 w 518"/>
                  <a:gd name="T29" fmla="*/ 0 h 263"/>
                  <a:gd name="T30" fmla="*/ 0 w 518"/>
                  <a:gd name="T31" fmla="*/ 0 h 263"/>
                  <a:gd name="T32" fmla="*/ 0 w 518"/>
                  <a:gd name="T33" fmla="*/ 0 h 263"/>
                  <a:gd name="T34" fmla="*/ 0 w 518"/>
                  <a:gd name="T35" fmla="*/ 0 h 263"/>
                  <a:gd name="T36" fmla="*/ 0 w 518"/>
                  <a:gd name="T37" fmla="*/ 0 h 263"/>
                  <a:gd name="T38" fmla="*/ 0 w 518"/>
                  <a:gd name="T39" fmla="*/ 0 h 263"/>
                  <a:gd name="T40" fmla="*/ 0 w 518"/>
                  <a:gd name="T41" fmla="*/ 0 h 263"/>
                  <a:gd name="T42" fmla="*/ 0 w 518"/>
                  <a:gd name="T43" fmla="*/ 0 h 263"/>
                  <a:gd name="T44" fmla="*/ 0 w 518"/>
                  <a:gd name="T45" fmla="*/ 0 h 263"/>
                  <a:gd name="T46" fmla="*/ 0 w 518"/>
                  <a:gd name="T47" fmla="*/ 0 h 263"/>
                  <a:gd name="T48" fmla="*/ 0 w 518"/>
                  <a:gd name="T49" fmla="*/ 0 h 263"/>
                  <a:gd name="T50" fmla="*/ 0 w 518"/>
                  <a:gd name="T51" fmla="*/ 0 h 263"/>
                  <a:gd name="T52" fmla="*/ 0 w 518"/>
                  <a:gd name="T53" fmla="*/ 0 h 263"/>
                  <a:gd name="T54" fmla="*/ 0 w 518"/>
                  <a:gd name="T55" fmla="*/ 0 h 263"/>
                  <a:gd name="T56" fmla="*/ 0 w 518"/>
                  <a:gd name="T57" fmla="*/ 0 h 263"/>
                  <a:gd name="T58" fmla="*/ 0 w 518"/>
                  <a:gd name="T59" fmla="*/ 0 h 263"/>
                  <a:gd name="T60" fmla="*/ 0 w 518"/>
                  <a:gd name="T61" fmla="*/ 0 h 263"/>
                  <a:gd name="T62" fmla="*/ 0 w 518"/>
                  <a:gd name="T63" fmla="*/ 0 h 263"/>
                  <a:gd name="T64" fmla="*/ 0 w 518"/>
                  <a:gd name="T65" fmla="*/ 0 h 263"/>
                  <a:gd name="T66" fmla="*/ 0 w 518"/>
                  <a:gd name="T67" fmla="*/ 0 h 263"/>
                  <a:gd name="T68" fmla="*/ 0 w 518"/>
                  <a:gd name="T69" fmla="*/ 0 h 263"/>
                  <a:gd name="T70" fmla="*/ 0 w 518"/>
                  <a:gd name="T71" fmla="*/ 0 h 263"/>
                  <a:gd name="T72" fmla="*/ 0 w 518"/>
                  <a:gd name="T73" fmla="*/ 0 h 263"/>
                  <a:gd name="T74" fmla="*/ 0 w 518"/>
                  <a:gd name="T75" fmla="*/ 0 h 263"/>
                  <a:gd name="T76" fmla="*/ 0 w 518"/>
                  <a:gd name="T77" fmla="*/ 0 h 263"/>
                  <a:gd name="T78" fmla="*/ 0 w 518"/>
                  <a:gd name="T79" fmla="*/ 0 h 263"/>
                  <a:gd name="T80" fmla="*/ 0 w 518"/>
                  <a:gd name="T81" fmla="*/ 0 h 263"/>
                  <a:gd name="T82" fmla="*/ 0 w 518"/>
                  <a:gd name="T83" fmla="*/ 0 h 263"/>
                  <a:gd name="T84" fmla="*/ 0 w 518"/>
                  <a:gd name="T85" fmla="*/ 0 h 263"/>
                  <a:gd name="T86" fmla="*/ 0 w 518"/>
                  <a:gd name="T87" fmla="*/ 0 h 2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8" h="263">
                    <a:moveTo>
                      <a:pt x="159" y="263"/>
                    </a:moveTo>
                    <a:lnTo>
                      <a:pt x="157" y="240"/>
                    </a:lnTo>
                    <a:lnTo>
                      <a:pt x="156" y="217"/>
                    </a:lnTo>
                    <a:lnTo>
                      <a:pt x="154" y="196"/>
                    </a:lnTo>
                    <a:lnTo>
                      <a:pt x="157" y="175"/>
                    </a:lnTo>
                    <a:lnTo>
                      <a:pt x="160" y="157"/>
                    </a:lnTo>
                    <a:lnTo>
                      <a:pt x="168" y="142"/>
                    </a:lnTo>
                    <a:lnTo>
                      <a:pt x="179" y="128"/>
                    </a:lnTo>
                    <a:lnTo>
                      <a:pt x="194" y="119"/>
                    </a:lnTo>
                    <a:lnTo>
                      <a:pt x="211" y="112"/>
                    </a:lnTo>
                    <a:lnTo>
                      <a:pt x="229" y="107"/>
                    </a:lnTo>
                    <a:lnTo>
                      <a:pt x="247" y="103"/>
                    </a:lnTo>
                    <a:lnTo>
                      <a:pt x="268" y="100"/>
                    </a:lnTo>
                    <a:lnTo>
                      <a:pt x="288" y="99"/>
                    </a:lnTo>
                    <a:lnTo>
                      <a:pt x="307" y="99"/>
                    </a:lnTo>
                    <a:lnTo>
                      <a:pt x="327" y="99"/>
                    </a:lnTo>
                    <a:lnTo>
                      <a:pt x="346" y="101"/>
                    </a:lnTo>
                    <a:lnTo>
                      <a:pt x="361" y="95"/>
                    </a:lnTo>
                    <a:lnTo>
                      <a:pt x="383" y="84"/>
                    </a:lnTo>
                    <a:lnTo>
                      <a:pt x="407" y="73"/>
                    </a:lnTo>
                    <a:lnTo>
                      <a:pt x="435" y="59"/>
                    </a:lnTo>
                    <a:lnTo>
                      <a:pt x="463" y="49"/>
                    </a:lnTo>
                    <a:lnTo>
                      <a:pt x="486" y="38"/>
                    </a:lnTo>
                    <a:lnTo>
                      <a:pt x="506" y="30"/>
                    </a:lnTo>
                    <a:lnTo>
                      <a:pt x="518" y="26"/>
                    </a:lnTo>
                    <a:lnTo>
                      <a:pt x="508" y="28"/>
                    </a:lnTo>
                    <a:lnTo>
                      <a:pt x="498" y="30"/>
                    </a:lnTo>
                    <a:lnTo>
                      <a:pt x="486" y="33"/>
                    </a:lnTo>
                    <a:lnTo>
                      <a:pt x="474" y="34"/>
                    </a:lnTo>
                    <a:lnTo>
                      <a:pt x="464" y="35"/>
                    </a:lnTo>
                    <a:lnTo>
                      <a:pt x="454" y="35"/>
                    </a:lnTo>
                    <a:lnTo>
                      <a:pt x="447" y="37"/>
                    </a:lnTo>
                    <a:lnTo>
                      <a:pt x="442" y="37"/>
                    </a:lnTo>
                    <a:lnTo>
                      <a:pt x="438" y="37"/>
                    </a:lnTo>
                    <a:lnTo>
                      <a:pt x="434" y="34"/>
                    </a:lnTo>
                    <a:lnTo>
                      <a:pt x="428" y="31"/>
                    </a:lnTo>
                    <a:lnTo>
                      <a:pt x="420" y="27"/>
                    </a:lnTo>
                    <a:lnTo>
                      <a:pt x="413" y="22"/>
                    </a:lnTo>
                    <a:lnTo>
                      <a:pt x="407" y="16"/>
                    </a:lnTo>
                    <a:lnTo>
                      <a:pt x="400" y="11"/>
                    </a:lnTo>
                    <a:lnTo>
                      <a:pt x="393" y="4"/>
                    </a:lnTo>
                    <a:lnTo>
                      <a:pt x="383" y="2"/>
                    </a:lnTo>
                    <a:lnTo>
                      <a:pt x="368" y="0"/>
                    </a:lnTo>
                    <a:lnTo>
                      <a:pt x="349" y="0"/>
                    </a:lnTo>
                    <a:lnTo>
                      <a:pt x="329" y="2"/>
                    </a:lnTo>
                    <a:lnTo>
                      <a:pt x="307" y="4"/>
                    </a:lnTo>
                    <a:lnTo>
                      <a:pt x="287" y="8"/>
                    </a:lnTo>
                    <a:lnTo>
                      <a:pt x="269" y="12"/>
                    </a:lnTo>
                    <a:lnTo>
                      <a:pt x="255" y="16"/>
                    </a:lnTo>
                    <a:lnTo>
                      <a:pt x="240" y="20"/>
                    </a:lnTo>
                    <a:lnTo>
                      <a:pt x="223" y="23"/>
                    </a:lnTo>
                    <a:lnTo>
                      <a:pt x="202" y="27"/>
                    </a:lnTo>
                    <a:lnTo>
                      <a:pt x="181" y="30"/>
                    </a:lnTo>
                    <a:lnTo>
                      <a:pt x="159" y="33"/>
                    </a:lnTo>
                    <a:lnTo>
                      <a:pt x="138" y="37"/>
                    </a:lnTo>
                    <a:lnTo>
                      <a:pt x="121" y="39"/>
                    </a:lnTo>
                    <a:lnTo>
                      <a:pt x="108" y="42"/>
                    </a:lnTo>
                    <a:lnTo>
                      <a:pt x="96" y="45"/>
                    </a:lnTo>
                    <a:lnTo>
                      <a:pt x="86" y="45"/>
                    </a:lnTo>
                    <a:lnTo>
                      <a:pt x="74" y="43"/>
                    </a:lnTo>
                    <a:lnTo>
                      <a:pt x="66" y="41"/>
                    </a:lnTo>
                    <a:lnTo>
                      <a:pt x="57" y="37"/>
                    </a:lnTo>
                    <a:lnTo>
                      <a:pt x="50" y="33"/>
                    </a:lnTo>
                    <a:lnTo>
                      <a:pt x="44" y="28"/>
                    </a:lnTo>
                    <a:lnTo>
                      <a:pt x="40" y="24"/>
                    </a:lnTo>
                    <a:lnTo>
                      <a:pt x="25" y="33"/>
                    </a:lnTo>
                    <a:lnTo>
                      <a:pt x="15" y="49"/>
                    </a:lnTo>
                    <a:lnTo>
                      <a:pt x="6" y="70"/>
                    </a:lnTo>
                    <a:lnTo>
                      <a:pt x="2" y="95"/>
                    </a:lnTo>
                    <a:lnTo>
                      <a:pt x="0" y="120"/>
                    </a:lnTo>
                    <a:lnTo>
                      <a:pt x="0" y="144"/>
                    </a:lnTo>
                    <a:lnTo>
                      <a:pt x="3" y="166"/>
                    </a:lnTo>
                    <a:lnTo>
                      <a:pt x="8" y="181"/>
                    </a:lnTo>
                    <a:lnTo>
                      <a:pt x="12" y="180"/>
                    </a:lnTo>
                    <a:lnTo>
                      <a:pt x="18" y="178"/>
                    </a:lnTo>
                    <a:lnTo>
                      <a:pt x="24" y="177"/>
                    </a:lnTo>
                    <a:lnTo>
                      <a:pt x="31" y="175"/>
                    </a:lnTo>
                    <a:lnTo>
                      <a:pt x="40" y="174"/>
                    </a:lnTo>
                    <a:lnTo>
                      <a:pt x="48" y="173"/>
                    </a:lnTo>
                    <a:lnTo>
                      <a:pt x="57" y="174"/>
                    </a:lnTo>
                    <a:lnTo>
                      <a:pt x="67" y="175"/>
                    </a:lnTo>
                    <a:lnTo>
                      <a:pt x="77" y="181"/>
                    </a:lnTo>
                    <a:lnTo>
                      <a:pt x="90" y="190"/>
                    </a:lnTo>
                    <a:lnTo>
                      <a:pt x="104" y="202"/>
                    </a:lnTo>
                    <a:lnTo>
                      <a:pt x="118" y="216"/>
                    </a:lnTo>
                    <a:lnTo>
                      <a:pt x="130" y="231"/>
                    </a:lnTo>
                    <a:lnTo>
                      <a:pt x="141" y="244"/>
                    </a:lnTo>
                    <a:lnTo>
                      <a:pt x="152" y="255"/>
                    </a:lnTo>
                    <a:lnTo>
                      <a:pt x="159" y="263"/>
                    </a:lnTo>
                    <a:close/>
                  </a:path>
                </a:pathLst>
              </a:custGeom>
              <a:solidFill>
                <a:srgbClr val="3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22" name="Freeform 523"/>
              <p:cNvSpPr>
                <a:spLocks/>
              </p:cNvSpPr>
              <p:nvPr/>
            </p:nvSpPr>
            <p:spPr bwMode="auto">
              <a:xfrm>
                <a:off x="3387" y="4147"/>
                <a:ext cx="15" cy="49"/>
              </a:xfrm>
              <a:custGeom>
                <a:avLst/>
                <a:gdLst>
                  <a:gd name="T0" fmla="*/ 0 w 46"/>
                  <a:gd name="T1" fmla="*/ 0 h 148"/>
                  <a:gd name="T2" fmla="*/ 0 w 46"/>
                  <a:gd name="T3" fmla="*/ 0 h 148"/>
                  <a:gd name="T4" fmla="*/ 0 w 46"/>
                  <a:gd name="T5" fmla="*/ 0 h 148"/>
                  <a:gd name="T6" fmla="*/ 0 w 46"/>
                  <a:gd name="T7" fmla="*/ 0 h 148"/>
                  <a:gd name="T8" fmla="*/ 0 w 46"/>
                  <a:gd name="T9" fmla="*/ 0 h 148"/>
                  <a:gd name="T10" fmla="*/ 0 w 46"/>
                  <a:gd name="T11" fmla="*/ 0 h 148"/>
                  <a:gd name="T12" fmla="*/ 0 w 46"/>
                  <a:gd name="T13" fmla="*/ 0 h 148"/>
                  <a:gd name="T14" fmla="*/ 0 w 46"/>
                  <a:gd name="T15" fmla="*/ 0 h 148"/>
                  <a:gd name="T16" fmla="*/ 0 w 46"/>
                  <a:gd name="T17" fmla="*/ 0 h 148"/>
                  <a:gd name="T18" fmla="*/ 0 w 46"/>
                  <a:gd name="T19" fmla="*/ 0 h 148"/>
                  <a:gd name="T20" fmla="*/ 0 w 46"/>
                  <a:gd name="T21" fmla="*/ 0 h 148"/>
                  <a:gd name="T22" fmla="*/ 0 w 46"/>
                  <a:gd name="T23" fmla="*/ 0 h 148"/>
                  <a:gd name="T24" fmla="*/ 0 w 46"/>
                  <a:gd name="T25" fmla="*/ 0 h 148"/>
                  <a:gd name="T26" fmla="*/ 0 w 46"/>
                  <a:gd name="T27" fmla="*/ 0 h 148"/>
                  <a:gd name="T28" fmla="*/ 0 w 46"/>
                  <a:gd name="T29" fmla="*/ 0 h 148"/>
                  <a:gd name="T30" fmla="*/ 0 w 46"/>
                  <a:gd name="T31" fmla="*/ 0 h 148"/>
                  <a:gd name="T32" fmla="*/ 0 w 46"/>
                  <a:gd name="T33" fmla="*/ 0 h 148"/>
                  <a:gd name="T34" fmla="*/ 0 w 46"/>
                  <a:gd name="T35" fmla="*/ 0 h 148"/>
                  <a:gd name="T36" fmla="*/ 0 w 46"/>
                  <a:gd name="T37" fmla="*/ 0 h 148"/>
                  <a:gd name="T38" fmla="*/ 0 w 46"/>
                  <a:gd name="T39" fmla="*/ 0 h 148"/>
                  <a:gd name="T40" fmla="*/ 0 w 46"/>
                  <a:gd name="T41" fmla="*/ 0 h 1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6" h="148">
                    <a:moveTo>
                      <a:pt x="43" y="0"/>
                    </a:moveTo>
                    <a:lnTo>
                      <a:pt x="43" y="0"/>
                    </a:lnTo>
                    <a:lnTo>
                      <a:pt x="27" y="11"/>
                    </a:lnTo>
                    <a:lnTo>
                      <a:pt x="14" y="24"/>
                    </a:lnTo>
                    <a:lnTo>
                      <a:pt x="7" y="40"/>
                    </a:lnTo>
                    <a:lnTo>
                      <a:pt x="4" y="60"/>
                    </a:lnTo>
                    <a:lnTo>
                      <a:pt x="0" y="81"/>
                    </a:lnTo>
                    <a:lnTo>
                      <a:pt x="3" y="102"/>
                    </a:lnTo>
                    <a:lnTo>
                      <a:pt x="4" y="125"/>
                    </a:lnTo>
                    <a:lnTo>
                      <a:pt x="5" y="148"/>
                    </a:lnTo>
                    <a:lnTo>
                      <a:pt x="14" y="148"/>
                    </a:lnTo>
                    <a:lnTo>
                      <a:pt x="13" y="125"/>
                    </a:lnTo>
                    <a:lnTo>
                      <a:pt x="11" y="102"/>
                    </a:lnTo>
                    <a:lnTo>
                      <a:pt x="11" y="81"/>
                    </a:lnTo>
                    <a:lnTo>
                      <a:pt x="13" y="60"/>
                    </a:lnTo>
                    <a:lnTo>
                      <a:pt x="16" y="43"/>
                    </a:lnTo>
                    <a:lnTo>
                      <a:pt x="23" y="29"/>
                    </a:lnTo>
                    <a:lnTo>
                      <a:pt x="33" y="16"/>
                    </a:lnTo>
                    <a:lnTo>
                      <a:pt x="46" y="8"/>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23" name="Freeform 524"/>
              <p:cNvSpPr>
                <a:spLocks/>
              </p:cNvSpPr>
              <p:nvPr/>
            </p:nvSpPr>
            <p:spPr bwMode="auto">
              <a:xfrm>
                <a:off x="3401" y="4140"/>
                <a:ext cx="53" cy="10"/>
              </a:xfrm>
              <a:custGeom>
                <a:avLst/>
                <a:gdLst>
                  <a:gd name="T0" fmla="*/ 0 w 159"/>
                  <a:gd name="T1" fmla="*/ 0 h 30"/>
                  <a:gd name="T2" fmla="*/ 0 w 159"/>
                  <a:gd name="T3" fmla="*/ 0 h 30"/>
                  <a:gd name="T4" fmla="*/ 0 w 159"/>
                  <a:gd name="T5" fmla="*/ 0 h 30"/>
                  <a:gd name="T6" fmla="*/ 0 w 159"/>
                  <a:gd name="T7" fmla="*/ 0 h 30"/>
                  <a:gd name="T8" fmla="*/ 0 w 159"/>
                  <a:gd name="T9" fmla="*/ 0 h 30"/>
                  <a:gd name="T10" fmla="*/ 0 w 159"/>
                  <a:gd name="T11" fmla="*/ 0 h 30"/>
                  <a:gd name="T12" fmla="*/ 0 w 159"/>
                  <a:gd name="T13" fmla="*/ 0 h 30"/>
                  <a:gd name="T14" fmla="*/ 0 w 159"/>
                  <a:gd name="T15" fmla="*/ 0 h 30"/>
                  <a:gd name="T16" fmla="*/ 0 w 159"/>
                  <a:gd name="T17" fmla="*/ 0 h 30"/>
                  <a:gd name="T18" fmla="*/ 0 w 159"/>
                  <a:gd name="T19" fmla="*/ 0 h 30"/>
                  <a:gd name="T20" fmla="*/ 0 w 159"/>
                  <a:gd name="T21" fmla="*/ 0 h 30"/>
                  <a:gd name="T22" fmla="*/ 0 w 159"/>
                  <a:gd name="T23" fmla="*/ 0 h 30"/>
                  <a:gd name="T24" fmla="*/ 0 w 159"/>
                  <a:gd name="T25" fmla="*/ 0 h 30"/>
                  <a:gd name="T26" fmla="*/ 0 w 159"/>
                  <a:gd name="T27" fmla="*/ 0 h 30"/>
                  <a:gd name="T28" fmla="*/ 0 w 159"/>
                  <a:gd name="T29" fmla="*/ 0 h 30"/>
                  <a:gd name="T30" fmla="*/ 0 w 159"/>
                  <a:gd name="T31" fmla="*/ 0 h 30"/>
                  <a:gd name="T32" fmla="*/ 0 w 159"/>
                  <a:gd name="T33" fmla="*/ 0 h 30"/>
                  <a:gd name="T34" fmla="*/ 0 w 159"/>
                  <a:gd name="T35" fmla="*/ 0 h 30"/>
                  <a:gd name="T36" fmla="*/ 0 w 159"/>
                  <a:gd name="T37" fmla="*/ 0 h 30"/>
                  <a:gd name="T38" fmla="*/ 0 w 159"/>
                  <a:gd name="T39" fmla="*/ 0 h 30"/>
                  <a:gd name="T40" fmla="*/ 0 w 159"/>
                  <a:gd name="T41" fmla="*/ 0 h 30"/>
                  <a:gd name="T42" fmla="*/ 0 w 159"/>
                  <a:gd name="T43" fmla="*/ 0 h 30"/>
                  <a:gd name="T44" fmla="*/ 0 w 159"/>
                  <a:gd name="T45" fmla="*/ 0 h 30"/>
                  <a:gd name="T46" fmla="*/ 0 w 159"/>
                  <a:gd name="T47" fmla="*/ 0 h 30"/>
                  <a:gd name="T48" fmla="*/ 0 w 159"/>
                  <a:gd name="T49" fmla="*/ 0 h 30"/>
                  <a:gd name="T50" fmla="*/ 0 w 159"/>
                  <a:gd name="T51" fmla="*/ 0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9" h="30">
                    <a:moveTo>
                      <a:pt x="153" y="4"/>
                    </a:moveTo>
                    <a:lnTo>
                      <a:pt x="154" y="4"/>
                    </a:lnTo>
                    <a:lnTo>
                      <a:pt x="135" y="2"/>
                    </a:lnTo>
                    <a:lnTo>
                      <a:pt x="115" y="0"/>
                    </a:lnTo>
                    <a:lnTo>
                      <a:pt x="96" y="0"/>
                    </a:lnTo>
                    <a:lnTo>
                      <a:pt x="76" y="3"/>
                    </a:lnTo>
                    <a:lnTo>
                      <a:pt x="55" y="6"/>
                    </a:lnTo>
                    <a:lnTo>
                      <a:pt x="35" y="10"/>
                    </a:lnTo>
                    <a:lnTo>
                      <a:pt x="18" y="15"/>
                    </a:lnTo>
                    <a:lnTo>
                      <a:pt x="0" y="22"/>
                    </a:lnTo>
                    <a:lnTo>
                      <a:pt x="3" y="30"/>
                    </a:lnTo>
                    <a:lnTo>
                      <a:pt x="21" y="23"/>
                    </a:lnTo>
                    <a:lnTo>
                      <a:pt x="38" y="18"/>
                    </a:lnTo>
                    <a:lnTo>
                      <a:pt x="55" y="14"/>
                    </a:lnTo>
                    <a:lnTo>
                      <a:pt x="76" y="11"/>
                    </a:lnTo>
                    <a:lnTo>
                      <a:pt x="96" y="11"/>
                    </a:lnTo>
                    <a:lnTo>
                      <a:pt x="115" y="11"/>
                    </a:lnTo>
                    <a:lnTo>
                      <a:pt x="135" y="10"/>
                    </a:lnTo>
                    <a:lnTo>
                      <a:pt x="154" y="12"/>
                    </a:lnTo>
                    <a:lnTo>
                      <a:pt x="156" y="12"/>
                    </a:lnTo>
                    <a:lnTo>
                      <a:pt x="154" y="12"/>
                    </a:lnTo>
                    <a:lnTo>
                      <a:pt x="157" y="11"/>
                    </a:lnTo>
                    <a:lnTo>
                      <a:pt x="159" y="8"/>
                    </a:lnTo>
                    <a:lnTo>
                      <a:pt x="157" y="6"/>
                    </a:lnTo>
                    <a:lnTo>
                      <a:pt x="154" y="4"/>
                    </a:lnTo>
                    <a:lnTo>
                      <a:pt x="15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24" name="Freeform 525"/>
              <p:cNvSpPr>
                <a:spLocks/>
              </p:cNvSpPr>
              <p:nvPr/>
            </p:nvSpPr>
            <p:spPr bwMode="auto">
              <a:xfrm>
                <a:off x="3452" y="4116"/>
                <a:ext cx="59" cy="28"/>
              </a:xfrm>
              <a:custGeom>
                <a:avLst/>
                <a:gdLst>
                  <a:gd name="T0" fmla="*/ 0 w 177"/>
                  <a:gd name="T1" fmla="*/ 0 h 83"/>
                  <a:gd name="T2" fmla="*/ 0 w 177"/>
                  <a:gd name="T3" fmla="*/ 0 h 83"/>
                  <a:gd name="T4" fmla="*/ 0 w 177"/>
                  <a:gd name="T5" fmla="*/ 0 h 83"/>
                  <a:gd name="T6" fmla="*/ 0 w 177"/>
                  <a:gd name="T7" fmla="*/ 0 h 83"/>
                  <a:gd name="T8" fmla="*/ 0 w 177"/>
                  <a:gd name="T9" fmla="*/ 0 h 83"/>
                  <a:gd name="T10" fmla="*/ 0 w 177"/>
                  <a:gd name="T11" fmla="*/ 0 h 83"/>
                  <a:gd name="T12" fmla="*/ 0 w 177"/>
                  <a:gd name="T13" fmla="*/ 0 h 83"/>
                  <a:gd name="T14" fmla="*/ 0 w 177"/>
                  <a:gd name="T15" fmla="*/ 0 h 83"/>
                  <a:gd name="T16" fmla="*/ 0 w 177"/>
                  <a:gd name="T17" fmla="*/ 0 h 83"/>
                  <a:gd name="T18" fmla="*/ 0 w 177"/>
                  <a:gd name="T19" fmla="*/ 0 h 83"/>
                  <a:gd name="T20" fmla="*/ 0 w 177"/>
                  <a:gd name="T21" fmla="*/ 0 h 83"/>
                  <a:gd name="T22" fmla="*/ 0 w 177"/>
                  <a:gd name="T23" fmla="*/ 0 h 83"/>
                  <a:gd name="T24" fmla="*/ 0 w 177"/>
                  <a:gd name="T25" fmla="*/ 0 h 83"/>
                  <a:gd name="T26" fmla="*/ 0 w 177"/>
                  <a:gd name="T27" fmla="*/ 0 h 83"/>
                  <a:gd name="T28" fmla="*/ 0 w 177"/>
                  <a:gd name="T29" fmla="*/ 0 h 83"/>
                  <a:gd name="T30" fmla="*/ 0 w 177"/>
                  <a:gd name="T31" fmla="*/ 0 h 83"/>
                  <a:gd name="T32" fmla="*/ 0 w 177"/>
                  <a:gd name="T33" fmla="*/ 0 h 83"/>
                  <a:gd name="T34" fmla="*/ 0 w 177"/>
                  <a:gd name="T35" fmla="*/ 0 h 83"/>
                  <a:gd name="T36" fmla="*/ 0 w 177"/>
                  <a:gd name="T37" fmla="*/ 0 h 83"/>
                  <a:gd name="T38" fmla="*/ 0 w 177"/>
                  <a:gd name="T39" fmla="*/ 0 h 83"/>
                  <a:gd name="T40" fmla="*/ 0 w 177"/>
                  <a:gd name="T41" fmla="*/ 0 h 83"/>
                  <a:gd name="T42" fmla="*/ 0 w 177"/>
                  <a:gd name="T43" fmla="*/ 0 h 83"/>
                  <a:gd name="T44" fmla="*/ 0 w 177"/>
                  <a:gd name="T45" fmla="*/ 0 h 83"/>
                  <a:gd name="T46" fmla="*/ 0 w 177"/>
                  <a:gd name="T47" fmla="*/ 0 h 83"/>
                  <a:gd name="T48" fmla="*/ 0 w 177"/>
                  <a:gd name="T49" fmla="*/ 0 h 83"/>
                  <a:gd name="T50" fmla="*/ 0 w 177"/>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7" h="83">
                    <a:moveTo>
                      <a:pt x="174" y="8"/>
                    </a:moveTo>
                    <a:lnTo>
                      <a:pt x="171" y="0"/>
                    </a:lnTo>
                    <a:lnTo>
                      <a:pt x="160" y="4"/>
                    </a:lnTo>
                    <a:lnTo>
                      <a:pt x="139" y="12"/>
                    </a:lnTo>
                    <a:lnTo>
                      <a:pt x="116" y="23"/>
                    </a:lnTo>
                    <a:lnTo>
                      <a:pt x="89" y="33"/>
                    </a:lnTo>
                    <a:lnTo>
                      <a:pt x="61" y="47"/>
                    </a:lnTo>
                    <a:lnTo>
                      <a:pt x="36" y="58"/>
                    </a:lnTo>
                    <a:lnTo>
                      <a:pt x="14" y="69"/>
                    </a:lnTo>
                    <a:lnTo>
                      <a:pt x="0" y="75"/>
                    </a:lnTo>
                    <a:lnTo>
                      <a:pt x="3" y="83"/>
                    </a:lnTo>
                    <a:lnTo>
                      <a:pt x="17" y="77"/>
                    </a:lnTo>
                    <a:lnTo>
                      <a:pt x="39" y="66"/>
                    </a:lnTo>
                    <a:lnTo>
                      <a:pt x="64" y="55"/>
                    </a:lnTo>
                    <a:lnTo>
                      <a:pt x="91" y="42"/>
                    </a:lnTo>
                    <a:lnTo>
                      <a:pt x="119" y="31"/>
                    </a:lnTo>
                    <a:lnTo>
                      <a:pt x="142" y="20"/>
                    </a:lnTo>
                    <a:lnTo>
                      <a:pt x="163" y="12"/>
                    </a:lnTo>
                    <a:lnTo>
                      <a:pt x="174" y="8"/>
                    </a:lnTo>
                    <a:lnTo>
                      <a:pt x="171" y="0"/>
                    </a:lnTo>
                    <a:lnTo>
                      <a:pt x="174" y="8"/>
                    </a:lnTo>
                    <a:lnTo>
                      <a:pt x="177" y="5"/>
                    </a:lnTo>
                    <a:lnTo>
                      <a:pt x="177" y="2"/>
                    </a:lnTo>
                    <a:lnTo>
                      <a:pt x="176" y="0"/>
                    </a:lnTo>
                    <a:lnTo>
                      <a:pt x="171" y="0"/>
                    </a:lnTo>
                    <a:lnTo>
                      <a:pt x="17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25" name="Freeform 526"/>
              <p:cNvSpPr>
                <a:spLocks/>
              </p:cNvSpPr>
              <p:nvPr/>
            </p:nvSpPr>
            <p:spPr bwMode="auto">
              <a:xfrm>
                <a:off x="3485" y="4116"/>
                <a:ext cx="25" cy="7"/>
              </a:xfrm>
              <a:custGeom>
                <a:avLst/>
                <a:gdLst>
                  <a:gd name="T0" fmla="*/ 0 w 77"/>
                  <a:gd name="T1" fmla="*/ 0 h 20"/>
                  <a:gd name="T2" fmla="*/ 0 w 77"/>
                  <a:gd name="T3" fmla="*/ 0 h 20"/>
                  <a:gd name="T4" fmla="*/ 0 w 77"/>
                  <a:gd name="T5" fmla="*/ 0 h 20"/>
                  <a:gd name="T6" fmla="*/ 0 w 77"/>
                  <a:gd name="T7" fmla="*/ 0 h 20"/>
                  <a:gd name="T8" fmla="*/ 0 w 77"/>
                  <a:gd name="T9" fmla="*/ 0 h 20"/>
                  <a:gd name="T10" fmla="*/ 0 w 77"/>
                  <a:gd name="T11" fmla="*/ 0 h 20"/>
                  <a:gd name="T12" fmla="*/ 0 w 77"/>
                  <a:gd name="T13" fmla="*/ 0 h 20"/>
                  <a:gd name="T14" fmla="*/ 0 w 77"/>
                  <a:gd name="T15" fmla="*/ 0 h 20"/>
                  <a:gd name="T16" fmla="*/ 0 w 77"/>
                  <a:gd name="T17" fmla="*/ 0 h 20"/>
                  <a:gd name="T18" fmla="*/ 0 w 77"/>
                  <a:gd name="T19" fmla="*/ 0 h 20"/>
                  <a:gd name="T20" fmla="*/ 0 w 77"/>
                  <a:gd name="T21" fmla="*/ 0 h 20"/>
                  <a:gd name="T22" fmla="*/ 0 w 77"/>
                  <a:gd name="T23" fmla="*/ 0 h 20"/>
                  <a:gd name="T24" fmla="*/ 0 w 77"/>
                  <a:gd name="T25" fmla="*/ 0 h 20"/>
                  <a:gd name="T26" fmla="*/ 0 w 77"/>
                  <a:gd name="T27" fmla="*/ 0 h 20"/>
                  <a:gd name="T28" fmla="*/ 0 w 77"/>
                  <a:gd name="T29" fmla="*/ 0 h 20"/>
                  <a:gd name="T30" fmla="*/ 0 w 77"/>
                  <a:gd name="T31" fmla="*/ 0 h 20"/>
                  <a:gd name="T32" fmla="*/ 0 w 77"/>
                  <a:gd name="T33" fmla="*/ 0 h 20"/>
                  <a:gd name="T34" fmla="*/ 0 w 77"/>
                  <a:gd name="T35" fmla="*/ 0 h 20"/>
                  <a:gd name="T36" fmla="*/ 0 w 77"/>
                  <a:gd name="T37" fmla="*/ 0 h 20"/>
                  <a:gd name="T38" fmla="*/ 0 w 77"/>
                  <a:gd name="T39" fmla="*/ 0 h 20"/>
                  <a:gd name="T40" fmla="*/ 0 w 77"/>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7" h="20">
                    <a:moveTo>
                      <a:pt x="0" y="20"/>
                    </a:moveTo>
                    <a:lnTo>
                      <a:pt x="0" y="20"/>
                    </a:lnTo>
                    <a:lnTo>
                      <a:pt x="5" y="19"/>
                    </a:lnTo>
                    <a:lnTo>
                      <a:pt x="12" y="17"/>
                    </a:lnTo>
                    <a:lnTo>
                      <a:pt x="22" y="17"/>
                    </a:lnTo>
                    <a:lnTo>
                      <a:pt x="32" y="16"/>
                    </a:lnTo>
                    <a:lnTo>
                      <a:pt x="44" y="15"/>
                    </a:lnTo>
                    <a:lnTo>
                      <a:pt x="56" y="12"/>
                    </a:lnTo>
                    <a:lnTo>
                      <a:pt x="66" y="11"/>
                    </a:lnTo>
                    <a:lnTo>
                      <a:pt x="77" y="8"/>
                    </a:lnTo>
                    <a:lnTo>
                      <a:pt x="74" y="0"/>
                    </a:lnTo>
                    <a:lnTo>
                      <a:pt x="66" y="2"/>
                    </a:lnTo>
                    <a:lnTo>
                      <a:pt x="56" y="4"/>
                    </a:lnTo>
                    <a:lnTo>
                      <a:pt x="44" y="6"/>
                    </a:lnTo>
                    <a:lnTo>
                      <a:pt x="32" y="8"/>
                    </a:lnTo>
                    <a:lnTo>
                      <a:pt x="22" y="9"/>
                    </a:lnTo>
                    <a:lnTo>
                      <a:pt x="12" y="9"/>
                    </a:lnTo>
                    <a:lnTo>
                      <a:pt x="5" y="11"/>
                    </a:lnTo>
                    <a:lnTo>
                      <a:pt x="0" y="9"/>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26" name="Freeform 527"/>
              <p:cNvSpPr>
                <a:spLocks/>
              </p:cNvSpPr>
              <p:nvPr/>
            </p:nvSpPr>
            <p:spPr bwMode="auto">
              <a:xfrm>
                <a:off x="3467" y="4109"/>
                <a:ext cx="18" cy="14"/>
              </a:xfrm>
              <a:custGeom>
                <a:avLst/>
                <a:gdLst>
                  <a:gd name="T0" fmla="*/ 0 w 52"/>
                  <a:gd name="T1" fmla="*/ 0 h 42"/>
                  <a:gd name="T2" fmla="*/ 0 w 52"/>
                  <a:gd name="T3" fmla="*/ 0 h 42"/>
                  <a:gd name="T4" fmla="*/ 0 w 52"/>
                  <a:gd name="T5" fmla="*/ 0 h 42"/>
                  <a:gd name="T6" fmla="*/ 0 w 52"/>
                  <a:gd name="T7" fmla="*/ 0 h 42"/>
                  <a:gd name="T8" fmla="*/ 0 w 52"/>
                  <a:gd name="T9" fmla="*/ 0 h 42"/>
                  <a:gd name="T10" fmla="*/ 0 w 52"/>
                  <a:gd name="T11" fmla="*/ 0 h 42"/>
                  <a:gd name="T12" fmla="*/ 0 w 52"/>
                  <a:gd name="T13" fmla="*/ 0 h 42"/>
                  <a:gd name="T14" fmla="*/ 0 w 52"/>
                  <a:gd name="T15" fmla="*/ 0 h 42"/>
                  <a:gd name="T16" fmla="*/ 0 w 52"/>
                  <a:gd name="T17" fmla="*/ 0 h 42"/>
                  <a:gd name="T18" fmla="*/ 0 w 52"/>
                  <a:gd name="T19" fmla="*/ 0 h 42"/>
                  <a:gd name="T20" fmla="*/ 0 w 52"/>
                  <a:gd name="T21" fmla="*/ 0 h 42"/>
                  <a:gd name="T22" fmla="*/ 0 w 52"/>
                  <a:gd name="T23" fmla="*/ 0 h 42"/>
                  <a:gd name="T24" fmla="*/ 0 w 52"/>
                  <a:gd name="T25" fmla="*/ 0 h 42"/>
                  <a:gd name="T26" fmla="*/ 0 w 52"/>
                  <a:gd name="T27" fmla="*/ 0 h 42"/>
                  <a:gd name="T28" fmla="*/ 0 w 52"/>
                  <a:gd name="T29" fmla="*/ 0 h 42"/>
                  <a:gd name="T30" fmla="*/ 0 w 52"/>
                  <a:gd name="T31" fmla="*/ 0 h 42"/>
                  <a:gd name="T32" fmla="*/ 0 w 52"/>
                  <a:gd name="T33" fmla="*/ 0 h 42"/>
                  <a:gd name="T34" fmla="*/ 0 w 52"/>
                  <a:gd name="T35" fmla="*/ 0 h 42"/>
                  <a:gd name="T36" fmla="*/ 0 w 52"/>
                  <a:gd name="T37" fmla="*/ 0 h 42"/>
                  <a:gd name="T38" fmla="*/ 0 w 52"/>
                  <a:gd name="T39" fmla="*/ 0 h 42"/>
                  <a:gd name="T40" fmla="*/ 0 w 52"/>
                  <a:gd name="T41" fmla="*/ 0 h 42"/>
                  <a:gd name="T42" fmla="*/ 0 w 52"/>
                  <a:gd name="T43" fmla="*/ 0 h 42"/>
                  <a:gd name="T44" fmla="*/ 0 w 52"/>
                  <a:gd name="T45" fmla="*/ 0 h 42"/>
                  <a:gd name="T46" fmla="*/ 0 w 52"/>
                  <a:gd name="T47" fmla="*/ 0 h 42"/>
                  <a:gd name="T48" fmla="*/ 0 w 52"/>
                  <a:gd name="T49" fmla="*/ 0 h 42"/>
                  <a:gd name="T50" fmla="*/ 0 w 52"/>
                  <a:gd name="T51" fmla="*/ 0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2" h="42">
                    <a:moveTo>
                      <a:pt x="1" y="8"/>
                    </a:moveTo>
                    <a:lnTo>
                      <a:pt x="0" y="7"/>
                    </a:lnTo>
                    <a:lnTo>
                      <a:pt x="7" y="14"/>
                    </a:lnTo>
                    <a:lnTo>
                      <a:pt x="14" y="19"/>
                    </a:lnTo>
                    <a:lnTo>
                      <a:pt x="20" y="24"/>
                    </a:lnTo>
                    <a:lnTo>
                      <a:pt x="28" y="31"/>
                    </a:lnTo>
                    <a:lnTo>
                      <a:pt x="36" y="35"/>
                    </a:lnTo>
                    <a:lnTo>
                      <a:pt x="42" y="38"/>
                    </a:lnTo>
                    <a:lnTo>
                      <a:pt x="46" y="41"/>
                    </a:lnTo>
                    <a:lnTo>
                      <a:pt x="52" y="42"/>
                    </a:lnTo>
                    <a:lnTo>
                      <a:pt x="52" y="31"/>
                    </a:lnTo>
                    <a:lnTo>
                      <a:pt x="49" y="33"/>
                    </a:lnTo>
                    <a:lnTo>
                      <a:pt x="45" y="30"/>
                    </a:lnTo>
                    <a:lnTo>
                      <a:pt x="39" y="27"/>
                    </a:lnTo>
                    <a:lnTo>
                      <a:pt x="33" y="23"/>
                    </a:lnTo>
                    <a:lnTo>
                      <a:pt x="26" y="19"/>
                    </a:lnTo>
                    <a:lnTo>
                      <a:pt x="20" y="14"/>
                    </a:lnTo>
                    <a:lnTo>
                      <a:pt x="13" y="8"/>
                    </a:lnTo>
                    <a:lnTo>
                      <a:pt x="6" y="2"/>
                    </a:lnTo>
                    <a:lnTo>
                      <a:pt x="4" y="0"/>
                    </a:lnTo>
                    <a:lnTo>
                      <a:pt x="6" y="2"/>
                    </a:lnTo>
                    <a:lnTo>
                      <a:pt x="3" y="0"/>
                    </a:lnTo>
                    <a:lnTo>
                      <a:pt x="1" y="2"/>
                    </a:lnTo>
                    <a:lnTo>
                      <a:pt x="0" y="4"/>
                    </a:lnTo>
                    <a:lnTo>
                      <a:pt x="0" y="7"/>
                    </a:lnTo>
                    <a:lnTo>
                      <a:pt x="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27" name="Freeform 528"/>
              <p:cNvSpPr>
                <a:spLocks/>
              </p:cNvSpPr>
              <p:nvPr/>
            </p:nvSpPr>
            <p:spPr bwMode="auto">
              <a:xfrm>
                <a:off x="3422" y="4107"/>
                <a:ext cx="47" cy="8"/>
              </a:xfrm>
              <a:custGeom>
                <a:avLst/>
                <a:gdLst>
                  <a:gd name="T0" fmla="*/ 0 w 141"/>
                  <a:gd name="T1" fmla="*/ 0 h 25"/>
                  <a:gd name="T2" fmla="*/ 0 w 141"/>
                  <a:gd name="T3" fmla="*/ 0 h 25"/>
                  <a:gd name="T4" fmla="*/ 0 w 141"/>
                  <a:gd name="T5" fmla="*/ 0 h 25"/>
                  <a:gd name="T6" fmla="*/ 0 w 141"/>
                  <a:gd name="T7" fmla="*/ 0 h 25"/>
                  <a:gd name="T8" fmla="*/ 0 w 141"/>
                  <a:gd name="T9" fmla="*/ 0 h 25"/>
                  <a:gd name="T10" fmla="*/ 0 w 141"/>
                  <a:gd name="T11" fmla="*/ 0 h 25"/>
                  <a:gd name="T12" fmla="*/ 0 w 141"/>
                  <a:gd name="T13" fmla="*/ 0 h 25"/>
                  <a:gd name="T14" fmla="*/ 0 w 141"/>
                  <a:gd name="T15" fmla="*/ 0 h 25"/>
                  <a:gd name="T16" fmla="*/ 0 w 141"/>
                  <a:gd name="T17" fmla="*/ 0 h 25"/>
                  <a:gd name="T18" fmla="*/ 0 w 141"/>
                  <a:gd name="T19" fmla="*/ 0 h 25"/>
                  <a:gd name="T20" fmla="*/ 0 w 141"/>
                  <a:gd name="T21" fmla="*/ 0 h 25"/>
                  <a:gd name="T22" fmla="*/ 0 w 141"/>
                  <a:gd name="T23" fmla="*/ 0 h 25"/>
                  <a:gd name="T24" fmla="*/ 0 w 141"/>
                  <a:gd name="T25" fmla="*/ 0 h 25"/>
                  <a:gd name="T26" fmla="*/ 0 w 141"/>
                  <a:gd name="T27" fmla="*/ 0 h 25"/>
                  <a:gd name="T28" fmla="*/ 0 w 141"/>
                  <a:gd name="T29" fmla="*/ 0 h 25"/>
                  <a:gd name="T30" fmla="*/ 0 w 141"/>
                  <a:gd name="T31" fmla="*/ 0 h 25"/>
                  <a:gd name="T32" fmla="*/ 0 w 141"/>
                  <a:gd name="T33" fmla="*/ 0 h 25"/>
                  <a:gd name="T34" fmla="*/ 0 w 141"/>
                  <a:gd name="T35" fmla="*/ 0 h 25"/>
                  <a:gd name="T36" fmla="*/ 0 w 141"/>
                  <a:gd name="T37" fmla="*/ 0 h 25"/>
                  <a:gd name="T38" fmla="*/ 0 w 141"/>
                  <a:gd name="T39" fmla="*/ 0 h 25"/>
                  <a:gd name="T40" fmla="*/ 0 w 141"/>
                  <a:gd name="T41" fmla="*/ 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1" h="25">
                    <a:moveTo>
                      <a:pt x="3" y="25"/>
                    </a:moveTo>
                    <a:lnTo>
                      <a:pt x="3" y="25"/>
                    </a:lnTo>
                    <a:lnTo>
                      <a:pt x="18" y="21"/>
                    </a:lnTo>
                    <a:lnTo>
                      <a:pt x="34" y="17"/>
                    </a:lnTo>
                    <a:lnTo>
                      <a:pt x="54" y="13"/>
                    </a:lnTo>
                    <a:lnTo>
                      <a:pt x="76" y="11"/>
                    </a:lnTo>
                    <a:lnTo>
                      <a:pt x="96" y="11"/>
                    </a:lnTo>
                    <a:lnTo>
                      <a:pt x="115" y="11"/>
                    </a:lnTo>
                    <a:lnTo>
                      <a:pt x="130" y="11"/>
                    </a:lnTo>
                    <a:lnTo>
                      <a:pt x="138" y="13"/>
                    </a:lnTo>
                    <a:lnTo>
                      <a:pt x="141" y="5"/>
                    </a:lnTo>
                    <a:lnTo>
                      <a:pt x="130" y="2"/>
                    </a:lnTo>
                    <a:lnTo>
                      <a:pt x="115" y="0"/>
                    </a:lnTo>
                    <a:lnTo>
                      <a:pt x="96" y="0"/>
                    </a:lnTo>
                    <a:lnTo>
                      <a:pt x="76" y="2"/>
                    </a:lnTo>
                    <a:lnTo>
                      <a:pt x="54" y="5"/>
                    </a:lnTo>
                    <a:lnTo>
                      <a:pt x="34" y="9"/>
                    </a:lnTo>
                    <a:lnTo>
                      <a:pt x="15" y="13"/>
                    </a:lnTo>
                    <a:lnTo>
                      <a:pt x="0" y="17"/>
                    </a:lnTo>
                    <a:lnTo>
                      <a:pt x="3"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28" name="Freeform 529"/>
              <p:cNvSpPr>
                <a:spLocks/>
              </p:cNvSpPr>
              <p:nvPr/>
            </p:nvSpPr>
            <p:spPr bwMode="auto">
              <a:xfrm>
                <a:off x="3373" y="4113"/>
                <a:ext cx="50" cy="11"/>
              </a:xfrm>
              <a:custGeom>
                <a:avLst/>
                <a:gdLst>
                  <a:gd name="T0" fmla="*/ 0 w 150"/>
                  <a:gd name="T1" fmla="*/ 0 h 34"/>
                  <a:gd name="T2" fmla="*/ 0 w 150"/>
                  <a:gd name="T3" fmla="*/ 0 h 34"/>
                  <a:gd name="T4" fmla="*/ 0 w 150"/>
                  <a:gd name="T5" fmla="*/ 0 h 34"/>
                  <a:gd name="T6" fmla="*/ 0 w 150"/>
                  <a:gd name="T7" fmla="*/ 0 h 34"/>
                  <a:gd name="T8" fmla="*/ 0 w 150"/>
                  <a:gd name="T9" fmla="*/ 0 h 34"/>
                  <a:gd name="T10" fmla="*/ 0 w 150"/>
                  <a:gd name="T11" fmla="*/ 0 h 34"/>
                  <a:gd name="T12" fmla="*/ 0 w 150"/>
                  <a:gd name="T13" fmla="*/ 0 h 34"/>
                  <a:gd name="T14" fmla="*/ 0 w 150"/>
                  <a:gd name="T15" fmla="*/ 0 h 34"/>
                  <a:gd name="T16" fmla="*/ 0 w 150"/>
                  <a:gd name="T17" fmla="*/ 0 h 34"/>
                  <a:gd name="T18" fmla="*/ 0 w 150"/>
                  <a:gd name="T19" fmla="*/ 0 h 34"/>
                  <a:gd name="T20" fmla="*/ 0 w 150"/>
                  <a:gd name="T21" fmla="*/ 0 h 34"/>
                  <a:gd name="T22" fmla="*/ 0 w 150"/>
                  <a:gd name="T23" fmla="*/ 0 h 34"/>
                  <a:gd name="T24" fmla="*/ 0 w 150"/>
                  <a:gd name="T25" fmla="*/ 0 h 34"/>
                  <a:gd name="T26" fmla="*/ 0 w 150"/>
                  <a:gd name="T27" fmla="*/ 0 h 34"/>
                  <a:gd name="T28" fmla="*/ 0 w 150"/>
                  <a:gd name="T29" fmla="*/ 0 h 34"/>
                  <a:gd name="T30" fmla="*/ 0 w 150"/>
                  <a:gd name="T31" fmla="*/ 0 h 34"/>
                  <a:gd name="T32" fmla="*/ 0 w 150"/>
                  <a:gd name="T33" fmla="*/ 0 h 34"/>
                  <a:gd name="T34" fmla="*/ 0 w 150"/>
                  <a:gd name="T35" fmla="*/ 0 h 34"/>
                  <a:gd name="T36" fmla="*/ 0 w 150"/>
                  <a:gd name="T37" fmla="*/ 0 h 34"/>
                  <a:gd name="T38" fmla="*/ 0 w 150"/>
                  <a:gd name="T39" fmla="*/ 0 h 34"/>
                  <a:gd name="T40" fmla="*/ 0 w 150"/>
                  <a:gd name="T41" fmla="*/ 0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0" h="34">
                    <a:moveTo>
                      <a:pt x="3" y="34"/>
                    </a:moveTo>
                    <a:lnTo>
                      <a:pt x="3" y="34"/>
                    </a:lnTo>
                    <a:lnTo>
                      <a:pt x="15" y="31"/>
                    </a:lnTo>
                    <a:lnTo>
                      <a:pt x="32" y="29"/>
                    </a:lnTo>
                    <a:lnTo>
                      <a:pt x="53" y="25"/>
                    </a:lnTo>
                    <a:lnTo>
                      <a:pt x="75" y="22"/>
                    </a:lnTo>
                    <a:lnTo>
                      <a:pt x="96" y="19"/>
                    </a:lnTo>
                    <a:lnTo>
                      <a:pt x="117" y="15"/>
                    </a:lnTo>
                    <a:lnTo>
                      <a:pt x="134" y="12"/>
                    </a:lnTo>
                    <a:lnTo>
                      <a:pt x="150" y="8"/>
                    </a:lnTo>
                    <a:lnTo>
                      <a:pt x="147" y="0"/>
                    </a:lnTo>
                    <a:lnTo>
                      <a:pt x="134" y="4"/>
                    </a:lnTo>
                    <a:lnTo>
                      <a:pt x="117" y="7"/>
                    </a:lnTo>
                    <a:lnTo>
                      <a:pt x="96" y="11"/>
                    </a:lnTo>
                    <a:lnTo>
                      <a:pt x="75" y="14"/>
                    </a:lnTo>
                    <a:lnTo>
                      <a:pt x="53" y="16"/>
                    </a:lnTo>
                    <a:lnTo>
                      <a:pt x="32" y="21"/>
                    </a:lnTo>
                    <a:lnTo>
                      <a:pt x="15" y="23"/>
                    </a:lnTo>
                    <a:lnTo>
                      <a:pt x="0" y="26"/>
                    </a:lnTo>
                    <a:lnTo>
                      <a:pt x="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29" name="Freeform 530"/>
              <p:cNvSpPr>
                <a:spLocks/>
              </p:cNvSpPr>
              <p:nvPr/>
            </p:nvSpPr>
            <p:spPr bwMode="auto">
              <a:xfrm>
                <a:off x="3349" y="4115"/>
                <a:ext cx="25" cy="10"/>
              </a:xfrm>
              <a:custGeom>
                <a:avLst/>
                <a:gdLst>
                  <a:gd name="T0" fmla="*/ 0 w 74"/>
                  <a:gd name="T1" fmla="*/ 0 h 30"/>
                  <a:gd name="T2" fmla="*/ 0 w 74"/>
                  <a:gd name="T3" fmla="*/ 0 h 30"/>
                  <a:gd name="T4" fmla="*/ 0 w 74"/>
                  <a:gd name="T5" fmla="*/ 0 h 30"/>
                  <a:gd name="T6" fmla="*/ 0 w 74"/>
                  <a:gd name="T7" fmla="*/ 0 h 30"/>
                  <a:gd name="T8" fmla="*/ 0 w 74"/>
                  <a:gd name="T9" fmla="*/ 0 h 30"/>
                  <a:gd name="T10" fmla="*/ 0 w 74"/>
                  <a:gd name="T11" fmla="*/ 0 h 30"/>
                  <a:gd name="T12" fmla="*/ 0 w 74"/>
                  <a:gd name="T13" fmla="*/ 0 h 30"/>
                  <a:gd name="T14" fmla="*/ 0 w 74"/>
                  <a:gd name="T15" fmla="*/ 0 h 30"/>
                  <a:gd name="T16" fmla="*/ 0 w 74"/>
                  <a:gd name="T17" fmla="*/ 0 h 30"/>
                  <a:gd name="T18" fmla="*/ 0 w 74"/>
                  <a:gd name="T19" fmla="*/ 0 h 30"/>
                  <a:gd name="T20" fmla="*/ 0 w 74"/>
                  <a:gd name="T21" fmla="*/ 0 h 30"/>
                  <a:gd name="T22" fmla="*/ 0 w 74"/>
                  <a:gd name="T23" fmla="*/ 0 h 30"/>
                  <a:gd name="T24" fmla="*/ 0 w 74"/>
                  <a:gd name="T25" fmla="*/ 0 h 30"/>
                  <a:gd name="T26" fmla="*/ 0 w 74"/>
                  <a:gd name="T27" fmla="*/ 0 h 30"/>
                  <a:gd name="T28" fmla="*/ 0 w 74"/>
                  <a:gd name="T29" fmla="*/ 0 h 30"/>
                  <a:gd name="T30" fmla="*/ 0 w 74"/>
                  <a:gd name="T31" fmla="*/ 0 h 30"/>
                  <a:gd name="T32" fmla="*/ 0 w 74"/>
                  <a:gd name="T33" fmla="*/ 0 h 30"/>
                  <a:gd name="T34" fmla="*/ 0 w 74"/>
                  <a:gd name="T35" fmla="*/ 0 h 30"/>
                  <a:gd name="T36" fmla="*/ 0 w 74"/>
                  <a:gd name="T37" fmla="*/ 0 h 30"/>
                  <a:gd name="T38" fmla="*/ 0 w 74"/>
                  <a:gd name="T39" fmla="*/ 0 h 30"/>
                  <a:gd name="T40" fmla="*/ 0 w 74"/>
                  <a:gd name="T41" fmla="*/ 0 h 30"/>
                  <a:gd name="T42" fmla="*/ 0 w 74"/>
                  <a:gd name="T43" fmla="*/ 0 h 30"/>
                  <a:gd name="T44" fmla="*/ 0 w 74"/>
                  <a:gd name="T45" fmla="*/ 0 h 30"/>
                  <a:gd name="T46" fmla="*/ 0 w 74"/>
                  <a:gd name="T47" fmla="*/ 0 h 30"/>
                  <a:gd name="T48" fmla="*/ 0 w 74"/>
                  <a:gd name="T49" fmla="*/ 0 h 30"/>
                  <a:gd name="T50" fmla="*/ 0 w 74"/>
                  <a:gd name="T51" fmla="*/ 0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4" h="30">
                    <a:moveTo>
                      <a:pt x="5" y="9"/>
                    </a:moveTo>
                    <a:lnTo>
                      <a:pt x="0" y="8"/>
                    </a:lnTo>
                    <a:lnTo>
                      <a:pt x="6" y="14"/>
                    </a:lnTo>
                    <a:lnTo>
                      <a:pt x="12" y="18"/>
                    </a:lnTo>
                    <a:lnTo>
                      <a:pt x="21" y="22"/>
                    </a:lnTo>
                    <a:lnTo>
                      <a:pt x="29" y="26"/>
                    </a:lnTo>
                    <a:lnTo>
                      <a:pt x="39" y="28"/>
                    </a:lnTo>
                    <a:lnTo>
                      <a:pt x="51" y="30"/>
                    </a:lnTo>
                    <a:lnTo>
                      <a:pt x="61" y="30"/>
                    </a:lnTo>
                    <a:lnTo>
                      <a:pt x="74" y="27"/>
                    </a:lnTo>
                    <a:lnTo>
                      <a:pt x="71" y="19"/>
                    </a:lnTo>
                    <a:lnTo>
                      <a:pt x="61" y="22"/>
                    </a:lnTo>
                    <a:lnTo>
                      <a:pt x="51" y="22"/>
                    </a:lnTo>
                    <a:lnTo>
                      <a:pt x="39" y="20"/>
                    </a:lnTo>
                    <a:lnTo>
                      <a:pt x="32" y="18"/>
                    </a:lnTo>
                    <a:lnTo>
                      <a:pt x="23" y="14"/>
                    </a:lnTo>
                    <a:lnTo>
                      <a:pt x="18" y="9"/>
                    </a:lnTo>
                    <a:lnTo>
                      <a:pt x="12" y="5"/>
                    </a:lnTo>
                    <a:lnTo>
                      <a:pt x="9" y="3"/>
                    </a:lnTo>
                    <a:lnTo>
                      <a:pt x="5" y="1"/>
                    </a:lnTo>
                    <a:lnTo>
                      <a:pt x="9" y="3"/>
                    </a:lnTo>
                    <a:lnTo>
                      <a:pt x="6" y="0"/>
                    </a:lnTo>
                    <a:lnTo>
                      <a:pt x="3" y="1"/>
                    </a:lnTo>
                    <a:lnTo>
                      <a:pt x="0" y="4"/>
                    </a:lnTo>
                    <a:lnTo>
                      <a:pt x="0" y="8"/>
                    </a:lnTo>
                    <a:lnTo>
                      <a:pt x="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30" name="Freeform 531"/>
              <p:cNvSpPr>
                <a:spLocks/>
              </p:cNvSpPr>
              <p:nvPr/>
            </p:nvSpPr>
            <p:spPr bwMode="auto">
              <a:xfrm>
                <a:off x="3336" y="4115"/>
                <a:ext cx="15" cy="55"/>
              </a:xfrm>
              <a:custGeom>
                <a:avLst/>
                <a:gdLst>
                  <a:gd name="T0" fmla="*/ 0 w 45"/>
                  <a:gd name="T1" fmla="*/ 0 h 165"/>
                  <a:gd name="T2" fmla="*/ 0 w 45"/>
                  <a:gd name="T3" fmla="*/ 0 h 165"/>
                  <a:gd name="T4" fmla="*/ 0 w 45"/>
                  <a:gd name="T5" fmla="*/ 0 h 165"/>
                  <a:gd name="T6" fmla="*/ 0 w 45"/>
                  <a:gd name="T7" fmla="*/ 0 h 165"/>
                  <a:gd name="T8" fmla="*/ 0 w 45"/>
                  <a:gd name="T9" fmla="*/ 0 h 165"/>
                  <a:gd name="T10" fmla="*/ 0 w 45"/>
                  <a:gd name="T11" fmla="*/ 0 h 165"/>
                  <a:gd name="T12" fmla="*/ 0 w 45"/>
                  <a:gd name="T13" fmla="*/ 0 h 165"/>
                  <a:gd name="T14" fmla="*/ 0 w 45"/>
                  <a:gd name="T15" fmla="*/ 0 h 165"/>
                  <a:gd name="T16" fmla="*/ 0 w 45"/>
                  <a:gd name="T17" fmla="*/ 0 h 165"/>
                  <a:gd name="T18" fmla="*/ 0 w 45"/>
                  <a:gd name="T19" fmla="*/ 0 h 165"/>
                  <a:gd name="T20" fmla="*/ 0 w 45"/>
                  <a:gd name="T21" fmla="*/ 0 h 165"/>
                  <a:gd name="T22" fmla="*/ 0 w 45"/>
                  <a:gd name="T23" fmla="*/ 0 h 165"/>
                  <a:gd name="T24" fmla="*/ 0 w 45"/>
                  <a:gd name="T25" fmla="*/ 0 h 165"/>
                  <a:gd name="T26" fmla="*/ 0 w 45"/>
                  <a:gd name="T27" fmla="*/ 0 h 165"/>
                  <a:gd name="T28" fmla="*/ 0 w 45"/>
                  <a:gd name="T29" fmla="*/ 0 h 165"/>
                  <a:gd name="T30" fmla="*/ 0 w 45"/>
                  <a:gd name="T31" fmla="*/ 0 h 165"/>
                  <a:gd name="T32" fmla="*/ 0 w 45"/>
                  <a:gd name="T33" fmla="*/ 0 h 165"/>
                  <a:gd name="T34" fmla="*/ 0 w 45"/>
                  <a:gd name="T35" fmla="*/ 0 h 165"/>
                  <a:gd name="T36" fmla="*/ 0 w 45"/>
                  <a:gd name="T37" fmla="*/ 0 h 165"/>
                  <a:gd name="T38" fmla="*/ 0 w 45"/>
                  <a:gd name="T39" fmla="*/ 0 h 165"/>
                  <a:gd name="T40" fmla="*/ 0 w 45"/>
                  <a:gd name="T41" fmla="*/ 0 h 165"/>
                  <a:gd name="T42" fmla="*/ 0 w 45"/>
                  <a:gd name="T43" fmla="*/ 0 h 165"/>
                  <a:gd name="T44" fmla="*/ 0 w 45"/>
                  <a:gd name="T45" fmla="*/ 0 h 165"/>
                  <a:gd name="T46" fmla="*/ 0 w 45"/>
                  <a:gd name="T47" fmla="*/ 0 h 165"/>
                  <a:gd name="T48" fmla="*/ 0 w 45"/>
                  <a:gd name="T49" fmla="*/ 0 h 165"/>
                  <a:gd name="T50" fmla="*/ 0 w 45"/>
                  <a:gd name="T51" fmla="*/ 0 h 16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5" h="165">
                    <a:moveTo>
                      <a:pt x="13" y="157"/>
                    </a:moveTo>
                    <a:lnTo>
                      <a:pt x="17" y="160"/>
                    </a:lnTo>
                    <a:lnTo>
                      <a:pt x="13" y="146"/>
                    </a:lnTo>
                    <a:lnTo>
                      <a:pt x="10" y="124"/>
                    </a:lnTo>
                    <a:lnTo>
                      <a:pt x="11" y="100"/>
                    </a:lnTo>
                    <a:lnTo>
                      <a:pt x="11" y="75"/>
                    </a:lnTo>
                    <a:lnTo>
                      <a:pt x="16" y="52"/>
                    </a:lnTo>
                    <a:lnTo>
                      <a:pt x="24" y="30"/>
                    </a:lnTo>
                    <a:lnTo>
                      <a:pt x="33" y="15"/>
                    </a:lnTo>
                    <a:lnTo>
                      <a:pt x="45" y="8"/>
                    </a:lnTo>
                    <a:lnTo>
                      <a:pt x="45" y="0"/>
                    </a:lnTo>
                    <a:lnTo>
                      <a:pt x="27" y="10"/>
                    </a:lnTo>
                    <a:lnTo>
                      <a:pt x="16" y="27"/>
                    </a:lnTo>
                    <a:lnTo>
                      <a:pt x="7" y="49"/>
                    </a:lnTo>
                    <a:lnTo>
                      <a:pt x="2" y="75"/>
                    </a:lnTo>
                    <a:lnTo>
                      <a:pt x="0" y="100"/>
                    </a:lnTo>
                    <a:lnTo>
                      <a:pt x="1" y="124"/>
                    </a:lnTo>
                    <a:lnTo>
                      <a:pt x="4" y="146"/>
                    </a:lnTo>
                    <a:lnTo>
                      <a:pt x="8" y="162"/>
                    </a:lnTo>
                    <a:lnTo>
                      <a:pt x="13" y="165"/>
                    </a:lnTo>
                    <a:lnTo>
                      <a:pt x="8" y="162"/>
                    </a:lnTo>
                    <a:lnTo>
                      <a:pt x="11" y="165"/>
                    </a:lnTo>
                    <a:lnTo>
                      <a:pt x="14" y="165"/>
                    </a:lnTo>
                    <a:lnTo>
                      <a:pt x="17" y="164"/>
                    </a:lnTo>
                    <a:lnTo>
                      <a:pt x="17" y="160"/>
                    </a:lnTo>
                    <a:lnTo>
                      <a:pt x="13"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31" name="Freeform 532"/>
              <p:cNvSpPr>
                <a:spLocks/>
              </p:cNvSpPr>
              <p:nvPr/>
            </p:nvSpPr>
            <p:spPr bwMode="auto">
              <a:xfrm>
                <a:off x="3340" y="4164"/>
                <a:ext cx="20" cy="6"/>
              </a:xfrm>
              <a:custGeom>
                <a:avLst/>
                <a:gdLst>
                  <a:gd name="T0" fmla="*/ 0 w 61"/>
                  <a:gd name="T1" fmla="*/ 0 h 18"/>
                  <a:gd name="T2" fmla="*/ 0 w 61"/>
                  <a:gd name="T3" fmla="*/ 0 h 18"/>
                  <a:gd name="T4" fmla="*/ 0 w 61"/>
                  <a:gd name="T5" fmla="*/ 0 h 18"/>
                  <a:gd name="T6" fmla="*/ 0 w 61"/>
                  <a:gd name="T7" fmla="*/ 0 h 18"/>
                  <a:gd name="T8" fmla="*/ 0 w 61"/>
                  <a:gd name="T9" fmla="*/ 0 h 18"/>
                  <a:gd name="T10" fmla="*/ 0 w 61"/>
                  <a:gd name="T11" fmla="*/ 0 h 18"/>
                  <a:gd name="T12" fmla="*/ 0 w 61"/>
                  <a:gd name="T13" fmla="*/ 0 h 18"/>
                  <a:gd name="T14" fmla="*/ 0 w 61"/>
                  <a:gd name="T15" fmla="*/ 0 h 18"/>
                  <a:gd name="T16" fmla="*/ 0 w 61"/>
                  <a:gd name="T17" fmla="*/ 0 h 18"/>
                  <a:gd name="T18" fmla="*/ 0 w 61"/>
                  <a:gd name="T19" fmla="*/ 0 h 18"/>
                  <a:gd name="T20" fmla="*/ 0 w 61"/>
                  <a:gd name="T21" fmla="*/ 0 h 18"/>
                  <a:gd name="T22" fmla="*/ 0 w 61"/>
                  <a:gd name="T23" fmla="*/ 0 h 18"/>
                  <a:gd name="T24" fmla="*/ 0 w 61"/>
                  <a:gd name="T25" fmla="*/ 0 h 18"/>
                  <a:gd name="T26" fmla="*/ 0 w 61"/>
                  <a:gd name="T27" fmla="*/ 0 h 18"/>
                  <a:gd name="T28" fmla="*/ 0 w 61"/>
                  <a:gd name="T29" fmla="*/ 0 h 18"/>
                  <a:gd name="T30" fmla="*/ 0 w 61"/>
                  <a:gd name="T31" fmla="*/ 0 h 18"/>
                  <a:gd name="T32" fmla="*/ 0 w 61"/>
                  <a:gd name="T33" fmla="*/ 0 h 18"/>
                  <a:gd name="T34" fmla="*/ 0 w 61"/>
                  <a:gd name="T35" fmla="*/ 0 h 18"/>
                  <a:gd name="T36" fmla="*/ 0 w 61"/>
                  <a:gd name="T37" fmla="*/ 0 h 18"/>
                  <a:gd name="T38" fmla="*/ 0 w 61"/>
                  <a:gd name="T39" fmla="*/ 0 h 18"/>
                  <a:gd name="T40" fmla="*/ 0 w 61"/>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1" h="18">
                    <a:moveTo>
                      <a:pt x="61" y="4"/>
                    </a:moveTo>
                    <a:lnTo>
                      <a:pt x="61" y="4"/>
                    </a:lnTo>
                    <a:lnTo>
                      <a:pt x="49" y="3"/>
                    </a:lnTo>
                    <a:lnTo>
                      <a:pt x="40" y="0"/>
                    </a:lnTo>
                    <a:lnTo>
                      <a:pt x="32" y="3"/>
                    </a:lnTo>
                    <a:lnTo>
                      <a:pt x="23" y="4"/>
                    </a:lnTo>
                    <a:lnTo>
                      <a:pt x="16" y="6"/>
                    </a:lnTo>
                    <a:lnTo>
                      <a:pt x="10" y="7"/>
                    </a:lnTo>
                    <a:lnTo>
                      <a:pt x="3" y="8"/>
                    </a:lnTo>
                    <a:lnTo>
                      <a:pt x="0" y="10"/>
                    </a:lnTo>
                    <a:lnTo>
                      <a:pt x="0" y="18"/>
                    </a:lnTo>
                    <a:lnTo>
                      <a:pt x="5" y="17"/>
                    </a:lnTo>
                    <a:lnTo>
                      <a:pt x="10" y="15"/>
                    </a:lnTo>
                    <a:lnTo>
                      <a:pt x="16" y="14"/>
                    </a:lnTo>
                    <a:lnTo>
                      <a:pt x="23" y="13"/>
                    </a:lnTo>
                    <a:lnTo>
                      <a:pt x="32" y="11"/>
                    </a:lnTo>
                    <a:lnTo>
                      <a:pt x="40" y="11"/>
                    </a:lnTo>
                    <a:lnTo>
                      <a:pt x="49" y="11"/>
                    </a:lnTo>
                    <a:lnTo>
                      <a:pt x="58" y="13"/>
                    </a:lnTo>
                    <a:lnTo>
                      <a:pt x="6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32" name="Freeform 533"/>
              <p:cNvSpPr>
                <a:spLocks/>
              </p:cNvSpPr>
              <p:nvPr/>
            </p:nvSpPr>
            <p:spPr bwMode="auto">
              <a:xfrm>
                <a:off x="3359" y="4166"/>
                <a:ext cx="33" cy="31"/>
              </a:xfrm>
              <a:custGeom>
                <a:avLst/>
                <a:gdLst>
                  <a:gd name="T0" fmla="*/ 0 w 97"/>
                  <a:gd name="T1" fmla="*/ 0 h 95"/>
                  <a:gd name="T2" fmla="*/ 0 w 97"/>
                  <a:gd name="T3" fmla="*/ 0 h 95"/>
                  <a:gd name="T4" fmla="*/ 0 w 97"/>
                  <a:gd name="T5" fmla="*/ 0 h 95"/>
                  <a:gd name="T6" fmla="*/ 0 w 97"/>
                  <a:gd name="T7" fmla="*/ 0 h 95"/>
                  <a:gd name="T8" fmla="*/ 0 w 97"/>
                  <a:gd name="T9" fmla="*/ 0 h 95"/>
                  <a:gd name="T10" fmla="*/ 0 w 97"/>
                  <a:gd name="T11" fmla="*/ 0 h 95"/>
                  <a:gd name="T12" fmla="*/ 0 w 97"/>
                  <a:gd name="T13" fmla="*/ 0 h 95"/>
                  <a:gd name="T14" fmla="*/ 0 w 97"/>
                  <a:gd name="T15" fmla="*/ 0 h 95"/>
                  <a:gd name="T16" fmla="*/ 0 w 97"/>
                  <a:gd name="T17" fmla="*/ 0 h 95"/>
                  <a:gd name="T18" fmla="*/ 0 w 97"/>
                  <a:gd name="T19" fmla="*/ 0 h 95"/>
                  <a:gd name="T20" fmla="*/ 0 w 97"/>
                  <a:gd name="T21" fmla="*/ 0 h 95"/>
                  <a:gd name="T22" fmla="*/ 0 w 97"/>
                  <a:gd name="T23" fmla="*/ 0 h 95"/>
                  <a:gd name="T24" fmla="*/ 0 w 97"/>
                  <a:gd name="T25" fmla="*/ 0 h 95"/>
                  <a:gd name="T26" fmla="*/ 0 w 97"/>
                  <a:gd name="T27" fmla="*/ 0 h 95"/>
                  <a:gd name="T28" fmla="*/ 0 w 97"/>
                  <a:gd name="T29" fmla="*/ 0 h 95"/>
                  <a:gd name="T30" fmla="*/ 0 w 97"/>
                  <a:gd name="T31" fmla="*/ 0 h 95"/>
                  <a:gd name="T32" fmla="*/ 0 w 97"/>
                  <a:gd name="T33" fmla="*/ 0 h 95"/>
                  <a:gd name="T34" fmla="*/ 0 w 97"/>
                  <a:gd name="T35" fmla="*/ 0 h 95"/>
                  <a:gd name="T36" fmla="*/ 0 w 97"/>
                  <a:gd name="T37" fmla="*/ 0 h 95"/>
                  <a:gd name="T38" fmla="*/ 0 w 97"/>
                  <a:gd name="T39" fmla="*/ 0 h 95"/>
                  <a:gd name="T40" fmla="*/ 0 w 97"/>
                  <a:gd name="T41" fmla="*/ 0 h 95"/>
                  <a:gd name="T42" fmla="*/ 0 w 97"/>
                  <a:gd name="T43" fmla="*/ 0 h 95"/>
                  <a:gd name="T44" fmla="*/ 0 w 97"/>
                  <a:gd name="T45" fmla="*/ 0 h 95"/>
                  <a:gd name="T46" fmla="*/ 0 w 97"/>
                  <a:gd name="T47" fmla="*/ 0 h 95"/>
                  <a:gd name="T48" fmla="*/ 0 w 97"/>
                  <a:gd name="T49" fmla="*/ 0 h 95"/>
                  <a:gd name="T50" fmla="*/ 0 w 97"/>
                  <a:gd name="T51" fmla="*/ 0 h 9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7" h="95">
                    <a:moveTo>
                      <a:pt x="88" y="92"/>
                    </a:moveTo>
                    <a:lnTo>
                      <a:pt x="96" y="89"/>
                    </a:lnTo>
                    <a:lnTo>
                      <a:pt x="90" y="81"/>
                    </a:lnTo>
                    <a:lnTo>
                      <a:pt x="80" y="71"/>
                    </a:lnTo>
                    <a:lnTo>
                      <a:pt x="68" y="57"/>
                    </a:lnTo>
                    <a:lnTo>
                      <a:pt x="56" y="42"/>
                    </a:lnTo>
                    <a:lnTo>
                      <a:pt x="40" y="29"/>
                    </a:lnTo>
                    <a:lnTo>
                      <a:pt x="27" y="17"/>
                    </a:lnTo>
                    <a:lnTo>
                      <a:pt x="14" y="6"/>
                    </a:lnTo>
                    <a:lnTo>
                      <a:pt x="3" y="0"/>
                    </a:lnTo>
                    <a:lnTo>
                      <a:pt x="0" y="9"/>
                    </a:lnTo>
                    <a:lnTo>
                      <a:pt x="8" y="14"/>
                    </a:lnTo>
                    <a:lnTo>
                      <a:pt x="22" y="22"/>
                    </a:lnTo>
                    <a:lnTo>
                      <a:pt x="35" y="34"/>
                    </a:lnTo>
                    <a:lnTo>
                      <a:pt x="48" y="48"/>
                    </a:lnTo>
                    <a:lnTo>
                      <a:pt x="59" y="62"/>
                    </a:lnTo>
                    <a:lnTo>
                      <a:pt x="71" y="76"/>
                    </a:lnTo>
                    <a:lnTo>
                      <a:pt x="81" y="87"/>
                    </a:lnTo>
                    <a:lnTo>
                      <a:pt x="90" y="95"/>
                    </a:lnTo>
                    <a:lnTo>
                      <a:pt x="97" y="92"/>
                    </a:lnTo>
                    <a:lnTo>
                      <a:pt x="90" y="95"/>
                    </a:lnTo>
                    <a:lnTo>
                      <a:pt x="93" y="95"/>
                    </a:lnTo>
                    <a:lnTo>
                      <a:pt x="96" y="93"/>
                    </a:lnTo>
                    <a:lnTo>
                      <a:pt x="97" y="92"/>
                    </a:lnTo>
                    <a:lnTo>
                      <a:pt x="96" y="89"/>
                    </a:lnTo>
                    <a:lnTo>
                      <a:pt x="88"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33" name="Freeform 534"/>
              <p:cNvSpPr>
                <a:spLocks/>
              </p:cNvSpPr>
              <p:nvPr/>
            </p:nvSpPr>
            <p:spPr bwMode="auto">
              <a:xfrm>
                <a:off x="3453" y="4116"/>
                <a:ext cx="138" cy="36"/>
              </a:xfrm>
              <a:custGeom>
                <a:avLst/>
                <a:gdLst>
                  <a:gd name="T0" fmla="*/ 0 w 416"/>
                  <a:gd name="T1" fmla="*/ 0 h 108"/>
                  <a:gd name="T2" fmla="*/ 0 w 416"/>
                  <a:gd name="T3" fmla="*/ 0 h 108"/>
                  <a:gd name="T4" fmla="*/ 0 w 416"/>
                  <a:gd name="T5" fmla="*/ 0 h 108"/>
                  <a:gd name="T6" fmla="*/ 0 w 416"/>
                  <a:gd name="T7" fmla="*/ 0 h 108"/>
                  <a:gd name="T8" fmla="*/ 0 w 416"/>
                  <a:gd name="T9" fmla="*/ 0 h 108"/>
                  <a:gd name="T10" fmla="*/ 0 w 416"/>
                  <a:gd name="T11" fmla="*/ 0 h 108"/>
                  <a:gd name="T12" fmla="*/ 0 w 416"/>
                  <a:gd name="T13" fmla="*/ 0 h 108"/>
                  <a:gd name="T14" fmla="*/ 0 w 416"/>
                  <a:gd name="T15" fmla="*/ 0 h 108"/>
                  <a:gd name="T16" fmla="*/ 0 w 416"/>
                  <a:gd name="T17" fmla="*/ 0 h 108"/>
                  <a:gd name="T18" fmla="*/ 0 w 416"/>
                  <a:gd name="T19" fmla="*/ 0 h 108"/>
                  <a:gd name="T20" fmla="*/ 0 w 416"/>
                  <a:gd name="T21" fmla="*/ 0 h 108"/>
                  <a:gd name="T22" fmla="*/ 0 w 416"/>
                  <a:gd name="T23" fmla="*/ 0 h 108"/>
                  <a:gd name="T24" fmla="*/ 0 w 416"/>
                  <a:gd name="T25" fmla="*/ 0 h 108"/>
                  <a:gd name="T26" fmla="*/ 0 w 416"/>
                  <a:gd name="T27" fmla="*/ 0 h 108"/>
                  <a:gd name="T28" fmla="*/ 0 w 416"/>
                  <a:gd name="T29" fmla="*/ 0 h 108"/>
                  <a:gd name="T30" fmla="*/ 0 w 416"/>
                  <a:gd name="T31" fmla="*/ 0 h 108"/>
                  <a:gd name="T32" fmla="*/ 0 w 416"/>
                  <a:gd name="T33" fmla="*/ 0 h 108"/>
                  <a:gd name="T34" fmla="*/ 0 w 416"/>
                  <a:gd name="T35" fmla="*/ 0 h 108"/>
                  <a:gd name="T36" fmla="*/ 0 w 416"/>
                  <a:gd name="T37" fmla="*/ 0 h 108"/>
                  <a:gd name="T38" fmla="*/ 0 w 416"/>
                  <a:gd name="T39" fmla="*/ 0 h 108"/>
                  <a:gd name="T40" fmla="*/ 0 w 416"/>
                  <a:gd name="T41" fmla="*/ 0 h 108"/>
                  <a:gd name="T42" fmla="*/ 0 w 416"/>
                  <a:gd name="T43" fmla="*/ 0 h 108"/>
                  <a:gd name="T44" fmla="*/ 0 w 416"/>
                  <a:gd name="T45" fmla="*/ 0 h 108"/>
                  <a:gd name="T46" fmla="*/ 0 w 416"/>
                  <a:gd name="T47" fmla="*/ 0 h 108"/>
                  <a:gd name="T48" fmla="*/ 0 w 416"/>
                  <a:gd name="T49" fmla="*/ 0 h 108"/>
                  <a:gd name="T50" fmla="*/ 0 w 416"/>
                  <a:gd name="T51" fmla="*/ 0 h 108"/>
                  <a:gd name="T52" fmla="*/ 0 w 416"/>
                  <a:gd name="T53" fmla="*/ 0 h 108"/>
                  <a:gd name="T54" fmla="*/ 0 w 416"/>
                  <a:gd name="T55" fmla="*/ 0 h 108"/>
                  <a:gd name="T56" fmla="*/ 0 w 416"/>
                  <a:gd name="T57" fmla="*/ 0 h 108"/>
                  <a:gd name="T58" fmla="*/ 0 w 416"/>
                  <a:gd name="T59" fmla="*/ 0 h 108"/>
                  <a:gd name="T60" fmla="*/ 0 w 416"/>
                  <a:gd name="T61" fmla="*/ 0 h 108"/>
                  <a:gd name="T62" fmla="*/ 0 w 416"/>
                  <a:gd name="T63" fmla="*/ 0 h 108"/>
                  <a:gd name="T64" fmla="*/ 0 w 416"/>
                  <a:gd name="T65" fmla="*/ 0 h 108"/>
                  <a:gd name="T66" fmla="*/ 0 w 416"/>
                  <a:gd name="T67" fmla="*/ 0 h 108"/>
                  <a:gd name="T68" fmla="*/ 0 w 416"/>
                  <a:gd name="T69" fmla="*/ 0 h 108"/>
                  <a:gd name="T70" fmla="*/ 0 w 416"/>
                  <a:gd name="T71" fmla="*/ 0 h 108"/>
                  <a:gd name="T72" fmla="*/ 0 w 416"/>
                  <a:gd name="T73" fmla="*/ 0 h 108"/>
                  <a:gd name="T74" fmla="*/ 0 w 416"/>
                  <a:gd name="T75" fmla="*/ 0 h 108"/>
                  <a:gd name="T76" fmla="*/ 0 w 416"/>
                  <a:gd name="T77" fmla="*/ 0 h 108"/>
                  <a:gd name="T78" fmla="*/ 0 w 416"/>
                  <a:gd name="T79" fmla="*/ 0 h 108"/>
                  <a:gd name="T80" fmla="*/ 0 w 416"/>
                  <a:gd name="T81" fmla="*/ 0 h 108"/>
                  <a:gd name="T82" fmla="*/ 0 w 416"/>
                  <a:gd name="T83" fmla="*/ 0 h 108"/>
                  <a:gd name="T84" fmla="*/ 0 w 416"/>
                  <a:gd name="T85" fmla="*/ 0 h 108"/>
                  <a:gd name="T86" fmla="*/ 0 w 416"/>
                  <a:gd name="T87" fmla="*/ 0 h 108"/>
                  <a:gd name="T88" fmla="*/ 0 w 416"/>
                  <a:gd name="T89" fmla="*/ 0 h 108"/>
                  <a:gd name="T90" fmla="*/ 0 w 416"/>
                  <a:gd name="T91" fmla="*/ 0 h 108"/>
                  <a:gd name="T92" fmla="*/ 0 w 416"/>
                  <a:gd name="T93" fmla="*/ 0 h 108"/>
                  <a:gd name="T94" fmla="*/ 0 w 416"/>
                  <a:gd name="T95" fmla="*/ 0 h 108"/>
                  <a:gd name="T96" fmla="*/ 0 w 416"/>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16" h="108">
                    <a:moveTo>
                      <a:pt x="416" y="2"/>
                    </a:moveTo>
                    <a:lnTo>
                      <a:pt x="384" y="4"/>
                    </a:lnTo>
                    <a:lnTo>
                      <a:pt x="352" y="8"/>
                    </a:lnTo>
                    <a:lnTo>
                      <a:pt x="320" y="12"/>
                    </a:lnTo>
                    <a:lnTo>
                      <a:pt x="290" y="19"/>
                    </a:lnTo>
                    <a:lnTo>
                      <a:pt x="259" y="24"/>
                    </a:lnTo>
                    <a:lnTo>
                      <a:pt x="230" y="32"/>
                    </a:lnTo>
                    <a:lnTo>
                      <a:pt x="204" y="40"/>
                    </a:lnTo>
                    <a:lnTo>
                      <a:pt x="178" y="48"/>
                    </a:lnTo>
                    <a:lnTo>
                      <a:pt x="153" y="56"/>
                    </a:lnTo>
                    <a:lnTo>
                      <a:pt x="130" y="64"/>
                    </a:lnTo>
                    <a:lnTo>
                      <a:pt x="109" y="73"/>
                    </a:lnTo>
                    <a:lnTo>
                      <a:pt x="90" y="81"/>
                    </a:lnTo>
                    <a:lnTo>
                      <a:pt x="74" y="89"/>
                    </a:lnTo>
                    <a:lnTo>
                      <a:pt x="60" y="95"/>
                    </a:lnTo>
                    <a:lnTo>
                      <a:pt x="48" y="102"/>
                    </a:lnTo>
                    <a:lnTo>
                      <a:pt x="40" y="108"/>
                    </a:lnTo>
                    <a:lnTo>
                      <a:pt x="40" y="104"/>
                    </a:lnTo>
                    <a:lnTo>
                      <a:pt x="40" y="98"/>
                    </a:lnTo>
                    <a:lnTo>
                      <a:pt x="40" y="93"/>
                    </a:lnTo>
                    <a:lnTo>
                      <a:pt x="38" y="87"/>
                    </a:lnTo>
                    <a:lnTo>
                      <a:pt x="29" y="85"/>
                    </a:lnTo>
                    <a:lnTo>
                      <a:pt x="19" y="83"/>
                    </a:lnTo>
                    <a:lnTo>
                      <a:pt x="11" y="81"/>
                    </a:lnTo>
                    <a:lnTo>
                      <a:pt x="0" y="79"/>
                    </a:lnTo>
                    <a:lnTo>
                      <a:pt x="15" y="73"/>
                    </a:lnTo>
                    <a:lnTo>
                      <a:pt x="37" y="62"/>
                    </a:lnTo>
                    <a:lnTo>
                      <a:pt x="61" y="51"/>
                    </a:lnTo>
                    <a:lnTo>
                      <a:pt x="89" y="37"/>
                    </a:lnTo>
                    <a:lnTo>
                      <a:pt x="117" y="27"/>
                    </a:lnTo>
                    <a:lnTo>
                      <a:pt x="140" y="16"/>
                    </a:lnTo>
                    <a:lnTo>
                      <a:pt x="160" y="8"/>
                    </a:lnTo>
                    <a:lnTo>
                      <a:pt x="172" y="4"/>
                    </a:lnTo>
                    <a:lnTo>
                      <a:pt x="178" y="2"/>
                    </a:lnTo>
                    <a:lnTo>
                      <a:pt x="186" y="1"/>
                    </a:lnTo>
                    <a:lnTo>
                      <a:pt x="199" y="1"/>
                    </a:lnTo>
                    <a:lnTo>
                      <a:pt x="214" y="0"/>
                    </a:lnTo>
                    <a:lnTo>
                      <a:pt x="231" y="0"/>
                    </a:lnTo>
                    <a:lnTo>
                      <a:pt x="249" y="0"/>
                    </a:lnTo>
                    <a:lnTo>
                      <a:pt x="269" y="0"/>
                    </a:lnTo>
                    <a:lnTo>
                      <a:pt x="290" y="0"/>
                    </a:lnTo>
                    <a:lnTo>
                      <a:pt x="310" y="0"/>
                    </a:lnTo>
                    <a:lnTo>
                      <a:pt x="329" y="0"/>
                    </a:lnTo>
                    <a:lnTo>
                      <a:pt x="349" y="0"/>
                    </a:lnTo>
                    <a:lnTo>
                      <a:pt x="367" y="1"/>
                    </a:lnTo>
                    <a:lnTo>
                      <a:pt x="383" y="1"/>
                    </a:lnTo>
                    <a:lnTo>
                      <a:pt x="397" y="1"/>
                    </a:lnTo>
                    <a:lnTo>
                      <a:pt x="407" y="2"/>
                    </a:lnTo>
                    <a:lnTo>
                      <a:pt x="416" y="2"/>
                    </a:lnTo>
                    <a:close/>
                  </a:path>
                </a:pathLst>
              </a:custGeom>
              <a:solidFill>
                <a:srgbClr val="3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34" name="Freeform 535"/>
              <p:cNvSpPr>
                <a:spLocks/>
              </p:cNvSpPr>
              <p:nvPr/>
            </p:nvSpPr>
            <p:spPr bwMode="auto">
              <a:xfrm>
                <a:off x="3464" y="4115"/>
                <a:ext cx="127" cy="38"/>
              </a:xfrm>
              <a:custGeom>
                <a:avLst/>
                <a:gdLst>
                  <a:gd name="T0" fmla="*/ 0 w 382"/>
                  <a:gd name="T1" fmla="*/ 0 h 114"/>
                  <a:gd name="T2" fmla="*/ 0 w 382"/>
                  <a:gd name="T3" fmla="*/ 0 h 114"/>
                  <a:gd name="T4" fmla="*/ 0 w 382"/>
                  <a:gd name="T5" fmla="*/ 0 h 114"/>
                  <a:gd name="T6" fmla="*/ 0 w 382"/>
                  <a:gd name="T7" fmla="*/ 0 h 114"/>
                  <a:gd name="T8" fmla="*/ 0 w 382"/>
                  <a:gd name="T9" fmla="*/ 0 h 114"/>
                  <a:gd name="T10" fmla="*/ 0 w 382"/>
                  <a:gd name="T11" fmla="*/ 0 h 114"/>
                  <a:gd name="T12" fmla="*/ 0 w 382"/>
                  <a:gd name="T13" fmla="*/ 0 h 114"/>
                  <a:gd name="T14" fmla="*/ 0 w 382"/>
                  <a:gd name="T15" fmla="*/ 0 h 114"/>
                  <a:gd name="T16" fmla="*/ 0 w 382"/>
                  <a:gd name="T17" fmla="*/ 0 h 114"/>
                  <a:gd name="T18" fmla="*/ 0 w 382"/>
                  <a:gd name="T19" fmla="*/ 0 h 114"/>
                  <a:gd name="T20" fmla="*/ 0 w 382"/>
                  <a:gd name="T21" fmla="*/ 0 h 114"/>
                  <a:gd name="T22" fmla="*/ 0 w 382"/>
                  <a:gd name="T23" fmla="*/ 0 h 114"/>
                  <a:gd name="T24" fmla="*/ 0 w 382"/>
                  <a:gd name="T25" fmla="*/ 0 h 114"/>
                  <a:gd name="T26" fmla="*/ 0 w 382"/>
                  <a:gd name="T27" fmla="*/ 0 h 114"/>
                  <a:gd name="T28" fmla="*/ 0 w 382"/>
                  <a:gd name="T29" fmla="*/ 0 h 114"/>
                  <a:gd name="T30" fmla="*/ 0 w 382"/>
                  <a:gd name="T31" fmla="*/ 0 h 114"/>
                  <a:gd name="T32" fmla="*/ 0 w 382"/>
                  <a:gd name="T33" fmla="*/ 0 h 114"/>
                  <a:gd name="T34" fmla="*/ 0 w 382"/>
                  <a:gd name="T35" fmla="*/ 0 h 114"/>
                  <a:gd name="T36" fmla="*/ 0 w 382"/>
                  <a:gd name="T37" fmla="*/ 0 h 114"/>
                  <a:gd name="T38" fmla="*/ 0 w 382"/>
                  <a:gd name="T39" fmla="*/ 0 h 114"/>
                  <a:gd name="T40" fmla="*/ 0 w 382"/>
                  <a:gd name="T41" fmla="*/ 0 h 114"/>
                  <a:gd name="T42" fmla="*/ 0 w 382"/>
                  <a:gd name="T43" fmla="*/ 0 h 114"/>
                  <a:gd name="T44" fmla="*/ 0 w 382"/>
                  <a:gd name="T45" fmla="*/ 0 h 114"/>
                  <a:gd name="T46" fmla="*/ 0 w 382"/>
                  <a:gd name="T47" fmla="*/ 0 h 114"/>
                  <a:gd name="T48" fmla="*/ 0 w 382"/>
                  <a:gd name="T49" fmla="*/ 0 h 114"/>
                  <a:gd name="T50" fmla="*/ 0 w 382"/>
                  <a:gd name="T51" fmla="*/ 0 h 114"/>
                  <a:gd name="T52" fmla="*/ 0 w 382"/>
                  <a:gd name="T53" fmla="*/ 0 h 114"/>
                  <a:gd name="T54" fmla="*/ 0 w 382"/>
                  <a:gd name="T55" fmla="*/ 0 h 114"/>
                  <a:gd name="T56" fmla="*/ 0 w 382"/>
                  <a:gd name="T57" fmla="*/ 0 h 114"/>
                  <a:gd name="T58" fmla="*/ 0 w 382"/>
                  <a:gd name="T59" fmla="*/ 0 h 114"/>
                  <a:gd name="T60" fmla="*/ 0 w 382"/>
                  <a:gd name="T61" fmla="*/ 0 h 114"/>
                  <a:gd name="T62" fmla="*/ 0 w 382"/>
                  <a:gd name="T63" fmla="*/ 0 h 114"/>
                  <a:gd name="T64" fmla="*/ 0 w 382"/>
                  <a:gd name="T65" fmla="*/ 0 h 114"/>
                  <a:gd name="T66" fmla="*/ 0 w 382"/>
                  <a:gd name="T67" fmla="*/ 0 h 114"/>
                  <a:gd name="T68" fmla="*/ 0 w 382"/>
                  <a:gd name="T69" fmla="*/ 0 h 114"/>
                  <a:gd name="T70" fmla="*/ 0 w 382"/>
                  <a:gd name="T71" fmla="*/ 0 h 114"/>
                  <a:gd name="T72" fmla="*/ 0 w 382"/>
                  <a:gd name="T73" fmla="*/ 0 h 114"/>
                  <a:gd name="T74" fmla="*/ 0 w 382"/>
                  <a:gd name="T75" fmla="*/ 0 h 114"/>
                  <a:gd name="T76" fmla="*/ 0 w 382"/>
                  <a:gd name="T77" fmla="*/ 0 h 114"/>
                  <a:gd name="T78" fmla="*/ 0 w 382"/>
                  <a:gd name="T79" fmla="*/ 0 h 114"/>
                  <a:gd name="T80" fmla="*/ 0 w 382"/>
                  <a:gd name="T81" fmla="*/ 0 h 114"/>
                  <a:gd name="T82" fmla="*/ 0 w 382"/>
                  <a:gd name="T83" fmla="*/ 0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2" h="114">
                    <a:moveTo>
                      <a:pt x="0" y="110"/>
                    </a:moveTo>
                    <a:lnTo>
                      <a:pt x="8" y="114"/>
                    </a:lnTo>
                    <a:lnTo>
                      <a:pt x="17" y="108"/>
                    </a:lnTo>
                    <a:lnTo>
                      <a:pt x="27" y="102"/>
                    </a:lnTo>
                    <a:lnTo>
                      <a:pt x="42" y="95"/>
                    </a:lnTo>
                    <a:lnTo>
                      <a:pt x="58" y="87"/>
                    </a:lnTo>
                    <a:lnTo>
                      <a:pt x="77" y="79"/>
                    </a:lnTo>
                    <a:lnTo>
                      <a:pt x="97" y="71"/>
                    </a:lnTo>
                    <a:lnTo>
                      <a:pt x="120" y="62"/>
                    </a:lnTo>
                    <a:lnTo>
                      <a:pt x="145" y="54"/>
                    </a:lnTo>
                    <a:lnTo>
                      <a:pt x="171" y="46"/>
                    </a:lnTo>
                    <a:lnTo>
                      <a:pt x="197" y="38"/>
                    </a:lnTo>
                    <a:lnTo>
                      <a:pt x="225" y="30"/>
                    </a:lnTo>
                    <a:lnTo>
                      <a:pt x="256" y="25"/>
                    </a:lnTo>
                    <a:lnTo>
                      <a:pt x="286" y="18"/>
                    </a:lnTo>
                    <a:lnTo>
                      <a:pt x="318" y="14"/>
                    </a:lnTo>
                    <a:lnTo>
                      <a:pt x="350" y="10"/>
                    </a:lnTo>
                    <a:lnTo>
                      <a:pt x="382" y="8"/>
                    </a:lnTo>
                    <a:lnTo>
                      <a:pt x="382" y="0"/>
                    </a:lnTo>
                    <a:lnTo>
                      <a:pt x="350" y="2"/>
                    </a:lnTo>
                    <a:lnTo>
                      <a:pt x="318" y="6"/>
                    </a:lnTo>
                    <a:lnTo>
                      <a:pt x="286" y="10"/>
                    </a:lnTo>
                    <a:lnTo>
                      <a:pt x="256" y="17"/>
                    </a:lnTo>
                    <a:lnTo>
                      <a:pt x="225" y="22"/>
                    </a:lnTo>
                    <a:lnTo>
                      <a:pt x="195" y="30"/>
                    </a:lnTo>
                    <a:lnTo>
                      <a:pt x="168" y="38"/>
                    </a:lnTo>
                    <a:lnTo>
                      <a:pt x="142" y="46"/>
                    </a:lnTo>
                    <a:lnTo>
                      <a:pt x="118" y="54"/>
                    </a:lnTo>
                    <a:lnTo>
                      <a:pt x="94" y="62"/>
                    </a:lnTo>
                    <a:lnTo>
                      <a:pt x="74" y="71"/>
                    </a:lnTo>
                    <a:lnTo>
                      <a:pt x="55" y="79"/>
                    </a:lnTo>
                    <a:lnTo>
                      <a:pt x="39" y="87"/>
                    </a:lnTo>
                    <a:lnTo>
                      <a:pt x="24" y="93"/>
                    </a:lnTo>
                    <a:lnTo>
                      <a:pt x="11" y="100"/>
                    </a:lnTo>
                    <a:lnTo>
                      <a:pt x="3" y="106"/>
                    </a:lnTo>
                    <a:lnTo>
                      <a:pt x="11" y="110"/>
                    </a:lnTo>
                    <a:lnTo>
                      <a:pt x="3" y="106"/>
                    </a:lnTo>
                    <a:lnTo>
                      <a:pt x="0" y="108"/>
                    </a:lnTo>
                    <a:lnTo>
                      <a:pt x="1" y="111"/>
                    </a:lnTo>
                    <a:lnTo>
                      <a:pt x="4" y="114"/>
                    </a:lnTo>
                    <a:lnTo>
                      <a:pt x="8" y="114"/>
                    </a:lnTo>
                    <a:lnTo>
                      <a:pt x="0"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35" name="Freeform 536"/>
              <p:cNvSpPr>
                <a:spLocks/>
              </p:cNvSpPr>
              <p:nvPr/>
            </p:nvSpPr>
            <p:spPr bwMode="auto">
              <a:xfrm>
                <a:off x="3464" y="4144"/>
                <a:ext cx="4" cy="8"/>
              </a:xfrm>
              <a:custGeom>
                <a:avLst/>
                <a:gdLst>
                  <a:gd name="T0" fmla="*/ 0 w 11"/>
                  <a:gd name="T1" fmla="*/ 0 h 25"/>
                  <a:gd name="T2" fmla="*/ 0 w 11"/>
                  <a:gd name="T3" fmla="*/ 0 h 25"/>
                  <a:gd name="T4" fmla="*/ 0 w 11"/>
                  <a:gd name="T5" fmla="*/ 0 h 25"/>
                  <a:gd name="T6" fmla="*/ 0 w 11"/>
                  <a:gd name="T7" fmla="*/ 0 h 25"/>
                  <a:gd name="T8" fmla="*/ 0 w 11"/>
                  <a:gd name="T9" fmla="*/ 0 h 25"/>
                  <a:gd name="T10" fmla="*/ 0 w 11"/>
                  <a:gd name="T11" fmla="*/ 0 h 25"/>
                  <a:gd name="T12" fmla="*/ 0 w 11"/>
                  <a:gd name="T13" fmla="*/ 0 h 25"/>
                  <a:gd name="T14" fmla="*/ 0 w 11"/>
                  <a:gd name="T15" fmla="*/ 0 h 25"/>
                  <a:gd name="T16" fmla="*/ 0 w 11"/>
                  <a:gd name="T17" fmla="*/ 0 h 25"/>
                  <a:gd name="T18" fmla="*/ 0 w 11"/>
                  <a:gd name="T19" fmla="*/ 0 h 25"/>
                  <a:gd name="T20" fmla="*/ 0 w 11"/>
                  <a:gd name="T21" fmla="*/ 0 h 25"/>
                  <a:gd name="T22" fmla="*/ 0 w 11"/>
                  <a:gd name="T23" fmla="*/ 0 h 25"/>
                  <a:gd name="T24" fmla="*/ 0 w 11"/>
                  <a:gd name="T25" fmla="*/ 0 h 25"/>
                  <a:gd name="T26" fmla="*/ 0 w 11"/>
                  <a:gd name="T27" fmla="*/ 0 h 25"/>
                  <a:gd name="T28" fmla="*/ 0 w 11"/>
                  <a:gd name="T29" fmla="*/ 0 h 25"/>
                  <a:gd name="T30" fmla="*/ 0 w 11"/>
                  <a:gd name="T31" fmla="*/ 0 h 25"/>
                  <a:gd name="T32" fmla="*/ 0 w 11"/>
                  <a:gd name="T33" fmla="*/ 0 h 25"/>
                  <a:gd name="T34" fmla="*/ 0 w 11"/>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 h="25">
                    <a:moveTo>
                      <a:pt x="3" y="8"/>
                    </a:moveTo>
                    <a:lnTo>
                      <a:pt x="0" y="4"/>
                    </a:lnTo>
                    <a:lnTo>
                      <a:pt x="1" y="10"/>
                    </a:lnTo>
                    <a:lnTo>
                      <a:pt x="0" y="15"/>
                    </a:lnTo>
                    <a:lnTo>
                      <a:pt x="0" y="21"/>
                    </a:lnTo>
                    <a:lnTo>
                      <a:pt x="0" y="25"/>
                    </a:lnTo>
                    <a:lnTo>
                      <a:pt x="11" y="25"/>
                    </a:lnTo>
                    <a:lnTo>
                      <a:pt x="11" y="21"/>
                    </a:lnTo>
                    <a:lnTo>
                      <a:pt x="11" y="15"/>
                    </a:lnTo>
                    <a:lnTo>
                      <a:pt x="10" y="10"/>
                    </a:lnTo>
                    <a:lnTo>
                      <a:pt x="8" y="4"/>
                    </a:lnTo>
                    <a:lnTo>
                      <a:pt x="6" y="0"/>
                    </a:lnTo>
                    <a:lnTo>
                      <a:pt x="8" y="4"/>
                    </a:lnTo>
                    <a:lnTo>
                      <a:pt x="7" y="2"/>
                    </a:lnTo>
                    <a:lnTo>
                      <a:pt x="4" y="0"/>
                    </a:lnTo>
                    <a:lnTo>
                      <a:pt x="1" y="2"/>
                    </a:lnTo>
                    <a:lnTo>
                      <a:pt x="0" y="4"/>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36" name="Freeform 537"/>
              <p:cNvSpPr>
                <a:spLocks/>
              </p:cNvSpPr>
              <p:nvPr/>
            </p:nvSpPr>
            <p:spPr bwMode="auto">
              <a:xfrm>
                <a:off x="3451" y="4141"/>
                <a:ext cx="15" cy="5"/>
              </a:xfrm>
              <a:custGeom>
                <a:avLst/>
                <a:gdLst>
                  <a:gd name="T0" fmla="*/ 0 w 44"/>
                  <a:gd name="T1" fmla="*/ 0 h 16"/>
                  <a:gd name="T2" fmla="*/ 0 w 44"/>
                  <a:gd name="T3" fmla="*/ 0 h 16"/>
                  <a:gd name="T4" fmla="*/ 0 w 44"/>
                  <a:gd name="T5" fmla="*/ 0 h 16"/>
                  <a:gd name="T6" fmla="*/ 0 w 44"/>
                  <a:gd name="T7" fmla="*/ 0 h 16"/>
                  <a:gd name="T8" fmla="*/ 0 w 44"/>
                  <a:gd name="T9" fmla="*/ 0 h 16"/>
                  <a:gd name="T10" fmla="*/ 0 w 44"/>
                  <a:gd name="T11" fmla="*/ 0 h 16"/>
                  <a:gd name="T12" fmla="*/ 0 w 44"/>
                  <a:gd name="T13" fmla="*/ 0 h 16"/>
                  <a:gd name="T14" fmla="*/ 0 w 44"/>
                  <a:gd name="T15" fmla="*/ 0 h 16"/>
                  <a:gd name="T16" fmla="*/ 0 w 44"/>
                  <a:gd name="T17" fmla="*/ 0 h 16"/>
                  <a:gd name="T18" fmla="*/ 0 w 44"/>
                  <a:gd name="T19" fmla="*/ 0 h 16"/>
                  <a:gd name="T20" fmla="*/ 0 w 44"/>
                  <a:gd name="T21" fmla="*/ 0 h 16"/>
                  <a:gd name="T22" fmla="*/ 0 w 44"/>
                  <a:gd name="T23" fmla="*/ 0 h 16"/>
                  <a:gd name="T24" fmla="*/ 0 w 44"/>
                  <a:gd name="T25" fmla="*/ 0 h 16"/>
                  <a:gd name="T26" fmla="*/ 0 w 44"/>
                  <a:gd name="T27" fmla="*/ 0 h 16"/>
                  <a:gd name="T28" fmla="*/ 0 w 44"/>
                  <a:gd name="T29" fmla="*/ 0 h 16"/>
                  <a:gd name="T30" fmla="*/ 0 w 44"/>
                  <a:gd name="T31" fmla="*/ 0 h 16"/>
                  <a:gd name="T32" fmla="*/ 0 w 44"/>
                  <a:gd name="T33" fmla="*/ 0 h 16"/>
                  <a:gd name="T34" fmla="*/ 0 w 44"/>
                  <a:gd name="T35" fmla="*/ 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4" h="16">
                    <a:moveTo>
                      <a:pt x="3" y="0"/>
                    </a:moveTo>
                    <a:lnTo>
                      <a:pt x="4" y="8"/>
                    </a:lnTo>
                    <a:lnTo>
                      <a:pt x="15" y="10"/>
                    </a:lnTo>
                    <a:lnTo>
                      <a:pt x="23" y="12"/>
                    </a:lnTo>
                    <a:lnTo>
                      <a:pt x="33" y="14"/>
                    </a:lnTo>
                    <a:lnTo>
                      <a:pt x="41" y="16"/>
                    </a:lnTo>
                    <a:lnTo>
                      <a:pt x="44" y="8"/>
                    </a:lnTo>
                    <a:lnTo>
                      <a:pt x="33" y="6"/>
                    </a:lnTo>
                    <a:lnTo>
                      <a:pt x="23" y="4"/>
                    </a:lnTo>
                    <a:lnTo>
                      <a:pt x="15" y="2"/>
                    </a:lnTo>
                    <a:lnTo>
                      <a:pt x="4" y="0"/>
                    </a:lnTo>
                    <a:lnTo>
                      <a:pt x="6" y="8"/>
                    </a:lnTo>
                    <a:lnTo>
                      <a:pt x="4" y="0"/>
                    </a:lnTo>
                    <a:lnTo>
                      <a:pt x="1" y="2"/>
                    </a:lnTo>
                    <a:lnTo>
                      <a:pt x="0" y="4"/>
                    </a:lnTo>
                    <a:lnTo>
                      <a:pt x="1" y="7"/>
                    </a:lnTo>
                    <a:lnTo>
                      <a:pt x="4"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37" name="Freeform 538"/>
              <p:cNvSpPr>
                <a:spLocks/>
              </p:cNvSpPr>
              <p:nvPr/>
            </p:nvSpPr>
            <p:spPr bwMode="auto">
              <a:xfrm>
                <a:off x="3452" y="4116"/>
                <a:ext cx="59" cy="28"/>
              </a:xfrm>
              <a:custGeom>
                <a:avLst/>
                <a:gdLst>
                  <a:gd name="T0" fmla="*/ 0 w 177"/>
                  <a:gd name="T1" fmla="*/ 0 h 83"/>
                  <a:gd name="T2" fmla="*/ 0 w 177"/>
                  <a:gd name="T3" fmla="*/ 0 h 83"/>
                  <a:gd name="T4" fmla="*/ 0 w 177"/>
                  <a:gd name="T5" fmla="*/ 0 h 83"/>
                  <a:gd name="T6" fmla="*/ 0 w 177"/>
                  <a:gd name="T7" fmla="*/ 0 h 83"/>
                  <a:gd name="T8" fmla="*/ 0 w 177"/>
                  <a:gd name="T9" fmla="*/ 0 h 83"/>
                  <a:gd name="T10" fmla="*/ 0 w 177"/>
                  <a:gd name="T11" fmla="*/ 0 h 83"/>
                  <a:gd name="T12" fmla="*/ 0 w 177"/>
                  <a:gd name="T13" fmla="*/ 0 h 83"/>
                  <a:gd name="T14" fmla="*/ 0 w 177"/>
                  <a:gd name="T15" fmla="*/ 0 h 83"/>
                  <a:gd name="T16" fmla="*/ 0 w 177"/>
                  <a:gd name="T17" fmla="*/ 0 h 83"/>
                  <a:gd name="T18" fmla="*/ 0 w 177"/>
                  <a:gd name="T19" fmla="*/ 0 h 83"/>
                  <a:gd name="T20" fmla="*/ 0 w 177"/>
                  <a:gd name="T21" fmla="*/ 0 h 83"/>
                  <a:gd name="T22" fmla="*/ 0 w 177"/>
                  <a:gd name="T23" fmla="*/ 0 h 83"/>
                  <a:gd name="T24" fmla="*/ 0 w 177"/>
                  <a:gd name="T25" fmla="*/ 0 h 83"/>
                  <a:gd name="T26" fmla="*/ 0 w 177"/>
                  <a:gd name="T27" fmla="*/ 0 h 83"/>
                  <a:gd name="T28" fmla="*/ 0 w 177"/>
                  <a:gd name="T29" fmla="*/ 0 h 83"/>
                  <a:gd name="T30" fmla="*/ 0 w 177"/>
                  <a:gd name="T31" fmla="*/ 0 h 83"/>
                  <a:gd name="T32" fmla="*/ 0 w 177"/>
                  <a:gd name="T33" fmla="*/ 0 h 83"/>
                  <a:gd name="T34" fmla="*/ 0 w 177"/>
                  <a:gd name="T35" fmla="*/ 0 h 83"/>
                  <a:gd name="T36" fmla="*/ 0 w 177"/>
                  <a:gd name="T37" fmla="*/ 0 h 83"/>
                  <a:gd name="T38" fmla="*/ 0 w 177"/>
                  <a:gd name="T39" fmla="*/ 0 h 83"/>
                  <a:gd name="T40" fmla="*/ 0 w 177"/>
                  <a:gd name="T41" fmla="*/ 0 h 83"/>
                  <a:gd name="T42" fmla="*/ 0 w 177"/>
                  <a:gd name="T43" fmla="*/ 0 h 83"/>
                  <a:gd name="T44" fmla="*/ 0 w 177"/>
                  <a:gd name="T45" fmla="*/ 0 h 83"/>
                  <a:gd name="T46" fmla="*/ 0 w 177"/>
                  <a:gd name="T47" fmla="*/ 0 h 83"/>
                  <a:gd name="T48" fmla="*/ 0 w 177"/>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7" h="83">
                    <a:moveTo>
                      <a:pt x="171" y="0"/>
                    </a:moveTo>
                    <a:lnTo>
                      <a:pt x="171" y="0"/>
                    </a:lnTo>
                    <a:lnTo>
                      <a:pt x="160" y="4"/>
                    </a:lnTo>
                    <a:lnTo>
                      <a:pt x="139" y="12"/>
                    </a:lnTo>
                    <a:lnTo>
                      <a:pt x="116" y="23"/>
                    </a:lnTo>
                    <a:lnTo>
                      <a:pt x="89" y="33"/>
                    </a:lnTo>
                    <a:lnTo>
                      <a:pt x="61" y="47"/>
                    </a:lnTo>
                    <a:lnTo>
                      <a:pt x="36" y="58"/>
                    </a:lnTo>
                    <a:lnTo>
                      <a:pt x="14" y="69"/>
                    </a:lnTo>
                    <a:lnTo>
                      <a:pt x="0" y="75"/>
                    </a:lnTo>
                    <a:lnTo>
                      <a:pt x="3" y="83"/>
                    </a:lnTo>
                    <a:lnTo>
                      <a:pt x="17" y="77"/>
                    </a:lnTo>
                    <a:lnTo>
                      <a:pt x="39" y="66"/>
                    </a:lnTo>
                    <a:lnTo>
                      <a:pt x="64" y="55"/>
                    </a:lnTo>
                    <a:lnTo>
                      <a:pt x="91" y="42"/>
                    </a:lnTo>
                    <a:lnTo>
                      <a:pt x="119" y="31"/>
                    </a:lnTo>
                    <a:lnTo>
                      <a:pt x="142" y="20"/>
                    </a:lnTo>
                    <a:lnTo>
                      <a:pt x="163" y="12"/>
                    </a:lnTo>
                    <a:lnTo>
                      <a:pt x="174" y="8"/>
                    </a:lnTo>
                    <a:lnTo>
                      <a:pt x="177" y="5"/>
                    </a:lnTo>
                    <a:lnTo>
                      <a:pt x="177" y="2"/>
                    </a:lnTo>
                    <a:lnTo>
                      <a:pt x="176" y="0"/>
                    </a:lnTo>
                    <a:lnTo>
                      <a:pt x="1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38" name="Freeform 539"/>
              <p:cNvSpPr>
                <a:spLocks/>
              </p:cNvSpPr>
              <p:nvPr/>
            </p:nvSpPr>
            <p:spPr bwMode="auto">
              <a:xfrm>
                <a:off x="3509" y="4114"/>
                <a:ext cx="84" cy="5"/>
              </a:xfrm>
              <a:custGeom>
                <a:avLst/>
                <a:gdLst>
                  <a:gd name="T0" fmla="*/ 0 w 250"/>
                  <a:gd name="T1" fmla="*/ 0 h 14"/>
                  <a:gd name="T2" fmla="*/ 0 w 250"/>
                  <a:gd name="T3" fmla="*/ 0 h 14"/>
                  <a:gd name="T4" fmla="*/ 0 w 250"/>
                  <a:gd name="T5" fmla="*/ 0 h 14"/>
                  <a:gd name="T6" fmla="*/ 0 w 250"/>
                  <a:gd name="T7" fmla="*/ 0 h 14"/>
                  <a:gd name="T8" fmla="*/ 0 w 250"/>
                  <a:gd name="T9" fmla="*/ 0 h 14"/>
                  <a:gd name="T10" fmla="*/ 0 w 250"/>
                  <a:gd name="T11" fmla="*/ 0 h 14"/>
                  <a:gd name="T12" fmla="*/ 0 w 250"/>
                  <a:gd name="T13" fmla="*/ 0 h 14"/>
                  <a:gd name="T14" fmla="*/ 0 w 250"/>
                  <a:gd name="T15" fmla="*/ 0 h 14"/>
                  <a:gd name="T16" fmla="*/ 0 w 250"/>
                  <a:gd name="T17" fmla="*/ 0 h 14"/>
                  <a:gd name="T18" fmla="*/ 0 w 250"/>
                  <a:gd name="T19" fmla="*/ 0 h 14"/>
                  <a:gd name="T20" fmla="*/ 0 w 250"/>
                  <a:gd name="T21" fmla="*/ 0 h 14"/>
                  <a:gd name="T22" fmla="*/ 0 w 250"/>
                  <a:gd name="T23" fmla="*/ 0 h 14"/>
                  <a:gd name="T24" fmla="*/ 0 w 250"/>
                  <a:gd name="T25" fmla="*/ 0 h 14"/>
                  <a:gd name="T26" fmla="*/ 0 w 250"/>
                  <a:gd name="T27" fmla="*/ 0 h 14"/>
                  <a:gd name="T28" fmla="*/ 0 w 250"/>
                  <a:gd name="T29" fmla="*/ 0 h 14"/>
                  <a:gd name="T30" fmla="*/ 0 w 250"/>
                  <a:gd name="T31" fmla="*/ 0 h 14"/>
                  <a:gd name="T32" fmla="*/ 0 w 250"/>
                  <a:gd name="T33" fmla="*/ 0 h 14"/>
                  <a:gd name="T34" fmla="*/ 0 w 250"/>
                  <a:gd name="T35" fmla="*/ 0 h 14"/>
                  <a:gd name="T36" fmla="*/ 0 w 250"/>
                  <a:gd name="T37" fmla="*/ 0 h 14"/>
                  <a:gd name="T38" fmla="*/ 0 w 250"/>
                  <a:gd name="T39" fmla="*/ 0 h 14"/>
                  <a:gd name="T40" fmla="*/ 0 w 250"/>
                  <a:gd name="T41" fmla="*/ 0 h 14"/>
                  <a:gd name="T42" fmla="*/ 0 w 250"/>
                  <a:gd name="T43" fmla="*/ 0 h 14"/>
                  <a:gd name="T44" fmla="*/ 0 w 250"/>
                  <a:gd name="T45" fmla="*/ 0 h 14"/>
                  <a:gd name="T46" fmla="*/ 0 w 250"/>
                  <a:gd name="T47" fmla="*/ 0 h 14"/>
                  <a:gd name="T48" fmla="*/ 0 w 250"/>
                  <a:gd name="T49" fmla="*/ 0 h 14"/>
                  <a:gd name="T50" fmla="*/ 0 w 250"/>
                  <a:gd name="T51" fmla="*/ 0 h 14"/>
                  <a:gd name="T52" fmla="*/ 0 w 250"/>
                  <a:gd name="T53" fmla="*/ 0 h 14"/>
                  <a:gd name="T54" fmla="*/ 0 w 250"/>
                  <a:gd name="T55" fmla="*/ 0 h 14"/>
                  <a:gd name="T56" fmla="*/ 0 w 250"/>
                  <a:gd name="T57" fmla="*/ 0 h 14"/>
                  <a:gd name="T58" fmla="*/ 0 w 250"/>
                  <a:gd name="T59" fmla="*/ 0 h 14"/>
                  <a:gd name="T60" fmla="*/ 0 w 250"/>
                  <a:gd name="T61" fmla="*/ 0 h 14"/>
                  <a:gd name="T62" fmla="*/ 0 w 250"/>
                  <a:gd name="T63" fmla="*/ 0 h 14"/>
                  <a:gd name="T64" fmla="*/ 0 w 250"/>
                  <a:gd name="T65" fmla="*/ 0 h 14"/>
                  <a:gd name="T66" fmla="*/ 0 w 250"/>
                  <a:gd name="T67" fmla="*/ 0 h 14"/>
                  <a:gd name="T68" fmla="*/ 0 w 250"/>
                  <a:gd name="T69" fmla="*/ 0 h 14"/>
                  <a:gd name="T70" fmla="*/ 0 w 250"/>
                  <a:gd name="T71" fmla="*/ 0 h 14"/>
                  <a:gd name="T72" fmla="*/ 0 w 250"/>
                  <a:gd name="T73" fmla="*/ 0 h 14"/>
                  <a:gd name="T74" fmla="*/ 0 w 250"/>
                  <a:gd name="T75" fmla="*/ 0 h 14"/>
                  <a:gd name="T76" fmla="*/ 0 w 250"/>
                  <a:gd name="T77" fmla="*/ 0 h 14"/>
                  <a:gd name="T78" fmla="*/ 0 w 250"/>
                  <a:gd name="T79" fmla="*/ 0 h 14"/>
                  <a:gd name="T80" fmla="*/ 0 w 250"/>
                  <a:gd name="T81" fmla="*/ 0 h 14"/>
                  <a:gd name="T82" fmla="*/ 0 w 250"/>
                  <a:gd name="T83" fmla="*/ 0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0" h="14">
                    <a:moveTo>
                      <a:pt x="246" y="12"/>
                    </a:moveTo>
                    <a:lnTo>
                      <a:pt x="246" y="4"/>
                    </a:lnTo>
                    <a:lnTo>
                      <a:pt x="237" y="4"/>
                    </a:lnTo>
                    <a:lnTo>
                      <a:pt x="227" y="2"/>
                    </a:lnTo>
                    <a:lnTo>
                      <a:pt x="213" y="2"/>
                    </a:lnTo>
                    <a:lnTo>
                      <a:pt x="197" y="2"/>
                    </a:lnTo>
                    <a:lnTo>
                      <a:pt x="179" y="0"/>
                    </a:lnTo>
                    <a:lnTo>
                      <a:pt x="159" y="0"/>
                    </a:lnTo>
                    <a:lnTo>
                      <a:pt x="140" y="0"/>
                    </a:lnTo>
                    <a:lnTo>
                      <a:pt x="120" y="0"/>
                    </a:lnTo>
                    <a:lnTo>
                      <a:pt x="99" y="0"/>
                    </a:lnTo>
                    <a:lnTo>
                      <a:pt x="79" y="0"/>
                    </a:lnTo>
                    <a:lnTo>
                      <a:pt x="61" y="0"/>
                    </a:lnTo>
                    <a:lnTo>
                      <a:pt x="44" y="0"/>
                    </a:lnTo>
                    <a:lnTo>
                      <a:pt x="29" y="2"/>
                    </a:lnTo>
                    <a:lnTo>
                      <a:pt x="16" y="3"/>
                    </a:lnTo>
                    <a:lnTo>
                      <a:pt x="8" y="4"/>
                    </a:lnTo>
                    <a:lnTo>
                      <a:pt x="0" y="6"/>
                    </a:lnTo>
                    <a:lnTo>
                      <a:pt x="3" y="14"/>
                    </a:lnTo>
                    <a:lnTo>
                      <a:pt x="8" y="12"/>
                    </a:lnTo>
                    <a:lnTo>
                      <a:pt x="16" y="11"/>
                    </a:lnTo>
                    <a:lnTo>
                      <a:pt x="29" y="12"/>
                    </a:lnTo>
                    <a:lnTo>
                      <a:pt x="44" y="11"/>
                    </a:lnTo>
                    <a:lnTo>
                      <a:pt x="61" y="11"/>
                    </a:lnTo>
                    <a:lnTo>
                      <a:pt x="79" y="11"/>
                    </a:lnTo>
                    <a:lnTo>
                      <a:pt x="99" y="11"/>
                    </a:lnTo>
                    <a:lnTo>
                      <a:pt x="120" y="11"/>
                    </a:lnTo>
                    <a:lnTo>
                      <a:pt x="140" y="11"/>
                    </a:lnTo>
                    <a:lnTo>
                      <a:pt x="159" y="11"/>
                    </a:lnTo>
                    <a:lnTo>
                      <a:pt x="179" y="11"/>
                    </a:lnTo>
                    <a:lnTo>
                      <a:pt x="197" y="12"/>
                    </a:lnTo>
                    <a:lnTo>
                      <a:pt x="213" y="12"/>
                    </a:lnTo>
                    <a:lnTo>
                      <a:pt x="227" y="12"/>
                    </a:lnTo>
                    <a:lnTo>
                      <a:pt x="237" y="12"/>
                    </a:lnTo>
                    <a:lnTo>
                      <a:pt x="246" y="12"/>
                    </a:lnTo>
                    <a:lnTo>
                      <a:pt x="246" y="4"/>
                    </a:lnTo>
                    <a:lnTo>
                      <a:pt x="246" y="12"/>
                    </a:lnTo>
                    <a:lnTo>
                      <a:pt x="249" y="11"/>
                    </a:lnTo>
                    <a:lnTo>
                      <a:pt x="250" y="8"/>
                    </a:lnTo>
                    <a:lnTo>
                      <a:pt x="249" y="6"/>
                    </a:lnTo>
                    <a:lnTo>
                      <a:pt x="246" y="4"/>
                    </a:lnTo>
                    <a:lnTo>
                      <a:pt x="24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39" name="Freeform 540"/>
              <p:cNvSpPr>
                <a:spLocks/>
              </p:cNvSpPr>
              <p:nvPr/>
            </p:nvSpPr>
            <p:spPr bwMode="auto">
              <a:xfrm>
                <a:off x="3383" y="4133"/>
                <a:ext cx="53" cy="14"/>
              </a:xfrm>
              <a:custGeom>
                <a:avLst/>
                <a:gdLst>
                  <a:gd name="T0" fmla="*/ 0 w 159"/>
                  <a:gd name="T1" fmla="*/ 0 h 43"/>
                  <a:gd name="T2" fmla="*/ 0 w 159"/>
                  <a:gd name="T3" fmla="*/ 0 h 43"/>
                  <a:gd name="T4" fmla="*/ 0 w 159"/>
                  <a:gd name="T5" fmla="*/ 0 h 43"/>
                  <a:gd name="T6" fmla="*/ 0 w 159"/>
                  <a:gd name="T7" fmla="*/ 0 h 43"/>
                  <a:gd name="T8" fmla="*/ 0 w 159"/>
                  <a:gd name="T9" fmla="*/ 0 h 43"/>
                  <a:gd name="T10" fmla="*/ 0 w 159"/>
                  <a:gd name="T11" fmla="*/ 0 h 43"/>
                  <a:gd name="T12" fmla="*/ 0 w 159"/>
                  <a:gd name="T13" fmla="*/ 0 h 43"/>
                  <a:gd name="T14" fmla="*/ 0 w 159"/>
                  <a:gd name="T15" fmla="*/ 0 h 43"/>
                  <a:gd name="T16" fmla="*/ 0 w 159"/>
                  <a:gd name="T17" fmla="*/ 0 h 43"/>
                  <a:gd name="T18" fmla="*/ 0 w 159"/>
                  <a:gd name="T19" fmla="*/ 0 h 43"/>
                  <a:gd name="T20" fmla="*/ 0 w 159"/>
                  <a:gd name="T21" fmla="*/ 0 h 43"/>
                  <a:gd name="T22" fmla="*/ 0 w 159"/>
                  <a:gd name="T23" fmla="*/ 0 h 43"/>
                  <a:gd name="T24" fmla="*/ 0 w 159"/>
                  <a:gd name="T25" fmla="*/ 0 h 43"/>
                  <a:gd name="T26" fmla="*/ 0 w 159"/>
                  <a:gd name="T27" fmla="*/ 0 h 43"/>
                  <a:gd name="T28" fmla="*/ 0 w 159"/>
                  <a:gd name="T29" fmla="*/ 0 h 43"/>
                  <a:gd name="T30" fmla="*/ 0 w 159"/>
                  <a:gd name="T31" fmla="*/ 0 h 43"/>
                  <a:gd name="T32" fmla="*/ 0 w 159"/>
                  <a:gd name="T33" fmla="*/ 0 h 43"/>
                  <a:gd name="T34" fmla="*/ 0 w 159"/>
                  <a:gd name="T35" fmla="*/ 0 h 43"/>
                  <a:gd name="T36" fmla="*/ 0 w 159"/>
                  <a:gd name="T37" fmla="*/ 0 h 43"/>
                  <a:gd name="T38" fmla="*/ 0 w 159"/>
                  <a:gd name="T39" fmla="*/ 0 h 43"/>
                  <a:gd name="T40" fmla="*/ 0 w 159"/>
                  <a:gd name="T41" fmla="*/ 0 h 43"/>
                  <a:gd name="T42" fmla="*/ 0 w 159"/>
                  <a:gd name="T43" fmla="*/ 0 h 43"/>
                  <a:gd name="T44" fmla="*/ 0 w 159"/>
                  <a:gd name="T45" fmla="*/ 0 h 43"/>
                  <a:gd name="T46" fmla="*/ 0 w 159"/>
                  <a:gd name="T47" fmla="*/ 0 h 43"/>
                  <a:gd name="T48" fmla="*/ 0 w 159"/>
                  <a:gd name="T49" fmla="*/ 0 h 43"/>
                  <a:gd name="T50" fmla="*/ 0 w 159"/>
                  <a:gd name="T51" fmla="*/ 0 h 43"/>
                  <a:gd name="T52" fmla="*/ 0 w 159"/>
                  <a:gd name="T53" fmla="*/ 0 h 43"/>
                  <a:gd name="T54" fmla="*/ 0 w 159"/>
                  <a:gd name="T55" fmla="*/ 0 h 43"/>
                  <a:gd name="T56" fmla="*/ 0 w 159"/>
                  <a:gd name="T57" fmla="*/ 0 h 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9" h="43">
                    <a:moveTo>
                      <a:pt x="3" y="28"/>
                    </a:moveTo>
                    <a:lnTo>
                      <a:pt x="16" y="19"/>
                    </a:lnTo>
                    <a:lnTo>
                      <a:pt x="32" y="12"/>
                    </a:lnTo>
                    <a:lnTo>
                      <a:pt x="51" y="7"/>
                    </a:lnTo>
                    <a:lnTo>
                      <a:pt x="70" y="3"/>
                    </a:lnTo>
                    <a:lnTo>
                      <a:pt x="89" y="0"/>
                    </a:lnTo>
                    <a:lnTo>
                      <a:pt x="109" y="0"/>
                    </a:lnTo>
                    <a:lnTo>
                      <a:pt x="128" y="0"/>
                    </a:lnTo>
                    <a:lnTo>
                      <a:pt x="146" y="3"/>
                    </a:lnTo>
                    <a:lnTo>
                      <a:pt x="157" y="5"/>
                    </a:lnTo>
                    <a:lnTo>
                      <a:pt x="159" y="8"/>
                    </a:lnTo>
                    <a:lnTo>
                      <a:pt x="153" y="11"/>
                    </a:lnTo>
                    <a:lnTo>
                      <a:pt x="144" y="13"/>
                    </a:lnTo>
                    <a:lnTo>
                      <a:pt x="131" y="15"/>
                    </a:lnTo>
                    <a:lnTo>
                      <a:pt x="118" y="16"/>
                    </a:lnTo>
                    <a:lnTo>
                      <a:pt x="108" y="18"/>
                    </a:lnTo>
                    <a:lnTo>
                      <a:pt x="102" y="18"/>
                    </a:lnTo>
                    <a:lnTo>
                      <a:pt x="98" y="18"/>
                    </a:lnTo>
                    <a:lnTo>
                      <a:pt x="91" y="18"/>
                    </a:lnTo>
                    <a:lnTo>
                      <a:pt x="80" y="19"/>
                    </a:lnTo>
                    <a:lnTo>
                      <a:pt x="70" y="20"/>
                    </a:lnTo>
                    <a:lnTo>
                      <a:pt x="59" y="22"/>
                    </a:lnTo>
                    <a:lnTo>
                      <a:pt x="47" y="24"/>
                    </a:lnTo>
                    <a:lnTo>
                      <a:pt x="35" y="30"/>
                    </a:lnTo>
                    <a:lnTo>
                      <a:pt x="25" y="35"/>
                    </a:lnTo>
                    <a:lnTo>
                      <a:pt x="9" y="43"/>
                    </a:lnTo>
                    <a:lnTo>
                      <a:pt x="2" y="42"/>
                    </a:lnTo>
                    <a:lnTo>
                      <a:pt x="0" y="35"/>
                    </a:lnTo>
                    <a:lnTo>
                      <a:pt x="3" y="2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40" name="Freeform 541"/>
              <p:cNvSpPr>
                <a:spLocks/>
              </p:cNvSpPr>
              <p:nvPr/>
            </p:nvSpPr>
            <p:spPr bwMode="auto">
              <a:xfrm>
                <a:off x="3383" y="4131"/>
                <a:ext cx="49" cy="13"/>
              </a:xfrm>
              <a:custGeom>
                <a:avLst/>
                <a:gdLst>
                  <a:gd name="T0" fmla="*/ 0 w 146"/>
                  <a:gd name="T1" fmla="*/ 0 h 37"/>
                  <a:gd name="T2" fmla="*/ 0 w 146"/>
                  <a:gd name="T3" fmla="*/ 0 h 37"/>
                  <a:gd name="T4" fmla="*/ 0 w 146"/>
                  <a:gd name="T5" fmla="*/ 0 h 37"/>
                  <a:gd name="T6" fmla="*/ 0 w 146"/>
                  <a:gd name="T7" fmla="*/ 0 h 37"/>
                  <a:gd name="T8" fmla="*/ 0 w 146"/>
                  <a:gd name="T9" fmla="*/ 0 h 37"/>
                  <a:gd name="T10" fmla="*/ 0 w 146"/>
                  <a:gd name="T11" fmla="*/ 0 h 37"/>
                  <a:gd name="T12" fmla="*/ 0 w 146"/>
                  <a:gd name="T13" fmla="*/ 0 h 37"/>
                  <a:gd name="T14" fmla="*/ 0 w 146"/>
                  <a:gd name="T15" fmla="*/ 0 h 37"/>
                  <a:gd name="T16" fmla="*/ 0 w 146"/>
                  <a:gd name="T17" fmla="*/ 0 h 37"/>
                  <a:gd name="T18" fmla="*/ 0 w 146"/>
                  <a:gd name="T19" fmla="*/ 0 h 37"/>
                  <a:gd name="T20" fmla="*/ 0 w 146"/>
                  <a:gd name="T21" fmla="*/ 0 h 37"/>
                  <a:gd name="T22" fmla="*/ 0 w 146"/>
                  <a:gd name="T23" fmla="*/ 0 h 37"/>
                  <a:gd name="T24" fmla="*/ 0 w 146"/>
                  <a:gd name="T25" fmla="*/ 0 h 37"/>
                  <a:gd name="T26" fmla="*/ 0 w 146"/>
                  <a:gd name="T27" fmla="*/ 0 h 37"/>
                  <a:gd name="T28" fmla="*/ 0 w 146"/>
                  <a:gd name="T29" fmla="*/ 0 h 37"/>
                  <a:gd name="T30" fmla="*/ 0 w 146"/>
                  <a:gd name="T31" fmla="*/ 0 h 37"/>
                  <a:gd name="T32" fmla="*/ 0 w 146"/>
                  <a:gd name="T33" fmla="*/ 0 h 37"/>
                  <a:gd name="T34" fmla="*/ 0 w 146"/>
                  <a:gd name="T35" fmla="*/ 0 h 37"/>
                  <a:gd name="T36" fmla="*/ 0 w 146"/>
                  <a:gd name="T37" fmla="*/ 0 h 37"/>
                  <a:gd name="T38" fmla="*/ 0 w 146"/>
                  <a:gd name="T39" fmla="*/ 0 h 37"/>
                  <a:gd name="T40" fmla="*/ 0 w 146"/>
                  <a:gd name="T41" fmla="*/ 0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6" h="37">
                    <a:moveTo>
                      <a:pt x="146" y="4"/>
                    </a:moveTo>
                    <a:lnTo>
                      <a:pt x="146" y="4"/>
                    </a:lnTo>
                    <a:lnTo>
                      <a:pt x="128" y="1"/>
                    </a:lnTo>
                    <a:lnTo>
                      <a:pt x="109" y="0"/>
                    </a:lnTo>
                    <a:lnTo>
                      <a:pt x="89" y="1"/>
                    </a:lnTo>
                    <a:lnTo>
                      <a:pt x="70" y="4"/>
                    </a:lnTo>
                    <a:lnTo>
                      <a:pt x="50" y="8"/>
                    </a:lnTo>
                    <a:lnTo>
                      <a:pt x="31" y="13"/>
                    </a:lnTo>
                    <a:lnTo>
                      <a:pt x="14" y="20"/>
                    </a:lnTo>
                    <a:lnTo>
                      <a:pt x="0" y="29"/>
                    </a:lnTo>
                    <a:lnTo>
                      <a:pt x="6" y="37"/>
                    </a:lnTo>
                    <a:lnTo>
                      <a:pt x="19" y="28"/>
                    </a:lnTo>
                    <a:lnTo>
                      <a:pt x="34" y="21"/>
                    </a:lnTo>
                    <a:lnTo>
                      <a:pt x="53" y="16"/>
                    </a:lnTo>
                    <a:lnTo>
                      <a:pt x="70" y="12"/>
                    </a:lnTo>
                    <a:lnTo>
                      <a:pt x="89" y="9"/>
                    </a:lnTo>
                    <a:lnTo>
                      <a:pt x="109" y="10"/>
                    </a:lnTo>
                    <a:lnTo>
                      <a:pt x="128" y="9"/>
                    </a:lnTo>
                    <a:lnTo>
                      <a:pt x="146" y="12"/>
                    </a:lnTo>
                    <a:lnTo>
                      <a:pt x="14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41" name="Freeform 542"/>
              <p:cNvSpPr>
                <a:spLocks/>
              </p:cNvSpPr>
              <p:nvPr/>
            </p:nvSpPr>
            <p:spPr bwMode="auto">
              <a:xfrm>
                <a:off x="3417" y="4133"/>
                <a:ext cx="21" cy="8"/>
              </a:xfrm>
              <a:custGeom>
                <a:avLst/>
                <a:gdLst>
                  <a:gd name="T0" fmla="*/ 0 w 61"/>
                  <a:gd name="T1" fmla="*/ 0 h 24"/>
                  <a:gd name="T2" fmla="*/ 0 w 61"/>
                  <a:gd name="T3" fmla="*/ 0 h 24"/>
                  <a:gd name="T4" fmla="*/ 0 w 61"/>
                  <a:gd name="T5" fmla="*/ 0 h 24"/>
                  <a:gd name="T6" fmla="*/ 0 w 61"/>
                  <a:gd name="T7" fmla="*/ 0 h 24"/>
                  <a:gd name="T8" fmla="*/ 0 w 61"/>
                  <a:gd name="T9" fmla="*/ 0 h 24"/>
                  <a:gd name="T10" fmla="*/ 0 w 61"/>
                  <a:gd name="T11" fmla="*/ 0 h 24"/>
                  <a:gd name="T12" fmla="*/ 0 w 61"/>
                  <a:gd name="T13" fmla="*/ 0 h 24"/>
                  <a:gd name="T14" fmla="*/ 0 w 61"/>
                  <a:gd name="T15" fmla="*/ 0 h 24"/>
                  <a:gd name="T16" fmla="*/ 0 w 61"/>
                  <a:gd name="T17" fmla="*/ 0 h 24"/>
                  <a:gd name="T18" fmla="*/ 0 w 61"/>
                  <a:gd name="T19" fmla="*/ 0 h 24"/>
                  <a:gd name="T20" fmla="*/ 0 w 61"/>
                  <a:gd name="T21" fmla="*/ 0 h 24"/>
                  <a:gd name="T22" fmla="*/ 0 w 61"/>
                  <a:gd name="T23" fmla="*/ 0 h 24"/>
                  <a:gd name="T24" fmla="*/ 0 w 61"/>
                  <a:gd name="T25" fmla="*/ 0 h 24"/>
                  <a:gd name="T26" fmla="*/ 0 w 61"/>
                  <a:gd name="T27" fmla="*/ 0 h 24"/>
                  <a:gd name="T28" fmla="*/ 0 w 61"/>
                  <a:gd name="T29" fmla="*/ 0 h 24"/>
                  <a:gd name="T30" fmla="*/ 0 w 61"/>
                  <a:gd name="T31" fmla="*/ 0 h 24"/>
                  <a:gd name="T32" fmla="*/ 0 w 61"/>
                  <a:gd name="T33" fmla="*/ 0 h 24"/>
                  <a:gd name="T34" fmla="*/ 0 w 61"/>
                  <a:gd name="T35" fmla="*/ 0 h 24"/>
                  <a:gd name="T36" fmla="*/ 0 w 61"/>
                  <a:gd name="T37" fmla="*/ 0 h 24"/>
                  <a:gd name="T38" fmla="*/ 0 w 61"/>
                  <a:gd name="T39" fmla="*/ 0 h 24"/>
                  <a:gd name="T40" fmla="*/ 0 w 6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1" h="24">
                    <a:moveTo>
                      <a:pt x="0" y="24"/>
                    </a:moveTo>
                    <a:lnTo>
                      <a:pt x="0" y="24"/>
                    </a:lnTo>
                    <a:lnTo>
                      <a:pt x="6" y="23"/>
                    </a:lnTo>
                    <a:lnTo>
                      <a:pt x="16" y="21"/>
                    </a:lnTo>
                    <a:lnTo>
                      <a:pt x="29" y="20"/>
                    </a:lnTo>
                    <a:lnTo>
                      <a:pt x="42" y="19"/>
                    </a:lnTo>
                    <a:lnTo>
                      <a:pt x="53" y="16"/>
                    </a:lnTo>
                    <a:lnTo>
                      <a:pt x="61" y="12"/>
                    </a:lnTo>
                    <a:lnTo>
                      <a:pt x="57" y="2"/>
                    </a:lnTo>
                    <a:lnTo>
                      <a:pt x="44" y="0"/>
                    </a:lnTo>
                    <a:lnTo>
                      <a:pt x="44" y="8"/>
                    </a:lnTo>
                    <a:lnTo>
                      <a:pt x="54" y="10"/>
                    </a:lnTo>
                    <a:lnTo>
                      <a:pt x="53" y="6"/>
                    </a:lnTo>
                    <a:lnTo>
                      <a:pt x="50" y="8"/>
                    </a:lnTo>
                    <a:lnTo>
                      <a:pt x="42" y="10"/>
                    </a:lnTo>
                    <a:lnTo>
                      <a:pt x="29" y="12"/>
                    </a:lnTo>
                    <a:lnTo>
                      <a:pt x="16" y="13"/>
                    </a:lnTo>
                    <a:lnTo>
                      <a:pt x="6" y="14"/>
                    </a:lnTo>
                    <a:lnTo>
                      <a:pt x="0" y="13"/>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42" name="Freeform 543"/>
              <p:cNvSpPr>
                <a:spLocks/>
              </p:cNvSpPr>
              <p:nvPr/>
            </p:nvSpPr>
            <p:spPr bwMode="auto">
              <a:xfrm>
                <a:off x="3391" y="4137"/>
                <a:ext cx="26" cy="9"/>
              </a:xfrm>
              <a:custGeom>
                <a:avLst/>
                <a:gdLst>
                  <a:gd name="T0" fmla="*/ 0 w 80"/>
                  <a:gd name="T1" fmla="*/ 0 h 27"/>
                  <a:gd name="T2" fmla="*/ 0 w 80"/>
                  <a:gd name="T3" fmla="*/ 0 h 27"/>
                  <a:gd name="T4" fmla="*/ 0 w 80"/>
                  <a:gd name="T5" fmla="*/ 0 h 27"/>
                  <a:gd name="T6" fmla="*/ 0 w 80"/>
                  <a:gd name="T7" fmla="*/ 0 h 27"/>
                  <a:gd name="T8" fmla="*/ 0 w 80"/>
                  <a:gd name="T9" fmla="*/ 0 h 27"/>
                  <a:gd name="T10" fmla="*/ 0 w 80"/>
                  <a:gd name="T11" fmla="*/ 0 h 27"/>
                  <a:gd name="T12" fmla="*/ 0 w 80"/>
                  <a:gd name="T13" fmla="*/ 0 h 27"/>
                  <a:gd name="T14" fmla="*/ 0 w 80"/>
                  <a:gd name="T15" fmla="*/ 0 h 27"/>
                  <a:gd name="T16" fmla="*/ 0 w 80"/>
                  <a:gd name="T17" fmla="*/ 0 h 27"/>
                  <a:gd name="T18" fmla="*/ 0 w 80"/>
                  <a:gd name="T19" fmla="*/ 0 h 27"/>
                  <a:gd name="T20" fmla="*/ 0 w 80"/>
                  <a:gd name="T21" fmla="*/ 0 h 27"/>
                  <a:gd name="T22" fmla="*/ 0 w 80"/>
                  <a:gd name="T23" fmla="*/ 0 h 27"/>
                  <a:gd name="T24" fmla="*/ 0 w 80"/>
                  <a:gd name="T25" fmla="*/ 0 h 27"/>
                  <a:gd name="T26" fmla="*/ 0 w 80"/>
                  <a:gd name="T27" fmla="*/ 0 h 27"/>
                  <a:gd name="T28" fmla="*/ 0 w 80"/>
                  <a:gd name="T29" fmla="*/ 0 h 27"/>
                  <a:gd name="T30" fmla="*/ 0 w 80"/>
                  <a:gd name="T31" fmla="*/ 0 h 27"/>
                  <a:gd name="T32" fmla="*/ 0 w 80"/>
                  <a:gd name="T33" fmla="*/ 0 h 27"/>
                  <a:gd name="T34" fmla="*/ 0 w 80"/>
                  <a:gd name="T35" fmla="*/ 0 h 27"/>
                  <a:gd name="T36" fmla="*/ 0 w 80"/>
                  <a:gd name="T37" fmla="*/ 0 h 27"/>
                  <a:gd name="T38" fmla="*/ 0 w 80"/>
                  <a:gd name="T39" fmla="*/ 0 h 27"/>
                  <a:gd name="T40" fmla="*/ 0 w 80"/>
                  <a:gd name="T41" fmla="*/ 0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 h="27">
                    <a:moveTo>
                      <a:pt x="6" y="27"/>
                    </a:moveTo>
                    <a:lnTo>
                      <a:pt x="6" y="27"/>
                    </a:lnTo>
                    <a:lnTo>
                      <a:pt x="15" y="22"/>
                    </a:lnTo>
                    <a:lnTo>
                      <a:pt x="26" y="16"/>
                    </a:lnTo>
                    <a:lnTo>
                      <a:pt x="37" y="14"/>
                    </a:lnTo>
                    <a:lnTo>
                      <a:pt x="48" y="12"/>
                    </a:lnTo>
                    <a:lnTo>
                      <a:pt x="58" y="11"/>
                    </a:lnTo>
                    <a:lnTo>
                      <a:pt x="69" y="10"/>
                    </a:lnTo>
                    <a:lnTo>
                      <a:pt x="76" y="11"/>
                    </a:lnTo>
                    <a:lnTo>
                      <a:pt x="80" y="11"/>
                    </a:lnTo>
                    <a:lnTo>
                      <a:pt x="80" y="0"/>
                    </a:lnTo>
                    <a:lnTo>
                      <a:pt x="76" y="0"/>
                    </a:lnTo>
                    <a:lnTo>
                      <a:pt x="69" y="1"/>
                    </a:lnTo>
                    <a:lnTo>
                      <a:pt x="58" y="3"/>
                    </a:lnTo>
                    <a:lnTo>
                      <a:pt x="48" y="4"/>
                    </a:lnTo>
                    <a:lnTo>
                      <a:pt x="37" y="6"/>
                    </a:lnTo>
                    <a:lnTo>
                      <a:pt x="24" y="8"/>
                    </a:lnTo>
                    <a:lnTo>
                      <a:pt x="12" y="14"/>
                    </a:lnTo>
                    <a:lnTo>
                      <a:pt x="0" y="19"/>
                    </a:lnTo>
                    <a:lnTo>
                      <a:pt x="6"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43" name="Freeform 544"/>
              <p:cNvSpPr>
                <a:spLocks/>
              </p:cNvSpPr>
              <p:nvPr/>
            </p:nvSpPr>
            <p:spPr bwMode="auto">
              <a:xfrm>
                <a:off x="3382" y="4141"/>
                <a:ext cx="11" cy="8"/>
              </a:xfrm>
              <a:custGeom>
                <a:avLst/>
                <a:gdLst>
                  <a:gd name="T0" fmla="*/ 0 w 32"/>
                  <a:gd name="T1" fmla="*/ 0 h 24"/>
                  <a:gd name="T2" fmla="*/ 0 w 32"/>
                  <a:gd name="T3" fmla="*/ 0 h 24"/>
                  <a:gd name="T4" fmla="*/ 0 w 32"/>
                  <a:gd name="T5" fmla="*/ 0 h 24"/>
                  <a:gd name="T6" fmla="*/ 0 w 32"/>
                  <a:gd name="T7" fmla="*/ 0 h 24"/>
                  <a:gd name="T8" fmla="*/ 0 w 32"/>
                  <a:gd name="T9" fmla="*/ 0 h 24"/>
                  <a:gd name="T10" fmla="*/ 0 w 32"/>
                  <a:gd name="T11" fmla="*/ 0 h 24"/>
                  <a:gd name="T12" fmla="*/ 0 w 32"/>
                  <a:gd name="T13" fmla="*/ 0 h 24"/>
                  <a:gd name="T14" fmla="*/ 0 w 32"/>
                  <a:gd name="T15" fmla="*/ 0 h 24"/>
                  <a:gd name="T16" fmla="*/ 0 w 32"/>
                  <a:gd name="T17" fmla="*/ 0 h 24"/>
                  <a:gd name="T18" fmla="*/ 0 w 32"/>
                  <a:gd name="T19" fmla="*/ 0 h 24"/>
                  <a:gd name="T20" fmla="*/ 0 w 32"/>
                  <a:gd name="T21" fmla="*/ 0 h 24"/>
                  <a:gd name="T22" fmla="*/ 0 w 32"/>
                  <a:gd name="T23" fmla="*/ 0 h 24"/>
                  <a:gd name="T24" fmla="*/ 0 w 32"/>
                  <a:gd name="T25" fmla="*/ 0 h 24"/>
                  <a:gd name="T26" fmla="*/ 0 w 32"/>
                  <a:gd name="T27" fmla="*/ 0 h 24"/>
                  <a:gd name="T28" fmla="*/ 0 w 32"/>
                  <a:gd name="T29" fmla="*/ 0 h 24"/>
                  <a:gd name="T30" fmla="*/ 0 w 32"/>
                  <a:gd name="T31" fmla="*/ 0 h 24"/>
                  <a:gd name="T32" fmla="*/ 0 w 32"/>
                  <a:gd name="T33" fmla="*/ 0 h 24"/>
                  <a:gd name="T34" fmla="*/ 0 w 32"/>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24">
                    <a:moveTo>
                      <a:pt x="4" y="1"/>
                    </a:moveTo>
                    <a:lnTo>
                      <a:pt x="3" y="3"/>
                    </a:lnTo>
                    <a:lnTo>
                      <a:pt x="0" y="12"/>
                    </a:lnTo>
                    <a:lnTo>
                      <a:pt x="3" y="21"/>
                    </a:lnTo>
                    <a:lnTo>
                      <a:pt x="15" y="24"/>
                    </a:lnTo>
                    <a:lnTo>
                      <a:pt x="32" y="16"/>
                    </a:lnTo>
                    <a:lnTo>
                      <a:pt x="26" y="8"/>
                    </a:lnTo>
                    <a:lnTo>
                      <a:pt x="12" y="16"/>
                    </a:lnTo>
                    <a:lnTo>
                      <a:pt x="9" y="16"/>
                    </a:lnTo>
                    <a:lnTo>
                      <a:pt x="9" y="12"/>
                    </a:lnTo>
                    <a:lnTo>
                      <a:pt x="12" y="8"/>
                    </a:lnTo>
                    <a:lnTo>
                      <a:pt x="10" y="9"/>
                    </a:lnTo>
                    <a:lnTo>
                      <a:pt x="12" y="8"/>
                    </a:lnTo>
                    <a:lnTo>
                      <a:pt x="12" y="4"/>
                    </a:lnTo>
                    <a:lnTo>
                      <a:pt x="10" y="1"/>
                    </a:lnTo>
                    <a:lnTo>
                      <a:pt x="6" y="0"/>
                    </a:lnTo>
                    <a:lnTo>
                      <a:pt x="3" y="3"/>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44" name="Freeform 545"/>
              <p:cNvSpPr>
                <a:spLocks/>
              </p:cNvSpPr>
              <p:nvPr/>
            </p:nvSpPr>
            <p:spPr bwMode="auto">
              <a:xfrm>
                <a:off x="2674" y="3879"/>
                <a:ext cx="296" cy="100"/>
              </a:xfrm>
              <a:custGeom>
                <a:avLst/>
                <a:gdLst>
                  <a:gd name="T0" fmla="*/ 0 w 887"/>
                  <a:gd name="T1" fmla="*/ 0 h 299"/>
                  <a:gd name="T2" fmla="*/ 0 w 887"/>
                  <a:gd name="T3" fmla="*/ 0 h 299"/>
                  <a:gd name="T4" fmla="*/ 0 w 887"/>
                  <a:gd name="T5" fmla="*/ 0 h 299"/>
                  <a:gd name="T6" fmla="*/ 0 w 887"/>
                  <a:gd name="T7" fmla="*/ 0 h 299"/>
                  <a:gd name="T8" fmla="*/ 0 w 887"/>
                  <a:gd name="T9" fmla="*/ 0 h 299"/>
                  <a:gd name="T10" fmla="*/ 0 w 887"/>
                  <a:gd name="T11" fmla="*/ 0 h 299"/>
                  <a:gd name="T12" fmla="*/ 0 w 887"/>
                  <a:gd name="T13" fmla="*/ 0 h 299"/>
                  <a:gd name="T14" fmla="*/ 0 w 887"/>
                  <a:gd name="T15" fmla="*/ 0 h 299"/>
                  <a:gd name="T16" fmla="*/ 0 w 887"/>
                  <a:gd name="T17" fmla="*/ 0 h 299"/>
                  <a:gd name="T18" fmla="*/ 0 w 887"/>
                  <a:gd name="T19" fmla="*/ 0 h 299"/>
                  <a:gd name="T20" fmla="*/ 0 w 887"/>
                  <a:gd name="T21" fmla="*/ 0 h 299"/>
                  <a:gd name="T22" fmla="*/ 0 w 887"/>
                  <a:gd name="T23" fmla="*/ 0 h 299"/>
                  <a:gd name="T24" fmla="*/ 0 w 887"/>
                  <a:gd name="T25" fmla="*/ 0 h 299"/>
                  <a:gd name="T26" fmla="*/ 0 w 887"/>
                  <a:gd name="T27" fmla="*/ 0 h 299"/>
                  <a:gd name="T28" fmla="*/ 0 w 887"/>
                  <a:gd name="T29" fmla="*/ 0 h 299"/>
                  <a:gd name="T30" fmla="*/ 0 w 887"/>
                  <a:gd name="T31" fmla="*/ 0 h 299"/>
                  <a:gd name="T32" fmla="*/ 0 w 887"/>
                  <a:gd name="T33" fmla="*/ 0 h 299"/>
                  <a:gd name="T34" fmla="*/ 0 w 887"/>
                  <a:gd name="T35" fmla="*/ 0 h 299"/>
                  <a:gd name="T36" fmla="*/ 0 w 887"/>
                  <a:gd name="T37" fmla="*/ 0 h 299"/>
                  <a:gd name="T38" fmla="*/ 0 w 887"/>
                  <a:gd name="T39" fmla="*/ 0 h 299"/>
                  <a:gd name="T40" fmla="*/ 0 w 887"/>
                  <a:gd name="T41" fmla="*/ 0 h 299"/>
                  <a:gd name="T42" fmla="*/ 0 w 887"/>
                  <a:gd name="T43" fmla="*/ 0 h 299"/>
                  <a:gd name="T44" fmla="*/ 0 w 887"/>
                  <a:gd name="T45" fmla="*/ 0 h 299"/>
                  <a:gd name="T46" fmla="*/ 0 w 887"/>
                  <a:gd name="T47" fmla="*/ 0 h 299"/>
                  <a:gd name="T48" fmla="*/ 0 w 887"/>
                  <a:gd name="T49" fmla="*/ 0 h 299"/>
                  <a:gd name="T50" fmla="*/ 0 w 887"/>
                  <a:gd name="T51" fmla="*/ 0 h 299"/>
                  <a:gd name="T52" fmla="*/ 0 w 887"/>
                  <a:gd name="T53" fmla="*/ 0 h 299"/>
                  <a:gd name="T54" fmla="*/ 0 w 887"/>
                  <a:gd name="T55" fmla="*/ 0 h 299"/>
                  <a:gd name="T56" fmla="*/ 0 w 887"/>
                  <a:gd name="T57" fmla="*/ 0 h 299"/>
                  <a:gd name="T58" fmla="*/ 0 w 887"/>
                  <a:gd name="T59" fmla="*/ 0 h 299"/>
                  <a:gd name="T60" fmla="*/ 0 w 887"/>
                  <a:gd name="T61" fmla="*/ 0 h 299"/>
                  <a:gd name="T62" fmla="*/ 0 w 887"/>
                  <a:gd name="T63" fmla="*/ 0 h 299"/>
                  <a:gd name="T64" fmla="*/ 0 w 887"/>
                  <a:gd name="T65" fmla="*/ 0 h 299"/>
                  <a:gd name="T66" fmla="*/ 0 w 887"/>
                  <a:gd name="T67" fmla="*/ 0 h 299"/>
                  <a:gd name="T68" fmla="*/ 0 w 887"/>
                  <a:gd name="T69" fmla="*/ 0 h 299"/>
                  <a:gd name="T70" fmla="*/ 0 w 887"/>
                  <a:gd name="T71" fmla="*/ 0 h 299"/>
                  <a:gd name="T72" fmla="*/ 0 w 887"/>
                  <a:gd name="T73" fmla="*/ 0 h 299"/>
                  <a:gd name="T74" fmla="*/ 0 w 887"/>
                  <a:gd name="T75" fmla="*/ 0 h 299"/>
                  <a:gd name="T76" fmla="*/ 0 w 887"/>
                  <a:gd name="T77" fmla="*/ 0 h 299"/>
                  <a:gd name="T78" fmla="*/ 0 w 887"/>
                  <a:gd name="T79" fmla="*/ 0 h 299"/>
                  <a:gd name="T80" fmla="*/ 0 w 887"/>
                  <a:gd name="T81" fmla="*/ 0 h 299"/>
                  <a:gd name="T82" fmla="*/ 0 w 887"/>
                  <a:gd name="T83" fmla="*/ 0 h 299"/>
                  <a:gd name="T84" fmla="*/ 0 w 887"/>
                  <a:gd name="T85" fmla="*/ 0 h 299"/>
                  <a:gd name="T86" fmla="*/ 0 w 887"/>
                  <a:gd name="T87" fmla="*/ 0 h 299"/>
                  <a:gd name="T88" fmla="*/ 0 w 887"/>
                  <a:gd name="T89" fmla="*/ 0 h 299"/>
                  <a:gd name="T90" fmla="*/ 0 w 887"/>
                  <a:gd name="T91" fmla="*/ 0 h 299"/>
                  <a:gd name="T92" fmla="*/ 0 w 887"/>
                  <a:gd name="T93" fmla="*/ 0 h 299"/>
                  <a:gd name="T94" fmla="*/ 0 w 887"/>
                  <a:gd name="T95" fmla="*/ 0 h 299"/>
                  <a:gd name="T96" fmla="*/ 0 w 887"/>
                  <a:gd name="T97" fmla="*/ 0 h 299"/>
                  <a:gd name="T98" fmla="*/ 0 w 887"/>
                  <a:gd name="T99" fmla="*/ 0 h 299"/>
                  <a:gd name="T100" fmla="*/ 0 w 887"/>
                  <a:gd name="T101" fmla="*/ 0 h 299"/>
                  <a:gd name="T102" fmla="*/ 0 w 887"/>
                  <a:gd name="T103" fmla="*/ 0 h 299"/>
                  <a:gd name="T104" fmla="*/ 0 w 887"/>
                  <a:gd name="T105" fmla="*/ 0 h 299"/>
                  <a:gd name="T106" fmla="*/ 0 w 887"/>
                  <a:gd name="T107" fmla="*/ 0 h 29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87" h="299">
                    <a:moveTo>
                      <a:pt x="887" y="108"/>
                    </a:moveTo>
                    <a:lnTo>
                      <a:pt x="865" y="103"/>
                    </a:lnTo>
                    <a:lnTo>
                      <a:pt x="843" y="97"/>
                    </a:lnTo>
                    <a:lnTo>
                      <a:pt x="823" y="93"/>
                    </a:lnTo>
                    <a:lnTo>
                      <a:pt x="803" y="90"/>
                    </a:lnTo>
                    <a:lnTo>
                      <a:pt x="784" y="86"/>
                    </a:lnTo>
                    <a:lnTo>
                      <a:pt x="765" y="85"/>
                    </a:lnTo>
                    <a:lnTo>
                      <a:pt x="746" y="82"/>
                    </a:lnTo>
                    <a:lnTo>
                      <a:pt x="730" y="81"/>
                    </a:lnTo>
                    <a:lnTo>
                      <a:pt x="714" y="80"/>
                    </a:lnTo>
                    <a:lnTo>
                      <a:pt x="699" y="80"/>
                    </a:lnTo>
                    <a:lnTo>
                      <a:pt x="685" y="78"/>
                    </a:lnTo>
                    <a:lnTo>
                      <a:pt x="673" y="78"/>
                    </a:lnTo>
                    <a:lnTo>
                      <a:pt x="663" y="78"/>
                    </a:lnTo>
                    <a:lnTo>
                      <a:pt x="654" y="80"/>
                    </a:lnTo>
                    <a:lnTo>
                      <a:pt x="647" y="80"/>
                    </a:lnTo>
                    <a:lnTo>
                      <a:pt x="643" y="81"/>
                    </a:lnTo>
                    <a:lnTo>
                      <a:pt x="633" y="84"/>
                    </a:lnTo>
                    <a:lnTo>
                      <a:pt x="618" y="88"/>
                    </a:lnTo>
                    <a:lnTo>
                      <a:pt x="601" y="93"/>
                    </a:lnTo>
                    <a:lnTo>
                      <a:pt x="583" y="98"/>
                    </a:lnTo>
                    <a:lnTo>
                      <a:pt x="564" y="104"/>
                    </a:lnTo>
                    <a:lnTo>
                      <a:pt x="547" y="109"/>
                    </a:lnTo>
                    <a:lnTo>
                      <a:pt x="532" y="113"/>
                    </a:lnTo>
                    <a:lnTo>
                      <a:pt x="521" y="117"/>
                    </a:lnTo>
                    <a:lnTo>
                      <a:pt x="508" y="121"/>
                    </a:lnTo>
                    <a:lnTo>
                      <a:pt x="492" y="125"/>
                    </a:lnTo>
                    <a:lnTo>
                      <a:pt x="473" y="132"/>
                    </a:lnTo>
                    <a:lnTo>
                      <a:pt x="454" y="138"/>
                    </a:lnTo>
                    <a:lnTo>
                      <a:pt x="436" y="144"/>
                    </a:lnTo>
                    <a:lnTo>
                      <a:pt x="420" y="152"/>
                    </a:lnTo>
                    <a:lnTo>
                      <a:pt x="407" y="159"/>
                    </a:lnTo>
                    <a:lnTo>
                      <a:pt x="400" y="166"/>
                    </a:lnTo>
                    <a:lnTo>
                      <a:pt x="393" y="175"/>
                    </a:lnTo>
                    <a:lnTo>
                      <a:pt x="381" y="190"/>
                    </a:lnTo>
                    <a:lnTo>
                      <a:pt x="367" y="209"/>
                    </a:lnTo>
                    <a:lnTo>
                      <a:pt x="351" y="231"/>
                    </a:lnTo>
                    <a:lnTo>
                      <a:pt x="335" y="252"/>
                    </a:lnTo>
                    <a:lnTo>
                      <a:pt x="322" y="271"/>
                    </a:lnTo>
                    <a:lnTo>
                      <a:pt x="311" y="289"/>
                    </a:lnTo>
                    <a:lnTo>
                      <a:pt x="306" y="299"/>
                    </a:lnTo>
                    <a:lnTo>
                      <a:pt x="292" y="283"/>
                    </a:lnTo>
                    <a:lnTo>
                      <a:pt x="272" y="272"/>
                    </a:lnTo>
                    <a:lnTo>
                      <a:pt x="249" y="267"/>
                    </a:lnTo>
                    <a:lnTo>
                      <a:pt x="223" y="264"/>
                    </a:lnTo>
                    <a:lnTo>
                      <a:pt x="198" y="266"/>
                    </a:lnTo>
                    <a:lnTo>
                      <a:pt x="175" y="270"/>
                    </a:lnTo>
                    <a:lnTo>
                      <a:pt x="157" y="276"/>
                    </a:lnTo>
                    <a:lnTo>
                      <a:pt x="147" y="285"/>
                    </a:lnTo>
                    <a:lnTo>
                      <a:pt x="134" y="272"/>
                    </a:lnTo>
                    <a:lnTo>
                      <a:pt x="118" y="262"/>
                    </a:lnTo>
                    <a:lnTo>
                      <a:pt x="99" y="255"/>
                    </a:lnTo>
                    <a:lnTo>
                      <a:pt x="79" y="251"/>
                    </a:lnTo>
                    <a:lnTo>
                      <a:pt x="58" y="250"/>
                    </a:lnTo>
                    <a:lnTo>
                      <a:pt x="37" y="251"/>
                    </a:lnTo>
                    <a:lnTo>
                      <a:pt x="18" y="256"/>
                    </a:lnTo>
                    <a:lnTo>
                      <a:pt x="0" y="264"/>
                    </a:lnTo>
                    <a:lnTo>
                      <a:pt x="9" y="250"/>
                    </a:lnTo>
                    <a:lnTo>
                      <a:pt x="19" y="231"/>
                    </a:lnTo>
                    <a:lnTo>
                      <a:pt x="32" y="208"/>
                    </a:lnTo>
                    <a:lnTo>
                      <a:pt x="45" y="185"/>
                    </a:lnTo>
                    <a:lnTo>
                      <a:pt x="58" y="163"/>
                    </a:lnTo>
                    <a:lnTo>
                      <a:pt x="70" y="146"/>
                    </a:lnTo>
                    <a:lnTo>
                      <a:pt x="80" y="132"/>
                    </a:lnTo>
                    <a:lnTo>
                      <a:pt x="87" y="125"/>
                    </a:lnTo>
                    <a:lnTo>
                      <a:pt x="99" y="121"/>
                    </a:lnTo>
                    <a:lnTo>
                      <a:pt x="109" y="115"/>
                    </a:lnTo>
                    <a:lnTo>
                      <a:pt x="119" y="108"/>
                    </a:lnTo>
                    <a:lnTo>
                      <a:pt x="128" y="103"/>
                    </a:lnTo>
                    <a:lnTo>
                      <a:pt x="133" y="101"/>
                    </a:lnTo>
                    <a:lnTo>
                      <a:pt x="140" y="98"/>
                    </a:lnTo>
                    <a:lnTo>
                      <a:pt x="147" y="96"/>
                    </a:lnTo>
                    <a:lnTo>
                      <a:pt x="156" y="93"/>
                    </a:lnTo>
                    <a:lnTo>
                      <a:pt x="163" y="90"/>
                    </a:lnTo>
                    <a:lnTo>
                      <a:pt x="172" y="88"/>
                    </a:lnTo>
                    <a:lnTo>
                      <a:pt x="179" y="84"/>
                    </a:lnTo>
                    <a:lnTo>
                      <a:pt x="186" y="80"/>
                    </a:lnTo>
                    <a:lnTo>
                      <a:pt x="195" y="74"/>
                    </a:lnTo>
                    <a:lnTo>
                      <a:pt x="211" y="65"/>
                    </a:lnTo>
                    <a:lnTo>
                      <a:pt x="230" y="54"/>
                    </a:lnTo>
                    <a:lnTo>
                      <a:pt x="250" y="42"/>
                    </a:lnTo>
                    <a:lnTo>
                      <a:pt x="269" y="30"/>
                    </a:lnTo>
                    <a:lnTo>
                      <a:pt x="287" y="20"/>
                    </a:lnTo>
                    <a:lnTo>
                      <a:pt x="301" y="12"/>
                    </a:lnTo>
                    <a:lnTo>
                      <a:pt x="308" y="9"/>
                    </a:lnTo>
                    <a:lnTo>
                      <a:pt x="322" y="8"/>
                    </a:lnTo>
                    <a:lnTo>
                      <a:pt x="339" y="5"/>
                    </a:lnTo>
                    <a:lnTo>
                      <a:pt x="359" y="4"/>
                    </a:lnTo>
                    <a:lnTo>
                      <a:pt x="383" y="3"/>
                    </a:lnTo>
                    <a:lnTo>
                      <a:pt x="404" y="1"/>
                    </a:lnTo>
                    <a:lnTo>
                      <a:pt x="426" y="1"/>
                    </a:lnTo>
                    <a:lnTo>
                      <a:pt x="444" y="1"/>
                    </a:lnTo>
                    <a:lnTo>
                      <a:pt x="458" y="1"/>
                    </a:lnTo>
                    <a:lnTo>
                      <a:pt x="474" y="1"/>
                    </a:lnTo>
                    <a:lnTo>
                      <a:pt x="497" y="1"/>
                    </a:lnTo>
                    <a:lnTo>
                      <a:pt x="528" y="0"/>
                    </a:lnTo>
                    <a:lnTo>
                      <a:pt x="560" y="0"/>
                    </a:lnTo>
                    <a:lnTo>
                      <a:pt x="592" y="0"/>
                    </a:lnTo>
                    <a:lnTo>
                      <a:pt x="624" y="0"/>
                    </a:lnTo>
                    <a:lnTo>
                      <a:pt x="652" y="1"/>
                    </a:lnTo>
                    <a:lnTo>
                      <a:pt x="672" y="4"/>
                    </a:lnTo>
                    <a:lnTo>
                      <a:pt x="694" y="9"/>
                    </a:lnTo>
                    <a:lnTo>
                      <a:pt x="721" y="19"/>
                    </a:lnTo>
                    <a:lnTo>
                      <a:pt x="755" y="32"/>
                    </a:lnTo>
                    <a:lnTo>
                      <a:pt x="788" y="47"/>
                    </a:lnTo>
                    <a:lnTo>
                      <a:pt x="822" y="63"/>
                    </a:lnTo>
                    <a:lnTo>
                      <a:pt x="851" y="80"/>
                    </a:lnTo>
                    <a:lnTo>
                      <a:pt x="874" y="94"/>
                    </a:lnTo>
                    <a:lnTo>
                      <a:pt x="887" y="108"/>
                    </a:lnTo>
                    <a:close/>
                  </a:path>
                </a:pathLst>
              </a:custGeom>
              <a:solidFill>
                <a:srgbClr val="1900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45" name="Freeform 546"/>
              <p:cNvSpPr>
                <a:spLocks/>
              </p:cNvSpPr>
              <p:nvPr/>
            </p:nvSpPr>
            <p:spPr bwMode="auto">
              <a:xfrm>
                <a:off x="2888" y="3903"/>
                <a:ext cx="82" cy="13"/>
              </a:xfrm>
              <a:custGeom>
                <a:avLst/>
                <a:gdLst>
                  <a:gd name="T0" fmla="*/ 0 w 247"/>
                  <a:gd name="T1" fmla="*/ 0 h 39"/>
                  <a:gd name="T2" fmla="*/ 0 w 247"/>
                  <a:gd name="T3" fmla="*/ 0 h 39"/>
                  <a:gd name="T4" fmla="*/ 0 w 247"/>
                  <a:gd name="T5" fmla="*/ 0 h 39"/>
                  <a:gd name="T6" fmla="*/ 0 w 247"/>
                  <a:gd name="T7" fmla="*/ 0 h 39"/>
                  <a:gd name="T8" fmla="*/ 0 w 247"/>
                  <a:gd name="T9" fmla="*/ 0 h 39"/>
                  <a:gd name="T10" fmla="*/ 0 w 247"/>
                  <a:gd name="T11" fmla="*/ 0 h 39"/>
                  <a:gd name="T12" fmla="*/ 0 w 247"/>
                  <a:gd name="T13" fmla="*/ 0 h 39"/>
                  <a:gd name="T14" fmla="*/ 0 w 247"/>
                  <a:gd name="T15" fmla="*/ 0 h 39"/>
                  <a:gd name="T16" fmla="*/ 0 w 247"/>
                  <a:gd name="T17" fmla="*/ 0 h 39"/>
                  <a:gd name="T18" fmla="*/ 0 w 247"/>
                  <a:gd name="T19" fmla="*/ 0 h 39"/>
                  <a:gd name="T20" fmla="*/ 0 w 247"/>
                  <a:gd name="T21" fmla="*/ 0 h 39"/>
                  <a:gd name="T22" fmla="*/ 0 w 247"/>
                  <a:gd name="T23" fmla="*/ 0 h 39"/>
                  <a:gd name="T24" fmla="*/ 0 w 247"/>
                  <a:gd name="T25" fmla="*/ 0 h 39"/>
                  <a:gd name="T26" fmla="*/ 0 w 247"/>
                  <a:gd name="T27" fmla="*/ 0 h 39"/>
                  <a:gd name="T28" fmla="*/ 0 w 247"/>
                  <a:gd name="T29" fmla="*/ 0 h 39"/>
                  <a:gd name="T30" fmla="*/ 0 w 247"/>
                  <a:gd name="T31" fmla="*/ 0 h 39"/>
                  <a:gd name="T32" fmla="*/ 0 w 247"/>
                  <a:gd name="T33" fmla="*/ 0 h 39"/>
                  <a:gd name="T34" fmla="*/ 0 w 247"/>
                  <a:gd name="T35" fmla="*/ 0 h 39"/>
                  <a:gd name="T36" fmla="*/ 0 w 247"/>
                  <a:gd name="T37" fmla="*/ 0 h 39"/>
                  <a:gd name="T38" fmla="*/ 0 w 247"/>
                  <a:gd name="T39" fmla="*/ 0 h 39"/>
                  <a:gd name="T40" fmla="*/ 0 w 247"/>
                  <a:gd name="T41" fmla="*/ 0 h 39"/>
                  <a:gd name="T42" fmla="*/ 0 w 247"/>
                  <a:gd name="T43" fmla="*/ 0 h 39"/>
                  <a:gd name="T44" fmla="*/ 0 w 247"/>
                  <a:gd name="T45" fmla="*/ 0 h 39"/>
                  <a:gd name="T46" fmla="*/ 0 w 247"/>
                  <a:gd name="T47" fmla="*/ 0 h 39"/>
                  <a:gd name="T48" fmla="*/ 0 w 247"/>
                  <a:gd name="T49" fmla="*/ 0 h 39"/>
                  <a:gd name="T50" fmla="*/ 0 w 247"/>
                  <a:gd name="T51" fmla="*/ 0 h 39"/>
                  <a:gd name="T52" fmla="*/ 0 w 247"/>
                  <a:gd name="T53" fmla="*/ 0 h 39"/>
                  <a:gd name="T54" fmla="*/ 0 w 247"/>
                  <a:gd name="T55" fmla="*/ 0 h 39"/>
                  <a:gd name="T56" fmla="*/ 0 w 247"/>
                  <a:gd name="T57" fmla="*/ 0 h 39"/>
                  <a:gd name="T58" fmla="*/ 0 w 247"/>
                  <a:gd name="T59" fmla="*/ 0 h 39"/>
                  <a:gd name="T60" fmla="*/ 0 w 247"/>
                  <a:gd name="T61" fmla="*/ 0 h 39"/>
                  <a:gd name="T62" fmla="*/ 0 w 247"/>
                  <a:gd name="T63" fmla="*/ 0 h 39"/>
                  <a:gd name="T64" fmla="*/ 0 w 247"/>
                  <a:gd name="T65" fmla="*/ 0 h 39"/>
                  <a:gd name="T66" fmla="*/ 0 w 247"/>
                  <a:gd name="T67" fmla="*/ 0 h 39"/>
                  <a:gd name="T68" fmla="*/ 0 w 247"/>
                  <a:gd name="T69" fmla="*/ 0 h 39"/>
                  <a:gd name="T70" fmla="*/ 0 w 247"/>
                  <a:gd name="T71" fmla="*/ 0 h 39"/>
                  <a:gd name="T72" fmla="*/ 0 w 247"/>
                  <a:gd name="T73" fmla="*/ 0 h 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7" h="39">
                    <a:moveTo>
                      <a:pt x="3" y="12"/>
                    </a:moveTo>
                    <a:lnTo>
                      <a:pt x="3" y="12"/>
                    </a:lnTo>
                    <a:lnTo>
                      <a:pt x="6" y="11"/>
                    </a:lnTo>
                    <a:lnTo>
                      <a:pt x="13" y="11"/>
                    </a:lnTo>
                    <a:lnTo>
                      <a:pt x="22" y="9"/>
                    </a:lnTo>
                    <a:lnTo>
                      <a:pt x="32" y="11"/>
                    </a:lnTo>
                    <a:lnTo>
                      <a:pt x="44" y="11"/>
                    </a:lnTo>
                    <a:lnTo>
                      <a:pt x="58" y="12"/>
                    </a:lnTo>
                    <a:lnTo>
                      <a:pt x="73" y="12"/>
                    </a:lnTo>
                    <a:lnTo>
                      <a:pt x="89" y="12"/>
                    </a:lnTo>
                    <a:lnTo>
                      <a:pt x="105" y="13"/>
                    </a:lnTo>
                    <a:lnTo>
                      <a:pt x="124" y="16"/>
                    </a:lnTo>
                    <a:lnTo>
                      <a:pt x="143" y="17"/>
                    </a:lnTo>
                    <a:lnTo>
                      <a:pt x="162" y="21"/>
                    </a:lnTo>
                    <a:lnTo>
                      <a:pt x="182" y="24"/>
                    </a:lnTo>
                    <a:lnTo>
                      <a:pt x="202" y="28"/>
                    </a:lnTo>
                    <a:lnTo>
                      <a:pt x="223" y="34"/>
                    </a:lnTo>
                    <a:lnTo>
                      <a:pt x="245" y="39"/>
                    </a:lnTo>
                    <a:lnTo>
                      <a:pt x="247" y="31"/>
                    </a:lnTo>
                    <a:lnTo>
                      <a:pt x="226" y="25"/>
                    </a:lnTo>
                    <a:lnTo>
                      <a:pt x="202" y="20"/>
                    </a:lnTo>
                    <a:lnTo>
                      <a:pt x="182" y="16"/>
                    </a:lnTo>
                    <a:lnTo>
                      <a:pt x="162" y="13"/>
                    </a:lnTo>
                    <a:lnTo>
                      <a:pt x="143" y="9"/>
                    </a:lnTo>
                    <a:lnTo>
                      <a:pt x="124" y="8"/>
                    </a:lnTo>
                    <a:lnTo>
                      <a:pt x="105" y="5"/>
                    </a:lnTo>
                    <a:lnTo>
                      <a:pt x="89" y="4"/>
                    </a:lnTo>
                    <a:lnTo>
                      <a:pt x="73" y="1"/>
                    </a:lnTo>
                    <a:lnTo>
                      <a:pt x="58" y="1"/>
                    </a:lnTo>
                    <a:lnTo>
                      <a:pt x="44" y="0"/>
                    </a:lnTo>
                    <a:lnTo>
                      <a:pt x="32" y="0"/>
                    </a:lnTo>
                    <a:lnTo>
                      <a:pt x="22" y="1"/>
                    </a:lnTo>
                    <a:lnTo>
                      <a:pt x="13" y="3"/>
                    </a:lnTo>
                    <a:lnTo>
                      <a:pt x="6" y="3"/>
                    </a:lnTo>
                    <a:lnTo>
                      <a:pt x="0" y="4"/>
                    </a:lnTo>
                    <a:lnTo>
                      <a:pt x="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46" name="Freeform 547"/>
              <p:cNvSpPr>
                <a:spLocks/>
              </p:cNvSpPr>
              <p:nvPr/>
            </p:nvSpPr>
            <p:spPr bwMode="auto">
              <a:xfrm>
                <a:off x="2847" y="3905"/>
                <a:ext cx="42" cy="14"/>
              </a:xfrm>
              <a:custGeom>
                <a:avLst/>
                <a:gdLst>
                  <a:gd name="T0" fmla="*/ 0 w 125"/>
                  <a:gd name="T1" fmla="*/ 0 h 44"/>
                  <a:gd name="T2" fmla="*/ 0 w 125"/>
                  <a:gd name="T3" fmla="*/ 0 h 44"/>
                  <a:gd name="T4" fmla="*/ 0 w 125"/>
                  <a:gd name="T5" fmla="*/ 0 h 44"/>
                  <a:gd name="T6" fmla="*/ 0 w 125"/>
                  <a:gd name="T7" fmla="*/ 0 h 44"/>
                  <a:gd name="T8" fmla="*/ 0 w 125"/>
                  <a:gd name="T9" fmla="*/ 0 h 44"/>
                  <a:gd name="T10" fmla="*/ 0 w 125"/>
                  <a:gd name="T11" fmla="*/ 0 h 44"/>
                  <a:gd name="T12" fmla="*/ 0 w 125"/>
                  <a:gd name="T13" fmla="*/ 0 h 44"/>
                  <a:gd name="T14" fmla="*/ 0 w 125"/>
                  <a:gd name="T15" fmla="*/ 0 h 44"/>
                  <a:gd name="T16" fmla="*/ 0 w 125"/>
                  <a:gd name="T17" fmla="*/ 0 h 44"/>
                  <a:gd name="T18" fmla="*/ 0 w 125"/>
                  <a:gd name="T19" fmla="*/ 0 h 44"/>
                  <a:gd name="T20" fmla="*/ 0 w 125"/>
                  <a:gd name="T21" fmla="*/ 0 h 44"/>
                  <a:gd name="T22" fmla="*/ 0 w 125"/>
                  <a:gd name="T23" fmla="*/ 0 h 44"/>
                  <a:gd name="T24" fmla="*/ 0 w 125"/>
                  <a:gd name="T25" fmla="*/ 0 h 44"/>
                  <a:gd name="T26" fmla="*/ 0 w 125"/>
                  <a:gd name="T27" fmla="*/ 0 h 44"/>
                  <a:gd name="T28" fmla="*/ 0 w 125"/>
                  <a:gd name="T29" fmla="*/ 0 h 44"/>
                  <a:gd name="T30" fmla="*/ 0 w 125"/>
                  <a:gd name="T31" fmla="*/ 0 h 44"/>
                  <a:gd name="T32" fmla="*/ 0 w 125"/>
                  <a:gd name="T33" fmla="*/ 0 h 44"/>
                  <a:gd name="T34" fmla="*/ 0 w 125"/>
                  <a:gd name="T35" fmla="*/ 0 h 44"/>
                  <a:gd name="T36" fmla="*/ 0 w 125"/>
                  <a:gd name="T37" fmla="*/ 0 h 44"/>
                  <a:gd name="T38" fmla="*/ 0 w 125"/>
                  <a:gd name="T39" fmla="*/ 0 h 44"/>
                  <a:gd name="T40" fmla="*/ 0 w 125"/>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5" h="44">
                    <a:moveTo>
                      <a:pt x="3" y="44"/>
                    </a:moveTo>
                    <a:lnTo>
                      <a:pt x="3" y="44"/>
                    </a:lnTo>
                    <a:lnTo>
                      <a:pt x="15" y="40"/>
                    </a:lnTo>
                    <a:lnTo>
                      <a:pt x="29" y="36"/>
                    </a:lnTo>
                    <a:lnTo>
                      <a:pt x="47" y="31"/>
                    </a:lnTo>
                    <a:lnTo>
                      <a:pt x="66" y="26"/>
                    </a:lnTo>
                    <a:lnTo>
                      <a:pt x="83" y="20"/>
                    </a:lnTo>
                    <a:lnTo>
                      <a:pt x="101" y="15"/>
                    </a:lnTo>
                    <a:lnTo>
                      <a:pt x="115" y="11"/>
                    </a:lnTo>
                    <a:lnTo>
                      <a:pt x="125" y="8"/>
                    </a:lnTo>
                    <a:lnTo>
                      <a:pt x="122" y="0"/>
                    </a:lnTo>
                    <a:lnTo>
                      <a:pt x="112" y="3"/>
                    </a:lnTo>
                    <a:lnTo>
                      <a:pt x="98" y="7"/>
                    </a:lnTo>
                    <a:lnTo>
                      <a:pt x="80" y="12"/>
                    </a:lnTo>
                    <a:lnTo>
                      <a:pt x="63" y="17"/>
                    </a:lnTo>
                    <a:lnTo>
                      <a:pt x="44" y="23"/>
                    </a:lnTo>
                    <a:lnTo>
                      <a:pt x="26" y="28"/>
                    </a:lnTo>
                    <a:lnTo>
                      <a:pt x="12" y="32"/>
                    </a:lnTo>
                    <a:lnTo>
                      <a:pt x="0" y="36"/>
                    </a:lnTo>
                    <a:lnTo>
                      <a:pt x="3"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47" name="Freeform 548"/>
              <p:cNvSpPr>
                <a:spLocks/>
              </p:cNvSpPr>
              <p:nvPr/>
            </p:nvSpPr>
            <p:spPr bwMode="auto">
              <a:xfrm>
                <a:off x="2806" y="3917"/>
                <a:ext cx="42" cy="18"/>
              </a:xfrm>
              <a:custGeom>
                <a:avLst/>
                <a:gdLst>
                  <a:gd name="T0" fmla="*/ 0 w 126"/>
                  <a:gd name="T1" fmla="*/ 0 h 56"/>
                  <a:gd name="T2" fmla="*/ 0 w 126"/>
                  <a:gd name="T3" fmla="*/ 0 h 56"/>
                  <a:gd name="T4" fmla="*/ 0 w 126"/>
                  <a:gd name="T5" fmla="*/ 0 h 56"/>
                  <a:gd name="T6" fmla="*/ 0 w 126"/>
                  <a:gd name="T7" fmla="*/ 0 h 56"/>
                  <a:gd name="T8" fmla="*/ 0 w 126"/>
                  <a:gd name="T9" fmla="*/ 0 h 56"/>
                  <a:gd name="T10" fmla="*/ 0 w 126"/>
                  <a:gd name="T11" fmla="*/ 0 h 56"/>
                  <a:gd name="T12" fmla="*/ 0 w 126"/>
                  <a:gd name="T13" fmla="*/ 0 h 56"/>
                  <a:gd name="T14" fmla="*/ 0 w 126"/>
                  <a:gd name="T15" fmla="*/ 0 h 56"/>
                  <a:gd name="T16" fmla="*/ 0 w 126"/>
                  <a:gd name="T17" fmla="*/ 0 h 56"/>
                  <a:gd name="T18" fmla="*/ 0 w 126"/>
                  <a:gd name="T19" fmla="*/ 0 h 56"/>
                  <a:gd name="T20" fmla="*/ 0 w 126"/>
                  <a:gd name="T21" fmla="*/ 0 h 56"/>
                  <a:gd name="T22" fmla="*/ 0 w 126"/>
                  <a:gd name="T23" fmla="*/ 0 h 56"/>
                  <a:gd name="T24" fmla="*/ 0 w 126"/>
                  <a:gd name="T25" fmla="*/ 0 h 56"/>
                  <a:gd name="T26" fmla="*/ 0 w 126"/>
                  <a:gd name="T27" fmla="*/ 0 h 56"/>
                  <a:gd name="T28" fmla="*/ 0 w 126"/>
                  <a:gd name="T29" fmla="*/ 0 h 56"/>
                  <a:gd name="T30" fmla="*/ 0 w 126"/>
                  <a:gd name="T31" fmla="*/ 0 h 56"/>
                  <a:gd name="T32" fmla="*/ 0 w 126"/>
                  <a:gd name="T33" fmla="*/ 0 h 56"/>
                  <a:gd name="T34" fmla="*/ 0 w 126"/>
                  <a:gd name="T35" fmla="*/ 0 h 56"/>
                  <a:gd name="T36" fmla="*/ 0 w 126"/>
                  <a:gd name="T37" fmla="*/ 0 h 56"/>
                  <a:gd name="T38" fmla="*/ 0 w 126"/>
                  <a:gd name="T39" fmla="*/ 0 h 56"/>
                  <a:gd name="T40" fmla="*/ 0 w 126"/>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6" h="56">
                    <a:moveTo>
                      <a:pt x="8" y="56"/>
                    </a:moveTo>
                    <a:lnTo>
                      <a:pt x="8" y="56"/>
                    </a:lnTo>
                    <a:lnTo>
                      <a:pt x="14" y="50"/>
                    </a:lnTo>
                    <a:lnTo>
                      <a:pt x="26" y="43"/>
                    </a:lnTo>
                    <a:lnTo>
                      <a:pt x="42" y="35"/>
                    </a:lnTo>
                    <a:lnTo>
                      <a:pt x="59" y="29"/>
                    </a:lnTo>
                    <a:lnTo>
                      <a:pt x="78" y="23"/>
                    </a:lnTo>
                    <a:lnTo>
                      <a:pt x="97" y="16"/>
                    </a:lnTo>
                    <a:lnTo>
                      <a:pt x="113" y="12"/>
                    </a:lnTo>
                    <a:lnTo>
                      <a:pt x="126" y="8"/>
                    </a:lnTo>
                    <a:lnTo>
                      <a:pt x="123" y="0"/>
                    </a:lnTo>
                    <a:lnTo>
                      <a:pt x="110" y="4"/>
                    </a:lnTo>
                    <a:lnTo>
                      <a:pt x="94" y="8"/>
                    </a:lnTo>
                    <a:lnTo>
                      <a:pt x="75" y="15"/>
                    </a:lnTo>
                    <a:lnTo>
                      <a:pt x="56" y="21"/>
                    </a:lnTo>
                    <a:lnTo>
                      <a:pt x="39" y="27"/>
                    </a:lnTo>
                    <a:lnTo>
                      <a:pt x="23" y="35"/>
                    </a:lnTo>
                    <a:lnTo>
                      <a:pt x="8" y="42"/>
                    </a:lnTo>
                    <a:lnTo>
                      <a:pt x="0" y="50"/>
                    </a:lnTo>
                    <a:lnTo>
                      <a:pt x="8"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48" name="Freeform 549"/>
              <p:cNvSpPr>
                <a:spLocks/>
              </p:cNvSpPr>
              <p:nvPr/>
            </p:nvSpPr>
            <p:spPr bwMode="auto">
              <a:xfrm>
                <a:off x="2774" y="3933"/>
                <a:ext cx="35" cy="47"/>
              </a:xfrm>
              <a:custGeom>
                <a:avLst/>
                <a:gdLst>
                  <a:gd name="T0" fmla="*/ 0 w 103"/>
                  <a:gd name="T1" fmla="*/ 0 h 140"/>
                  <a:gd name="T2" fmla="*/ 0 w 103"/>
                  <a:gd name="T3" fmla="*/ 0 h 140"/>
                  <a:gd name="T4" fmla="*/ 0 w 103"/>
                  <a:gd name="T5" fmla="*/ 0 h 140"/>
                  <a:gd name="T6" fmla="*/ 0 w 103"/>
                  <a:gd name="T7" fmla="*/ 0 h 140"/>
                  <a:gd name="T8" fmla="*/ 0 w 103"/>
                  <a:gd name="T9" fmla="*/ 0 h 140"/>
                  <a:gd name="T10" fmla="*/ 0 w 103"/>
                  <a:gd name="T11" fmla="*/ 0 h 140"/>
                  <a:gd name="T12" fmla="*/ 0 w 103"/>
                  <a:gd name="T13" fmla="*/ 0 h 140"/>
                  <a:gd name="T14" fmla="*/ 0 w 103"/>
                  <a:gd name="T15" fmla="*/ 0 h 140"/>
                  <a:gd name="T16" fmla="*/ 0 w 103"/>
                  <a:gd name="T17" fmla="*/ 0 h 140"/>
                  <a:gd name="T18" fmla="*/ 0 w 103"/>
                  <a:gd name="T19" fmla="*/ 0 h 140"/>
                  <a:gd name="T20" fmla="*/ 0 w 103"/>
                  <a:gd name="T21" fmla="*/ 0 h 140"/>
                  <a:gd name="T22" fmla="*/ 0 w 103"/>
                  <a:gd name="T23" fmla="*/ 0 h 140"/>
                  <a:gd name="T24" fmla="*/ 0 w 103"/>
                  <a:gd name="T25" fmla="*/ 0 h 140"/>
                  <a:gd name="T26" fmla="*/ 0 w 103"/>
                  <a:gd name="T27" fmla="*/ 0 h 140"/>
                  <a:gd name="T28" fmla="*/ 0 w 103"/>
                  <a:gd name="T29" fmla="*/ 0 h 140"/>
                  <a:gd name="T30" fmla="*/ 0 w 103"/>
                  <a:gd name="T31" fmla="*/ 0 h 140"/>
                  <a:gd name="T32" fmla="*/ 0 w 103"/>
                  <a:gd name="T33" fmla="*/ 0 h 140"/>
                  <a:gd name="T34" fmla="*/ 0 w 103"/>
                  <a:gd name="T35" fmla="*/ 0 h 140"/>
                  <a:gd name="T36" fmla="*/ 0 w 103"/>
                  <a:gd name="T37" fmla="*/ 0 h 140"/>
                  <a:gd name="T38" fmla="*/ 0 w 103"/>
                  <a:gd name="T39" fmla="*/ 0 h 140"/>
                  <a:gd name="T40" fmla="*/ 0 w 103"/>
                  <a:gd name="T41" fmla="*/ 0 h 140"/>
                  <a:gd name="T42" fmla="*/ 0 w 103"/>
                  <a:gd name="T43" fmla="*/ 0 h 140"/>
                  <a:gd name="T44" fmla="*/ 0 w 103"/>
                  <a:gd name="T45" fmla="*/ 0 h 140"/>
                  <a:gd name="T46" fmla="*/ 0 w 103"/>
                  <a:gd name="T47" fmla="*/ 0 h 140"/>
                  <a:gd name="T48" fmla="*/ 0 w 103"/>
                  <a:gd name="T49" fmla="*/ 0 h 140"/>
                  <a:gd name="T50" fmla="*/ 0 w 103"/>
                  <a:gd name="T51" fmla="*/ 0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3" h="140">
                    <a:moveTo>
                      <a:pt x="0" y="138"/>
                    </a:moveTo>
                    <a:lnTo>
                      <a:pt x="9" y="136"/>
                    </a:lnTo>
                    <a:lnTo>
                      <a:pt x="15" y="127"/>
                    </a:lnTo>
                    <a:lnTo>
                      <a:pt x="25" y="111"/>
                    </a:lnTo>
                    <a:lnTo>
                      <a:pt x="38" y="92"/>
                    </a:lnTo>
                    <a:lnTo>
                      <a:pt x="54" y="70"/>
                    </a:lnTo>
                    <a:lnTo>
                      <a:pt x="70" y="49"/>
                    </a:lnTo>
                    <a:lnTo>
                      <a:pt x="84" y="30"/>
                    </a:lnTo>
                    <a:lnTo>
                      <a:pt x="96" y="15"/>
                    </a:lnTo>
                    <a:lnTo>
                      <a:pt x="103" y="6"/>
                    </a:lnTo>
                    <a:lnTo>
                      <a:pt x="95" y="0"/>
                    </a:lnTo>
                    <a:lnTo>
                      <a:pt x="87" y="10"/>
                    </a:lnTo>
                    <a:lnTo>
                      <a:pt x="76" y="24"/>
                    </a:lnTo>
                    <a:lnTo>
                      <a:pt x="61" y="43"/>
                    </a:lnTo>
                    <a:lnTo>
                      <a:pt x="45" y="65"/>
                    </a:lnTo>
                    <a:lnTo>
                      <a:pt x="29" y="87"/>
                    </a:lnTo>
                    <a:lnTo>
                      <a:pt x="16" y="105"/>
                    </a:lnTo>
                    <a:lnTo>
                      <a:pt x="6" y="124"/>
                    </a:lnTo>
                    <a:lnTo>
                      <a:pt x="0" y="136"/>
                    </a:lnTo>
                    <a:lnTo>
                      <a:pt x="9" y="135"/>
                    </a:lnTo>
                    <a:lnTo>
                      <a:pt x="0" y="136"/>
                    </a:lnTo>
                    <a:lnTo>
                      <a:pt x="2" y="139"/>
                    </a:lnTo>
                    <a:lnTo>
                      <a:pt x="5" y="140"/>
                    </a:lnTo>
                    <a:lnTo>
                      <a:pt x="7" y="139"/>
                    </a:lnTo>
                    <a:lnTo>
                      <a:pt x="9" y="136"/>
                    </a:lnTo>
                    <a:lnTo>
                      <a:pt x="0" y="1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49" name="Freeform 550"/>
              <p:cNvSpPr>
                <a:spLocks/>
              </p:cNvSpPr>
              <p:nvPr/>
            </p:nvSpPr>
            <p:spPr bwMode="auto">
              <a:xfrm>
                <a:off x="2722" y="3965"/>
                <a:ext cx="55" cy="14"/>
              </a:xfrm>
              <a:custGeom>
                <a:avLst/>
                <a:gdLst>
                  <a:gd name="T0" fmla="*/ 0 w 167"/>
                  <a:gd name="T1" fmla="*/ 0 h 42"/>
                  <a:gd name="T2" fmla="*/ 0 w 167"/>
                  <a:gd name="T3" fmla="*/ 0 h 42"/>
                  <a:gd name="T4" fmla="*/ 0 w 167"/>
                  <a:gd name="T5" fmla="*/ 0 h 42"/>
                  <a:gd name="T6" fmla="*/ 0 w 167"/>
                  <a:gd name="T7" fmla="*/ 0 h 42"/>
                  <a:gd name="T8" fmla="*/ 0 w 167"/>
                  <a:gd name="T9" fmla="*/ 0 h 42"/>
                  <a:gd name="T10" fmla="*/ 0 w 167"/>
                  <a:gd name="T11" fmla="*/ 0 h 42"/>
                  <a:gd name="T12" fmla="*/ 0 w 167"/>
                  <a:gd name="T13" fmla="*/ 0 h 42"/>
                  <a:gd name="T14" fmla="*/ 0 w 167"/>
                  <a:gd name="T15" fmla="*/ 0 h 42"/>
                  <a:gd name="T16" fmla="*/ 0 w 167"/>
                  <a:gd name="T17" fmla="*/ 0 h 42"/>
                  <a:gd name="T18" fmla="*/ 0 w 167"/>
                  <a:gd name="T19" fmla="*/ 0 h 42"/>
                  <a:gd name="T20" fmla="*/ 0 w 167"/>
                  <a:gd name="T21" fmla="*/ 0 h 42"/>
                  <a:gd name="T22" fmla="*/ 0 w 167"/>
                  <a:gd name="T23" fmla="*/ 0 h 42"/>
                  <a:gd name="T24" fmla="*/ 0 w 167"/>
                  <a:gd name="T25" fmla="*/ 0 h 42"/>
                  <a:gd name="T26" fmla="*/ 0 w 167"/>
                  <a:gd name="T27" fmla="*/ 0 h 42"/>
                  <a:gd name="T28" fmla="*/ 0 w 167"/>
                  <a:gd name="T29" fmla="*/ 0 h 42"/>
                  <a:gd name="T30" fmla="*/ 0 w 167"/>
                  <a:gd name="T31" fmla="*/ 0 h 42"/>
                  <a:gd name="T32" fmla="*/ 0 w 167"/>
                  <a:gd name="T33" fmla="*/ 0 h 42"/>
                  <a:gd name="T34" fmla="*/ 0 w 167"/>
                  <a:gd name="T35" fmla="*/ 0 h 42"/>
                  <a:gd name="T36" fmla="*/ 0 w 167"/>
                  <a:gd name="T37" fmla="*/ 0 h 42"/>
                  <a:gd name="T38" fmla="*/ 0 w 167"/>
                  <a:gd name="T39" fmla="*/ 0 h 42"/>
                  <a:gd name="T40" fmla="*/ 0 w 167"/>
                  <a:gd name="T41" fmla="*/ 0 h 42"/>
                  <a:gd name="T42" fmla="*/ 0 w 167"/>
                  <a:gd name="T43" fmla="*/ 0 h 42"/>
                  <a:gd name="T44" fmla="*/ 0 w 167"/>
                  <a:gd name="T45" fmla="*/ 0 h 42"/>
                  <a:gd name="T46" fmla="*/ 0 w 167"/>
                  <a:gd name="T47" fmla="*/ 0 h 42"/>
                  <a:gd name="T48" fmla="*/ 0 w 167"/>
                  <a:gd name="T49" fmla="*/ 0 h 42"/>
                  <a:gd name="T50" fmla="*/ 0 w 167"/>
                  <a:gd name="T51" fmla="*/ 0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42">
                    <a:moveTo>
                      <a:pt x="0" y="28"/>
                    </a:moveTo>
                    <a:lnTo>
                      <a:pt x="8" y="28"/>
                    </a:lnTo>
                    <a:lnTo>
                      <a:pt x="17" y="22"/>
                    </a:lnTo>
                    <a:lnTo>
                      <a:pt x="33" y="15"/>
                    </a:lnTo>
                    <a:lnTo>
                      <a:pt x="55" y="11"/>
                    </a:lnTo>
                    <a:lnTo>
                      <a:pt x="80" y="11"/>
                    </a:lnTo>
                    <a:lnTo>
                      <a:pt x="106" y="12"/>
                    </a:lnTo>
                    <a:lnTo>
                      <a:pt x="128" y="17"/>
                    </a:lnTo>
                    <a:lnTo>
                      <a:pt x="147" y="28"/>
                    </a:lnTo>
                    <a:lnTo>
                      <a:pt x="158" y="42"/>
                    </a:lnTo>
                    <a:lnTo>
                      <a:pt x="167" y="39"/>
                    </a:lnTo>
                    <a:lnTo>
                      <a:pt x="152" y="20"/>
                    </a:lnTo>
                    <a:lnTo>
                      <a:pt x="131" y="9"/>
                    </a:lnTo>
                    <a:lnTo>
                      <a:pt x="106" y="4"/>
                    </a:lnTo>
                    <a:lnTo>
                      <a:pt x="80" y="0"/>
                    </a:lnTo>
                    <a:lnTo>
                      <a:pt x="55" y="3"/>
                    </a:lnTo>
                    <a:lnTo>
                      <a:pt x="30" y="7"/>
                    </a:lnTo>
                    <a:lnTo>
                      <a:pt x="11" y="13"/>
                    </a:lnTo>
                    <a:lnTo>
                      <a:pt x="0" y="23"/>
                    </a:lnTo>
                    <a:lnTo>
                      <a:pt x="8" y="23"/>
                    </a:lnTo>
                    <a:lnTo>
                      <a:pt x="0" y="23"/>
                    </a:lnTo>
                    <a:lnTo>
                      <a:pt x="0" y="27"/>
                    </a:lnTo>
                    <a:lnTo>
                      <a:pt x="3" y="30"/>
                    </a:lnTo>
                    <a:lnTo>
                      <a:pt x="6" y="31"/>
                    </a:lnTo>
                    <a:lnTo>
                      <a:pt x="8" y="28"/>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50" name="Freeform 551"/>
              <p:cNvSpPr>
                <a:spLocks/>
              </p:cNvSpPr>
              <p:nvPr/>
            </p:nvSpPr>
            <p:spPr bwMode="auto">
              <a:xfrm>
                <a:off x="2672" y="3960"/>
                <a:ext cx="52" cy="15"/>
              </a:xfrm>
              <a:custGeom>
                <a:avLst/>
                <a:gdLst>
                  <a:gd name="T0" fmla="*/ 0 w 157"/>
                  <a:gd name="T1" fmla="*/ 0 h 43"/>
                  <a:gd name="T2" fmla="*/ 0 w 157"/>
                  <a:gd name="T3" fmla="*/ 0 h 43"/>
                  <a:gd name="T4" fmla="*/ 0 w 157"/>
                  <a:gd name="T5" fmla="*/ 0 h 43"/>
                  <a:gd name="T6" fmla="*/ 0 w 157"/>
                  <a:gd name="T7" fmla="*/ 0 h 43"/>
                  <a:gd name="T8" fmla="*/ 0 w 157"/>
                  <a:gd name="T9" fmla="*/ 0 h 43"/>
                  <a:gd name="T10" fmla="*/ 0 w 157"/>
                  <a:gd name="T11" fmla="*/ 0 h 43"/>
                  <a:gd name="T12" fmla="*/ 0 w 157"/>
                  <a:gd name="T13" fmla="*/ 0 h 43"/>
                  <a:gd name="T14" fmla="*/ 0 w 157"/>
                  <a:gd name="T15" fmla="*/ 0 h 43"/>
                  <a:gd name="T16" fmla="*/ 0 w 157"/>
                  <a:gd name="T17" fmla="*/ 0 h 43"/>
                  <a:gd name="T18" fmla="*/ 0 w 157"/>
                  <a:gd name="T19" fmla="*/ 0 h 43"/>
                  <a:gd name="T20" fmla="*/ 0 w 157"/>
                  <a:gd name="T21" fmla="*/ 0 h 43"/>
                  <a:gd name="T22" fmla="*/ 0 w 157"/>
                  <a:gd name="T23" fmla="*/ 0 h 43"/>
                  <a:gd name="T24" fmla="*/ 0 w 157"/>
                  <a:gd name="T25" fmla="*/ 0 h 43"/>
                  <a:gd name="T26" fmla="*/ 0 w 157"/>
                  <a:gd name="T27" fmla="*/ 0 h 43"/>
                  <a:gd name="T28" fmla="*/ 0 w 157"/>
                  <a:gd name="T29" fmla="*/ 0 h 43"/>
                  <a:gd name="T30" fmla="*/ 0 w 157"/>
                  <a:gd name="T31" fmla="*/ 0 h 43"/>
                  <a:gd name="T32" fmla="*/ 0 w 157"/>
                  <a:gd name="T33" fmla="*/ 0 h 43"/>
                  <a:gd name="T34" fmla="*/ 0 w 157"/>
                  <a:gd name="T35" fmla="*/ 0 h 43"/>
                  <a:gd name="T36" fmla="*/ 0 w 157"/>
                  <a:gd name="T37" fmla="*/ 0 h 43"/>
                  <a:gd name="T38" fmla="*/ 0 w 157"/>
                  <a:gd name="T39" fmla="*/ 0 h 43"/>
                  <a:gd name="T40" fmla="*/ 0 w 157"/>
                  <a:gd name="T41" fmla="*/ 0 h 43"/>
                  <a:gd name="T42" fmla="*/ 0 w 157"/>
                  <a:gd name="T43" fmla="*/ 0 h 43"/>
                  <a:gd name="T44" fmla="*/ 0 w 157"/>
                  <a:gd name="T45" fmla="*/ 0 h 43"/>
                  <a:gd name="T46" fmla="*/ 0 w 157"/>
                  <a:gd name="T47" fmla="*/ 0 h 43"/>
                  <a:gd name="T48" fmla="*/ 0 w 157"/>
                  <a:gd name="T49" fmla="*/ 0 h 43"/>
                  <a:gd name="T50" fmla="*/ 0 w 157"/>
                  <a:gd name="T51" fmla="*/ 0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7" h="43">
                    <a:moveTo>
                      <a:pt x="2" y="19"/>
                    </a:moveTo>
                    <a:lnTo>
                      <a:pt x="9" y="24"/>
                    </a:lnTo>
                    <a:lnTo>
                      <a:pt x="25" y="16"/>
                    </a:lnTo>
                    <a:lnTo>
                      <a:pt x="43" y="11"/>
                    </a:lnTo>
                    <a:lnTo>
                      <a:pt x="64" y="11"/>
                    </a:lnTo>
                    <a:lnTo>
                      <a:pt x="85" y="11"/>
                    </a:lnTo>
                    <a:lnTo>
                      <a:pt x="104" y="15"/>
                    </a:lnTo>
                    <a:lnTo>
                      <a:pt x="123" y="22"/>
                    </a:lnTo>
                    <a:lnTo>
                      <a:pt x="137" y="32"/>
                    </a:lnTo>
                    <a:lnTo>
                      <a:pt x="149" y="43"/>
                    </a:lnTo>
                    <a:lnTo>
                      <a:pt x="157" y="38"/>
                    </a:lnTo>
                    <a:lnTo>
                      <a:pt x="143" y="24"/>
                    </a:lnTo>
                    <a:lnTo>
                      <a:pt x="125" y="14"/>
                    </a:lnTo>
                    <a:lnTo>
                      <a:pt x="107" y="7"/>
                    </a:lnTo>
                    <a:lnTo>
                      <a:pt x="85" y="3"/>
                    </a:lnTo>
                    <a:lnTo>
                      <a:pt x="64" y="0"/>
                    </a:lnTo>
                    <a:lnTo>
                      <a:pt x="43" y="3"/>
                    </a:lnTo>
                    <a:lnTo>
                      <a:pt x="22" y="8"/>
                    </a:lnTo>
                    <a:lnTo>
                      <a:pt x="3" y="16"/>
                    </a:lnTo>
                    <a:lnTo>
                      <a:pt x="11" y="22"/>
                    </a:lnTo>
                    <a:lnTo>
                      <a:pt x="3" y="16"/>
                    </a:lnTo>
                    <a:lnTo>
                      <a:pt x="0" y="19"/>
                    </a:lnTo>
                    <a:lnTo>
                      <a:pt x="2" y="22"/>
                    </a:lnTo>
                    <a:lnTo>
                      <a:pt x="5" y="24"/>
                    </a:lnTo>
                    <a:lnTo>
                      <a:pt x="9" y="24"/>
                    </a:lnTo>
                    <a:lnTo>
                      <a:pt x="2"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51" name="Freeform 552"/>
              <p:cNvSpPr>
                <a:spLocks/>
              </p:cNvSpPr>
              <p:nvPr/>
            </p:nvSpPr>
            <p:spPr bwMode="auto">
              <a:xfrm>
                <a:off x="2673" y="3919"/>
                <a:ext cx="31" cy="49"/>
              </a:xfrm>
              <a:custGeom>
                <a:avLst/>
                <a:gdLst>
                  <a:gd name="T0" fmla="*/ 0 w 93"/>
                  <a:gd name="T1" fmla="*/ 0 h 145"/>
                  <a:gd name="T2" fmla="*/ 0 w 93"/>
                  <a:gd name="T3" fmla="*/ 0 h 145"/>
                  <a:gd name="T4" fmla="*/ 0 w 93"/>
                  <a:gd name="T5" fmla="*/ 0 h 145"/>
                  <a:gd name="T6" fmla="*/ 0 w 93"/>
                  <a:gd name="T7" fmla="*/ 0 h 145"/>
                  <a:gd name="T8" fmla="*/ 0 w 93"/>
                  <a:gd name="T9" fmla="*/ 0 h 145"/>
                  <a:gd name="T10" fmla="*/ 0 w 93"/>
                  <a:gd name="T11" fmla="*/ 0 h 145"/>
                  <a:gd name="T12" fmla="*/ 0 w 93"/>
                  <a:gd name="T13" fmla="*/ 0 h 145"/>
                  <a:gd name="T14" fmla="*/ 0 w 93"/>
                  <a:gd name="T15" fmla="*/ 0 h 145"/>
                  <a:gd name="T16" fmla="*/ 0 w 93"/>
                  <a:gd name="T17" fmla="*/ 0 h 145"/>
                  <a:gd name="T18" fmla="*/ 0 w 93"/>
                  <a:gd name="T19" fmla="*/ 0 h 145"/>
                  <a:gd name="T20" fmla="*/ 0 w 93"/>
                  <a:gd name="T21" fmla="*/ 0 h 145"/>
                  <a:gd name="T22" fmla="*/ 0 w 93"/>
                  <a:gd name="T23" fmla="*/ 0 h 145"/>
                  <a:gd name="T24" fmla="*/ 0 w 93"/>
                  <a:gd name="T25" fmla="*/ 0 h 145"/>
                  <a:gd name="T26" fmla="*/ 0 w 93"/>
                  <a:gd name="T27" fmla="*/ 0 h 145"/>
                  <a:gd name="T28" fmla="*/ 0 w 93"/>
                  <a:gd name="T29" fmla="*/ 0 h 145"/>
                  <a:gd name="T30" fmla="*/ 0 w 93"/>
                  <a:gd name="T31" fmla="*/ 0 h 145"/>
                  <a:gd name="T32" fmla="*/ 0 w 93"/>
                  <a:gd name="T33" fmla="*/ 0 h 145"/>
                  <a:gd name="T34" fmla="*/ 0 w 93"/>
                  <a:gd name="T35" fmla="*/ 0 h 145"/>
                  <a:gd name="T36" fmla="*/ 0 w 93"/>
                  <a:gd name="T37" fmla="*/ 0 h 145"/>
                  <a:gd name="T38" fmla="*/ 0 w 93"/>
                  <a:gd name="T39" fmla="*/ 0 h 145"/>
                  <a:gd name="T40" fmla="*/ 0 w 93"/>
                  <a:gd name="T41" fmla="*/ 0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3" h="145">
                    <a:moveTo>
                      <a:pt x="90" y="0"/>
                    </a:moveTo>
                    <a:lnTo>
                      <a:pt x="90" y="0"/>
                    </a:lnTo>
                    <a:lnTo>
                      <a:pt x="80" y="8"/>
                    </a:lnTo>
                    <a:lnTo>
                      <a:pt x="70" y="22"/>
                    </a:lnTo>
                    <a:lnTo>
                      <a:pt x="58" y="39"/>
                    </a:lnTo>
                    <a:lnTo>
                      <a:pt x="45" y="62"/>
                    </a:lnTo>
                    <a:lnTo>
                      <a:pt x="32" y="85"/>
                    </a:lnTo>
                    <a:lnTo>
                      <a:pt x="19" y="108"/>
                    </a:lnTo>
                    <a:lnTo>
                      <a:pt x="9" y="127"/>
                    </a:lnTo>
                    <a:lnTo>
                      <a:pt x="0" y="142"/>
                    </a:lnTo>
                    <a:lnTo>
                      <a:pt x="9" y="145"/>
                    </a:lnTo>
                    <a:lnTo>
                      <a:pt x="17" y="130"/>
                    </a:lnTo>
                    <a:lnTo>
                      <a:pt x="28" y="111"/>
                    </a:lnTo>
                    <a:lnTo>
                      <a:pt x="41" y="88"/>
                    </a:lnTo>
                    <a:lnTo>
                      <a:pt x="54" y="65"/>
                    </a:lnTo>
                    <a:lnTo>
                      <a:pt x="67" y="45"/>
                    </a:lnTo>
                    <a:lnTo>
                      <a:pt x="78" y="27"/>
                    </a:lnTo>
                    <a:lnTo>
                      <a:pt x="89" y="14"/>
                    </a:lnTo>
                    <a:lnTo>
                      <a:pt x="93" y="8"/>
                    </a:lnTo>
                    <a:lnTo>
                      <a:pt x="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52" name="Freeform 553"/>
              <p:cNvSpPr>
                <a:spLocks/>
              </p:cNvSpPr>
              <p:nvPr/>
            </p:nvSpPr>
            <p:spPr bwMode="auto">
              <a:xfrm>
                <a:off x="2703" y="3912"/>
                <a:ext cx="14" cy="10"/>
              </a:xfrm>
              <a:custGeom>
                <a:avLst/>
                <a:gdLst>
                  <a:gd name="T0" fmla="*/ 0 w 44"/>
                  <a:gd name="T1" fmla="*/ 0 h 31"/>
                  <a:gd name="T2" fmla="*/ 0 w 44"/>
                  <a:gd name="T3" fmla="*/ 0 h 31"/>
                  <a:gd name="T4" fmla="*/ 0 w 44"/>
                  <a:gd name="T5" fmla="*/ 0 h 31"/>
                  <a:gd name="T6" fmla="*/ 0 w 44"/>
                  <a:gd name="T7" fmla="*/ 0 h 31"/>
                  <a:gd name="T8" fmla="*/ 0 w 44"/>
                  <a:gd name="T9" fmla="*/ 0 h 31"/>
                  <a:gd name="T10" fmla="*/ 0 w 44"/>
                  <a:gd name="T11" fmla="*/ 0 h 31"/>
                  <a:gd name="T12" fmla="*/ 0 w 44"/>
                  <a:gd name="T13" fmla="*/ 0 h 31"/>
                  <a:gd name="T14" fmla="*/ 0 w 44"/>
                  <a:gd name="T15" fmla="*/ 0 h 31"/>
                  <a:gd name="T16" fmla="*/ 0 w 44"/>
                  <a:gd name="T17" fmla="*/ 0 h 31"/>
                  <a:gd name="T18" fmla="*/ 0 w 44"/>
                  <a:gd name="T19" fmla="*/ 0 h 31"/>
                  <a:gd name="T20" fmla="*/ 0 w 44"/>
                  <a:gd name="T21" fmla="*/ 0 h 31"/>
                  <a:gd name="T22" fmla="*/ 0 w 44"/>
                  <a:gd name="T23" fmla="*/ 0 h 31"/>
                  <a:gd name="T24" fmla="*/ 0 w 44"/>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31">
                    <a:moveTo>
                      <a:pt x="41" y="0"/>
                    </a:moveTo>
                    <a:lnTo>
                      <a:pt x="41" y="0"/>
                    </a:lnTo>
                    <a:lnTo>
                      <a:pt x="31" y="6"/>
                    </a:lnTo>
                    <a:lnTo>
                      <a:pt x="20" y="13"/>
                    </a:lnTo>
                    <a:lnTo>
                      <a:pt x="12" y="19"/>
                    </a:lnTo>
                    <a:lnTo>
                      <a:pt x="0" y="23"/>
                    </a:lnTo>
                    <a:lnTo>
                      <a:pt x="3" y="31"/>
                    </a:lnTo>
                    <a:lnTo>
                      <a:pt x="15" y="27"/>
                    </a:lnTo>
                    <a:lnTo>
                      <a:pt x="26" y="21"/>
                    </a:lnTo>
                    <a:lnTo>
                      <a:pt x="36" y="14"/>
                    </a:lnTo>
                    <a:lnTo>
                      <a:pt x="44" y="9"/>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53" name="Freeform 554"/>
              <p:cNvSpPr>
                <a:spLocks/>
              </p:cNvSpPr>
              <p:nvPr/>
            </p:nvSpPr>
            <p:spPr bwMode="auto">
              <a:xfrm>
                <a:off x="2716" y="3904"/>
                <a:ext cx="21" cy="11"/>
              </a:xfrm>
              <a:custGeom>
                <a:avLst/>
                <a:gdLst>
                  <a:gd name="T0" fmla="*/ 0 w 62"/>
                  <a:gd name="T1" fmla="*/ 0 h 31"/>
                  <a:gd name="T2" fmla="*/ 0 w 62"/>
                  <a:gd name="T3" fmla="*/ 0 h 31"/>
                  <a:gd name="T4" fmla="*/ 0 w 62"/>
                  <a:gd name="T5" fmla="*/ 0 h 31"/>
                  <a:gd name="T6" fmla="*/ 0 w 62"/>
                  <a:gd name="T7" fmla="*/ 0 h 31"/>
                  <a:gd name="T8" fmla="*/ 0 w 62"/>
                  <a:gd name="T9" fmla="*/ 0 h 31"/>
                  <a:gd name="T10" fmla="*/ 0 w 62"/>
                  <a:gd name="T11" fmla="*/ 0 h 31"/>
                  <a:gd name="T12" fmla="*/ 0 w 62"/>
                  <a:gd name="T13" fmla="*/ 0 h 31"/>
                  <a:gd name="T14" fmla="*/ 0 w 62"/>
                  <a:gd name="T15" fmla="*/ 0 h 31"/>
                  <a:gd name="T16" fmla="*/ 0 w 62"/>
                  <a:gd name="T17" fmla="*/ 0 h 31"/>
                  <a:gd name="T18" fmla="*/ 0 w 62"/>
                  <a:gd name="T19" fmla="*/ 0 h 31"/>
                  <a:gd name="T20" fmla="*/ 0 w 62"/>
                  <a:gd name="T21" fmla="*/ 0 h 31"/>
                  <a:gd name="T22" fmla="*/ 0 w 62"/>
                  <a:gd name="T23" fmla="*/ 0 h 31"/>
                  <a:gd name="T24" fmla="*/ 0 w 62"/>
                  <a:gd name="T25" fmla="*/ 0 h 31"/>
                  <a:gd name="T26" fmla="*/ 0 w 62"/>
                  <a:gd name="T27" fmla="*/ 0 h 31"/>
                  <a:gd name="T28" fmla="*/ 0 w 62"/>
                  <a:gd name="T29" fmla="*/ 0 h 31"/>
                  <a:gd name="T30" fmla="*/ 0 w 62"/>
                  <a:gd name="T31" fmla="*/ 0 h 31"/>
                  <a:gd name="T32" fmla="*/ 0 w 62"/>
                  <a:gd name="T33" fmla="*/ 0 h 31"/>
                  <a:gd name="T34" fmla="*/ 0 w 62"/>
                  <a:gd name="T35" fmla="*/ 0 h 31"/>
                  <a:gd name="T36" fmla="*/ 0 w 62"/>
                  <a:gd name="T37" fmla="*/ 0 h 31"/>
                  <a:gd name="T38" fmla="*/ 0 w 62"/>
                  <a:gd name="T39" fmla="*/ 0 h 31"/>
                  <a:gd name="T40" fmla="*/ 0 w 62"/>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31">
                    <a:moveTo>
                      <a:pt x="56" y="0"/>
                    </a:moveTo>
                    <a:lnTo>
                      <a:pt x="56" y="0"/>
                    </a:lnTo>
                    <a:lnTo>
                      <a:pt x="49" y="4"/>
                    </a:lnTo>
                    <a:lnTo>
                      <a:pt x="43" y="8"/>
                    </a:lnTo>
                    <a:lnTo>
                      <a:pt x="35" y="10"/>
                    </a:lnTo>
                    <a:lnTo>
                      <a:pt x="27" y="13"/>
                    </a:lnTo>
                    <a:lnTo>
                      <a:pt x="19" y="16"/>
                    </a:lnTo>
                    <a:lnTo>
                      <a:pt x="11" y="18"/>
                    </a:lnTo>
                    <a:lnTo>
                      <a:pt x="4" y="21"/>
                    </a:lnTo>
                    <a:lnTo>
                      <a:pt x="0" y="22"/>
                    </a:lnTo>
                    <a:lnTo>
                      <a:pt x="3" y="31"/>
                    </a:lnTo>
                    <a:lnTo>
                      <a:pt x="7" y="29"/>
                    </a:lnTo>
                    <a:lnTo>
                      <a:pt x="14" y="27"/>
                    </a:lnTo>
                    <a:lnTo>
                      <a:pt x="22" y="24"/>
                    </a:lnTo>
                    <a:lnTo>
                      <a:pt x="30" y="21"/>
                    </a:lnTo>
                    <a:lnTo>
                      <a:pt x="38" y="18"/>
                    </a:lnTo>
                    <a:lnTo>
                      <a:pt x="46" y="16"/>
                    </a:lnTo>
                    <a:lnTo>
                      <a:pt x="55" y="12"/>
                    </a:lnTo>
                    <a:lnTo>
                      <a:pt x="62" y="8"/>
                    </a:lnTo>
                    <a:lnTo>
                      <a:pt x="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54" name="Freeform 555"/>
              <p:cNvSpPr>
                <a:spLocks/>
              </p:cNvSpPr>
              <p:nvPr/>
            </p:nvSpPr>
            <p:spPr bwMode="auto">
              <a:xfrm>
                <a:off x="2735" y="3881"/>
                <a:ext cx="42" cy="26"/>
              </a:xfrm>
              <a:custGeom>
                <a:avLst/>
                <a:gdLst>
                  <a:gd name="T0" fmla="*/ 0 w 125"/>
                  <a:gd name="T1" fmla="*/ 0 h 79"/>
                  <a:gd name="T2" fmla="*/ 0 w 125"/>
                  <a:gd name="T3" fmla="*/ 0 h 79"/>
                  <a:gd name="T4" fmla="*/ 0 w 125"/>
                  <a:gd name="T5" fmla="*/ 0 h 79"/>
                  <a:gd name="T6" fmla="*/ 0 w 125"/>
                  <a:gd name="T7" fmla="*/ 0 h 79"/>
                  <a:gd name="T8" fmla="*/ 0 w 125"/>
                  <a:gd name="T9" fmla="*/ 0 h 79"/>
                  <a:gd name="T10" fmla="*/ 0 w 125"/>
                  <a:gd name="T11" fmla="*/ 0 h 79"/>
                  <a:gd name="T12" fmla="*/ 0 w 125"/>
                  <a:gd name="T13" fmla="*/ 0 h 79"/>
                  <a:gd name="T14" fmla="*/ 0 w 125"/>
                  <a:gd name="T15" fmla="*/ 0 h 79"/>
                  <a:gd name="T16" fmla="*/ 0 w 125"/>
                  <a:gd name="T17" fmla="*/ 0 h 79"/>
                  <a:gd name="T18" fmla="*/ 0 w 125"/>
                  <a:gd name="T19" fmla="*/ 0 h 79"/>
                  <a:gd name="T20" fmla="*/ 0 w 125"/>
                  <a:gd name="T21" fmla="*/ 0 h 79"/>
                  <a:gd name="T22" fmla="*/ 0 w 125"/>
                  <a:gd name="T23" fmla="*/ 0 h 79"/>
                  <a:gd name="T24" fmla="*/ 0 w 125"/>
                  <a:gd name="T25" fmla="*/ 0 h 79"/>
                  <a:gd name="T26" fmla="*/ 0 w 125"/>
                  <a:gd name="T27" fmla="*/ 0 h 79"/>
                  <a:gd name="T28" fmla="*/ 0 w 125"/>
                  <a:gd name="T29" fmla="*/ 0 h 79"/>
                  <a:gd name="T30" fmla="*/ 0 w 125"/>
                  <a:gd name="T31" fmla="*/ 0 h 79"/>
                  <a:gd name="T32" fmla="*/ 0 w 125"/>
                  <a:gd name="T33" fmla="*/ 0 h 79"/>
                  <a:gd name="T34" fmla="*/ 0 w 125"/>
                  <a:gd name="T35" fmla="*/ 0 h 79"/>
                  <a:gd name="T36" fmla="*/ 0 w 125"/>
                  <a:gd name="T37" fmla="*/ 0 h 79"/>
                  <a:gd name="T38" fmla="*/ 0 w 125"/>
                  <a:gd name="T39" fmla="*/ 0 h 79"/>
                  <a:gd name="T40" fmla="*/ 0 w 125"/>
                  <a:gd name="T41" fmla="*/ 0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5" h="79">
                    <a:moveTo>
                      <a:pt x="125" y="0"/>
                    </a:moveTo>
                    <a:lnTo>
                      <a:pt x="125" y="0"/>
                    </a:lnTo>
                    <a:lnTo>
                      <a:pt x="117" y="3"/>
                    </a:lnTo>
                    <a:lnTo>
                      <a:pt x="101" y="11"/>
                    </a:lnTo>
                    <a:lnTo>
                      <a:pt x="83" y="21"/>
                    </a:lnTo>
                    <a:lnTo>
                      <a:pt x="64" y="33"/>
                    </a:lnTo>
                    <a:lnTo>
                      <a:pt x="44" y="45"/>
                    </a:lnTo>
                    <a:lnTo>
                      <a:pt x="25" y="56"/>
                    </a:lnTo>
                    <a:lnTo>
                      <a:pt x="9" y="65"/>
                    </a:lnTo>
                    <a:lnTo>
                      <a:pt x="0" y="71"/>
                    </a:lnTo>
                    <a:lnTo>
                      <a:pt x="6" y="79"/>
                    </a:lnTo>
                    <a:lnTo>
                      <a:pt x="15" y="73"/>
                    </a:lnTo>
                    <a:lnTo>
                      <a:pt x="31" y="64"/>
                    </a:lnTo>
                    <a:lnTo>
                      <a:pt x="50" y="53"/>
                    </a:lnTo>
                    <a:lnTo>
                      <a:pt x="70" y="41"/>
                    </a:lnTo>
                    <a:lnTo>
                      <a:pt x="89" y="29"/>
                    </a:lnTo>
                    <a:lnTo>
                      <a:pt x="107" y="19"/>
                    </a:lnTo>
                    <a:lnTo>
                      <a:pt x="120" y="11"/>
                    </a:lnTo>
                    <a:lnTo>
                      <a:pt x="125" y="8"/>
                    </a:lnTo>
                    <a:lnTo>
                      <a:pt x="1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55" name="Freeform 556"/>
              <p:cNvSpPr>
                <a:spLocks/>
              </p:cNvSpPr>
              <p:nvPr/>
            </p:nvSpPr>
            <p:spPr bwMode="auto">
              <a:xfrm>
                <a:off x="2777" y="3878"/>
                <a:ext cx="50" cy="5"/>
              </a:xfrm>
              <a:custGeom>
                <a:avLst/>
                <a:gdLst>
                  <a:gd name="T0" fmla="*/ 0 w 150"/>
                  <a:gd name="T1" fmla="*/ 0 h 17"/>
                  <a:gd name="T2" fmla="*/ 0 w 150"/>
                  <a:gd name="T3" fmla="*/ 0 h 17"/>
                  <a:gd name="T4" fmla="*/ 0 w 150"/>
                  <a:gd name="T5" fmla="*/ 0 h 17"/>
                  <a:gd name="T6" fmla="*/ 0 w 150"/>
                  <a:gd name="T7" fmla="*/ 0 h 17"/>
                  <a:gd name="T8" fmla="*/ 0 w 150"/>
                  <a:gd name="T9" fmla="*/ 0 h 17"/>
                  <a:gd name="T10" fmla="*/ 0 w 150"/>
                  <a:gd name="T11" fmla="*/ 0 h 17"/>
                  <a:gd name="T12" fmla="*/ 0 w 150"/>
                  <a:gd name="T13" fmla="*/ 0 h 17"/>
                  <a:gd name="T14" fmla="*/ 0 w 150"/>
                  <a:gd name="T15" fmla="*/ 0 h 17"/>
                  <a:gd name="T16" fmla="*/ 0 w 150"/>
                  <a:gd name="T17" fmla="*/ 0 h 17"/>
                  <a:gd name="T18" fmla="*/ 0 w 150"/>
                  <a:gd name="T19" fmla="*/ 0 h 17"/>
                  <a:gd name="T20" fmla="*/ 0 w 150"/>
                  <a:gd name="T21" fmla="*/ 0 h 17"/>
                  <a:gd name="T22" fmla="*/ 0 w 150"/>
                  <a:gd name="T23" fmla="*/ 0 h 17"/>
                  <a:gd name="T24" fmla="*/ 0 w 150"/>
                  <a:gd name="T25" fmla="*/ 0 h 17"/>
                  <a:gd name="T26" fmla="*/ 0 w 150"/>
                  <a:gd name="T27" fmla="*/ 0 h 17"/>
                  <a:gd name="T28" fmla="*/ 0 w 150"/>
                  <a:gd name="T29" fmla="*/ 0 h 17"/>
                  <a:gd name="T30" fmla="*/ 0 w 150"/>
                  <a:gd name="T31" fmla="*/ 0 h 17"/>
                  <a:gd name="T32" fmla="*/ 0 w 150"/>
                  <a:gd name="T33" fmla="*/ 0 h 17"/>
                  <a:gd name="T34" fmla="*/ 0 w 150"/>
                  <a:gd name="T35" fmla="*/ 0 h 17"/>
                  <a:gd name="T36" fmla="*/ 0 w 150"/>
                  <a:gd name="T37" fmla="*/ 0 h 17"/>
                  <a:gd name="T38" fmla="*/ 0 w 150"/>
                  <a:gd name="T39" fmla="*/ 0 h 17"/>
                  <a:gd name="T40" fmla="*/ 0 w 150"/>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0" h="17">
                    <a:moveTo>
                      <a:pt x="150" y="1"/>
                    </a:moveTo>
                    <a:lnTo>
                      <a:pt x="150" y="1"/>
                    </a:lnTo>
                    <a:lnTo>
                      <a:pt x="136" y="0"/>
                    </a:lnTo>
                    <a:lnTo>
                      <a:pt x="118" y="0"/>
                    </a:lnTo>
                    <a:lnTo>
                      <a:pt x="96" y="0"/>
                    </a:lnTo>
                    <a:lnTo>
                      <a:pt x="75" y="3"/>
                    </a:lnTo>
                    <a:lnTo>
                      <a:pt x="51" y="4"/>
                    </a:lnTo>
                    <a:lnTo>
                      <a:pt x="31" y="5"/>
                    </a:lnTo>
                    <a:lnTo>
                      <a:pt x="14" y="8"/>
                    </a:lnTo>
                    <a:lnTo>
                      <a:pt x="0" y="9"/>
                    </a:lnTo>
                    <a:lnTo>
                      <a:pt x="0" y="17"/>
                    </a:lnTo>
                    <a:lnTo>
                      <a:pt x="14" y="16"/>
                    </a:lnTo>
                    <a:lnTo>
                      <a:pt x="31" y="13"/>
                    </a:lnTo>
                    <a:lnTo>
                      <a:pt x="51" y="12"/>
                    </a:lnTo>
                    <a:lnTo>
                      <a:pt x="75" y="11"/>
                    </a:lnTo>
                    <a:lnTo>
                      <a:pt x="96" y="11"/>
                    </a:lnTo>
                    <a:lnTo>
                      <a:pt x="118" y="11"/>
                    </a:lnTo>
                    <a:lnTo>
                      <a:pt x="136" y="11"/>
                    </a:lnTo>
                    <a:lnTo>
                      <a:pt x="150" y="9"/>
                    </a:lnTo>
                    <a:lnTo>
                      <a:pt x="15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56" name="Freeform 557"/>
              <p:cNvSpPr>
                <a:spLocks/>
              </p:cNvSpPr>
              <p:nvPr/>
            </p:nvSpPr>
            <p:spPr bwMode="auto">
              <a:xfrm>
                <a:off x="2827" y="3877"/>
                <a:ext cx="71" cy="5"/>
              </a:xfrm>
              <a:custGeom>
                <a:avLst/>
                <a:gdLst>
                  <a:gd name="T0" fmla="*/ 0 w 214"/>
                  <a:gd name="T1" fmla="*/ 0 h 13"/>
                  <a:gd name="T2" fmla="*/ 0 w 214"/>
                  <a:gd name="T3" fmla="*/ 0 h 13"/>
                  <a:gd name="T4" fmla="*/ 0 w 214"/>
                  <a:gd name="T5" fmla="*/ 0 h 13"/>
                  <a:gd name="T6" fmla="*/ 0 w 214"/>
                  <a:gd name="T7" fmla="*/ 0 h 13"/>
                  <a:gd name="T8" fmla="*/ 0 w 214"/>
                  <a:gd name="T9" fmla="*/ 0 h 13"/>
                  <a:gd name="T10" fmla="*/ 0 w 214"/>
                  <a:gd name="T11" fmla="*/ 0 h 13"/>
                  <a:gd name="T12" fmla="*/ 0 w 214"/>
                  <a:gd name="T13" fmla="*/ 0 h 13"/>
                  <a:gd name="T14" fmla="*/ 0 w 214"/>
                  <a:gd name="T15" fmla="*/ 0 h 13"/>
                  <a:gd name="T16" fmla="*/ 0 w 214"/>
                  <a:gd name="T17" fmla="*/ 0 h 13"/>
                  <a:gd name="T18" fmla="*/ 0 w 214"/>
                  <a:gd name="T19" fmla="*/ 0 h 13"/>
                  <a:gd name="T20" fmla="*/ 0 w 214"/>
                  <a:gd name="T21" fmla="*/ 0 h 13"/>
                  <a:gd name="T22" fmla="*/ 0 w 214"/>
                  <a:gd name="T23" fmla="*/ 0 h 13"/>
                  <a:gd name="T24" fmla="*/ 0 w 214"/>
                  <a:gd name="T25" fmla="*/ 0 h 13"/>
                  <a:gd name="T26" fmla="*/ 0 w 214"/>
                  <a:gd name="T27" fmla="*/ 0 h 13"/>
                  <a:gd name="T28" fmla="*/ 0 w 214"/>
                  <a:gd name="T29" fmla="*/ 0 h 13"/>
                  <a:gd name="T30" fmla="*/ 0 w 214"/>
                  <a:gd name="T31" fmla="*/ 0 h 13"/>
                  <a:gd name="T32" fmla="*/ 0 w 214"/>
                  <a:gd name="T33" fmla="*/ 0 h 13"/>
                  <a:gd name="T34" fmla="*/ 0 w 214"/>
                  <a:gd name="T35" fmla="*/ 0 h 13"/>
                  <a:gd name="T36" fmla="*/ 0 w 214"/>
                  <a:gd name="T37" fmla="*/ 0 h 13"/>
                  <a:gd name="T38" fmla="*/ 0 w 214"/>
                  <a:gd name="T39" fmla="*/ 0 h 13"/>
                  <a:gd name="T40" fmla="*/ 0 w 214"/>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4" h="13">
                    <a:moveTo>
                      <a:pt x="214" y="5"/>
                    </a:moveTo>
                    <a:lnTo>
                      <a:pt x="214" y="5"/>
                    </a:lnTo>
                    <a:lnTo>
                      <a:pt x="194" y="2"/>
                    </a:lnTo>
                    <a:lnTo>
                      <a:pt x="166" y="0"/>
                    </a:lnTo>
                    <a:lnTo>
                      <a:pt x="134" y="0"/>
                    </a:lnTo>
                    <a:lnTo>
                      <a:pt x="102" y="0"/>
                    </a:lnTo>
                    <a:lnTo>
                      <a:pt x="70" y="0"/>
                    </a:lnTo>
                    <a:lnTo>
                      <a:pt x="39" y="1"/>
                    </a:lnTo>
                    <a:lnTo>
                      <a:pt x="16" y="1"/>
                    </a:lnTo>
                    <a:lnTo>
                      <a:pt x="0" y="2"/>
                    </a:lnTo>
                    <a:lnTo>
                      <a:pt x="0" y="10"/>
                    </a:lnTo>
                    <a:lnTo>
                      <a:pt x="16" y="12"/>
                    </a:lnTo>
                    <a:lnTo>
                      <a:pt x="39" y="12"/>
                    </a:lnTo>
                    <a:lnTo>
                      <a:pt x="70" y="10"/>
                    </a:lnTo>
                    <a:lnTo>
                      <a:pt x="102" y="10"/>
                    </a:lnTo>
                    <a:lnTo>
                      <a:pt x="134" y="10"/>
                    </a:lnTo>
                    <a:lnTo>
                      <a:pt x="166" y="10"/>
                    </a:lnTo>
                    <a:lnTo>
                      <a:pt x="194" y="10"/>
                    </a:lnTo>
                    <a:lnTo>
                      <a:pt x="214" y="13"/>
                    </a:lnTo>
                    <a:lnTo>
                      <a:pt x="21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57" name="Freeform 558"/>
              <p:cNvSpPr>
                <a:spLocks/>
              </p:cNvSpPr>
              <p:nvPr/>
            </p:nvSpPr>
            <p:spPr bwMode="auto">
              <a:xfrm>
                <a:off x="2898" y="3879"/>
                <a:ext cx="73" cy="38"/>
              </a:xfrm>
              <a:custGeom>
                <a:avLst/>
                <a:gdLst>
                  <a:gd name="T0" fmla="*/ 0 w 219"/>
                  <a:gd name="T1" fmla="*/ 0 h 113"/>
                  <a:gd name="T2" fmla="*/ 0 w 219"/>
                  <a:gd name="T3" fmla="*/ 0 h 113"/>
                  <a:gd name="T4" fmla="*/ 0 w 219"/>
                  <a:gd name="T5" fmla="*/ 0 h 113"/>
                  <a:gd name="T6" fmla="*/ 0 w 219"/>
                  <a:gd name="T7" fmla="*/ 0 h 113"/>
                  <a:gd name="T8" fmla="*/ 0 w 219"/>
                  <a:gd name="T9" fmla="*/ 0 h 113"/>
                  <a:gd name="T10" fmla="*/ 0 w 219"/>
                  <a:gd name="T11" fmla="*/ 0 h 113"/>
                  <a:gd name="T12" fmla="*/ 0 w 219"/>
                  <a:gd name="T13" fmla="*/ 0 h 113"/>
                  <a:gd name="T14" fmla="*/ 0 w 219"/>
                  <a:gd name="T15" fmla="*/ 0 h 113"/>
                  <a:gd name="T16" fmla="*/ 0 w 219"/>
                  <a:gd name="T17" fmla="*/ 0 h 113"/>
                  <a:gd name="T18" fmla="*/ 0 w 219"/>
                  <a:gd name="T19" fmla="*/ 0 h 113"/>
                  <a:gd name="T20" fmla="*/ 0 w 219"/>
                  <a:gd name="T21" fmla="*/ 0 h 113"/>
                  <a:gd name="T22" fmla="*/ 0 w 219"/>
                  <a:gd name="T23" fmla="*/ 0 h 113"/>
                  <a:gd name="T24" fmla="*/ 0 w 219"/>
                  <a:gd name="T25" fmla="*/ 0 h 113"/>
                  <a:gd name="T26" fmla="*/ 0 w 219"/>
                  <a:gd name="T27" fmla="*/ 0 h 113"/>
                  <a:gd name="T28" fmla="*/ 0 w 219"/>
                  <a:gd name="T29" fmla="*/ 0 h 113"/>
                  <a:gd name="T30" fmla="*/ 0 w 219"/>
                  <a:gd name="T31" fmla="*/ 0 h 113"/>
                  <a:gd name="T32" fmla="*/ 0 w 219"/>
                  <a:gd name="T33" fmla="*/ 0 h 113"/>
                  <a:gd name="T34" fmla="*/ 0 w 219"/>
                  <a:gd name="T35" fmla="*/ 0 h 113"/>
                  <a:gd name="T36" fmla="*/ 0 w 219"/>
                  <a:gd name="T37" fmla="*/ 0 h 113"/>
                  <a:gd name="T38" fmla="*/ 0 w 219"/>
                  <a:gd name="T39" fmla="*/ 0 h 113"/>
                  <a:gd name="T40" fmla="*/ 0 w 219"/>
                  <a:gd name="T41" fmla="*/ 0 h 113"/>
                  <a:gd name="T42" fmla="*/ 0 w 219"/>
                  <a:gd name="T43" fmla="*/ 0 h 113"/>
                  <a:gd name="T44" fmla="*/ 0 w 219"/>
                  <a:gd name="T45" fmla="*/ 0 h 113"/>
                  <a:gd name="T46" fmla="*/ 0 w 219"/>
                  <a:gd name="T47" fmla="*/ 0 h 113"/>
                  <a:gd name="T48" fmla="*/ 0 w 219"/>
                  <a:gd name="T49" fmla="*/ 0 h 113"/>
                  <a:gd name="T50" fmla="*/ 0 w 219"/>
                  <a:gd name="T51" fmla="*/ 0 h 1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9" h="113">
                    <a:moveTo>
                      <a:pt x="214" y="112"/>
                    </a:moveTo>
                    <a:lnTo>
                      <a:pt x="219" y="105"/>
                    </a:lnTo>
                    <a:lnTo>
                      <a:pt x="205" y="90"/>
                    </a:lnTo>
                    <a:lnTo>
                      <a:pt x="182" y="76"/>
                    </a:lnTo>
                    <a:lnTo>
                      <a:pt x="151" y="59"/>
                    </a:lnTo>
                    <a:lnTo>
                      <a:pt x="118" y="43"/>
                    </a:lnTo>
                    <a:lnTo>
                      <a:pt x="84" y="28"/>
                    </a:lnTo>
                    <a:lnTo>
                      <a:pt x="51" y="15"/>
                    </a:lnTo>
                    <a:lnTo>
                      <a:pt x="23" y="5"/>
                    </a:lnTo>
                    <a:lnTo>
                      <a:pt x="0" y="0"/>
                    </a:lnTo>
                    <a:lnTo>
                      <a:pt x="0" y="8"/>
                    </a:lnTo>
                    <a:lnTo>
                      <a:pt x="20" y="13"/>
                    </a:lnTo>
                    <a:lnTo>
                      <a:pt x="48" y="23"/>
                    </a:lnTo>
                    <a:lnTo>
                      <a:pt x="81" y="36"/>
                    </a:lnTo>
                    <a:lnTo>
                      <a:pt x="115" y="51"/>
                    </a:lnTo>
                    <a:lnTo>
                      <a:pt x="148" y="67"/>
                    </a:lnTo>
                    <a:lnTo>
                      <a:pt x="176" y="84"/>
                    </a:lnTo>
                    <a:lnTo>
                      <a:pt x="199" y="98"/>
                    </a:lnTo>
                    <a:lnTo>
                      <a:pt x="211" y="111"/>
                    </a:lnTo>
                    <a:lnTo>
                      <a:pt x="216" y="104"/>
                    </a:lnTo>
                    <a:lnTo>
                      <a:pt x="211" y="111"/>
                    </a:lnTo>
                    <a:lnTo>
                      <a:pt x="214" y="113"/>
                    </a:lnTo>
                    <a:lnTo>
                      <a:pt x="218" y="112"/>
                    </a:lnTo>
                    <a:lnTo>
                      <a:pt x="219" y="109"/>
                    </a:lnTo>
                    <a:lnTo>
                      <a:pt x="219" y="105"/>
                    </a:lnTo>
                    <a:lnTo>
                      <a:pt x="214"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58" name="Freeform 559"/>
              <p:cNvSpPr>
                <a:spLocks/>
              </p:cNvSpPr>
              <p:nvPr/>
            </p:nvSpPr>
            <p:spPr bwMode="auto">
              <a:xfrm>
                <a:off x="3389" y="4117"/>
                <a:ext cx="245" cy="95"/>
              </a:xfrm>
              <a:custGeom>
                <a:avLst/>
                <a:gdLst>
                  <a:gd name="T0" fmla="*/ 0 w 735"/>
                  <a:gd name="T1" fmla="*/ 0 h 285"/>
                  <a:gd name="T2" fmla="*/ 0 w 735"/>
                  <a:gd name="T3" fmla="*/ 0 h 285"/>
                  <a:gd name="T4" fmla="*/ 0 w 735"/>
                  <a:gd name="T5" fmla="*/ 0 h 285"/>
                  <a:gd name="T6" fmla="*/ 0 w 735"/>
                  <a:gd name="T7" fmla="*/ 0 h 285"/>
                  <a:gd name="T8" fmla="*/ 0 w 735"/>
                  <a:gd name="T9" fmla="*/ 0 h 285"/>
                  <a:gd name="T10" fmla="*/ 0 w 735"/>
                  <a:gd name="T11" fmla="*/ 0 h 285"/>
                  <a:gd name="T12" fmla="*/ 0 w 735"/>
                  <a:gd name="T13" fmla="*/ 0 h 285"/>
                  <a:gd name="T14" fmla="*/ 0 w 735"/>
                  <a:gd name="T15" fmla="*/ 0 h 285"/>
                  <a:gd name="T16" fmla="*/ 0 w 735"/>
                  <a:gd name="T17" fmla="*/ 0 h 285"/>
                  <a:gd name="T18" fmla="*/ 0 w 735"/>
                  <a:gd name="T19" fmla="*/ 0 h 285"/>
                  <a:gd name="T20" fmla="*/ 0 w 735"/>
                  <a:gd name="T21" fmla="*/ 0 h 285"/>
                  <a:gd name="T22" fmla="*/ 0 w 735"/>
                  <a:gd name="T23" fmla="*/ 0 h 285"/>
                  <a:gd name="T24" fmla="*/ 0 w 735"/>
                  <a:gd name="T25" fmla="*/ 0 h 285"/>
                  <a:gd name="T26" fmla="*/ 0 w 735"/>
                  <a:gd name="T27" fmla="*/ 0 h 285"/>
                  <a:gd name="T28" fmla="*/ 0 w 735"/>
                  <a:gd name="T29" fmla="*/ 0 h 285"/>
                  <a:gd name="T30" fmla="*/ 0 w 735"/>
                  <a:gd name="T31" fmla="*/ 0 h 285"/>
                  <a:gd name="T32" fmla="*/ 0 w 735"/>
                  <a:gd name="T33" fmla="*/ 0 h 285"/>
                  <a:gd name="T34" fmla="*/ 0 w 735"/>
                  <a:gd name="T35" fmla="*/ 0 h 285"/>
                  <a:gd name="T36" fmla="*/ 0 w 735"/>
                  <a:gd name="T37" fmla="*/ 0 h 285"/>
                  <a:gd name="T38" fmla="*/ 0 w 735"/>
                  <a:gd name="T39" fmla="*/ 0 h 285"/>
                  <a:gd name="T40" fmla="*/ 0 w 735"/>
                  <a:gd name="T41" fmla="*/ 0 h 285"/>
                  <a:gd name="T42" fmla="*/ 0 w 735"/>
                  <a:gd name="T43" fmla="*/ 0 h 285"/>
                  <a:gd name="T44" fmla="*/ 0 w 735"/>
                  <a:gd name="T45" fmla="*/ 0 h 285"/>
                  <a:gd name="T46" fmla="*/ 0 w 735"/>
                  <a:gd name="T47" fmla="*/ 0 h 285"/>
                  <a:gd name="T48" fmla="*/ 0 w 735"/>
                  <a:gd name="T49" fmla="*/ 0 h 285"/>
                  <a:gd name="T50" fmla="*/ 0 w 735"/>
                  <a:gd name="T51" fmla="*/ 0 h 285"/>
                  <a:gd name="T52" fmla="*/ 0 w 735"/>
                  <a:gd name="T53" fmla="*/ 0 h 285"/>
                  <a:gd name="T54" fmla="*/ 0 w 735"/>
                  <a:gd name="T55" fmla="*/ 0 h 285"/>
                  <a:gd name="T56" fmla="*/ 0 w 735"/>
                  <a:gd name="T57" fmla="*/ 0 h 285"/>
                  <a:gd name="T58" fmla="*/ 0 w 735"/>
                  <a:gd name="T59" fmla="*/ 0 h 285"/>
                  <a:gd name="T60" fmla="*/ 0 w 735"/>
                  <a:gd name="T61" fmla="*/ 0 h 285"/>
                  <a:gd name="T62" fmla="*/ 0 w 735"/>
                  <a:gd name="T63" fmla="*/ 0 h 285"/>
                  <a:gd name="T64" fmla="*/ 0 w 735"/>
                  <a:gd name="T65" fmla="*/ 0 h 285"/>
                  <a:gd name="T66" fmla="*/ 0 w 735"/>
                  <a:gd name="T67" fmla="*/ 0 h 285"/>
                  <a:gd name="T68" fmla="*/ 0 w 735"/>
                  <a:gd name="T69" fmla="*/ 0 h 285"/>
                  <a:gd name="T70" fmla="*/ 0 w 735"/>
                  <a:gd name="T71" fmla="*/ 0 h 285"/>
                  <a:gd name="T72" fmla="*/ 0 w 735"/>
                  <a:gd name="T73" fmla="*/ 0 h 285"/>
                  <a:gd name="T74" fmla="*/ 0 w 735"/>
                  <a:gd name="T75" fmla="*/ 0 h 285"/>
                  <a:gd name="T76" fmla="*/ 0 w 735"/>
                  <a:gd name="T77" fmla="*/ 0 h 285"/>
                  <a:gd name="T78" fmla="*/ 0 w 735"/>
                  <a:gd name="T79" fmla="*/ 0 h 285"/>
                  <a:gd name="T80" fmla="*/ 0 w 735"/>
                  <a:gd name="T81" fmla="*/ 0 h 285"/>
                  <a:gd name="T82" fmla="*/ 0 w 735"/>
                  <a:gd name="T83" fmla="*/ 0 h 285"/>
                  <a:gd name="T84" fmla="*/ 0 w 735"/>
                  <a:gd name="T85" fmla="*/ 0 h 285"/>
                  <a:gd name="T86" fmla="*/ 0 w 735"/>
                  <a:gd name="T87" fmla="*/ 0 h 285"/>
                  <a:gd name="T88" fmla="*/ 0 w 735"/>
                  <a:gd name="T89" fmla="*/ 0 h 285"/>
                  <a:gd name="T90" fmla="*/ 0 w 735"/>
                  <a:gd name="T91" fmla="*/ 0 h 28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35" h="285">
                    <a:moveTo>
                      <a:pt x="109" y="282"/>
                    </a:moveTo>
                    <a:lnTo>
                      <a:pt x="125" y="285"/>
                    </a:lnTo>
                    <a:lnTo>
                      <a:pt x="141" y="285"/>
                    </a:lnTo>
                    <a:lnTo>
                      <a:pt x="160" y="282"/>
                    </a:lnTo>
                    <a:lnTo>
                      <a:pt x="178" y="280"/>
                    </a:lnTo>
                    <a:lnTo>
                      <a:pt x="194" y="276"/>
                    </a:lnTo>
                    <a:lnTo>
                      <a:pt x="207" y="271"/>
                    </a:lnTo>
                    <a:lnTo>
                      <a:pt x="217" y="267"/>
                    </a:lnTo>
                    <a:lnTo>
                      <a:pt x="221" y="265"/>
                    </a:lnTo>
                    <a:lnTo>
                      <a:pt x="224" y="261"/>
                    </a:lnTo>
                    <a:lnTo>
                      <a:pt x="227" y="254"/>
                    </a:lnTo>
                    <a:lnTo>
                      <a:pt x="229" y="246"/>
                    </a:lnTo>
                    <a:lnTo>
                      <a:pt x="230" y="236"/>
                    </a:lnTo>
                    <a:lnTo>
                      <a:pt x="250" y="245"/>
                    </a:lnTo>
                    <a:lnTo>
                      <a:pt x="272" y="253"/>
                    </a:lnTo>
                    <a:lnTo>
                      <a:pt x="294" y="258"/>
                    </a:lnTo>
                    <a:lnTo>
                      <a:pt x="316" y="263"/>
                    </a:lnTo>
                    <a:lnTo>
                      <a:pt x="338" y="267"/>
                    </a:lnTo>
                    <a:lnTo>
                      <a:pt x="359" y="270"/>
                    </a:lnTo>
                    <a:lnTo>
                      <a:pt x="381" y="271"/>
                    </a:lnTo>
                    <a:lnTo>
                      <a:pt x="403" y="273"/>
                    </a:lnTo>
                    <a:lnTo>
                      <a:pt x="425" y="273"/>
                    </a:lnTo>
                    <a:lnTo>
                      <a:pt x="445" y="273"/>
                    </a:lnTo>
                    <a:lnTo>
                      <a:pt x="466" y="271"/>
                    </a:lnTo>
                    <a:lnTo>
                      <a:pt x="486" y="270"/>
                    </a:lnTo>
                    <a:lnTo>
                      <a:pt x="505" y="267"/>
                    </a:lnTo>
                    <a:lnTo>
                      <a:pt x="524" y="265"/>
                    </a:lnTo>
                    <a:lnTo>
                      <a:pt x="541" y="262"/>
                    </a:lnTo>
                    <a:lnTo>
                      <a:pt x="557" y="259"/>
                    </a:lnTo>
                    <a:lnTo>
                      <a:pt x="575" y="254"/>
                    </a:lnTo>
                    <a:lnTo>
                      <a:pt x="601" y="243"/>
                    </a:lnTo>
                    <a:lnTo>
                      <a:pt x="630" y="228"/>
                    </a:lnTo>
                    <a:lnTo>
                      <a:pt x="660" y="209"/>
                    </a:lnTo>
                    <a:lnTo>
                      <a:pt x="688" y="188"/>
                    </a:lnTo>
                    <a:lnTo>
                      <a:pt x="713" y="162"/>
                    </a:lnTo>
                    <a:lnTo>
                      <a:pt x="729" y="134"/>
                    </a:lnTo>
                    <a:lnTo>
                      <a:pt x="735" y="103"/>
                    </a:lnTo>
                    <a:lnTo>
                      <a:pt x="730" y="73"/>
                    </a:lnTo>
                    <a:lnTo>
                      <a:pt x="719" y="50"/>
                    </a:lnTo>
                    <a:lnTo>
                      <a:pt x="703" y="33"/>
                    </a:lnTo>
                    <a:lnTo>
                      <a:pt x="682" y="19"/>
                    </a:lnTo>
                    <a:lnTo>
                      <a:pt x="662" y="11"/>
                    </a:lnTo>
                    <a:lnTo>
                      <a:pt x="642" y="6"/>
                    </a:lnTo>
                    <a:lnTo>
                      <a:pt x="623" y="2"/>
                    </a:lnTo>
                    <a:lnTo>
                      <a:pt x="608" y="0"/>
                    </a:lnTo>
                    <a:lnTo>
                      <a:pt x="576" y="2"/>
                    </a:lnTo>
                    <a:lnTo>
                      <a:pt x="544" y="6"/>
                    </a:lnTo>
                    <a:lnTo>
                      <a:pt x="512" y="10"/>
                    </a:lnTo>
                    <a:lnTo>
                      <a:pt x="482" y="17"/>
                    </a:lnTo>
                    <a:lnTo>
                      <a:pt x="451" y="22"/>
                    </a:lnTo>
                    <a:lnTo>
                      <a:pt x="422" y="30"/>
                    </a:lnTo>
                    <a:lnTo>
                      <a:pt x="396" y="38"/>
                    </a:lnTo>
                    <a:lnTo>
                      <a:pt x="370" y="46"/>
                    </a:lnTo>
                    <a:lnTo>
                      <a:pt x="345" y="54"/>
                    </a:lnTo>
                    <a:lnTo>
                      <a:pt x="322" y="62"/>
                    </a:lnTo>
                    <a:lnTo>
                      <a:pt x="301" y="71"/>
                    </a:lnTo>
                    <a:lnTo>
                      <a:pt x="282" y="79"/>
                    </a:lnTo>
                    <a:lnTo>
                      <a:pt x="266" y="87"/>
                    </a:lnTo>
                    <a:lnTo>
                      <a:pt x="252" y="93"/>
                    </a:lnTo>
                    <a:lnTo>
                      <a:pt x="240" y="100"/>
                    </a:lnTo>
                    <a:lnTo>
                      <a:pt x="232" y="106"/>
                    </a:lnTo>
                    <a:lnTo>
                      <a:pt x="232" y="102"/>
                    </a:lnTo>
                    <a:lnTo>
                      <a:pt x="232" y="96"/>
                    </a:lnTo>
                    <a:lnTo>
                      <a:pt x="232" y="91"/>
                    </a:lnTo>
                    <a:lnTo>
                      <a:pt x="230" y="85"/>
                    </a:lnTo>
                    <a:lnTo>
                      <a:pt x="221" y="83"/>
                    </a:lnTo>
                    <a:lnTo>
                      <a:pt x="211" y="81"/>
                    </a:lnTo>
                    <a:lnTo>
                      <a:pt x="203" y="79"/>
                    </a:lnTo>
                    <a:lnTo>
                      <a:pt x="192" y="77"/>
                    </a:lnTo>
                    <a:lnTo>
                      <a:pt x="173" y="75"/>
                    </a:lnTo>
                    <a:lnTo>
                      <a:pt x="153" y="75"/>
                    </a:lnTo>
                    <a:lnTo>
                      <a:pt x="134" y="75"/>
                    </a:lnTo>
                    <a:lnTo>
                      <a:pt x="114" y="76"/>
                    </a:lnTo>
                    <a:lnTo>
                      <a:pt x="93" y="79"/>
                    </a:lnTo>
                    <a:lnTo>
                      <a:pt x="75" y="83"/>
                    </a:lnTo>
                    <a:lnTo>
                      <a:pt x="57" y="88"/>
                    </a:lnTo>
                    <a:lnTo>
                      <a:pt x="40" y="95"/>
                    </a:lnTo>
                    <a:lnTo>
                      <a:pt x="25" y="104"/>
                    </a:lnTo>
                    <a:lnTo>
                      <a:pt x="14" y="118"/>
                    </a:lnTo>
                    <a:lnTo>
                      <a:pt x="6" y="133"/>
                    </a:lnTo>
                    <a:lnTo>
                      <a:pt x="3" y="151"/>
                    </a:lnTo>
                    <a:lnTo>
                      <a:pt x="0" y="172"/>
                    </a:lnTo>
                    <a:lnTo>
                      <a:pt x="2" y="193"/>
                    </a:lnTo>
                    <a:lnTo>
                      <a:pt x="3" y="216"/>
                    </a:lnTo>
                    <a:lnTo>
                      <a:pt x="5" y="239"/>
                    </a:lnTo>
                    <a:lnTo>
                      <a:pt x="12" y="245"/>
                    </a:lnTo>
                    <a:lnTo>
                      <a:pt x="22" y="250"/>
                    </a:lnTo>
                    <a:lnTo>
                      <a:pt x="34" y="257"/>
                    </a:lnTo>
                    <a:lnTo>
                      <a:pt x="48" y="262"/>
                    </a:lnTo>
                    <a:lnTo>
                      <a:pt x="63" y="267"/>
                    </a:lnTo>
                    <a:lnTo>
                      <a:pt x="79" y="273"/>
                    </a:lnTo>
                    <a:lnTo>
                      <a:pt x="95" y="277"/>
                    </a:lnTo>
                    <a:lnTo>
                      <a:pt x="109"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59" name="Freeform 560"/>
              <p:cNvSpPr>
                <a:spLocks/>
              </p:cNvSpPr>
              <p:nvPr/>
            </p:nvSpPr>
            <p:spPr bwMode="auto">
              <a:xfrm>
                <a:off x="3424" y="4209"/>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6" y="0"/>
                    </a:moveTo>
                    <a:lnTo>
                      <a:pt x="2" y="0"/>
                    </a:lnTo>
                    <a:lnTo>
                      <a:pt x="0" y="3"/>
                    </a:lnTo>
                    <a:lnTo>
                      <a:pt x="0" y="6"/>
                    </a:lnTo>
                    <a:lnTo>
                      <a:pt x="3" y="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60" name="Freeform 561"/>
              <p:cNvSpPr>
                <a:spLocks/>
              </p:cNvSpPr>
              <p:nvPr/>
            </p:nvSpPr>
            <p:spPr bwMode="auto">
              <a:xfrm>
                <a:off x="3425" y="4204"/>
                <a:ext cx="38" cy="9"/>
              </a:xfrm>
              <a:custGeom>
                <a:avLst/>
                <a:gdLst>
                  <a:gd name="T0" fmla="*/ 0 w 116"/>
                  <a:gd name="T1" fmla="*/ 0 h 28"/>
                  <a:gd name="T2" fmla="*/ 0 w 116"/>
                  <a:gd name="T3" fmla="*/ 0 h 28"/>
                  <a:gd name="T4" fmla="*/ 0 w 116"/>
                  <a:gd name="T5" fmla="*/ 0 h 28"/>
                  <a:gd name="T6" fmla="*/ 0 w 116"/>
                  <a:gd name="T7" fmla="*/ 0 h 28"/>
                  <a:gd name="T8" fmla="*/ 0 w 116"/>
                  <a:gd name="T9" fmla="*/ 0 h 28"/>
                  <a:gd name="T10" fmla="*/ 0 w 116"/>
                  <a:gd name="T11" fmla="*/ 0 h 28"/>
                  <a:gd name="T12" fmla="*/ 0 w 116"/>
                  <a:gd name="T13" fmla="*/ 0 h 28"/>
                  <a:gd name="T14" fmla="*/ 0 w 116"/>
                  <a:gd name="T15" fmla="*/ 0 h 28"/>
                  <a:gd name="T16" fmla="*/ 0 w 116"/>
                  <a:gd name="T17" fmla="*/ 0 h 28"/>
                  <a:gd name="T18" fmla="*/ 0 w 116"/>
                  <a:gd name="T19" fmla="*/ 0 h 28"/>
                  <a:gd name="T20" fmla="*/ 0 w 116"/>
                  <a:gd name="T21" fmla="*/ 0 h 28"/>
                  <a:gd name="T22" fmla="*/ 0 w 116"/>
                  <a:gd name="T23" fmla="*/ 0 h 28"/>
                  <a:gd name="T24" fmla="*/ 0 w 116"/>
                  <a:gd name="T25" fmla="*/ 0 h 28"/>
                  <a:gd name="T26" fmla="*/ 0 w 116"/>
                  <a:gd name="T27" fmla="*/ 0 h 28"/>
                  <a:gd name="T28" fmla="*/ 0 w 116"/>
                  <a:gd name="T29" fmla="*/ 0 h 28"/>
                  <a:gd name="T30" fmla="*/ 0 w 116"/>
                  <a:gd name="T31" fmla="*/ 0 h 28"/>
                  <a:gd name="T32" fmla="*/ 0 w 116"/>
                  <a:gd name="T33" fmla="*/ 0 h 28"/>
                  <a:gd name="T34" fmla="*/ 0 w 116"/>
                  <a:gd name="T35" fmla="*/ 0 h 28"/>
                  <a:gd name="T36" fmla="*/ 0 w 116"/>
                  <a:gd name="T37" fmla="*/ 0 h 28"/>
                  <a:gd name="T38" fmla="*/ 0 w 116"/>
                  <a:gd name="T39" fmla="*/ 0 h 28"/>
                  <a:gd name="T40" fmla="*/ 0 w 116"/>
                  <a:gd name="T41" fmla="*/ 0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6" h="28">
                    <a:moveTo>
                      <a:pt x="110" y="0"/>
                    </a:moveTo>
                    <a:lnTo>
                      <a:pt x="110" y="1"/>
                    </a:lnTo>
                    <a:lnTo>
                      <a:pt x="108" y="2"/>
                    </a:lnTo>
                    <a:lnTo>
                      <a:pt x="97" y="6"/>
                    </a:lnTo>
                    <a:lnTo>
                      <a:pt x="84" y="10"/>
                    </a:lnTo>
                    <a:lnTo>
                      <a:pt x="70" y="15"/>
                    </a:lnTo>
                    <a:lnTo>
                      <a:pt x="52" y="17"/>
                    </a:lnTo>
                    <a:lnTo>
                      <a:pt x="33" y="20"/>
                    </a:lnTo>
                    <a:lnTo>
                      <a:pt x="17" y="20"/>
                    </a:lnTo>
                    <a:lnTo>
                      <a:pt x="3" y="17"/>
                    </a:lnTo>
                    <a:lnTo>
                      <a:pt x="0" y="25"/>
                    </a:lnTo>
                    <a:lnTo>
                      <a:pt x="17" y="28"/>
                    </a:lnTo>
                    <a:lnTo>
                      <a:pt x="33" y="28"/>
                    </a:lnTo>
                    <a:lnTo>
                      <a:pt x="52" y="25"/>
                    </a:lnTo>
                    <a:lnTo>
                      <a:pt x="70" y="23"/>
                    </a:lnTo>
                    <a:lnTo>
                      <a:pt x="87" y="19"/>
                    </a:lnTo>
                    <a:lnTo>
                      <a:pt x="100" y="15"/>
                    </a:lnTo>
                    <a:lnTo>
                      <a:pt x="110" y="10"/>
                    </a:lnTo>
                    <a:lnTo>
                      <a:pt x="116" y="6"/>
                    </a:lnTo>
                    <a:lnTo>
                      <a:pt x="116" y="8"/>
                    </a:lnTo>
                    <a:lnTo>
                      <a:pt x="1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61" name="Freeform 562"/>
              <p:cNvSpPr>
                <a:spLocks/>
              </p:cNvSpPr>
              <p:nvPr/>
            </p:nvSpPr>
            <p:spPr bwMode="auto">
              <a:xfrm>
                <a:off x="3461" y="4194"/>
                <a:ext cx="6" cy="12"/>
              </a:xfrm>
              <a:custGeom>
                <a:avLst/>
                <a:gdLst>
                  <a:gd name="T0" fmla="*/ 0 w 16"/>
                  <a:gd name="T1" fmla="*/ 0 h 37"/>
                  <a:gd name="T2" fmla="*/ 0 w 16"/>
                  <a:gd name="T3" fmla="*/ 0 h 37"/>
                  <a:gd name="T4" fmla="*/ 0 w 16"/>
                  <a:gd name="T5" fmla="*/ 0 h 37"/>
                  <a:gd name="T6" fmla="*/ 0 w 16"/>
                  <a:gd name="T7" fmla="*/ 0 h 37"/>
                  <a:gd name="T8" fmla="*/ 0 w 16"/>
                  <a:gd name="T9" fmla="*/ 0 h 37"/>
                  <a:gd name="T10" fmla="*/ 0 w 16"/>
                  <a:gd name="T11" fmla="*/ 0 h 37"/>
                  <a:gd name="T12" fmla="*/ 0 w 16"/>
                  <a:gd name="T13" fmla="*/ 0 h 37"/>
                  <a:gd name="T14" fmla="*/ 0 w 16"/>
                  <a:gd name="T15" fmla="*/ 0 h 37"/>
                  <a:gd name="T16" fmla="*/ 0 w 16"/>
                  <a:gd name="T17" fmla="*/ 0 h 37"/>
                  <a:gd name="T18" fmla="*/ 0 w 16"/>
                  <a:gd name="T19" fmla="*/ 0 h 37"/>
                  <a:gd name="T20" fmla="*/ 0 w 16"/>
                  <a:gd name="T21" fmla="*/ 0 h 37"/>
                  <a:gd name="T22" fmla="*/ 0 w 16"/>
                  <a:gd name="T23" fmla="*/ 0 h 37"/>
                  <a:gd name="T24" fmla="*/ 0 w 16"/>
                  <a:gd name="T25" fmla="*/ 0 h 37"/>
                  <a:gd name="T26" fmla="*/ 0 w 16"/>
                  <a:gd name="T27" fmla="*/ 0 h 37"/>
                  <a:gd name="T28" fmla="*/ 0 w 16"/>
                  <a:gd name="T29" fmla="*/ 0 h 37"/>
                  <a:gd name="T30" fmla="*/ 0 w 16"/>
                  <a:gd name="T31" fmla="*/ 0 h 37"/>
                  <a:gd name="T32" fmla="*/ 0 w 16"/>
                  <a:gd name="T33" fmla="*/ 0 h 37"/>
                  <a:gd name="T34" fmla="*/ 0 w 16"/>
                  <a:gd name="T35" fmla="*/ 0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37">
                    <a:moveTo>
                      <a:pt x="14" y="0"/>
                    </a:moveTo>
                    <a:lnTo>
                      <a:pt x="8" y="4"/>
                    </a:lnTo>
                    <a:lnTo>
                      <a:pt x="6" y="14"/>
                    </a:lnTo>
                    <a:lnTo>
                      <a:pt x="5" y="21"/>
                    </a:lnTo>
                    <a:lnTo>
                      <a:pt x="2" y="27"/>
                    </a:lnTo>
                    <a:lnTo>
                      <a:pt x="0" y="29"/>
                    </a:lnTo>
                    <a:lnTo>
                      <a:pt x="6" y="37"/>
                    </a:lnTo>
                    <a:lnTo>
                      <a:pt x="11" y="30"/>
                    </a:lnTo>
                    <a:lnTo>
                      <a:pt x="14" y="23"/>
                    </a:lnTo>
                    <a:lnTo>
                      <a:pt x="15" y="14"/>
                    </a:lnTo>
                    <a:lnTo>
                      <a:pt x="16" y="4"/>
                    </a:lnTo>
                    <a:lnTo>
                      <a:pt x="11" y="8"/>
                    </a:lnTo>
                    <a:lnTo>
                      <a:pt x="16" y="4"/>
                    </a:lnTo>
                    <a:lnTo>
                      <a:pt x="15" y="2"/>
                    </a:lnTo>
                    <a:lnTo>
                      <a:pt x="12" y="0"/>
                    </a:lnTo>
                    <a:lnTo>
                      <a:pt x="9" y="2"/>
                    </a:lnTo>
                    <a:lnTo>
                      <a:pt x="8" y="4"/>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62" name="Freeform 563"/>
              <p:cNvSpPr>
                <a:spLocks/>
              </p:cNvSpPr>
              <p:nvPr/>
            </p:nvSpPr>
            <p:spPr bwMode="auto">
              <a:xfrm>
                <a:off x="3465" y="4194"/>
                <a:ext cx="110" cy="15"/>
              </a:xfrm>
              <a:custGeom>
                <a:avLst/>
                <a:gdLst>
                  <a:gd name="T0" fmla="*/ 0 w 330"/>
                  <a:gd name="T1" fmla="*/ 0 h 46"/>
                  <a:gd name="T2" fmla="*/ 0 w 330"/>
                  <a:gd name="T3" fmla="*/ 0 h 46"/>
                  <a:gd name="T4" fmla="*/ 0 w 330"/>
                  <a:gd name="T5" fmla="*/ 0 h 46"/>
                  <a:gd name="T6" fmla="*/ 0 w 330"/>
                  <a:gd name="T7" fmla="*/ 0 h 46"/>
                  <a:gd name="T8" fmla="*/ 0 w 330"/>
                  <a:gd name="T9" fmla="*/ 0 h 46"/>
                  <a:gd name="T10" fmla="*/ 0 w 330"/>
                  <a:gd name="T11" fmla="*/ 0 h 46"/>
                  <a:gd name="T12" fmla="*/ 0 w 330"/>
                  <a:gd name="T13" fmla="*/ 0 h 46"/>
                  <a:gd name="T14" fmla="*/ 0 w 330"/>
                  <a:gd name="T15" fmla="*/ 0 h 46"/>
                  <a:gd name="T16" fmla="*/ 0 w 330"/>
                  <a:gd name="T17" fmla="*/ 0 h 46"/>
                  <a:gd name="T18" fmla="*/ 0 w 330"/>
                  <a:gd name="T19" fmla="*/ 0 h 46"/>
                  <a:gd name="T20" fmla="*/ 0 w 330"/>
                  <a:gd name="T21" fmla="*/ 0 h 46"/>
                  <a:gd name="T22" fmla="*/ 0 w 330"/>
                  <a:gd name="T23" fmla="*/ 0 h 46"/>
                  <a:gd name="T24" fmla="*/ 0 w 330"/>
                  <a:gd name="T25" fmla="*/ 0 h 46"/>
                  <a:gd name="T26" fmla="*/ 0 w 330"/>
                  <a:gd name="T27" fmla="*/ 0 h 46"/>
                  <a:gd name="T28" fmla="*/ 0 w 330"/>
                  <a:gd name="T29" fmla="*/ 0 h 46"/>
                  <a:gd name="T30" fmla="*/ 0 w 330"/>
                  <a:gd name="T31" fmla="*/ 0 h 46"/>
                  <a:gd name="T32" fmla="*/ 0 w 330"/>
                  <a:gd name="T33" fmla="*/ 0 h 46"/>
                  <a:gd name="T34" fmla="*/ 0 w 330"/>
                  <a:gd name="T35" fmla="*/ 0 h 46"/>
                  <a:gd name="T36" fmla="*/ 0 w 330"/>
                  <a:gd name="T37" fmla="*/ 0 h 46"/>
                  <a:gd name="T38" fmla="*/ 0 w 330"/>
                  <a:gd name="T39" fmla="*/ 0 h 46"/>
                  <a:gd name="T40" fmla="*/ 0 w 330"/>
                  <a:gd name="T41" fmla="*/ 0 h 46"/>
                  <a:gd name="T42" fmla="*/ 0 w 330"/>
                  <a:gd name="T43" fmla="*/ 0 h 46"/>
                  <a:gd name="T44" fmla="*/ 0 w 330"/>
                  <a:gd name="T45" fmla="*/ 0 h 46"/>
                  <a:gd name="T46" fmla="*/ 0 w 330"/>
                  <a:gd name="T47" fmla="*/ 0 h 46"/>
                  <a:gd name="T48" fmla="*/ 0 w 330"/>
                  <a:gd name="T49" fmla="*/ 0 h 46"/>
                  <a:gd name="T50" fmla="*/ 0 w 330"/>
                  <a:gd name="T51" fmla="*/ 0 h 46"/>
                  <a:gd name="T52" fmla="*/ 0 w 330"/>
                  <a:gd name="T53" fmla="*/ 0 h 46"/>
                  <a:gd name="T54" fmla="*/ 0 w 330"/>
                  <a:gd name="T55" fmla="*/ 0 h 46"/>
                  <a:gd name="T56" fmla="*/ 0 w 330"/>
                  <a:gd name="T57" fmla="*/ 0 h 46"/>
                  <a:gd name="T58" fmla="*/ 0 w 330"/>
                  <a:gd name="T59" fmla="*/ 0 h 46"/>
                  <a:gd name="T60" fmla="*/ 0 w 330"/>
                  <a:gd name="T61" fmla="*/ 0 h 46"/>
                  <a:gd name="T62" fmla="*/ 0 w 330"/>
                  <a:gd name="T63" fmla="*/ 0 h 46"/>
                  <a:gd name="T64" fmla="*/ 0 w 330"/>
                  <a:gd name="T65" fmla="*/ 0 h 46"/>
                  <a:gd name="T66" fmla="*/ 0 w 330"/>
                  <a:gd name="T67" fmla="*/ 0 h 46"/>
                  <a:gd name="T68" fmla="*/ 0 w 330"/>
                  <a:gd name="T69" fmla="*/ 0 h 46"/>
                  <a:gd name="T70" fmla="*/ 0 w 330"/>
                  <a:gd name="T71" fmla="*/ 0 h 46"/>
                  <a:gd name="T72" fmla="*/ 0 w 330"/>
                  <a:gd name="T73" fmla="*/ 0 h 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30" h="46">
                    <a:moveTo>
                      <a:pt x="327" y="23"/>
                    </a:moveTo>
                    <a:lnTo>
                      <a:pt x="328" y="23"/>
                    </a:lnTo>
                    <a:lnTo>
                      <a:pt x="312" y="26"/>
                    </a:lnTo>
                    <a:lnTo>
                      <a:pt x="295" y="29"/>
                    </a:lnTo>
                    <a:lnTo>
                      <a:pt x="276" y="31"/>
                    </a:lnTo>
                    <a:lnTo>
                      <a:pt x="257" y="34"/>
                    </a:lnTo>
                    <a:lnTo>
                      <a:pt x="237" y="35"/>
                    </a:lnTo>
                    <a:lnTo>
                      <a:pt x="216" y="35"/>
                    </a:lnTo>
                    <a:lnTo>
                      <a:pt x="196" y="35"/>
                    </a:lnTo>
                    <a:lnTo>
                      <a:pt x="174" y="35"/>
                    </a:lnTo>
                    <a:lnTo>
                      <a:pt x="152" y="35"/>
                    </a:lnTo>
                    <a:lnTo>
                      <a:pt x="130" y="34"/>
                    </a:lnTo>
                    <a:lnTo>
                      <a:pt x="109" y="31"/>
                    </a:lnTo>
                    <a:lnTo>
                      <a:pt x="87" y="27"/>
                    </a:lnTo>
                    <a:lnTo>
                      <a:pt x="67" y="22"/>
                    </a:lnTo>
                    <a:lnTo>
                      <a:pt x="45" y="17"/>
                    </a:lnTo>
                    <a:lnTo>
                      <a:pt x="23" y="8"/>
                    </a:lnTo>
                    <a:lnTo>
                      <a:pt x="3" y="0"/>
                    </a:lnTo>
                    <a:lnTo>
                      <a:pt x="0" y="8"/>
                    </a:lnTo>
                    <a:lnTo>
                      <a:pt x="20" y="17"/>
                    </a:lnTo>
                    <a:lnTo>
                      <a:pt x="42" y="25"/>
                    </a:lnTo>
                    <a:lnTo>
                      <a:pt x="64" y="30"/>
                    </a:lnTo>
                    <a:lnTo>
                      <a:pt x="87" y="35"/>
                    </a:lnTo>
                    <a:lnTo>
                      <a:pt x="109" y="39"/>
                    </a:lnTo>
                    <a:lnTo>
                      <a:pt x="130" y="42"/>
                    </a:lnTo>
                    <a:lnTo>
                      <a:pt x="152" y="44"/>
                    </a:lnTo>
                    <a:lnTo>
                      <a:pt x="174" y="46"/>
                    </a:lnTo>
                    <a:lnTo>
                      <a:pt x="196" y="46"/>
                    </a:lnTo>
                    <a:lnTo>
                      <a:pt x="216" y="46"/>
                    </a:lnTo>
                    <a:lnTo>
                      <a:pt x="237" y="44"/>
                    </a:lnTo>
                    <a:lnTo>
                      <a:pt x="257" y="42"/>
                    </a:lnTo>
                    <a:lnTo>
                      <a:pt x="276" y="39"/>
                    </a:lnTo>
                    <a:lnTo>
                      <a:pt x="295" y="37"/>
                    </a:lnTo>
                    <a:lnTo>
                      <a:pt x="312" y="34"/>
                    </a:lnTo>
                    <a:lnTo>
                      <a:pt x="328" y="31"/>
                    </a:lnTo>
                    <a:lnTo>
                      <a:pt x="330" y="31"/>
                    </a:lnTo>
                    <a:lnTo>
                      <a:pt x="32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63" name="Freeform 564"/>
              <p:cNvSpPr>
                <a:spLocks/>
              </p:cNvSpPr>
              <p:nvPr/>
            </p:nvSpPr>
            <p:spPr bwMode="auto">
              <a:xfrm>
                <a:off x="3574" y="4151"/>
                <a:ext cx="61" cy="53"/>
              </a:xfrm>
              <a:custGeom>
                <a:avLst/>
                <a:gdLst>
                  <a:gd name="T0" fmla="*/ 0 w 183"/>
                  <a:gd name="T1" fmla="*/ 0 h 160"/>
                  <a:gd name="T2" fmla="*/ 0 w 183"/>
                  <a:gd name="T3" fmla="*/ 0 h 160"/>
                  <a:gd name="T4" fmla="*/ 0 w 183"/>
                  <a:gd name="T5" fmla="*/ 0 h 160"/>
                  <a:gd name="T6" fmla="*/ 0 w 183"/>
                  <a:gd name="T7" fmla="*/ 0 h 160"/>
                  <a:gd name="T8" fmla="*/ 0 w 183"/>
                  <a:gd name="T9" fmla="*/ 0 h 160"/>
                  <a:gd name="T10" fmla="*/ 0 w 183"/>
                  <a:gd name="T11" fmla="*/ 0 h 160"/>
                  <a:gd name="T12" fmla="*/ 0 w 183"/>
                  <a:gd name="T13" fmla="*/ 0 h 160"/>
                  <a:gd name="T14" fmla="*/ 0 w 183"/>
                  <a:gd name="T15" fmla="*/ 0 h 160"/>
                  <a:gd name="T16" fmla="*/ 0 w 183"/>
                  <a:gd name="T17" fmla="*/ 0 h 160"/>
                  <a:gd name="T18" fmla="*/ 0 w 183"/>
                  <a:gd name="T19" fmla="*/ 0 h 160"/>
                  <a:gd name="T20" fmla="*/ 0 w 183"/>
                  <a:gd name="T21" fmla="*/ 0 h 160"/>
                  <a:gd name="T22" fmla="*/ 0 w 183"/>
                  <a:gd name="T23" fmla="*/ 0 h 160"/>
                  <a:gd name="T24" fmla="*/ 0 w 183"/>
                  <a:gd name="T25" fmla="*/ 0 h 160"/>
                  <a:gd name="T26" fmla="*/ 0 w 183"/>
                  <a:gd name="T27" fmla="*/ 0 h 160"/>
                  <a:gd name="T28" fmla="*/ 0 w 183"/>
                  <a:gd name="T29" fmla="*/ 0 h 160"/>
                  <a:gd name="T30" fmla="*/ 0 w 183"/>
                  <a:gd name="T31" fmla="*/ 0 h 160"/>
                  <a:gd name="T32" fmla="*/ 0 w 183"/>
                  <a:gd name="T33" fmla="*/ 0 h 160"/>
                  <a:gd name="T34" fmla="*/ 0 w 183"/>
                  <a:gd name="T35" fmla="*/ 0 h 160"/>
                  <a:gd name="T36" fmla="*/ 0 w 183"/>
                  <a:gd name="T37" fmla="*/ 0 h 160"/>
                  <a:gd name="T38" fmla="*/ 0 w 183"/>
                  <a:gd name="T39" fmla="*/ 0 h 160"/>
                  <a:gd name="T40" fmla="*/ 0 w 183"/>
                  <a:gd name="T41" fmla="*/ 0 h 1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3" h="160">
                    <a:moveTo>
                      <a:pt x="174" y="0"/>
                    </a:moveTo>
                    <a:lnTo>
                      <a:pt x="174" y="0"/>
                    </a:lnTo>
                    <a:lnTo>
                      <a:pt x="168" y="30"/>
                    </a:lnTo>
                    <a:lnTo>
                      <a:pt x="152" y="57"/>
                    </a:lnTo>
                    <a:lnTo>
                      <a:pt x="129" y="82"/>
                    </a:lnTo>
                    <a:lnTo>
                      <a:pt x="102" y="102"/>
                    </a:lnTo>
                    <a:lnTo>
                      <a:pt x="71" y="121"/>
                    </a:lnTo>
                    <a:lnTo>
                      <a:pt x="43" y="136"/>
                    </a:lnTo>
                    <a:lnTo>
                      <a:pt x="17" y="147"/>
                    </a:lnTo>
                    <a:lnTo>
                      <a:pt x="0" y="152"/>
                    </a:lnTo>
                    <a:lnTo>
                      <a:pt x="3" y="160"/>
                    </a:lnTo>
                    <a:lnTo>
                      <a:pt x="20" y="155"/>
                    </a:lnTo>
                    <a:lnTo>
                      <a:pt x="46" y="144"/>
                    </a:lnTo>
                    <a:lnTo>
                      <a:pt x="77" y="129"/>
                    </a:lnTo>
                    <a:lnTo>
                      <a:pt x="107" y="111"/>
                    </a:lnTo>
                    <a:lnTo>
                      <a:pt x="135" y="88"/>
                    </a:lnTo>
                    <a:lnTo>
                      <a:pt x="161" y="62"/>
                    </a:lnTo>
                    <a:lnTo>
                      <a:pt x="177" y="32"/>
                    </a:lnTo>
                    <a:lnTo>
                      <a:pt x="183" y="0"/>
                    </a:lnTo>
                    <a:lnTo>
                      <a:pt x="1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64" name="Freeform 565"/>
              <p:cNvSpPr>
                <a:spLocks/>
              </p:cNvSpPr>
              <p:nvPr/>
            </p:nvSpPr>
            <p:spPr bwMode="auto">
              <a:xfrm>
                <a:off x="3590" y="4115"/>
                <a:ext cx="45" cy="36"/>
              </a:xfrm>
              <a:custGeom>
                <a:avLst/>
                <a:gdLst>
                  <a:gd name="T0" fmla="*/ 0 w 135"/>
                  <a:gd name="T1" fmla="*/ 0 h 107"/>
                  <a:gd name="T2" fmla="*/ 0 w 135"/>
                  <a:gd name="T3" fmla="*/ 0 h 107"/>
                  <a:gd name="T4" fmla="*/ 0 w 135"/>
                  <a:gd name="T5" fmla="*/ 0 h 107"/>
                  <a:gd name="T6" fmla="*/ 0 w 135"/>
                  <a:gd name="T7" fmla="*/ 0 h 107"/>
                  <a:gd name="T8" fmla="*/ 0 w 135"/>
                  <a:gd name="T9" fmla="*/ 0 h 107"/>
                  <a:gd name="T10" fmla="*/ 0 w 135"/>
                  <a:gd name="T11" fmla="*/ 0 h 107"/>
                  <a:gd name="T12" fmla="*/ 0 w 135"/>
                  <a:gd name="T13" fmla="*/ 0 h 107"/>
                  <a:gd name="T14" fmla="*/ 0 w 135"/>
                  <a:gd name="T15" fmla="*/ 0 h 107"/>
                  <a:gd name="T16" fmla="*/ 0 w 135"/>
                  <a:gd name="T17" fmla="*/ 0 h 107"/>
                  <a:gd name="T18" fmla="*/ 0 w 135"/>
                  <a:gd name="T19" fmla="*/ 0 h 107"/>
                  <a:gd name="T20" fmla="*/ 0 w 135"/>
                  <a:gd name="T21" fmla="*/ 0 h 107"/>
                  <a:gd name="T22" fmla="*/ 0 w 135"/>
                  <a:gd name="T23" fmla="*/ 0 h 107"/>
                  <a:gd name="T24" fmla="*/ 0 w 135"/>
                  <a:gd name="T25" fmla="*/ 0 h 107"/>
                  <a:gd name="T26" fmla="*/ 0 w 135"/>
                  <a:gd name="T27" fmla="*/ 0 h 107"/>
                  <a:gd name="T28" fmla="*/ 0 w 135"/>
                  <a:gd name="T29" fmla="*/ 0 h 107"/>
                  <a:gd name="T30" fmla="*/ 0 w 135"/>
                  <a:gd name="T31" fmla="*/ 0 h 107"/>
                  <a:gd name="T32" fmla="*/ 0 w 135"/>
                  <a:gd name="T33" fmla="*/ 0 h 107"/>
                  <a:gd name="T34" fmla="*/ 0 w 135"/>
                  <a:gd name="T35" fmla="*/ 0 h 107"/>
                  <a:gd name="T36" fmla="*/ 0 w 135"/>
                  <a:gd name="T37" fmla="*/ 0 h 107"/>
                  <a:gd name="T38" fmla="*/ 0 w 135"/>
                  <a:gd name="T39" fmla="*/ 0 h 107"/>
                  <a:gd name="T40" fmla="*/ 0 w 135"/>
                  <a:gd name="T41" fmla="*/ 0 h 107"/>
                  <a:gd name="T42" fmla="*/ 0 w 135"/>
                  <a:gd name="T43" fmla="*/ 0 h 107"/>
                  <a:gd name="T44" fmla="*/ 0 w 135"/>
                  <a:gd name="T45" fmla="*/ 0 h 107"/>
                  <a:gd name="T46" fmla="*/ 0 w 135"/>
                  <a:gd name="T47" fmla="*/ 0 h 107"/>
                  <a:gd name="T48" fmla="*/ 0 w 135"/>
                  <a:gd name="T49" fmla="*/ 0 h 1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5" h="107">
                    <a:moveTo>
                      <a:pt x="4" y="8"/>
                    </a:moveTo>
                    <a:lnTo>
                      <a:pt x="4" y="8"/>
                    </a:lnTo>
                    <a:lnTo>
                      <a:pt x="19" y="10"/>
                    </a:lnTo>
                    <a:lnTo>
                      <a:pt x="36" y="14"/>
                    </a:lnTo>
                    <a:lnTo>
                      <a:pt x="56" y="19"/>
                    </a:lnTo>
                    <a:lnTo>
                      <a:pt x="77" y="27"/>
                    </a:lnTo>
                    <a:lnTo>
                      <a:pt x="96" y="39"/>
                    </a:lnTo>
                    <a:lnTo>
                      <a:pt x="110" y="57"/>
                    </a:lnTo>
                    <a:lnTo>
                      <a:pt x="122" y="79"/>
                    </a:lnTo>
                    <a:lnTo>
                      <a:pt x="126" y="107"/>
                    </a:lnTo>
                    <a:lnTo>
                      <a:pt x="135" y="107"/>
                    </a:lnTo>
                    <a:lnTo>
                      <a:pt x="131" y="76"/>
                    </a:lnTo>
                    <a:lnTo>
                      <a:pt x="119" y="52"/>
                    </a:lnTo>
                    <a:lnTo>
                      <a:pt x="101" y="34"/>
                    </a:lnTo>
                    <a:lnTo>
                      <a:pt x="80" y="19"/>
                    </a:lnTo>
                    <a:lnTo>
                      <a:pt x="59" y="11"/>
                    </a:lnTo>
                    <a:lnTo>
                      <a:pt x="39" y="6"/>
                    </a:lnTo>
                    <a:lnTo>
                      <a:pt x="19" y="2"/>
                    </a:lnTo>
                    <a:lnTo>
                      <a:pt x="4" y="0"/>
                    </a:lnTo>
                    <a:lnTo>
                      <a:pt x="1" y="2"/>
                    </a:lnTo>
                    <a:lnTo>
                      <a:pt x="0" y="4"/>
                    </a:lnTo>
                    <a:lnTo>
                      <a:pt x="1" y="7"/>
                    </a:ln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65" name="Freeform 566"/>
              <p:cNvSpPr>
                <a:spLocks/>
              </p:cNvSpPr>
              <p:nvPr/>
            </p:nvSpPr>
            <p:spPr bwMode="auto">
              <a:xfrm>
                <a:off x="3464" y="4115"/>
                <a:ext cx="127" cy="38"/>
              </a:xfrm>
              <a:custGeom>
                <a:avLst/>
                <a:gdLst>
                  <a:gd name="T0" fmla="*/ 0 w 382"/>
                  <a:gd name="T1" fmla="*/ 0 h 114"/>
                  <a:gd name="T2" fmla="*/ 0 w 382"/>
                  <a:gd name="T3" fmla="*/ 0 h 114"/>
                  <a:gd name="T4" fmla="*/ 0 w 382"/>
                  <a:gd name="T5" fmla="*/ 0 h 114"/>
                  <a:gd name="T6" fmla="*/ 0 w 382"/>
                  <a:gd name="T7" fmla="*/ 0 h 114"/>
                  <a:gd name="T8" fmla="*/ 0 w 382"/>
                  <a:gd name="T9" fmla="*/ 0 h 114"/>
                  <a:gd name="T10" fmla="*/ 0 w 382"/>
                  <a:gd name="T11" fmla="*/ 0 h 114"/>
                  <a:gd name="T12" fmla="*/ 0 w 382"/>
                  <a:gd name="T13" fmla="*/ 0 h 114"/>
                  <a:gd name="T14" fmla="*/ 0 w 382"/>
                  <a:gd name="T15" fmla="*/ 0 h 114"/>
                  <a:gd name="T16" fmla="*/ 0 w 382"/>
                  <a:gd name="T17" fmla="*/ 0 h 114"/>
                  <a:gd name="T18" fmla="*/ 0 w 382"/>
                  <a:gd name="T19" fmla="*/ 0 h 114"/>
                  <a:gd name="T20" fmla="*/ 0 w 382"/>
                  <a:gd name="T21" fmla="*/ 0 h 114"/>
                  <a:gd name="T22" fmla="*/ 0 w 382"/>
                  <a:gd name="T23" fmla="*/ 0 h 114"/>
                  <a:gd name="T24" fmla="*/ 0 w 382"/>
                  <a:gd name="T25" fmla="*/ 0 h 114"/>
                  <a:gd name="T26" fmla="*/ 0 w 382"/>
                  <a:gd name="T27" fmla="*/ 0 h 114"/>
                  <a:gd name="T28" fmla="*/ 0 w 382"/>
                  <a:gd name="T29" fmla="*/ 0 h 114"/>
                  <a:gd name="T30" fmla="*/ 0 w 382"/>
                  <a:gd name="T31" fmla="*/ 0 h 114"/>
                  <a:gd name="T32" fmla="*/ 0 w 382"/>
                  <a:gd name="T33" fmla="*/ 0 h 114"/>
                  <a:gd name="T34" fmla="*/ 0 w 382"/>
                  <a:gd name="T35" fmla="*/ 0 h 114"/>
                  <a:gd name="T36" fmla="*/ 0 w 382"/>
                  <a:gd name="T37" fmla="*/ 0 h 114"/>
                  <a:gd name="T38" fmla="*/ 0 w 382"/>
                  <a:gd name="T39" fmla="*/ 0 h 114"/>
                  <a:gd name="T40" fmla="*/ 0 w 382"/>
                  <a:gd name="T41" fmla="*/ 0 h 114"/>
                  <a:gd name="T42" fmla="*/ 0 w 382"/>
                  <a:gd name="T43" fmla="*/ 0 h 114"/>
                  <a:gd name="T44" fmla="*/ 0 w 382"/>
                  <a:gd name="T45" fmla="*/ 0 h 114"/>
                  <a:gd name="T46" fmla="*/ 0 w 382"/>
                  <a:gd name="T47" fmla="*/ 0 h 114"/>
                  <a:gd name="T48" fmla="*/ 0 w 382"/>
                  <a:gd name="T49" fmla="*/ 0 h 114"/>
                  <a:gd name="T50" fmla="*/ 0 w 382"/>
                  <a:gd name="T51" fmla="*/ 0 h 114"/>
                  <a:gd name="T52" fmla="*/ 0 w 382"/>
                  <a:gd name="T53" fmla="*/ 0 h 114"/>
                  <a:gd name="T54" fmla="*/ 0 w 382"/>
                  <a:gd name="T55" fmla="*/ 0 h 114"/>
                  <a:gd name="T56" fmla="*/ 0 w 382"/>
                  <a:gd name="T57" fmla="*/ 0 h 114"/>
                  <a:gd name="T58" fmla="*/ 0 w 382"/>
                  <a:gd name="T59" fmla="*/ 0 h 114"/>
                  <a:gd name="T60" fmla="*/ 0 w 382"/>
                  <a:gd name="T61" fmla="*/ 0 h 114"/>
                  <a:gd name="T62" fmla="*/ 0 w 382"/>
                  <a:gd name="T63" fmla="*/ 0 h 114"/>
                  <a:gd name="T64" fmla="*/ 0 w 382"/>
                  <a:gd name="T65" fmla="*/ 0 h 114"/>
                  <a:gd name="T66" fmla="*/ 0 w 382"/>
                  <a:gd name="T67" fmla="*/ 0 h 114"/>
                  <a:gd name="T68" fmla="*/ 0 w 382"/>
                  <a:gd name="T69" fmla="*/ 0 h 114"/>
                  <a:gd name="T70" fmla="*/ 0 w 382"/>
                  <a:gd name="T71" fmla="*/ 0 h 114"/>
                  <a:gd name="T72" fmla="*/ 0 w 382"/>
                  <a:gd name="T73" fmla="*/ 0 h 114"/>
                  <a:gd name="T74" fmla="*/ 0 w 382"/>
                  <a:gd name="T75" fmla="*/ 0 h 114"/>
                  <a:gd name="T76" fmla="*/ 0 w 382"/>
                  <a:gd name="T77" fmla="*/ 0 h 114"/>
                  <a:gd name="T78" fmla="*/ 0 w 382"/>
                  <a:gd name="T79" fmla="*/ 0 h 114"/>
                  <a:gd name="T80" fmla="*/ 0 w 382"/>
                  <a:gd name="T81" fmla="*/ 0 h 114"/>
                  <a:gd name="T82" fmla="*/ 0 w 382"/>
                  <a:gd name="T83" fmla="*/ 0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2" h="114">
                    <a:moveTo>
                      <a:pt x="0" y="110"/>
                    </a:moveTo>
                    <a:lnTo>
                      <a:pt x="8" y="114"/>
                    </a:lnTo>
                    <a:lnTo>
                      <a:pt x="17" y="108"/>
                    </a:lnTo>
                    <a:lnTo>
                      <a:pt x="27" y="102"/>
                    </a:lnTo>
                    <a:lnTo>
                      <a:pt x="42" y="95"/>
                    </a:lnTo>
                    <a:lnTo>
                      <a:pt x="58" y="87"/>
                    </a:lnTo>
                    <a:lnTo>
                      <a:pt x="77" y="79"/>
                    </a:lnTo>
                    <a:lnTo>
                      <a:pt x="97" y="71"/>
                    </a:lnTo>
                    <a:lnTo>
                      <a:pt x="120" y="62"/>
                    </a:lnTo>
                    <a:lnTo>
                      <a:pt x="145" y="54"/>
                    </a:lnTo>
                    <a:lnTo>
                      <a:pt x="171" y="46"/>
                    </a:lnTo>
                    <a:lnTo>
                      <a:pt x="197" y="38"/>
                    </a:lnTo>
                    <a:lnTo>
                      <a:pt x="225" y="30"/>
                    </a:lnTo>
                    <a:lnTo>
                      <a:pt x="256" y="25"/>
                    </a:lnTo>
                    <a:lnTo>
                      <a:pt x="286" y="18"/>
                    </a:lnTo>
                    <a:lnTo>
                      <a:pt x="318" y="14"/>
                    </a:lnTo>
                    <a:lnTo>
                      <a:pt x="350" y="10"/>
                    </a:lnTo>
                    <a:lnTo>
                      <a:pt x="382" y="8"/>
                    </a:lnTo>
                    <a:lnTo>
                      <a:pt x="382" y="0"/>
                    </a:lnTo>
                    <a:lnTo>
                      <a:pt x="350" y="2"/>
                    </a:lnTo>
                    <a:lnTo>
                      <a:pt x="318" y="6"/>
                    </a:lnTo>
                    <a:lnTo>
                      <a:pt x="286" y="10"/>
                    </a:lnTo>
                    <a:lnTo>
                      <a:pt x="256" y="17"/>
                    </a:lnTo>
                    <a:lnTo>
                      <a:pt x="225" y="22"/>
                    </a:lnTo>
                    <a:lnTo>
                      <a:pt x="195" y="30"/>
                    </a:lnTo>
                    <a:lnTo>
                      <a:pt x="168" y="38"/>
                    </a:lnTo>
                    <a:lnTo>
                      <a:pt x="142" y="46"/>
                    </a:lnTo>
                    <a:lnTo>
                      <a:pt x="118" y="54"/>
                    </a:lnTo>
                    <a:lnTo>
                      <a:pt x="94" y="62"/>
                    </a:lnTo>
                    <a:lnTo>
                      <a:pt x="74" y="71"/>
                    </a:lnTo>
                    <a:lnTo>
                      <a:pt x="55" y="79"/>
                    </a:lnTo>
                    <a:lnTo>
                      <a:pt x="39" y="87"/>
                    </a:lnTo>
                    <a:lnTo>
                      <a:pt x="24" y="93"/>
                    </a:lnTo>
                    <a:lnTo>
                      <a:pt x="11" y="100"/>
                    </a:lnTo>
                    <a:lnTo>
                      <a:pt x="3" y="106"/>
                    </a:lnTo>
                    <a:lnTo>
                      <a:pt x="11" y="110"/>
                    </a:lnTo>
                    <a:lnTo>
                      <a:pt x="3" y="106"/>
                    </a:lnTo>
                    <a:lnTo>
                      <a:pt x="0" y="108"/>
                    </a:lnTo>
                    <a:lnTo>
                      <a:pt x="1" y="111"/>
                    </a:lnTo>
                    <a:lnTo>
                      <a:pt x="4" y="114"/>
                    </a:lnTo>
                    <a:lnTo>
                      <a:pt x="8" y="114"/>
                    </a:lnTo>
                    <a:lnTo>
                      <a:pt x="0"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66" name="Freeform 567"/>
              <p:cNvSpPr>
                <a:spLocks/>
              </p:cNvSpPr>
              <p:nvPr/>
            </p:nvSpPr>
            <p:spPr bwMode="auto">
              <a:xfrm>
                <a:off x="3464" y="4144"/>
                <a:ext cx="4" cy="8"/>
              </a:xfrm>
              <a:custGeom>
                <a:avLst/>
                <a:gdLst>
                  <a:gd name="T0" fmla="*/ 0 w 11"/>
                  <a:gd name="T1" fmla="*/ 0 h 25"/>
                  <a:gd name="T2" fmla="*/ 0 w 11"/>
                  <a:gd name="T3" fmla="*/ 0 h 25"/>
                  <a:gd name="T4" fmla="*/ 0 w 11"/>
                  <a:gd name="T5" fmla="*/ 0 h 25"/>
                  <a:gd name="T6" fmla="*/ 0 w 11"/>
                  <a:gd name="T7" fmla="*/ 0 h 25"/>
                  <a:gd name="T8" fmla="*/ 0 w 11"/>
                  <a:gd name="T9" fmla="*/ 0 h 25"/>
                  <a:gd name="T10" fmla="*/ 0 w 11"/>
                  <a:gd name="T11" fmla="*/ 0 h 25"/>
                  <a:gd name="T12" fmla="*/ 0 w 11"/>
                  <a:gd name="T13" fmla="*/ 0 h 25"/>
                  <a:gd name="T14" fmla="*/ 0 w 11"/>
                  <a:gd name="T15" fmla="*/ 0 h 25"/>
                  <a:gd name="T16" fmla="*/ 0 w 11"/>
                  <a:gd name="T17" fmla="*/ 0 h 25"/>
                  <a:gd name="T18" fmla="*/ 0 w 11"/>
                  <a:gd name="T19" fmla="*/ 0 h 25"/>
                  <a:gd name="T20" fmla="*/ 0 w 11"/>
                  <a:gd name="T21" fmla="*/ 0 h 25"/>
                  <a:gd name="T22" fmla="*/ 0 w 11"/>
                  <a:gd name="T23" fmla="*/ 0 h 25"/>
                  <a:gd name="T24" fmla="*/ 0 w 11"/>
                  <a:gd name="T25" fmla="*/ 0 h 25"/>
                  <a:gd name="T26" fmla="*/ 0 w 11"/>
                  <a:gd name="T27" fmla="*/ 0 h 25"/>
                  <a:gd name="T28" fmla="*/ 0 w 11"/>
                  <a:gd name="T29" fmla="*/ 0 h 25"/>
                  <a:gd name="T30" fmla="*/ 0 w 11"/>
                  <a:gd name="T31" fmla="*/ 0 h 25"/>
                  <a:gd name="T32" fmla="*/ 0 w 11"/>
                  <a:gd name="T33" fmla="*/ 0 h 25"/>
                  <a:gd name="T34" fmla="*/ 0 w 11"/>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 h="25">
                    <a:moveTo>
                      <a:pt x="3" y="8"/>
                    </a:moveTo>
                    <a:lnTo>
                      <a:pt x="0" y="4"/>
                    </a:lnTo>
                    <a:lnTo>
                      <a:pt x="1" y="10"/>
                    </a:lnTo>
                    <a:lnTo>
                      <a:pt x="0" y="15"/>
                    </a:lnTo>
                    <a:lnTo>
                      <a:pt x="0" y="21"/>
                    </a:lnTo>
                    <a:lnTo>
                      <a:pt x="0" y="25"/>
                    </a:lnTo>
                    <a:lnTo>
                      <a:pt x="11" y="25"/>
                    </a:lnTo>
                    <a:lnTo>
                      <a:pt x="11" y="21"/>
                    </a:lnTo>
                    <a:lnTo>
                      <a:pt x="11" y="15"/>
                    </a:lnTo>
                    <a:lnTo>
                      <a:pt x="10" y="10"/>
                    </a:lnTo>
                    <a:lnTo>
                      <a:pt x="8" y="4"/>
                    </a:lnTo>
                    <a:lnTo>
                      <a:pt x="6" y="0"/>
                    </a:lnTo>
                    <a:lnTo>
                      <a:pt x="8" y="4"/>
                    </a:lnTo>
                    <a:lnTo>
                      <a:pt x="7" y="2"/>
                    </a:lnTo>
                    <a:lnTo>
                      <a:pt x="4" y="0"/>
                    </a:lnTo>
                    <a:lnTo>
                      <a:pt x="1" y="2"/>
                    </a:lnTo>
                    <a:lnTo>
                      <a:pt x="0" y="4"/>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67" name="Freeform 568"/>
              <p:cNvSpPr>
                <a:spLocks/>
              </p:cNvSpPr>
              <p:nvPr/>
            </p:nvSpPr>
            <p:spPr bwMode="auto">
              <a:xfrm>
                <a:off x="3451" y="4141"/>
                <a:ext cx="15" cy="5"/>
              </a:xfrm>
              <a:custGeom>
                <a:avLst/>
                <a:gdLst>
                  <a:gd name="T0" fmla="*/ 0 w 44"/>
                  <a:gd name="T1" fmla="*/ 0 h 16"/>
                  <a:gd name="T2" fmla="*/ 0 w 44"/>
                  <a:gd name="T3" fmla="*/ 0 h 16"/>
                  <a:gd name="T4" fmla="*/ 0 w 44"/>
                  <a:gd name="T5" fmla="*/ 0 h 16"/>
                  <a:gd name="T6" fmla="*/ 0 w 44"/>
                  <a:gd name="T7" fmla="*/ 0 h 16"/>
                  <a:gd name="T8" fmla="*/ 0 w 44"/>
                  <a:gd name="T9" fmla="*/ 0 h 16"/>
                  <a:gd name="T10" fmla="*/ 0 w 44"/>
                  <a:gd name="T11" fmla="*/ 0 h 16"/>
                  <a:gd name="T12" fmla="*/ 0 w 44"/>
                  <a:gd name="T13" fmla="*/ 0 h 16"/>
                  <a:gd name="T14" fmla="*/ 0 w 44"/>
                  <a:gd name="T15" fmla="*/ 0 h 16"/>
                  <a:gd name="T16" fmla="*/ 0 w 44"/>
                  <a:gd name="T17" fmla="*/ 0 h 16"/>
                  <a:gd name="T18" fmla="*/ 0 w 44"/>
                  <a:gd name="T19" fmla="*/ 0 h 16"/>
                  <a:gd name="T20" fmla="*/ 0 w 44"/>
                  <a:gd name="T21" fmla="*/ 0 h 16"/>
                  <a:gd name="T22" fmla="*/ 0 w 44"/>
                  <a:gd name="T23" fmla="*/ 0 h 16"/>
                  <a:gd name="T24" fmla="*/ 0 w 44"/>
                  <a:gd name="T25" fmla="*/ 0 h 16"/>
                  <a:gd name="T26" fmla="*/ 0 w 44"/>
                  <a:gd name="T27" fmla="*/ 0 h 16"/>
                  <a:gd name="T28" fmla="*/ 0 w 44"/>
                  <a:gd name="T29" fmla="*/ 0 h 16"/>
                  <a:gd name="T30" fmla="*/ 0 w 44"/>
                  <a:gd name="T31" fmla="*/ 0 h 16"/>
                  <a:gd name="T32" fmla="*/ 0 w 44"/>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16">
                    <a:moveTo>
                      <a:pt x="4" y="8"/>
                    </a:moveTo>
                    <a:lnTo>
                      <a:pt x="4" y="8"/>
                    </a:lnTo>
                    <a:lnTo>
                      <a:pt x="15" y="10"/>
                    </a:lnTo>
                    <a:lnTo>
                      <a:pt x="23" y="12"/>
                    </a:lnTo>
                    <a:lnTo>
                      <a:pt x="33" y="14"/>
                    </a:lnTo>
                    <a:lnTo>
                      <a:pt x="41" y="16"/>
                    </a:lnTo>
                    <a:lnTo>
                      <a:pt x="44" y="8"/>
                    </a:lnTo>
                    <a:lnTo>
                      <a:pt x="33" y="6"/>
                    </a:lnTo>
                    <a:lnTo>
                      <a:pt x="23" y="4"/>
                    </a:lnTo>
                    <a:lnTo>
                      <a:pt x="15" y="2"/>
                    </a:lnTo>
                    <a:lnTo>
                      <a:pt x="4" y="0"/>
                    </a:lnTo>
                    <a:lnTo>
                      <a:pt x="1" y="2"/>
                    </a:lnTo>
                    <a:lnTo>
                      <a:pt x="0" y="4"/>
                    </a:lnTo>
                    <a:lnTo>
                      <a:pt x="1" y="7"/>
                    </a:ln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68" name="Freeform 569"/>
              <p:cNvSpPr>
                <a:spLocks/>
              </p:cNvSpPr>
              <p:nvPr/>
            </p:nvSpPr>
            <p:spPr bwMode="auto">
              <a:xfrm>
                <a:off x="3401" y="4140"/>
                <a:ext cx="52" cy="10"/>
              </a:xfrm>
              <a:custGeom>
                <a:avLst/>
                <a:gdLst>
                  <a:gd name="T0" fmla="*/ 0 w 154"/>
                  <a:gd name="T1" fmla="*/ 0 h 30"/>
                  <a:gd name="T2" fmla="*/ 0 w 154"/>
                  <a:gd name="T3" fmla="*/ 0 h 30"/>
                  <a:gd name="T4" fmla="*/ 0 w 154"/>
                  <a:gd name="T5" fmla="*/ 0 h 30"/>
                  <a:gd name="T6" fmla="*/ 0 w 154"/>
                  <a:gd name="T7" fmla="*/ 0 h 30"/>
                  <a:gd name="T8" fmla="*/ 0 w 154"/>
                  <a:gd name="T9" fmla="*/ 0 h 30"/>
                  <a:gd name="T10" fmla="*/ 0 w 154"/>
                  <a:gd name="T11" fmla="*/ 0 h 30"/>
                  <a:gd name="T12" fmla="*/ 0 w 154"/>
                  <a:gd name="T13" fmla="*/ 0 h 30"/>
                  <a:gd name="T14" fmla="*/ 0 w 154"/>
                  <a:gd name="T15" fmla="*/ 0 h 30"/>
                  <a:gd name="T16" fmla="*/ 0 w 154"/>
                  <a:gd name="T17" fmla="*/ 0 h 30"/>
                  <a:gd name="T18" fmla="*/ 0 w 154"/>
                  <a:gd name="T19" fmla="*/ 0 h 30"/>
                  <a:gd name="T20" fmla="*/ 0 w 154"/>
                  <a:gd name="T21" fmla="*/ 0 h 30"/>
                  <a:gd name="T22" fmla="*/ 0 w 154"/>
                  <a:gd name="T23" fmla="*/ 0 h 30"/>
                  <a:gd name="T24" fmla="*/ 0 w 154"/>
                  <a:gd name="T25" fmla="*/ 0 h 30"/>
                  <a:gd name="T26" fmla="*/ 0 w 154"/>
                  <a:gd name="T27" fmla="*/ 0 h 30"/>
                  <a:gd name="T28" fmla="*/ 0 w 154"/>
                  <a:gd name="T29" fmla="*/ 0 h 30"/>
                  <a:gd name="T30" fmla="*/ 0 w 154"/>
                  <a:gd name="T31" fmla="*/ 0 h 30"/>
                  <a:gd name="T32" fmla="*/ 0 w 154"/>
                  <a:gd name="T33" fmla="*/ 0 h 30"/>
                  <a:gd name="T34" fmla="*/ 0 w 154"/>
                  <a:gd name="T35" fmla="*/ 0 h 30"/>
                  <a:gd name="T36" fmla="*/ 0 w 154"/>
                  <a:gd name="T37" fmla="*/ 0 h 30"/>
                  <a:gd name="T38" fmla="*/ 0 w 154"/>
                  <a:gd name="T39" fmla="*/ 0 h 30"/>
                  <a:gd name="T40" fmla="*/ 0 w 154"/>
                  <a:gd name="T41" fmla="*/ 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4" h="30">
                    <a:moveTo>
                      <a:pt x="3" y="30"/>
                    </a:moveTo>
                    <a:lnTo>
                      <a:pt x="3" y="30"/>
                    </a:lnTo>
                    <a:lnTo>
                      <a:pt x="21" y="23"/>
                    </a:lnTo>
                    <a:lnTo>
                      <a:pt x="38" y="18"/>
                    </a:lnTo>
                    <a:lnTo>
                      <a:pt x="55" y="14"/>
                    </a:lnTo>
                    <a:lnTo>
                      <a:pt x="76" y="11"/>
                    </a:lnTo>
                    <a:lnTo>
                      <a:pt x="96" y="11"/>
                    </a:lnTo>
                    <a:lnTo>
                      <a:pt x="115" y="11"/>
                    </a:lnTo>
                    <a:lnTo>
                      <a:pt x="135" y="10"/>
                    </a:lnTo>
                    <a:lnTo>
                      <a:pt x="154" y="12"/>
                    </a:lnTo>
                    <a:lnTo>
                      <a:pt x="154" y="4"/>
                    </a:lnTo>
                    <a:lnTo>
                      <a:pt x="135" y="2"/>
                    </a:lnTo>
                    <a:lnTo>
                      <a:pt x="115" y="0"/>
                    </a:lnTo>
                    <a:lnTo>
                      <a:pt x="96" y="0"/>
                    </a:lnTo>
                    <a:lnTo>
                      <a:pt x="76" y="3"/>
                    </a:lnTo>
                    <a:lnTo>
                      <a:pt x="55" y="6"/>
                    </a:lnTo>
                    <a:lnTo>
                      <a:pt x="35" y="10"/>
                    </a:lnTo>
                    <a:lnTo>
                      <a:pt x="18" y="15"/>
                    </a:lnTo>
                    <a:lnTo>
                      <a:pt x="0" y="22"/>
                    </a:lnTo>
                    <a:lnTo>
                      <a:pt x="3"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69" name="Freeform 570"/>
              <p:cNvSpPr>
                <a:spLocks/>
              </p:cNvSpPr>
              <p:nvPr/>
            </p:nvSpPr>
            <p:spPr bwMode="auto">
              <a:xfrm>
                <a:off x="3387" y="4147"/>
                <a:ext cx="15" cy="51"/>
              </a:xfrm>
              <a:custGeom>
                <a:avLst/>
                <a:gdLst>
                  <a:gd name="T0" fmla="*/ 0 w 46"/>
                  <a:gd name="T1" fmla="*/ 0 h 152"/>
                  <a:gd name="T2" fmla="*/ 0 w 46"/>
                  <a:gd name="T3" fmla="*/ 0 h 152"/>
                  <a:gd name="T4" fmla="*/ 0 w 46"/>
                  <a:gd name="T5" fmla="*/ 0 h 152"/>
                  <a:gd name="T6" fmla="*/ 0 w 46"/>
                  <a:gd name="T7" fmla="*/ 0 h 152"/>
                  <a:gd name="T8" fmla="*/ 0 w 46"/>
                  <a:gd name="T9" fmla="*/ 0 h 152"/>
                  <a:gd name="T10" fmla="*/ 0 w 46"/>
                  <a:gd name="T11" fmla="*/ 0 h 152"/>
                  <a:gd name="T12" fmla="*/ 0 w 46"/>
                  <a:gd name="T13" fmla="*/ 0 h 152"/>
                  <a:gd name="T14" fmla="*/ 0 w 46"/>
                  <a:gd name="T15" fmla="*/ 0 h 152"/>
                  <a:gd name="T16" fmla="*/ 0 w 46"/>
                  <a:gd name="T17" fmla="*/ 0 h 152"/>
                  <a:gd name="T18" fmla="*/ 0 w 46"/>
                  <a:gd name="T19" fmla="*/ 0 h 152"/>
                  <a:gd name="T20" fmla="*/ 0 w 46"/>
                  <a:gd name="T21" fmla="*/ 0 h 152"/>
                  <a:gd name="T22" fmla="*/ 0 w 46"/>
                  <a:gd name="T23" fmla="*/ 0 h 152"/>
                  <a:gd name="T24" fmla="*/ 0 w 46"/>
                  <a:gd name="T25" fmla="*/ 0 h 152"/>
                  <a:gd name="T26" fmla="*/ 0 w 46"/>
                  <a:gd name="T27" fmla="*/ 0 h 152"/>
                  <a:gd name="T28" fmla="*/ 0 w 46"/>
                  <a:gd name="T29" fmla="*/ 0 h 152"/>
                  <a:gd name="T30" fmla="*/ 0 w 46"/>
                  <a:gd name="T31" fmla="*/ 0 h 152"/>
                  <a:gd name="T32" fmla="*/ 0 w 46"/>
                  <a:gd name="T33" fmla="*/ 0 h 152"/>
                  <a:gd name="T34" fmla="*/ 0 w 46"/>
                  <a:gd name="T35" fmla="*/ 0 h 152"/>
                  <a:gd name="T36" fmla="*/ 0 w 46"/>
                  <a:gd name="T37" fmla="*/ 0 h 152"/>
                  <a:gd name="T38" fmla="*/ 0 w 46"/>
                  <a:gd name="T39" fmla="*/ 0 h 152"/>
                  <a:gd name="T40" fmla="*/ 0 w 46"/>
                  <a:gd name="T41" fmla="*/ 0 h 152"/>
                  <a:gd name="T42" fmla="*/ 0 w 46"/>
                  <a:gd name="T43" fmla="*/ 0 h 152"/>
                  <a:gd name="T44" fmla="*/ 0 w 46"/>
                  <a:gd name="T45" fmla="*/ 0 h 152"/>
                  <a:gd name="T46" fmla="*/ 0 w 46"/>
                  <a:gd name="T47" fmla="*/ 0 h 152"/>
                  <a:gd name="T48" fmla="*/ 0 w 46"/>
                  <a:gd name="T49" fmla="*/ 0 h 152"/>
                  <a:gd name="T50" fmla="*/ 0 w 46"/>
                  <a:gd name="T51" fmla="*/ 0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6" h="152">
                    <a:moveTo>
                      <a:pt x="13" y="145"/>
                    </a:moveTo>
                    <a:lnTo>
                      <a:pt x="14" y="148"/>
                    </a:lnTo>
                    <a:lnTo>
                      <a:pt x="13" y="125"/>
                    </a:lnTo>
                    <a:lnTo>
                      <a:pt x="11" y="102"/>
                    </a:lnTo>
                    <a:lnTo>
                      <a:pt x="11" y="81"/>
                    </a:lnTo>
                    <a:lnTo>
                      <a:pt x="13" y="60"/>
                    </a:lnTo>
                    <a:lnTo>
                      <a:pt x="16" y="43"/>
                    </a:lnTo>
                    <a:lnTo>
                      <a:pt x="23" y="29"/>
                    </a:lnTo>
                    <a:lnTo>
                      <a:pt x="33" y="16"/>
                    </a:lnTo>
                    <a:lnTo>
                      <a:pt x="46" y="8"/>
                    </a:lnTo>
                    <a:lnTo>
                      <a:pt x="43" y="0"/>
                    </a:lnTo>
                    <a:lnTo>
                      <a:pt x="27" y="11"/>
                    </a:lnTo>
                    <a:lnTo>
                      <a:pt x="14" y="24"/>
                    </a:lnTo>
                    <a:lnTo>
                      <a:pt x="7" y="40"/>
                    </a:lnTo>
                    <a:lnTo>
                      <a:pt x="4" y="60"/>
                    </a:lnTo>
                    <a:lnTo>
                      <a:pt x="0" y="81"/>
                    </a:lnTo>
                    <a:lnTo>
                      <a:pt x="3" y="102"/>
                    </a:lnTo>
                    <a:lnTo>
                      <a:pt x="4" y="125"/>
                    </a:lnTo>
                    <a:lnTo>
                      <a:pt x="5" y="148"/>
                    </a:lnTo>
                    <a:lnTo>
                      <a:pt x="7" y="151"/>
                    </a:lnTo>
                    <a:lnTo>
                      <a:pt x="5" y="148"/>
                    </a:lnTo>
                    <a:lnTo>
                      <a:pt x="7" y="151"/>
                    </a:lnTo>
                    <a:lnTo>
                      <a:pt x="10" y="152"/>
                    </a:lnTo>
                    <a:lnTo>
                      <a:pt x="13" y="151"/>
                    </a:lnTo>
                    <a:lnTo>
                      <a:pt x="14" y="148"/>
                    </a:lnTo>
                    <a:lnTo>
                      <a:pt x="13"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70" name="Freeform 571"/>
              <p:cNvSpPr>
                <a:spLocks/>
              </p:cNvSpPr>
              <p:nvPr/>
            </p:nvSpPr>
            <p:spPr bwMode="auto">
              <a:xfrm>
                <a:off x="3389" y="4195"/>
                <a:ext cx="37" cy="17"/>
              </a:xfrm>
              <a:custGeom>
                <a:avLst/>
                <a:gdLst>
                  <a:gd name="T0" fmla="*/ 0 w 109"/>
                  <a:gd name="T1" fmla="*/ 0 h 50"/>
                  <a:gd name="T2" fmla="*/ 0 w 109"/>
                  <a:gd name="T3" fmla="*/ 0 h 50"/>
                  <a:gd name="T4" fmla="*/ 0 w 109"/>
                  <a:gd name="T5" fmla="*/ 0 h 50"/>
                  <a:gd name="T6" fmla="*/ 0 w 109"/>
                  <a:gd name="T7" fmla="*/ 0 h 50"/>
                  <a:gd name="T8" fmla="*/ 0 w 109"/>
                  <a:gd name="T9" fmla="*/ 0 h 50"/>
                  <a:gd name="T10" fmla="*/ 0 w 109"/>
                  <a:gd name="T11" fmla="*/ 0 h 50"/>
                  <a:gd name="T12" fmla="*/ 0 w 109"/>
                  <a:gd name="T13" fmla="*/ 0 h 50"/>
                  <a:gd name="T14" fmla="*/ 0 w 109"/>
                  <a:gd name="T15" fmla="*/ 0 h 50"/>
                  <a:gd name="T16" fmla="*/ 0 w 109"/>
                  <a:gd name="T17" fmla="*/ 0 h 50"/>
                  <a:gd name="T18" fmla="*/ 0 w 109"/>
                  <a:gd name="T19" fmla="*/ 0 h 50"/>
                  <a:gd name="T20" fmla="*/ 0 w 109"/>
                  <a:gd name="T21" fmla="*/ 0 h 50"/>
                  <a:gd name="T22" fmla="*/ 0 w 109"/>
                  <a:gd name="T23" fmla="*/ 0 h 50"/>
                  <a:gd name="T24" fmla="*/ 0 w 109"/>
                  <a:gd name="T25" fmla="*/ 0 h 50"/>
                  <a:gd name="T26" fmla="*/ 0 w 109"/>
                  <a:gd name="T27" fmla="*/ 0 h 50"/>
                  <a:gd name="T28" fmla="*/ 0 w 109"/>
                  <a:gd name="T29" fmla="*/ 0 h 50"/>
                  <a:gd name="T30" fmla="*/ 0 w 109"/>
                  <a:gd name="T31" fmla="*/ 0 h 50"/>
                  <a:gd name="T32" fmla="*/ 0 w 109"/>
                  <a:gd name="T33" fmla="*/ 0 h 50"/>
                  <a:gd name="T34" fmla="*/ 0 w 109"/>
                  <a:gd name="T35" fmla="*/ 0 h 50"/>
                  <a:gd name="T36" fmla="*/ 0 w 109"/>
                  <a:gd name="T37" fmla="*/ 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9" h="50">
                    <a:moveTo>
                      <a:pt x="109" y="42"/>
                    </a:moveTo>
                    <a:lnTo>
                      <a:pt x="94" y="37"/>
                    </a:lnTo>
                    <a:lnTo>
                      <a:pt x="78" y="33"/>
                    </a:lnTo>
                    <a:lnTo>
                      <a:pt x="62" y="27"/>
                    </a:lnTo>
                    <a:lnTo>
                      <a:pt x="48" y="22"/>
                    </a:lnTo>
                    <a:lnTo>
                      <a:pt x="33" y="17"/>
                    </a:lnTo>
                    <a:lnTo>
                      <a:pt x="23" y="10"/>
                    </a:lnTo>
                    <a:lnTo>
                      <a:pt x="13" y="4"/>
                    </a:lnTo>
                    <a:lnTo>
                      <a:pt x="6" y="0"/>
                    </a:lnTo>
                    <a:lnTo>
                      <a:pt x="0" y="6"/>
                    </a:lnTo>
                    <a:lnTo>
                      <a:pt x="7" y="13"/>
                    </a:lnTo>
                    <a:lnTo>
                      <a:pt x="17" y="18"/>
                    </a:lnTo>
                    <a:lnTo>
                      <a:pt x="30" y="25"/>
                    </a:lnTo>
                    <a:lnTo>
                      <a:pt x="45" y="30"/>
                    </a:lnTo>
                    <a:lnTo>
                      <a:pt x="59" y="35"/>
                    </a:lnTo>
                    <a:lnTo>
                      <a:pt x="75" y="41"/>
                    </a:lnTo>
                    <a:lnTo>
                      <a:pt x="91" y="45"/>
                    </a:lnTo>
                    <a:lnTo>
                      <a:pt x="106" y="50"/>
                    </a:lnTo>
                    <a:lnTo>
                      <a:pt x="109"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71" name="Freeform 572"/>
              <p:cNvSpPr>
                <a:spLocks/>
              </p:cNvSpPr>
              <p:nvPr/>
            </p:nvSpPr>
            <p:spPr bwMode="auto">
              <a:xfrm>
                <a:off x="3425" y="4209"/>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0" y="8"/>
                    </a:moveTo>
                    <a:lnTo>
                      <a:pt x="4" y="8"/>
                    </a:lnTo>
                    <a:lnTo>
                      <a:pt x="6" y="6"/>
                    </a:lnTo>
                    <a:lnTo>
                      <a:pt x="6" y="2"/>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72" name="Freeform 573"/>
              <p:cNvSpPr>
                <a:spLocks/>
              </p:cNvSpPr>
              <p:nvPr/>
            </p:nvSpPr>
            <p:spPr bwMode="auto">
              <a:xfrm>
                <a:off x="2712" y="3967"/>
                <a:ext cx="108" cy="204"/>
              </a:xfrm>
              <a:custGeom>
                <a:avLst/>
                <a:gdLst>
                  <a:gd name="T0" fmla="*/ 0 w 325"/>
                  <a:gd name="T1" fmla="*/ 0 h 611"/>
                  <a:gd name="T2" fmla="*/ 0 w 325"/>
                  <a:gd name="T3" fmla="*/ 0 h 611"/>
                  <a:gd name="T4" fmla="*/ 0 w 325"/>
                  <a:gd name="T5" fmla="*/ 0 h 611"/>
                  <a:gd name="T6" fmla="*/ 0 w 325"/>
                  <a:gd name="T7" fmla="*/ 0 h 611"/>
                  <a:gd name="T8" fmla="*/ 0 w 325"/>
                  <a:gd name="T9" fmla="*/ 0 h 611"/>
                  <a:gd name="T10" fmla="*/ 0 w 325"/>
                  <a:gd name="T11" fmla="*/ 0 h 611"/>
                  <a:gd name="T12" fmla="*/ 0 w 325"/>
                  <a:gd name="T13" fmla="*/ 0 h 611"/>
                  <a:gd name="T14" fmla="*/ 0 w 325"/>
                  <a:gd name="T15" fmla="*/ 0 h 611"/>
                  <a:gd name="T16" fmla="*/ 0 w 325"/>
                  <a:gd name="T17" fmla="*/ 0 h 611"/>
                  <a:gd name="T18" fmla="*/ 0 w 325"/>
                  <a:gd name="T19" fmla="*/ 0 h 611"/>
                  <a:gd name="T20" fmla="*/ 0 w 325"/>
                  <a:gd name="T21" fmla="*/ 0 h 611"/>
                  <a:gd name="T22" fmla="*/ 0 w 325"/>
                  <a:gd name="T23" fmla="*/ 0 h 611"/>
                  <a:gd name="T24" fmla="*/ 0 w 325"/>
                  <a:gd name="T25" fmla="*/ 0 h 611"/>
                  <a:gd name="T26" fmla="*/ 0 w 325"/>
                  <a:gd name="T27" fmla="*/ 0 h 611"/>
                  <a:gd name="T28" fmla="*/ 0 w 325"/>
                  <a:gd name="T29" fmla="*/ 0 h 611"/>
                  <a:gd name="T30" fmla="*/ 0 w 325"/>
                  <a:gd name="T31" fmla="*/ 0 h 611"/>
                  <a:gd name="T32" fmla="*/ 0 w 325"/>
                  <a:gd name="T33" fmla="*/ 0 h 611"/>
                  <a:gd name="T34" fmla="*/ 0 w 325"/>
                  <a:gd name="T35" fmla="*/ 0 h 611"/>
                  <a:gd name="T36" fmla="*/ 0 w 325"/>
                  <a:gd name="T37" fmla="*/ 0 h 611"/>
                  <a:gd name="T38" fmla="*/ 0 w 325"/>
                  <a:gd name="T39" fmla="*/ 0 h 611"/>
                  <a:gd name="T40" fmla="*/ 0 w 325"/>
                  <a:gd name="T41" fmla="*/ 0 h 611"/>
                  <a:gd name="T42" fmla="*/ 0 w 325"/>
                  <a:gd name="T43" fmla="*/ 0 h 611"/>
                  <a:gd name="T44" fmla="*/ 0 w 325"/>
                  <a:gd name="T45" fmla="*/ 0 h 611"/>
                  <a:gd name="T46" fmla="*/ 0 w 325"/>
                  <a:gd name="T47" fmla="*/ 0 h 611"/>
                  <a:gd name="T48" fmla="*/ 0 w 325"/>
                  <a:gd name="T49" fmla="*/ 0 h 611"/>
                  <a:gd name="T50" fmla="*/ 0 w 325"/>
                  <a:gd name="T51" fmla="*/ 0 h 611"/>
                  <a:gd name="T52" fmla="*/ 0 w 325"/>
                  <a:gd name="T53" fmla="*/ 0 h 611"/>
                  <a:gd name="T54" fmla="*/ 0 w 325"/>
                  <a:gd name="T55" fmla="*/ 0 h 611"/>
                  <a:gd name="T56" fmla="*/ 0 w 325"/>
                  <a:gd name="T57" fmla="*/ 0 h 611"/>
                  <a:gd name="T58" fmla="*/ 0 w 325"/>
                  <a:gd name="T59" fmla="*/ 0 h 611"/>
                  <a:gd name="T60" fmla="*/ 0 w 325"/>
                  <a:gd name="T61" fmla="*/ 0 h 611"/>
                  <a:gd name="T62" fmla="*/ 0 w 325"/>
                  <a:gd name="T63" fmla="*/ 0 h 611"/>
                  <a:gd name="T64" fmla="*/ 0 w 325"/>
                  <a:gd name="T65" fmla="*/ 0 h 611"/>
                  <a:gd name="T66" fmla="*/ 0 w 325"/>
                  <a:gd name="T67" fmla="*/ 0 h 611"/>
                  <a:gd name="T68" fmla="*/ 0 w 325"/>
                  <a:gd name="T69" fmla="*/ 0 h 611"/>
                  <a:gd name="T70" fmla="*/ 0 w 325"/>
                  <a:gd name="T71" fmla="*/ 0 h 611"/>
                  <a:gd name="T72" fmla="*/ 0 w 325"/>
                  <a:gd name="T73" fmla="*/ 0 h 611"/>
                  <a:gd name="T74" fmla="*/ 0 w 325"/>
                  <a:gd name="T75" fmla="*/ 0 h 611"/>
                  <a:gd name="T76" fmla="*/ 0 w 325"/>
                  <a:gd name="T77" fmla="*/ 0 h 611"/>
                  <a:gd name="T78" fmla="*/ 0 w 325"/>
                  <a:gd name="T79" fmla="*/ 0 h 6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25" h="611">
                    <a:moveTo>
                      <a:pt x="192" y="35"/>
                    </a:moveTo>
                    <a:lnTo>
                      <a:pt x="202" y="46"/>
                    </a:lnTo>
                    <a:lnTo>
                      <a:pt x="212" y="60"/>
                    </a:lnTo>
                    <a:lnTo>
                      <a:pt x="224" y="76"/>
                    </a:lnTo>
                    <a:lnTo>
                      <a:pt x="237" y="93"/>
                    </a:lnTo>
                    <a:lnTo>
                      <a:pt x="248" y="114"/>
                    </a:lnTo>
                    <a:lnTo>
                      <a:pt x="261" y="133"/>
                    </a:lnTo>
                    <a:lnTo>
                      <a:pt x="273" y="153"/>
                    </a:lnTo>
                    <a:lnTo>
                      <a:pt x="283" y="173"/>
                    </a:lnTo>
                    <a:lnTo>
                      <a:pt x="296" y="199"/>
                    </a:lnTo>
                    <a:lnTo>
                      <a:pt x="306" y="220"/>
                    </a:lnTo>
                    <a:lnTo>
                      <a:pt x="312" y="238"/>
                    </a:lnTo>
                    <a:lnTo>
                      <a:pt x="315" y="248"/>
                    </a:lnTo>
                    <a:lnTo>
                      <a:pt x="317" y="267"/>
                    </a:lnTo>
                    <a:lnTo>
                      <a:pt x="319" y="285"/>
                    </a:lnTo>
                    <a:lnTo>
                      <a:pt x="322" y="302"/>
                    </a:lnTo>
                    <a:lnTo>
                      <a:pt x="325" y="315"/>
                    </a:lnTo>
                    <a:lnTo>
                      <a:pt x="318" y="352"/>
                    </a:lnTo>
                    <a:lnTo>
                      <a:pt x="306" y="394"/>
                    </a:lnTo>
                    <a:lnTo>
                      <a:pt x="292" y="439"/>
                    </a:lnTo>
                    <a:lnTo>
                      <a:pt x="274" y="483"/>
                    </a:lnTo>
                    <a:lnTo>
                      <a:pt x="255" y="525"/>
                    </a:lnTo>
                    <a:lnTo>
                      <a:pt x="238" y="561"/>
                    </a:lnTo>
                    <a:lnTo>
                      <a:pt x="221" y="591"/>
                    </a:lnTo>
                    <a:lnTo>
                      <a:pt x="208" y="611"/>
                    </a:lnTo>
                    <a:lnTo>
                      <a:pt x="203" y="605"/>
                    </a:lnTo>
                    <a:lnTo>
                      <a:pt x="196" y="595"/>
                    </a:lnTo>
                    <a:lnTo>
                      <a:pt x="186" y="584"/>
                    </a:lnTo>
                    <a:lnTo>
                      <a:pt x="176" y="571"/>
                    </a:lnTo>
                    <a:lnTo>
                      <a:pt x="164" y="557"/>
                    </a:lnTo>
                    <a:lnTo>
                      <a:pt x="154" y="545"/>
                    </a:lnTo>
                    <a:lnTo>
                      <a:pt x="145" y="536"/>
                    </a:lnTo>
                    <a:lnTo>
                      <a:pt x="138" y="529"/>
                    </a:lnTo>
                    <a:lnTo>
                      <a:pt x="129" y="522"/>
                    </a:lnTo>
                    <a:lnTo>
                      <a:pt x="117" y="511"/>
                    </a:lnTo>
                    <a:lnTo>
                      <a:pt x="104" y="499"/>
                    </a:lnTo>
                    <a:lnTo>
                      <a:pt x="90" y="486"/>
                    </a:lnTo>
                    <a:lnTo>
                      <a:pt x="74" y="472"/>
                    </a:lnTo>
                    <a:lnTo>
                      <a:pt x="61" y="460"/>
                    </a:lnTo>
                    <a:lnTo>
                      <a:pt x="51" y="449"/>
                    </a:lnTo>
                    <a:lnTo>
                      <a:pt x="45" y="441"/>
                    </a:lnTo>
                    <a:lnTo>
                      <a:pt x="35" y="418"/>
                    </a:lnTo>
                    <a:lnTo>
                      <a:pt x="21" y="382"/>
                    </a:lnTo>
                    <a:lnTo>
                      <a:pt x="11" y="340"/>
                    </a:lnTo>
                    <a:lnTo>
                      <a:pt x="5" y="305"/>
                    </a:lnTo>
                    <a:lnTo>
                      <a:pt x="5" y="300"/>
                    </a:lnTo>
                    <a:lnTo>
                      <a:pt x="5" y="294"/>
                    </a:lnTo>
                    <a:lnTo>
                      <a:pt x="4" y="288"/>
                    </a:lnTo>
                    <a:lnTo>
                      <a:pt x="4" y="282"/>
                    </a:lnTo>
                    <a:lnTo>
                      <a:pt x="4" y="275"/>
                    </a:lnTo>
                    <a:lnTo>
                      <a:pt x="4" y="270"/>
                    </a:lnTo>
                    <a:lnTo>
                      <a:pt x="3" y="263"/>
                    </a:lnTo>
                    <a:lnTo>
                      <a:pt x="3" y="257"/>
                    </a:lnTo>
                    <a:lnTo>
                      <a:pt x="3" y="250"/>
                    </a:lnTo>
                    <a:lnTo>
                      <a:pt x="3" y="242"/>
                    </a:lnTo>
                    <a:lnTo>
                      <a:pt x="3" y="235"/>
                    </a:lnTo>
                    <a:lnTo>
                      <a:pt x="3" y="228"/>
                    </a:lnTo>
                    <a:lnTo>
                      <a:pt x="1" y="216"/>
                    </a:lnTo>
                    <a:lnTo>
                      <a:pt x="1" y="205"/>
                    </a:lnTo>
                    <a:lnTo>
                      <a:pt x="1" y="193"/>
                    </a:lnTo>
                    <a:lnTo>
                      <a:pt x="1" y="182"/>
                    </a:lnTo>
                    <a:lnTo>
                      <a:pt x="1" y="176"/>
                    </a:lnTo>
                    <a:lnTo>
                      <a:pt x="1" y="170"/>
                    </a:lnTo>
                    <a:lnTo>
                      <a:pt x="1" y="164"/>
                    </a:lnTo>
                    <a:lnTo>
                      <a:pt x="0" y="158"/>
                    </a:lnTo>
                    <a:lnTo>
                      <a:pt x="0" y="149"/>
                    </a:lnTo>
                    <a:lnTo>
                      <a:pt x="0" y="139"/>
                    </a:lnTo>
                    <a:lnTo>
                      <a:pt x="0" y="133"/>
                    </a:lnTo>
                    <a:lnTo>
                      <a:pt x="0" y="127"/>
                    </a:lnTo>
                    <a:lnTo>
                      <a:pt x="3" y="104"/>
                    </a:lnTo>
                    <a:lnTo>
                      <a:pt x="10" y="75"/>
                    </a:lnTo>
                    <a:lnTo>
                      <a:pt x="20" y="45"/>
                    </a:lnTo>
                    <a:lnTo>
                      <a:pt x="33" y="21"/>
                    </a:lnTo>
                    <a:lnTo>
                      <a:pt x="43" y="12"/>
                    </a:lnTo>
                    <a:lnTo>
                      <a:pt x="61" y="6"/>
                    </a:lnTo>
                    <a:lnTo>
                      <a:pt x="84" y="2"/>
                    </a:lnTo>
                    <a:lnTo>
                      <a:pt x="109" y="0"/>
                    </a:lnTo>
                    <a:lnTo>
                      <a:pt x="135" y="3"/>
                    </a:lnTo>
                    <a:lnTo>
                      <a:pt x="158" y="8"/>
                    </a:lnTo>
                    <a:lnTo>
                      <a:pt x="178" y="19"/>
                    </a:lnTo>
                    <a:lnTo>
                      <a:pt x="192"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73" name="Freeform 574"/>
              <p:cNvSpPr>
                <a:spLocks/>
              </p:cNvSpPr>
              <p:nvPr/>
            </p:nvSpPr>
            <p:spPr bwMode="auto">
              <a:xfrm>
                <a:off x="2775" y="3977"/>
                <a:ext cx="2" cy="3"/>
              </a:xfrm>
              <a:custGeom>
                <a:avLst/>
                <a:gdLst>
                  <a:gd name="T0" fmla="*/ 0 w 5"/>
                  <a:gd name="T1" fmla="*/ 0 h 7"/>
                  <a:gd name="T2" fmla="*/ 0 w 5"/>
                  <a:gd name="T3" fmla="*/ 0 h 7"/>
                  <a:gd name="T4" fmla="*/ 0 w 5"/>
                  <a:gd name="T5" fmla="*/ 0 h 7"/>
                  <a:gd name="T6" fmla="*/ 0 w 5"/>
                  <a:gd name="T7" fmla="*/ 0 h 7"/>
                  <a:gd name="T8" fmla="*/ 0 w 5"/>
                  <a:gd name="T9" fmla="*/ 0 h 7"/>
                  <a:gd name="T10" fmla="*/ 0 w 5"/>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7">
                    <a:moveTo>
                      <a:pt x="5" y="2"/>
                    </a:moveTo>
                    <a:lnTo>
                      <a:pt x="3" y="0"/>
                    </a:lnTo>
                    <a:lnTo>
                      <a:pt x="1" y="2"/>
                    </a:lnTo>
                    <a:lnTo>
                      <a:pt x="0" y="4"/>
                    </a:lnTo>
                    <a:lnTo>
                      <a:pt x="0" y="7"/>
                    </a:lnTo>
                    <a:lnTo>
                      <a:pt x="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74" name="Freeform 575"/>
              <p:cNvSpPr>
                <a:spLocks/>
              </p:cNvSpPr>
              <p:nvPr/>
            </p:nvSpPr>
            <p:spPr bwMode="auto">
              <a:xfrm>
                <a:off x="2775" y="3978"/>
                <a:ext cx="33" cy="47"/>
              </a:xfrm>
              <a:custGeom>
                <a:avLst/>
                <a:gdLst>
                  <a:gd name="T0" fmla="*/ 0 w 98"/>
                  <a:gd name="T1" fmla="*/ 0 h 141"/>
                  <a:gd name="T2" fmla="*/ 0 w 98"/>
                  <a:gd name="T3" fmla="*/ 0 h 141"/>
                  <a:gd name="T4" fmla="*/ 0 w 98"/>
                  <a:gd name="T5" fmla="*/ 0 h 141"/>
                  <a:gd name="T6" fmla="*/ 0 w 98"/>
                  <a:gd name="T7" fmla="*/ 0 h 141"/>
                  <a:gd name="T8" fmla="*/ 0 w 98"/>
                  <a:gd name="T9" fmla="*/ 0 h 141"/>
                  <a:gd name="T10" fmla="*/ 0 w 98"/>
                  <a:gd name="T11" fmla="*/ 0 h 141"/>
                  <a:gd name="T12" fmla="*/ 0 w 98"/>
                  <a:gd name="T13" fmla="*/ 0 h 141"/>
                  <a:gd name="T14" fmla="*/ 0 w 98"/>
                  <a:gd name="T15" fmla="*/ 0 h 141"/>
                  <a:gd name="T16" fmla="*/ 0 w 98"/>
                  <a:gd name="T17" fmla="*/ 0 h 141"/>
                  <a:gd name="T18" fmla="*/ 0 w 98"/>
                  <a:gd name="T19" fmla="*/ 0 h 141"/>
                  <a:gd name="T20" fmla="*/ 0 w 98"/>
                  <a:gd name="T21" fmla="*/ 0 h 141"/>
                  <a:gd name="T22" fmla="*/ 0 w 98"/>
                  <a:gd name="T23" fmla="*/ 0 h 141"/>
                  <a:gd name="T24" fmla="*/ 0 w 98"/>
                  <a:gd name="T25" fmla="*/ 0 h 141"/>
                  <a:gd name="T26" fmla="*/ 0 w 98"/>
                  <a:gd name="T27" fmla="*/ 0 h 141"/>
                  <a:gd name="T28" fmla="*/ 0 w 98"/>
                  <a:gd name="T29" fmla="*/ 0 h 141"/>
                  <a:gd name="T30" fmla="*/ 0 w 98"/>
                  <a:gd name="T31" fmla="*/ 0 h 141"/>
                  <a:gd name="T32" fmla="*/ 0 w 98"/>
                  <a:gd name="T33" fmla="*/ 0 h 141"/>
                  <a:gd name="T34" fmla="*/ 0 w 98"/>
                  <a:gd name="T35" fmla="*/ 0 h 141"/>
                  <a:gd name="T36" fmla="*/ 0 w 98"/>
                  <a:gd name="T37" fmla="*/ 0 h 141"/>
                  <a:gd name="T38" fmla="*/ 0 w 98"/>
                  <a:gd name="T39" fmla="*/ 0 h 141"/>
                  <a:gd name="T40" fmla="*/ 0 w 98"/>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8" h="141">
                    <a:moveTo>
                      <a:pt x="98" y="139"/>
                    </a:moveTo>
                    <a:lnTo>
                      <a:pt x="98" y="139"/>
                    </a:lnTo>
                    <a:lnTo>
                      <a:pt x="88" y="118"/>
                    </a:lnTo>
                    <a:lnTo>
                      <a:pt x="77" y="97"/>
                    </a:lnTo>
                    <a:lnTo>
                      <a:pt x="64" y="78"/>
                    </a:lnTo>
                    <a:lnTo>
                      <a:pt x="52" y="58"/>
                    </a:lnTo>
                    <a:lnTo>
                      <a:pt x="39" y="40"/>
                    </a:lnTo>
                    <a:lnTo>
                      <a:pt x="27" y="24"/>
                    </a:lnTo>
                    <a:lnTo>
                      <a:pt x="17" y="10"/>
                    </a:lnTo>
                    <a:lnTo>
                      <a:pt x="5" y="0"/>
                    </a:lnTo>
                    <a:lnTo>
                      <a:pt x="0" y="5"/>
                    </a:lnTo>
                    <a:lnTo>
                      <a:pt x="8" y="16"/>
                    </a:lnTo>
                    <a:lnTo>
                      <a:pt x="19" y="29"/>
                    </a:lnTo>
                    <a:lnTo>
                      <a:pt x="30" y="46"/>
                    </a:lnTo>
                    <a:lnTo>
                      <a:pt x="43" y="63"/>
                    </a:lnTo>
                    <a:lnTo>
                      <a:pt x="55" y="83"/>
                    </a:lnTo>
                    <a:lnTo>
                      <a:pt x="68" y="102"/>
                    </a:lnTo>
                    <a:lnTo>
                      <a:pt x="80" y="121"/>
                    </a:lnTo>
                    <a:lnTo>
                      <a:pt x="90" y="141"/>
                    </a:lnTo>
                    <a:lnTo>
                      <a:pt x="98"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75" name="Freeform 576"/>
              <p:cNvSpPr>
                <a:spLocks/>
              </p:cNvSpPr>
              <p:nvPr/>
            </p:nvSpPr>
            <p:spPr bwMode="auto">
              <a:xfrm>
                <a:off x="2805" y="4024"/>
                <a:ext cx="14" cy="26"/>
              </a:xfrm>
              <a:custGeom>
                <a:avLst/>
                <a:gdLst>
                  <a:gd name="T0" fmla="*/ 0 w 42"/>
                  <a:gd name="T1" fmla="*/ 0 h 76"/>
                  <a:gd name="T2" fmla="*/ 0 w 42"/>
                  <a:gd name="T3" fmla="*/ 0 h 76"/>
                  <a:gd name="T4" fmla="*/ 0 w 42"/>
                  <a:gd name="T5" fmla="*/ 0 h 76"/>
                  <a:gd name="T6" fmla="*/ 0 w 42"/>
                  <a:gd name="T7" fmla="*/ 0 h 76"/>
                  <a:gd name="T8" fmla="*/ 0 w 42"/>
                  <a:gd name="T9" fmla="*/ 0 h 76"/>
                  <a:gd name="T10" fmla="*/ 0 w 42"/>
                  <a:gd name="T11" fmla="*/ 0 h 76"/>
                  <a:gd name="T12" fmla="*/ 0 w 42"/>
                  <a:gd name="T13" fmla="*/ 0 h 76"/>
                  <a:gd name="T14" fmla="*/ 0 w 42"/>
                  <a:gd name="T15" fmla="*/ 0 h 76"/>
                  <a:gd name="T16" fmla="*/ 0 w 42"/>
                  <a:gd name="T17" fmla="*/ 0 h 76"/>
                  <a:gd name="T18" fmla="*/ 0 w 42"/>
                  <a:gd name="T19" fmla="*/ 0 h 76"/>
                  <a:gd name="T20" fmla="*/ 0 w 42"/>
                  <a:gd name="T21" fmla="*/ 0 h 76"/>
                  <a:gd name="T22" fmla="*/ 0 w 42"/>
                  <a:gd name="T23" fmla="*/ 0 h 76"/>
                  <a:gd name="T24" fmla="*/ 0 w 42"/>
                  <a:gd name="T25" fmla="*/ 0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6">
                    <a:moveTo>
                      <a:pt x="42" y="76"/>
                    </a:moveTo>
                    <a:lnTo>
                      <a:pt x="42" y="76"/>
                    </a:lnTo>
                    <a:lnTo>
                      <a:pt x="38" y="64"/>
                    </a:lnTo>
                    <a:lnTo>
                      <a:pt x="32" y="47"/>
                    </a:lnTo>
                    <a:lnTo>
                      <a:pt x="22" y="25"/>
                    </a:lnTo>
                    <a:lnTo>
                      <a:pt x="8" y="0"/>
                    </a:lnTo>
                    <a:lnTo>
                      <a:pt x="0" y="2"/>
                    </a:lnTo>
                    <a:lnTo>
                      <a:pt x="13" y="28"/>
                    </a:lnTo>
                    <a:lnTo>
                      <a:pt x="23" y="50"/>
                    </a:lnTo>
                    <a:lnTo>
                      <a:pt x="29" y="67"/>
                    </a:lnTo>
                    <a:lnTo>
                      <a:pt x="30" y="76"/>
                    </a:lnTo>
                    <a:lnTo>
                      <a:pt x="42"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76" name="Freeform 577"/>
              <p:cNvSpPr>
                <a:spLocks/>
              </p:cNvSpPr>
              <p:nvPr/>
            </p:nvSpPr>
            <p:spPr bwMode="auto">
              <a:xfrm>
                <a:off x="2815" y="4050"/>
                <a:ext cx="7" cy="23"/>
              </a:xfrm>
              <a:custGeom>
                <a:avLst/>
                <a:gdLst>
                  <a:gd name="T0" fmla="*/ 0 w 21"/>
                  <a:gd name="T1" fmla="*/ 0 h 71"/>
                  <a:gd name="T2" fmla="*/ 0 w 21"/>
                  <a:gd name="T3" fmla="*/ 0 h 71"/>
                  <a:gd name="T4" fmla="*/ 0 w 21"/>
                  <a:gd name="T5" fmla="*/ 0 h 71"/>
                  <a:gd name="T6" fmla="*/ 0 w 21"/>
                  <a:gd name="T7" fmla="*/ 0 h 71"/>
                  <a:gd name="T8" fmla="*/ 0 w 21"/>
                  <a:gd name="T9" fmla="*/ 0 h 71"/>
                  <a:gd name="T10" fmla="*/ 0 w 21"/>
                  <a:gd name="T11" fmla="*/ 0 h 71"/>
                  <a:gd name="T12" fmla="*/ 0 w 21"/>
                  <a:gd name="T13" fmla="*/ 0 h 71"/>
                  <a:gd name="T14" fmla="*/ 0 w 21"/>
                  <a:gd name="T15" fmla="*/ 0 h 71"/>
                  <a:gd name="T16" fmla="*/ 0 w 21"/>
                  <a:gd name="T17" fmla="*/ 0 h 71"/>
                  <a:gd name="T18" fmla="*/ 0 w 21"/>
                  <a:gd name="T19" fmla="*/ 0 h 71"/>
                  <a:gd name="T20" fmla="*/ 0 w 21"/>
                  <a:gd name="T21" fmla="*/ 0 h 71"/>
                  <a:gd name="T22" fmla="*/ 0 w 21"/>
                  <a:gd name="T23" fmla="*/ 0 h 71"/>
                  <a:gd name="T24" fmla="*/ 0 w 21"/>
                  <a:gd name="T25" fmla="*/ 0 h 71"/>
                  <a:gd name="T26" fmla="*/ 0 w 21"/>
                  <a:gd name="T27" fmla="*/ 0 h 71"/>
                  <a:gd name="T28" fmla="*/ 0 w 21"/>
                  <a:gd name="T29" fmla="*/ 0 h 71"/>
                  <a:gd name="T30" fmla="*/ 0 w 21"/>
                  <a:gd name="T31" fmla="*/ 0 h 71"/>
                  <a:gd name="T32" fmla="*/ 0 w 21"/>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71">
                    <a:moveTo>
                      <a:pt x="21" y="67"/>
                    </a:moveTo>
                    <a:lnTo>
                      <a:pt x="21" y="67"/>
                    </a:lnTo>
                    <a:lnTo>
                      <a:pt x="18" y="54"/>
                    </a:lnTo>
                    <a:lnTo>
                      <a:pt x="15" y="37"/>
                    </a:lnTo>
                    <a:lnTo>
                      <a:pt x="12" y="19"/>
                    </a:lnTo>
                    <a:lnTo>
                      <a:pt x="12" y="0"/>
                    </a:lnTo>
                    <a:lnTo>
                      <a:pt x="0" y="0"/>
                    </a:lnTo>
                    <a:lnTo>
                      <a:pt x="3" y="19"/>
                    </a:lnTo>
                    <a:lnTo>
                      <a:pt x="6" y="37"/>
                    </a:lnTo>
                    <a:lnTo>
                      <a:pt x="9" y="54"/>
                    </a:lnTo>
                    <a:lnTo>
                      <a:pt x="12" y="67"/>
                    </a:lnTo>
                    <a:lnTo>
                      <a:pt x="13" y="69"/>
                    </a:lnTo>
                    <a:lnTo>
                      <a:pt x="16" y="71"/>
                    </a:lnTo>
                    <a:lnTo>
                      <a:pt x="19" y="69"/>
                    </a:lnTo>
                    <a:lnTo>
                      <a:pt x="21"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77" name="Freeform 578"/>
              <p:cNvSpPr>
                <a:spLocks/>
              </p:cNvSpPr>
              <p:nvPr/>
            </p:nvSpPr>
            <p:spPr bwMode="auto">
              <a:xfrm>
                <a:off x="2780" y="4072"/>
                <a:ext cx="42" cy="101"/>
              </a:xfrm>
              <a:custGeom>
                <a:avLst/>
                <a:gdLst>
                  <a:gd name="T0" fmla="*/ 0 w 127"/>
                  <a:gd name="T1" fmla="*/ 0 h 302"/>
                  <a:gd name="T2" fmla="*/ 0 w 127"/>
                  <a:gd name="T3" fmla="*/ 0 h 302"/>
                  <a:gd name="T4" fmla="*/ 0 w 127"/>
                  <a:gd name="T5" fmla="*/ 0 h 302"/>
                  <a:gd name="T6" fmla="*/ 0 w 127"/>
                  <a:gd name="T7" fmla="*/ 0 h 302"/>
                  <a:gd name="T8" fmla="*/ 0 w 127"/>
                  <a:gd name="T9" fmla="*/ 0 h 302"/>
                  <a:gd name="T10" fmla="*/ 0 w 127"/>
                  <a:gd name="T11" fmla="*/ 0 h 302"/>
                  <a:gd name="T12" fmla="*/ 0 w 127"/>
                  <a:gd name="T13" fmla="*/ 0 h 302"/>
                  <a:gd name="T14" fmla="*/ 0 w 127"/>
                  <a:gd name="T15" fmla="*/ 0 h 302"/>
                  <a:gd name="T16" fmla="*/ 0 w 127"/>
                  <a:gd name="T17" fmla="*/ 0 h 302"/>
                  <a:gd name="T18" fmla="*/ 0 w 127"/>
                  <a:gd name="T19" fmla="*/ 0 h 302"/>
                  <a:gd name="T20" fmla="*/ 0 w 127"/>
                  <a:gd name="T21" fmla="*/ 0 h 302"/>
                  <a:gd name="T22" fmla="*/ 0 w 127"/>
                  <a:gd name="T23" fmla="*/ 0 h 302"/>
                  <a:gd name="T24" fmla="*/ 0 w 127"/>
                  <a:gd name="T25" fmla="*/ 0 h 302"/>
                  <a:gd name="T26" fmla="*/ 0 w 127"/>
                  <a:gd name="T27" fmla="*/ 0 h 302"/>
                  <a:gd name="T28" fmla="*/ 0 w 127"/>
                  <a:gd name="T29" fmla="*/ 0 h 302"/>
                  <a:gd name="T30" fmla="*/ 0 w 127"/>
                  <a:gd name="T31" fmla="*/ 0 h 302"/>
                  <a:gd name="T32" fmla="*/ 0 w 127"/>
                  <a:gd name="T33" fmla="*/ 0 h 302"/>
                  <a:gd name="T34" fmla="*/ 0 w 127"/>
                  <a:gd name="T35" fmla="*/ 0 h 302"/>
                  <a:gd name="T36" fmla="*/ 0 w 127"/>
                  <a:gd name="T37" fmla="*/ 0 h 302"/>
                  <a:gd name="T38" fmla="*/ 0 w 127"/>
                  <a:gd name="T39" fmla="*/ 0 h 302"/>
                  <a:gd name="T40" fmla="*/ 0 w 127"/>
                  <a:gd name="T41" fmla="*/ 0 h 302"/>
                  <a:gd name="T42" fmla="*/ 0 w 127"/>
                  <a:gd name="T43" fmla="*/ 0 h 302"/>
                  <a:gd name="T44" fmla="*/ 0 w 127"/>
                  <a:gd name="T45" fmla="*/ 0 h 302"/>
                  <a:gd name="T46" fmla="*/ 0 w 127"/>
                  <a:gd name="T47" fmla="*/ 0 h 302"/>
                  <a:gd name="T48" fmla="*/ 0 w 127"/>
                  <a:gd name="T49" fmla="*/ 0 h 302"/>
                  <a:gd name="T50" fmla="*/ 0 w 127"/>
                  <a:gd name="T51" fmla="*/ 0 h 3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7" h="302">
                    <a:moveTo>
                      <a:pt x="0" y="299"/>
                    </a:moveTo>
                    <a:lnTo>
                      <a:pt x="9" y="299"/>
                    </a:lnTo>
                    <a:lnTo>
                      <a:pt x="22" y="277"/>
                    </a:lnTo>
                    <a:lnTo>
                      <a:pt x="39" y="248"/>
                    </a:lnTo>
                    <a:lnTo>
                      <a:pt x="57" y="211"/>
                    </a:lnTo>
                    <a:lnTo>
                      <a:pt x="76" y="169"/>
                    </a:lnTo>
                    <a:lnTo>
                      <a:pt x="93" y="125"/>
                    </a:lnTo>
                    <a:lnTo>
                      <a:pt x="108" y="80"/>
                    </a:lnTo>
                    <a:lnTo>
                      <a:pt x="119" y="37"/>
                    </a:lnTo>
                    <a:lnTo>
                      <a:pt x="127" y="0"/>
                    </a:lnTo>
                    <a:lnTo>
                      <a:pt x="118" y="0"/>
                    </a:lnTo>
                    <a:lnTo>
                      <a:pt x="111" y="37"/>
                    </a:lnTo>
                    <a:lnTo>
                      <a:pt x="99" y="78"/>
                    </a:lnTo>
                    <a:lnTo>
                      <a:pt x="84" y="122"/>
                    </a:lnTo>
                    <a:lnTo>
                      <a:pt x="67" y="167"/>
                    </a:lnTo>
                    <a:lnTo>
                      <a:pt x="48" y="209"/>
                    </a:lnTo>
                    <a:lnTo>
                      <a:pt x="31" y="245"/>
                    </a:lnTo>
                    <a:lnTo>
                      <a:pt x="13" y="275"/>
                    </a:lnTo>
                    <a:lnTo>
                      <a:pt x="0" y="294"/>
                    </a:lnTo>
                    <a:lnTo>
                      <a:pt x="9" y="294"/>
                    </a:lnTo>
                    <a:lnTo>
                      <a:pt x="0" y="294"/>
                    </a:lnTo>
                    <a:lnTo>
                      <a:pt x="0" y="298"/>
                    </a:lnTo>
                    <a:lnTo>
                      <a:pt x="3" y="300"/>
                    </a:lnTo>
                    <a:lnTo>
                      <a:pt x="6" y="302"/>
                    </a:lnTo>
                    <a:lnTo>
                      <a:pt x="9" y="299"/>
                    </a:lnTo>
                    <a:lnTo>
                      <a:pt x="0" y="2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78" name="Freeform 579"/>
              <p:cNvSpPr>
                <a:spLocks/>
              </p:cNvSpPr>
              <p:nvPr/>
            </p:nvSpPr>
            <p:spPr bwMode="auto">
              <a:xfrm>
                <a:off x="2757" y="4142"/>
                <a:ext cx="26" cy="30"/>
              </a:xfrm>
              <a:custGeom>
                <a:avLst/>
                <a:gdLst>
                  <a:gd name="T0" fmla="*/ 0 w 77"/>
                  <a:gd name="T1" fmla="*/ 0 h 89"/>
                  <a:gd name="T2" fmla="*/ 0 w 77"/>
                  <a:gd name="T3" fmla="*/ 0 h 89"/>
                  <a:gd name="T4" fmla="*/ 0 w 77"/>
                  <a:gd name="T5" fmla="*/ 0 h 89"/>
                  <a:gd name="T6" fmla="*/ 0 w 77"/>
                  <a:gd name="T7" fmla="*/ 0 h 89"/>
                  <a:gd name="T8" fmla="*/ 0 w 77"/>
                  <a:gd name="T9" fmla="*/ 0 h 89"/>
                  <a:gd name="T10" fmla="*/ 0 w 77"/>
                  <a:gd name="T11" fmla="*/ 0 h 89"/>
                  <a:gd name="T12" fmla="*/ 0 w 77"/>
                  <a:gd name="T13" fmla="*/ 0 h 89"/>
                  <a:gd name="T14" fmla="*/ 0 w 77"/>
                  <a:gd name="T15" fmla="*/ 0 h 89"/>
                  <a:gd name="T16" fmla="*/ 0 w 77"/>
                  <a:gd name="T17" fmla="*/ 0 h 89"/>
                  <a:gd name="T18" fmla="*/ 0 w 77"/>
                  <a:gd name="T19" fmla="*/ 0 h 89"/>
                  <a:gd name="T20" fmla="*/ 0 w 77"/>
                  <a:gd name="T21" fmla="*/ 0 h 89"/>
                  <a:gd name="T22" fmla="*/ 0 w 77"/>
                  <a:gd name="T23" fmla="*/ 0 h 89"/>
                  <a:gd name="T24" fmla="*/ 0 w 77"/>
                  <a:gd name="T25" fmla="*/ 0 h 89"/>
                  <a:gd name="T26" fmla="*/ 0 w 77"/>
                  <a:gd name="T27" fmla="*/ 0 h 89"/>
                  <a:gd name="T28" fmla="*/ 0 w 77"/>
                  <a:gd name="T29" fmla="*/ 0 h 89"/>
                  <a:gd name="T30" fmla="*/ 0 w 77"/>
                  <a:gd name="T31" fmla="*/ 0 h 89"/>
                  <a:gd name="T32" fmla="*/ 0 w 77"/>
                  <a:gd name="T33" fmla="*/ 0 h 89"/>
                  <a:gd name="T34" fmla="*/ 0 w 77"/>
                  <a:gd name="T35" fmla="*/ 0 h 89"/>
                  <a:gd name="T36" fmla="*/ 0 w 77"/>
                  <a:gd name="T37" fmla="*/ 0 h 89"/>
                  <a:gd name="T38" fmla="*/ 0 w 77"/>
                  <a:gd name="T39" fmla="*/ 0 h 89"/>
                  <a:gd name="T40" fmla="*/ 0 w 77"/>
                  <a:gd name="T41" fmla="*/ 0 h 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7" h="89">
                    <a:moveTo>
                      <a:pt x="0" y="7"/>
                    </a:moveTo>
                    <a:lnTo>
                      <a:pt x="0" y="8"/>
                    </a:lnTo>
                    <a:lnTo>
                      <a:pt x="7" y="13"/>
                    </a:lnTo>
                    <a:lnTo>
                      <a:pt x="14" y="23"/>
                    </a:lnTo>
                    <a:lnTo>
                      <a:pt x="25" y="35"/>
                    </a:lnTo>
                    <a:lnTo>
                      <a:pt x="36" y="48"/>
                    </a:lnTo>
                    <a:lnTo>
                      <a:pt x="46" y="62"/>
                    </a:lnTo>
                    <a:lnTo>
                      <a:pt x="57" y="73"/>
                    </a:lnTo>
                    <a:lnTo>
                      <a:pt x="64" y="82"/>
                    </a:lnTo>
                    <a:lnTo>
                      <a:pt x="68" y="89"/>
                    </a:lnTo>
                    <a:lnTo>
                      <a:pt x="77" y="84"/>
                    </a:lnTo>
                    <a:lnTo>
                      <a:pt x="73" y="77"/>
                    </a:lnTo>
                    <a:lnTo>
                      <a:pt x="65" y="67"/>
                    </a:lnTo>
                    <a:lnTo>
                      <a:pt x="55" y="57"/>
                    </a:lnTo>
                    <a:lnTo>
                      <a:pt x="45" y="43"/>
                    </a:lnTo>
                    <a:lnTo>
                      <a:pt x="33" y="30"/>
                    </a:lnTo>
                    <a:lnTo>
                      <a:pt x="23" y="17"/>
                    </a:lnTo>
                    <a:lnTo>
                      <a:pt x="13" y="8"/>
                    </a:lnTo>
                    <a:lnTo>
                      <a:pt x="6" y="0"/>
                    </a:lnTo>
                    <a:lnTo>
                      <a:pt x="6" y="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79" name="Freeform 580"/>
              <p:cNvSpPr>
                <a:spLocks/>
              </p:cNvSpPr>
              <p:nvPr/>
            </p:nvSpPr>
            <p:spPr bwMode="auto">
              <a:xfrm>
                <a:off x="2725" y="4113"/>
                <a:ext cx="34" cy="31"/>
              </a:xfrm>
              <a:custGeom>
                <a:avLst/>
                <a:gdLst>
                  <a:gd name="T0" fmla="*/ 0 w 101"/>
                  <a:gd name="T1" fmla="*/ 0 h 93"/>
                  <a:gd name="T2" fmla="*/ 0 w 101"/>
                  <a:gd name="T3" fmla="*/ 0 h 93"/>
                  <a:gd name="T4" fmla="*/ 0 w 101"/>
                  <a:gd name="T5" fmla="*/ 0 h 93"/>
                  <a:gd name="T6" fmla="*/ 0 w 101"/>
                  <a:gd name="T7" fmla="*/ 0 h 93"/>
                  <a:gd name="T8" fmla="*/ 0 w 101"/>
                  <a:gd name="T9" fmla="*/ 0 h 93"/>
                  <a:gd name="T10" fmla="*/ 0 w 101"/>
                  <a:gd name="T11" fmla="*/ 0 h 93"/>
                  <a:gd name="T12" fmla="*/ 0 w 101"/>
                  <a:gd name="T13" fmla="*/ 0 h 93"/>
                  <a:gd name="T14" fmla="*/ 0 w 101"/>
                  <a:gd name="T15" fmla="*/ 0 h 93"/>
                  <a:gd name="T16" fmla="*/ 0 w 101"/>
                  <a:gd name="T17" fmla="*/ 0 h 93"/>
                  <a:gd name="T18" fmla="*/ 0 w 101"/>
                  <a:gd name="T19" fmla="*/ 0 h 93"/>
                  <a:gd name="T20" fmla="*/ 0 w 101"/>
                  <a:gd name="T21" fmla="*/ 0 h 93"/>
                  <a:gd name="T22" fmla="*/ 0 w 101"/>
                  <a:gd name="T23" fmla="*/ 0 h 93"/>
                  <a:gd name="T24" fmla="*/ 0 w 101"/>
                  <a:gd name="T25" fmla="*/ 0 h 93"/>
                  <a:gd name="T26" fmla="*/ 0 w 101"/>
                  <a:gd name="T27" fmla="*/ 0 h 93"/>
                  <a:gd name="T28" fmla="*/ 0 w 101"/>
                  <a:gd name="T29" fmla="*/ 0 h 93"/>
                  <a:gd name="T30" fmla="*/ 0 w 101"/>
                  <a:gd name="T31" fmla="*/ 0 h 93"/>
                  <a:gd name="T32" fmla="*/ 0 w 101"/>
                  <a:gd name="T33" fmla="*/ 0 h 93"/>
                  <a:gd name="T34" fmla="*/ 0 w 101"/>
                  <a:gd name="T35" fmla="*/ 0 h 93"/>
                  <a:gd name="T36" fmla="*/ 0 w 101"/>
                  <a:gd name="T37" fmla="*/ 0 h 93"/>
                  <a:gd name="T38" fmla="*/ 0 w 101"/>
                  <a:gd name="T39" fmla="*/ 0 h 93"/>
                  <a:gd name="T40" fmla="*/ 0 w 101"/>
                  <a:gd name="T41" fmla="*/ 0 h 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1" h="93">
                    <a:moveTo>
                      <a:pt x="0" y="5"/>
                    </a:moveTo>
                    <a:lnTo>
                      <a:pt x="0" y="5"/>
                    </a:lnTo>
                    <a:lnTo>
                      <a:pt x="6" y="13"/>
                    </a:lnTo>
                    <a:lnTo>
                      <a:pt x="18" y="24"/>
                    </a:lnTo>
                    <a:lnTo>
                      <a:pt x="31" y="36"/>
                    </a:lnTo>
                    <a:lnTo>
                      <a:pt x="47" y="50"/>
                    </a:lnTo>
                    <a:lnTo>
                      <a:pt x="61" y="63"/>
                    </a:lnTo>
                    <a:lnTo>
                      <a:pt x="74" y="75"/>
                    </a:lnTo>
                    <a:lnTo>
                      <a:pt x="86" y="86"/>
                    </a:lnTo>
                    <a:lnTo>
                      <a:pt x="95" y="93"/>
                    </a:lnTo>
                    <a:lnTo>
                      <a:pt x="101" y="87"/>
                    </a:lnTo>
                    <a:lnTo>
                      <a:pt x="92" y="81"/>
                    </a:lnTo>
                    <a:lnTo>
                      <a:pt x="80" y="70"/>
                    </a:lnTo>
                    <a:lnTo>
                      <a:pt x="67" y="58"/>
                    </a:lnTo>
                    <a:lnTo>
                      <a:pt x="53" y="44"/>
                    </a:lnTo>
                    <a:lnTo>
                      <a:pt x="37" y="31"/>
                    </a:lnTo>
                    <a:lnTo>
                      <a:pt x="24" y="19"/>
                    </a:lnTo>
                    <a:lnTo>
                      <a:pt x="15" y="8"/>
                    </a:lnTo>
                    <a:lnTo>
                      <a:pt x="9"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80" name="Freeform 581"/>
              <p:cNvSpPr>
                <a:spLocks/>
              </p:cNvSpPr>
              <p:nvPr/>
            </p:nvSpPr>
            <p:spPr bwMode="auto">
              <a:xfrm>
                <a:off x="2712" y="4067"/>
                <a:ext cx="16" cy="48"/>
              </a:xfrm>
              <a:custGeom>
                <a:avLst/>
                <a:gdLst>
                  <a:gd name="T0" fmla="*/ 0 w 49"/>
                  <a:gd name="T1" fmla="*/ 0 h 144"/>
                  <a:gd name="T2" fmla="*/ 0 w 49"/>
                  <a:gd name="T3" fmla="*/ 0 h 144"/>
                  <a:gd name="T4" fmla="*/ 0 w 49"/>
                  <a:gd name="T5" fmla="*/ 0 h 144"/>
                  <a:gd name="T6" fmla="*/ 0 w 49"/>
                  <a:gd name="T7" fmla="*/ 0 h 144"/>
                  <a:gd name="T8" fmla="*/ 0 w 49"/>
                  <a:gd name="T9" fmla="*/ 0 h 144"/>
                  <a:gd name="T10" fmla="*/ 0 w 49"/>
                  <a:gd name="T11" fmla="*/ 0 h 144"/>
                  <a:gd name="T12" fmla="*/ 0 w 49"/>
                  <a:gd name="T13" fmla="*/ 0 h 144"/>
                  <a:gd name="T14" fmla="*/ 0 w 49"/>
                  <a:gd name="T15" fmla="*/ 0 h 144"/>
                  <a:gd name="T16" fmla="*/ 0 w 49"/>
                  <a:gd name="T17" fmla="*/ 0 h 144"/>
                  <a:gd name="T18" fmla="*/ 0 w 49"/>
                  <a:gd name="T19" fmla="*/ 0 h 144"/>
                  <a:gd name="T20" fmla="*/ 0 w 49"/>
                  <a:gd name="T21" fmla="*/ 0 h 144"/>
                  <a:gd name="T22" fmla="*/ 0 w 49"/>
                  <a:gd name="T23" fmla="*/ 0 h 144"/>
                  <a:gd name="T24" fmla="*/ 0 w 49"/>
                  <a:gd name="T25" fmla="*/ 0 h 144"/>
                  <a:gd name="T26" fmla="*/ 0 w 49"/>
                  <a:gd name="T27" fmla="*/ 0 h 144"/>
                  <a:gd name="T28" fmla="*/ 0 w 49"/>
                  <a:gd name="T29" fmla="*/ 0 h 144"/>
                  <a:gd name="T30" fmla="*/ 0 w 49"/>
                  <a:gd name="T31" fmla="*/ 0 h 144"/>
                  <a:gd name="T32" fmla="*/ 0 w 49"/>
                  <a:gd name="T33" fmla="*/ 0 h 1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144">
                    <a:moveTo>
                      <a:pt x="0" y="5"/>
                    </a:moveTo>
                    <a:lnTo>
                      <a:pt x="1" y="5"/>
                    </a:lnTo>
                    <a:lnTo>
                      <a:pt x="7" y="40"/>
                    </a:lnTo>
                    <a:lnTo>
                      <a:pt x="17" y="83"/>
                    </a:lnTo>
                    <a:lnTo>
                      <a:pt x="30" y="120"/>
                    </a:lnTo>
                    <a:lnTo>
                      <a:pt x="40" y="144"/>
                    </a:lnTo>
                    <a:lnTo>
                      <a:pt x="49" y="139"/>
                    </a:lnTo>
                    <a:lnTo>
                      <a:pt x="39" y="117"/>
                    </a:lnTo>
                    <a:lnTo>
                      <a:pt x="26" y="81"/>
                    </a:lnTo>
                    <a:lnTo>
                      <a:pt x="16" y="40"/>
                    </a:lnTo>
                    <a:lnTo>
                      <a:pt x="10" y="5"/>
                    </a:lnTo>
                    <a:lnTo>
                      <a:pt x="11" y="5"/>
                    </a:lnTo>
                    <a:lnTo>
                      <a:pt x="10" y="1"/>
                    </a:lnTo>
                    <a:lnTo>
                      <a:pt x="5" y="0"/>
                    </a:lnTo>
                    <a:lnTo>
                      <a:pt x="1" y="1"/>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81" name="Freeform 582"/>
              <p:cNvSpPr>
                <a:spLocks/>
              </p:cNvSpPr>
              <p:nvPr/>
            </p:nvSpPr>
            <p:spPr bwMode="auto">
              <a:xfrm>
                <a:off x="2711" y="4059"/>
                <a:ext cx="5" cy="10"/>
              </a:xfrm>
              <a:custGeom>
                <a:avLst/>
                <a:gdLst>
                  <a:gd name="T0" fmla="*/ 0 w 13"/>
                  <a:gd name="T1" fmla="*/ 0 h 28"/>
                  <a:gd name="T2" fmla="*/ 0 w 13"/>
                  <a:gd name="T3" fmla="*/ 0 h 28"/>
                  <a:gd name="T4" fmla="*/ 0 w 13"/>
                  <a:gd name="T5" fmla="*/ 0 h 28"/>
                  <a:gd name="T6" fmla="*/ 0 w 13"/>
                  <a:gd name="T7" fmla="*/ 0 h 28"/>
                  <a:gd name="T8" fmla="*/ 0 w 13"/>
                  <a:gd name="T9" fmla="*/ 0 h 28"/>
                  <a:gd name="T10" fmla="*/ 0 w 13"/>
                  <a:gd name="T11" fmla="*/ 0 h 28"/>
                  <a:gd name="T12" fmla="*/ 0 w 13"/>
                  <a:gd name="T13" fmla="*/ 0 h 28"/>
                  <a:gd name="T14" fmla="*/ 0 w 13"/>
                  <a:gd name="T15" fmla="*/ 0 h 28"/>
                  <a:gd name="T16" fmla="*/ 0 w 13"/>
                  <a:gd name="T17" fmla="*/ 0 h 28"/>
                  <a:gd name="T18" fmla="*/ 0 w 13"/>
                  <a:gd name="T19" fmla="*/ 0 h 28"/>
                  <a:gd name="T20" fmla="*/ 0 w 13"/>
                  <a:gd name="T21" fmla="*/ 0 h 28"/>
                  <a:gd name="T22" fmla="*/ 0 w 13"/>
                  <a:gd name="T23" fmla="*/ 0 h 28"/>
                  <a:gd name="T24" fmla="*/ 0 w 13"/>
                  <a:gd name="T25" fmla="*/ 0 h 28"/>
                  <a:gd name="T26" fmla="*/ 0 w 13"/>
                  <a:gd name="T27" fmla="*/ 0 h 28"/>
                  <a:gd name="T28" fmla="*/ 0 w 13"/>
                  <a:gd name="T29" fmla="*/ 0 h 28"/>
                  <a:gd name="T30" fmla="*/ 0 w 13"/>
                  <a:gd name="T31" fmla="*/ 0 h 28"/>
                  <a:gd name="T32" fmla="*/ 0 w 13"/>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 h="28">
                    <a:moveTo>
                      <a:pt x="0" y="5"/>
                    </a:moveTo>
                    <a:lnTo>
                      <a:pt x="0" y="5"/>
                    </a:lnTo>
                    <a:lnTo>
                      <a:pt x="2" y="11"/>
                    </a:lnTo>
                    <a:lnTo>
                      <a:pt x="3" y="17"/>
                    </a:lnTo>
                    <a:lnTo>
                      <a:pt x="2" y="23"/>
                    </a:lnTo>
                    <a:lnTo>
                      <a:pt x="2" y="28"/>
                    </a:lnTo>
                    <a:lnTo>
                      <a:pt x="13" y="28"/>
                    </a:lnTo>
                    <a:lnTo>
                      <a:pt x="13" y="23"/>
                    </a:lnTo>
                    <a:lnTo>
                      <a:pt x="12" y="17"/>
                    </a:lnTo>
                    <a:lnTo>
                      <a:pt x="10" y="11"/>
                    </a:lnTo>
                    <a:lnTo>
                      <a:pt x="12" y="5"/>
                    </a:lnTo>
                    <a:lnTo>
                      <a:pt x="10" y="1"/>
                    </a:lnTo>
                    <a:lnTo>
                      <a:pt x="6" y="0"/>
                    </a:lnTo>
                    <a:lnTo>
                      <a:pt x="2" y="1"/>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82" name="Freeform 583"/>
              <p:cNvSpPr>
                <a:spLocks/>
              </p:cNvSpPr>
              <p:nvPr/>
            </p:nvSpPr>
            <p:spPr bwMode="auto">
              <a:xfrm>
                <a:off x="2711" y="4051"/>
                <a:ext cx="4" cy="10"/>
              </a:xfrm>
              <a:custGeom>
                <a:avLst/>
                <a:gdLst>
                  <a:gd name="T0" fmla="*/ 0 w 13"/>
                  <a:gd name="T1" fmla="*/ 0 h 31"/>
                  <a:gd name="T2" fmla="*/ 0 w 13"/>
                  <a:gd name="T3" fmla="*/ 0 h 31"/>
                  <a:gd name="T4" fmla="*/ 0 w 13"/>
                  <a:gd name="T5" fmla="*/ 0 h 31"/>
                  <a:gd name="T6" fmla="*/ 0 w 13"/>
                  <a:gd name="T7" fmla="*/ 0 h 31"/>
                  <a:gd name="T8" fmla="*/ 0 w 13"/>
                  <a:gd name="T9" fmla="*/ 0 h 31"/>
                  <a:gd name="T10" fmla="*/ 0 w 13"/>
                  <a:gd name="T11" fmla="*/ 0 h 31"/>
                  <a:gd name="T12" fmla="*/ 0 w 13"/>
                  <a:gd name="T13" fmla="*/ 0 h 31"/>
                  <a:gd name="T14" fmla="*/ 0 w 13"/>
                  <a:gd name="T15" fmla="*/ 0 h 31"/>
                  <a:gd name="T16" fmla="*/ 0 w 13"/>
                  <a:gd name="T17" fmla="*/ 0 h 31"/>
                  <a:gd name="T18" fmla="*/ 0 w 13"/>
                  <a:gd name="T19" fmla="*/ 0 h 31"/>
                  <a:gd name="T20" fmla="*/ 0 w 13"/>
                  <a:gd name="T21" fmla="*/ 0 h 31"/>
                  <a:gd name="T22" fmla="*/ 0 w 13"/>
                  <a:gd name="T23" fmla="*/ 0 h 31"/>
                  <a:gd name="T24" fmla="*/ 0 w 13"/>
                  <a:gd name="T25" fmla="*/ 0 h 31"/>
                  <a:gd name="T26" fmla="*/ 0 w 13"/>
                  <a:gd name="T27" fmla="*/ 0 h 31"/>
                  <a:gd name="T28" fmla="*/ 0 w 13"/>
                  <a:gd name="T29" fmla="*/ 0 h 31"/>
                  <a:gd name="T30" fmla="*/ 0 w 13"/>
                  <a:gd name="T31" fmla="*/ 0 h 31"/>
                  <a:gd name="T32" fmla="*/ 0 w 13"/>
                  <a:gd name="T33" fmla="*/ 0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 h="31">
                    <a:moveTo>
                      <a:pt x="0" y="6"/>
                    </a:moveTo>
                    <a:lnTo>
                      <a:pt x="0" y="6"/>
                    </a:lnTo>
                    <a:lnTo>
                      <a:pt x="1" y="12"/>
                    </a:lnTo>
                    <a:lnTo>
                      <a:pt x="3" y="19"/>
                    </a:lnTo>
                    <a:lnTo>
                      <a:pt x="1" y="24"/>
                    </a:lnTo>
                    <a:lnTo>
                      <a:pt x="1" y="31"/>
                    </a:lnTo>
                    <a:lnTo>
                      <a:pt x="13" y="31"/>
                    </a:lnTo>
                    <a:lnTo>
                      <a:pt x="13" y="24"/>
                    </a:lnTo>
                    <a:lnTo>
                      <a:pt x="11" y="19"/>
                    </a:lnTo>
                    <a:lnTo>
                      <a:pt x="10" y="12"/>
                    </a:lnTo>
                    <a:lnTo>
                      <a:pt x="11" y="6"/>
                    </a:lnTo>
                    <a:lnTo>
                      <a:pt x="10" y="2"/>
                    </a:lnTo>
                    <a:lnTo>
                      <a:pt x="6" y="0"/>
                    </a:lnTo>
                    <a:lnTo>
                      <a:pt x="1" y="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83" name="Freeform 584"/>
              <p:cNvSpPr>
                <a:spLocks/>
              </p:cNvSpPr>
              <p:nvPr/>
            </p:nvSpPr>
            <p:spPr bwMode="auto">
              <a:xfrm>
                <a:off x="2711" y="4041"/>
                <a:ext cx="4" cy="12"/>
              </a:xfrm>
              <a:custGeom>
                <a:avLst/>
                <a:gdLst>
                  <a:gd name="T0" fmla="*/ 0 w 11"/>
                  <a:gd name="T1" fmla="*/ 0 h 34"/>
                  <a:gd name="T2" fmla="*/ 0 w 11"/>
                  <a:gd name="T3" fmla="*/ 0 h 34"/>
                  <a:gd name="T4" fmla="*/ 0 w 11"/>
                  <a:gd name="T5" fmla="*/ 0 h 34"/>
                  <a:gd name="T6" fmla="*/ 0 w 11"/>
                  <a:gd name="T7" fmla="*/ 0 h 34"/>
                  <a:gd name="T8" fmla="*/ 0 w 11"/>
                  <a:gd name="T9" fmla="*/ 0 h 34"/>
                  <a:gd name="T10" fmla="*/ 0 w 11"/>
                  <a:gd name="T11" fmla="*/ 0 h 34"/>
                  <a:gd name="T12" fmla="*/ 0 w 11"/>
                  <a:gd name="T13" fmla="*/ 0 h 34"/>
                  <a:gd name="T14" fmla="*/ 0 w 11"/>
                  <a:gd name="T15" fmla="*/ 0 h 34"/>
                  <a:gd name="T16" fmla="*/ 0 w 11"/>
                  <a:gd name="T17" fmla="*/ 0 h 34"/>
                  <a:gd name="T18" fmla="*/ 0 w 11"/>
                  <a:gd name="T19" fmla="*/ 0 h 34"/>
                  <a:gd name="T20" fmla="*/ 0 w 11"/>
                  <a:gd name="T21" fmla="*/ 0 h 34"/>
                  <a:gd name="T22" fmla="*/ 0 w 11"/>
                  <a:gd name="T23" fmla="*/ 0 h 34"/>
                  <a:gd name="T24" fmla="*/ 0 w 11"/>
                  <a:gd name="T25" fmla="*/ 0 h 34"/>
                  <a:gd name="T26" fmla="*/ 0 w 11"/>
                  <a:gd name="T27" fmla="*/ 0 h 34"/>
                  <a:gd name="T28" fmla="*/ 0 w 11"/>
                  <a:gd name="T29" fmla="*/ 0 h 34"/>
                  <a:gd name="T30" fmla="*/ 0 w 11"/>
                  <a:gd name="T31" fmla="*/ 0 h 34"/>
                  <a:gd name="T32" fmla="*/ 0 w 11"/>
                  <a:gd name="T33" fmla="*/ 0 h 34"/>
                  <a:gd name="T34" fmla="*/ 0 w 11"/>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 h="34">
                    <a:moveTo>
                      <a:pt x="1" y="5"/>
                    </a:moveTo>
                    <a:lnTo>
                      <a:pt x="0" y="5"/>
                    </a:lnTo>
                    <a:lnTo>
                      <a:pt x="0" y="12"/>
                    </a:lnTo>
                    <a:lnTo>
                      <a:pt x="0" y="19"/>
                    </a:lnTo>
                    <a:lnTo>
                      <a:pt x="0" y="27"/>
                    </a:lnTo>
                    <a:lnTo>
                      <a:pt x="0" y="34"/>
                    </a:lnTo>
                    <a:lnTo>
                      <a:pt x="11" y="34"/>
                    </a:lnTo>
                    <a:lnTo>
                      <a:pt x="11" y="27"/>
                    </a:lnTo>
                    <a:lnTo>
                      <a:pt x="11" y="19"/>
                    </a:lnTo>
                    <a:lnTo>
                      <a:pt x="11" y="12"/>
                    </a:lnTo>
                    <a:lnTo>
                      <a:pt x="11" y="5"/>
                    </a:lnTo>
                    <a:lnTo>
                      <a:pt x="10" y="5"/>
                    </a:lnTo>
                    <a:lnTo>
                      <a:pt x="11" y="5"/>
                    </a:lnTo>
                    <a:lnTo>
                      <a:pt x="10" y="1"/>
                    </a:lnTo>
                    <a:lnTo>
                      <a:pt x="6" y="0"/>
                    </a:lnTo>
                    <a:lnTo>
                      <a:pt x="1" y="1"/>
                    </a:lnTo>
                    <a:lnTo>
                      <a:pt x="0" y="5"/>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84" name="Freeform 585"/>
              <p:cNvSpPr>
                <a:spLocks/>
              </p:cNvSpPr>
              <p:nvPr/>
            </p:nvSpPr>
            <p:spPr bwMode="auto">
              <a:xfrm>
                <a:off x="2710" y="4026"/>
                <a:ext cx="4" cy="17"/>
              </a:xfrm>
              <a:custGeom>
                <a:avLst/>
                <a:gdLst>
                  <a:gd name="T0" fmla="*/ 0 w 12"/>
                  <a:gd name="T1" fmla="*/ 0 h 51"/>
                  <a:gd name="T2" fmla="*/ 0 w 12"/>
                  <a:gd name="T3" fmla="*/ 0 h 51"/>
                  <a:gd name="T4" fmla="*/ 0 w 12"/>
                  <a:gd name="T5" fmla="*/ 0 h 51"/>
                  <a:gd name="T6" fmla="*/ 0 w 12"/>
                  <a:gd name="T7" fmla="*/ 0 h 51"/>
                  <a:gd name="T8" fmla="*/ 0 w 12"/>
                  <a:gd name="T9" fmla="*/ 0 h 51"/>
                  <a:gd name="T10" fmla="*/ 0 w 12"/>
                  <a:gd name="T11" fmla="*/ 0 h 51"/>
                  <a:gd name="T12" fmla="*/ 0 w 12"/>
                  <a:gd name="T13" fmla="*/ 0 h 51"/>
                  <a:gd name="T14" fmla="*/ 0 w 12"/>
                  <a:gd name="T15" fmla="*/ 0 h 51"/>
                  <a:gd name="T16" fmla="*/ 0 w 12"/>
                  <a:gd name="T17" fmla="*/ 0 h 51"/>
                  <a:gd name="T18" fmla="*/ 0 w 12"/>
                  <a:gd name="T19" fmla="*/ 0 h 51"/>
                  <a:gd name="T20" fmla="*/ 0 w 12"/>
                  <a:gd name="T21" fmla="*/ 0 h 51"/>
                  <a:gd name="T22" fmla="*/ 0 w 12"/>
                  <a:gd name="T23" fmla="*/ 0 h 51"/>
                  <a:gd name="T24" fmla="*/ 0 w 12"/>
                  <a:gd name="T25" fmla="*/ 0 h 51"/>
                  <a:gd name="T26" fmla="*/ 0 w 12"/>
                  <a:gd name="T27" fmla="*/ 0 h 51"/>
                  <a:gd name="T28" fmla="*/ 0 w 12"/>
                  <a:gd name="T29" fmla="*/ 0 h 51"/>
                  <a:gd name="T30" fmla="*/ 0 w 12"/>
                  <a:gd name="T31" fmla="*/ 0 h 51"/>
                  <a:gd name="T32" fmla="*/ 0 w 12"/>
                  <a:gd name="T33" fmla="*/ 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51">
                    <a:moveTo>
                      <a:pt x="0" y="5"/>
                    </a:moveTo>
                    <a:lnTo>
                      <a:pt x="0" y="5"/>
                    </a:lnTo>
                    <a:lnTo>
                      <a:pt x="0" y="16"/>
                    </a:lnTo>
                    <a:lnTo>
                      <a:pt x="0" y="28"/>
                    </a:lnTo>
                    <a:lnTo>
                      <a:pt x="0" y="39"/>
                    </a:lnTo>
                    <a:lnTo>
                      <a:pt x="3" y="51"/>
                    </a:lnTo>
                    <a:lnTo>
                      <a:pt x="12" y="51"/>
                    </a:lnTo>
                    <a:lnTo>
                      <a:pt x="12" y="39"/>
                    </a:lnTo>
                    <a:lnTo>
                      <a:pt x="12" y="28"/>
                    </a:lnTo>
                    <a:lnTo>
                      <a:pt x="12" y="16"/>
                    </a:lnTo>
                    <a:lnTo>
                      <a:pt x="12" y="5"/>
                    </a:lnTo>
                    <a:lnTo>
                      <a:pt x="10" y="1"/>
                    </a:lnTo>
                    <a:lnTo>
                      <a:pt x="6" y="0"/>
                    </a:lnTo>
                    <a:lnTo>
                      <a:pt x="2" y="1"/>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85" name="Freeform 586"/>
              <p:cNvSpPr>
                <a:spLocks/>
              </p:cNvSpPr>
              <p:nvPr/>
            </p:nvSpPr>
            <p:spPr bwMode="auto">
              <a:xfrm>
                <a:off x="2710" y="4018"/>
                <a:ext cx="4" cy="10"/>
              </a:xfrm>
              <a:custGeom>
                <a:avLst/>
                <a:gdLst>
                  <a:gd name="T0" fmla="*/ 0 w 13"/>
                  <a:gd name="T1" fmla="*/ 0 h 28"/>
                  <a:gd name="T2" fmla="*/ 0 w 13"/>
                  <a:gd name="T3" fmla="*/ 0 h 28"/>
                  <a:gd name="T4" fmla="*/ 0 w 13"/>
                  <a:gd name="T5" fmla="*/ 0 h 28"/>
                  <a:gd name="T6" fmla="*/ 0 w 13"/>
                  <a:gd name="T7" fmla="*/ 0 h 28"/>
                  <a:gd name="T8" fmla="*/ 0 w 13"/>
                  <a:gd name="T9" fmla="*/ 0 h 28"/>
                  <a:gd name="T10" fmla="*/ 0 w 13"/>
                  <a:gd name="T11" fmla="*/ 0 h 28"/>
                  <a:gd name="T12" fmla="*/ 0 w 13"/>
                  <a:gd name="T13" fmla="*/ 0 h 28"/>
                  <a:gd name="T14" fmla="*/ 0 w 13"/>
                  <a:gd name="T15" fmla="*/ 0 h 28"/>
                  <a:gd name="T16" fmla="*/ 0 w 13"/>
                  <a:gd name="T17" fmla="*/ 0 h 28"/>
                  <a:gd name="T18" fmla="*/ 0 w 13"/>
                  <a:gd name="T19" fmla="*/ 0 h 28"/>
                  <a:gd name="T20" fmla="*/ 0 w 13"/>
                  <a:gd name="T21" fmla="*/ 0 h 28"/>
                  <a:gd name="T22" fmla="*/ 0 w 13"/>
                  <a:gd name="T23" fmla="*/ 0 h 28"/>
                  <a:gd name="T24" fmla="*/ 0 w 13"/>
                  <a:gd name="T25" fmla="*/ 0 h 28"/>
                  <a:gd name="T26" fmla="*/ 0 w 13"/>
                  <a:gd name="T27" fmla="*/ 0 h 28"/>
                  <a:gd name="T28" fmla="*/ 0 w 13"/>
                  <a:gd name="T29" fmla="*/ 0 h 28"/>
                  <a:gd name="T30" fmla="*/ 0 w 13"/>
                  <a:gd name="T31" fmla="*/ 0 h 28"/>
                  <a:gd name="T32" fmla="*/ 0 w 13"/>
                  <a:gd name="T33" fmla="*/ 0 h 28"/>
                  <a:gd name="T34" fmla="*/ 0 w 13"/>
                  <a:gd name="T35" fmla="*/ 0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28">
                    <a:moveTo>
                      <a:pt x="0" y="4"/>
                    </a:moveTo>
                    <a:lnTo>
                      <a:pt x="1" y="4"/>
                    </a:lnTo>
                    <a:lnTo>
                      <a:pt x="3" y="10"/>
                    </a:lnTo>
                    <a:lnTo>
                      <a:pt x="1" y="16"/>
                    </a:lnTo>
                    <a:lnTo>
                      <a:pt x="1" y="22"/>
                    </a:lnTo>
                    <a:lnTo>
                      <a:pt x="1" y="28"/>
                    </a:lnTo>
                    <a:lnTo>
                      <a:pt x="13" y="28"/>
                    </a:lnTo>
                    <a:lnTo>
                      <a:pt x="13" y="22"/>
                    </a:lnTo>
                    <a:lnTo>
                      <a:pt x="13" y="16"/>
                    </a:lnTo>
                    <a:lnTo>
                      <a:pt x="11" y="10"/>
                    </a:lnTo>
                    <a:lnTo>
                      <a:pt x="10" y="4"/>
                    </a:lnTo>
                    <a:lnTo>
                      <a:pt x="11" y="4"/>
                    </a:lnTo>
                    <a:lnTo>
                      <a:pt x="10" y="4"/>
                    </a:lnTo>
                    <a:lnTo>
                      <a:pt x="9" y="1"/>
                    </a:lnTo>
                    <a:lnTo>
                      <a:pt x="6" y="0"/>
                    </a:lnTo>
                    <a:lnTo>
                      <a:pt x="3" y="1"/>
                    </a:lnTo>
                    <a:lnTo>
                      <a:pt x="1"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86" name="Freeform 587"/>
              <p:cNvSpPr>
                <a:spLocks/>
              </p:cNvSpPr>
              <p:nvPr/>
            </p:nvSpPr>
            <p:spPr bwMode="auto">
              <a:xfrm>
                <a:off x="2710" y="4009"/>
                <a:ext cx="4" cy="11"/>
              </a:xfrm>
              <a:custGeom>
                <a:avLst/>
                <a:gdLst>
                  <a:gd name="T0" fmla="*/ 0 w 11"/>
                  <a:gd name="T1" fmla="*/ 0 h 31"/>
                  <a:gd name="T2" fmla="*/ 0 w 11"/>
                  <a:gd name="T3" fmla="*/ 0 h 31"/>
                  <a:gd name="T4" fmla="*/ 0 w 11"/>
                  <a:gd name="T5" fmla="*/ 0 h 31"/>
                  <a:gd name="T6" fmla="*/ 0 w 11"/>
                  <a:gd name="T7" fmla="*/ 0 h 31"/>
                  <a:gd name="T8" fmla="*/ 0 w 11"/>
                  <a:gd name="T9" fmla="*/ 0 h 31"/>
                  <a:gd name="T10" fmla="*/ 0 w 11"/>
                  <a:gd name="T11" fmla="*/ 0 h 31"/>
                  <a:gd name="T12" fmla="*/ 0 w 11"/>
                  <a:gd name="T13" fmla="*/ 0 h 31"/>
                  <a:gd name="T14" fmla="*/ 0 w 11"/>
                  <a:gd name="T15" fmla="*/ 0 h 31"/>
                  <a:gd name="T16" fmla="*/ 0 w 11"/>
                  <a:gd name="T17" fmla="*/ 0 h 31"/>
                  <a:gd name="T18" fmla="*/ 0 w 11"/>
                  <a:gd name="T19" fmla="*/ 0 h 31"/>
                  <a:gd name="T20" fmla="*/ 0 w 11"/>
                  <a:gd name="T21" fmla="*/ 0 h 31"/>
                  <a:gd name="T22" fmla="*/ 0 w 11"/>
                  <a:gd name="T23" fmla="*/ 0 h 31"/>
                  <a:gd name="T24" fmla="*/ 0 w 11"/>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31">
                    <a:moveTo>
                      <a:pt x="0" y="0"/>
                    </a:moveTo>
                    <a:lnTo>
                      <a:pt x="0" y="0"/>
                    </a:lnTo>
                    <a:lnTo>
                      <a:pt x="0" y="6"/>
                    </a:lnTo>
                    <a:lnTo>
                      <a:pt x="0" y="12"/>
                    </a:lnTo>
                    <a:lnTo>
                      <a:pt x="0" y="22"/>
                    </a:lnTo>
                    <a:lnTo>
                      <a:pt x="0" y="31"/>
                    </a:lnTo>
                    <a:lnTo>
                      <a:pt x="11" y="31"/>
                    </a:lnTo>
                    <a:lnTo>
                      <a:pt x="11" y="22"/>
                    </a:lnTo>
                    <a:lnTo>
                      <a:pt x="11" y="12"/>
                    </a:lnTo>
                    <a:lnTo>
                      <a:pt x="11" y="6"/>
                    </a:lnTo>
                    <a:lnTo>
                      <a:pt x="1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87" name="Freeform 588"/>
              <p:cNvSpPr>
                <a:spLocks/>
              </p:cNvSpPr>
              <p:nvPr/>
            </p:nvSpPr>
            <p:spPr bwMode="auto">
              <a:xfrm>
                <a:off x="2710" y="3972"/>
                <a:ext cx="14" cy="37"/>
              </a:xfrm>
              <a:custGeom>
                <a:avLst/>
                <a:gdLst>
                  <a:gd name="T0" fmla="*/ 0 w 43"/>
                  <a:gd name="T1" fmla="*/ 0 h 112"/>
                  <a:gd name="T2" fmla="*/ 0 w 43"/>
                  <a:gd name="T3" fmla="*/ 0 h 112"/>
                  <a:gd name="T4" fmla="*/ 0 w 43"/>
                  <a:gd name="T5" fmla="*/ 0 h 112"/>
                  <a:gd name="T6" fmla="*/ 0 w 43"/>
                  <a:gd name="T7" fmla="*/ 0 h 112"/>
                  <a:gd name="T8" fmla="*/ 0 w 43"/>
                  <a:gd name="T9" fmla="*/ 0 h 112"/>
                  <a:gd name="T10" fmla="*/ 0 w 43"/>
                  <a:gd name="T11" fmla="*/ 0 h 112"/>
                  <a:gd name="T12" fmla="*/ 0 w 43"/>
                  <a:gd name="T13" fmla="*/ 0 h 112"/>
                  <a:gd name="T14" fmla="*/ 0 w 43"/>
                  <a:gd name="T15" fmla="*/ 0 h 112"/>
                  <a:gd name="T16" fmla="*/ 0 w 43"/>
                  <a:gd name="T17" fmla="*/ 0 h 112"/>
                  <a:gd name="T18" fmla="*/ 0 w 43"/>
                  <a:gd name="T19" fmla="*/ 0 h 112"/>
                  <a:gd name="T20" fmla="*/ 0 w 43"/>
                  <a:gd name="T21" fmla="*/ 0 h 112"/>
                  <a:gd name="T22" fmla="*/ 0 w 43"/>
                  <a:gd name="T23" fmla="*/ 0 h 112"/>
                  <a:gd name="T24" fmla="*/ 0 w 43"/>
                  <a:gd name="T25" fmla="*/ 0 h 112"/>
                  <a:gd name="T26" fmla="*/ 0 w 43"/>
                  <a:gd name="T27" fmla="*/ 0 h 112"/>
                  <a:gd name="T28" fmla="*/ 0 w 43"/>
                  <a:gd name="T29" fmla="*/ 0 h 112"/>
                  <a:gd name="T30" fmla="*/ 0 w 43"/>
                  <a:gd name="T31" fmla="*/ 0 h 112"/>
                  <a:gd name="T32" fmla="*/ 0 w 43"/>
                  <a:gd name="T33" fmla="*/ 0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112">
                    <a:moveTo>
                      <a:pt x="35" y="3"/>
                    </a:moveTo>
                    <a:lnTo>
                      <a:pt x="35" y="3"/>
                    </a:lnTo>
                    <a:lnTo>
                      <a:pt x="22" y="28"/>
                    </a:lnTo>
                    <a:lnTo>
                      <a:pt x="11" y="58"/>
                    </a:lnTo>
                    <a:lnTo>
                      <a:pt x="4" y="89"/>
                    </a:lnTo>
                    <a:lnTo>
                      <a:pt x="0" y="112"/>
                    </a:lnTo>
                    <a:lnTo>
                      <a:pt x="11" y="112"/>
                    </a:lnTo>
                    <a:lnTo>
                      <a:pt x="13" y="89"/>
                    </a:lnTo>
                    <a:lnTo>
                      <a:pt x="20" y="61"/>
                    </a:lnTo>
                    <a:lnTo>
                      <a:pt x="30" y="31"/>
                    </a:lnTo>
                    <a:lnTo>
                      <a:pt x="43" y="8"/>
                    </a:lnTo>
                    <a:lnTo>
                      <a:pt x="43" y="4"/>
                    </a:lnTo>
                    <a:lnTo>
                      <a:pt x="42" y="2"/>
                    </a:lnTo>
                    <a:lnTo>
                      <a:pt x="38" y="0"/>
                    </a:lnTo>
                    <a:lnTo>
                      <a:pt x="35"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88" name="Freeform 589"/>
              <p:cNvSpPr>
                <a:spLocks/>
              </p:cNvSpPr>
              <p:nvPr/>
            </p:nvSpPr>
            <p:spPr bwMode="auto">
              <a:xfrm>
                <a:off x="2722" y="3965"/>
                <a:ext cx="55" cy="14"/>
              </a:xfrm>
              <a:custGeom>
                <a:avLst/>
                <a:gdLst>
                  <a:gd name="T0" fmla="*/ 0 w 167"/>
                  <a:gd name="T1" fmla="*/ 0 h 42"/>
                  <a:gd name="T2" fmla="*/ 0 w 167"/>
                  <a:gd name="T3" fmla="*/ 0 h 42"/>
                  <a:gd name="T4" fmla="*/ 0 w 167"/>
                  <a:gd name="T5" fmla="*/ 0 h 42"/>
                  <a:gd name="T6" fmla="*/ 0 w 167"/>
                  <a:gd name="T7" fmla="*/ 0 h 42"/>
                  <a:gd name="T8" fmla="*/ 0 w 167"/>
                  <a:gd name="T9" fmla="*/ 0 h 42"/>
                  <a:gd name="T10" fmla="*/ 0 w 167"/>
                  <a:gd name="T11" fmla="*/ 0 h 42"/>
                  <a:gd name="T12" fmla="*/ 0 w 167"/>
                  <a:gd name="T13" fmla="*/ 0 h 42"/>
                  <a:gd name="T14" fmla="*/ 0 w 167"/>
                  <a:gd name="T15" fmla="*/ 0 h 42"/>
                  <a:gd name="T16" fmla="*/ 0 w 167"/>
                  <a:gd name="T17" fmla="*/ 0 h 42"/>
                  <a:gd name="T18" fmla="*/ 0 w 167"/>
                  <a:gd name="T19" fmla="*/ 0 h 42"/>
                  <a:gd name="T20" fmla="*/ 0 w 167"/>
                  <a:gd name="T21" fmla="*/ 0 h 42"/>
                  <a:gd name="T22" fmla="*/ 0 w 167"/>
                  <a:gd name="T23" fmla="*/ 0 h 42"/>
                  <a:gd name="T24" fmla="*/ 0 w 167"/>
                  <a:gd name="T25" fmla="*/ 0 h 42"/>
                  <a:gd name="T26" fmla="*/ 0 w 167"/>
                  <a:gd name="T27" fmla="*/ 0 h 42"/>
                  <a:gd name="T28" fmla="*/ 0 w 167"/>
                  <a:gd name="T29" fmla="*/ 0 h 42"/>
                  <a:gd name="T30" fmla="*/ 0 w 167"/>
                  <a:gd name="T31" fmla="*/ 0 h 42"/>
                  <a:gd name="T32" fmla="*/ 0 w 167"/>
                  <a:gd name="T33" fmla="*/ 0 h 42"/>
                  <a:gd name="T34" fmla="*/ 0 w 167"/>
                  <a:gd name="T35" fmla="*/ 0 h 42"/>
                  <a:gd name="T36" fmla="*/ 0 w 167"/>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7" h="42">
                    <a:moveTo>
                      <a:pt x="167" y="39"/>
                    </a:moveTo>
                    <a:lnTo>
                      <a:pt x="152" y="20"/>
                    </a:lnTo>
                    <a:lnTo>
                      <a:pt x="131" y="9"/>
                    </a:lnTo>
                    <a:lnTo>
                      <a:pt x="106" y="4"/>
                    </a:lnTo>
                    <a:lnTo>
                      <a:pt x="80" y="0"/>
                    </a:lnTo>
                    <a:lnTo>
                      <a:pt x="55" y="3"/>
                    </a:lnTo>
                    <a:lnTo>
                      <a:pt x="30" y="7"/>
                    </a:lnTo>
                    <a:lnTo>
                      <a:pt x="11" y="13"/>
                    </a:lnTo>
                    <a:lnTo>
                      <a:pt x="0" y="23"/>
                    </a:lnTo>
                    <a:lnTo>
                      <a:pt x="8" y="28"/>
                    </a:lnTo>
                    <a:lnTo>
                      <a:pt x="17" y="22"/>
                    </a:lnTo>
                    <a:lnTo>
                      <a:pt x="33" y="15"/>
                    </a:lnTo>
                    <a:lnTo>
                      <a:pt x="55" y="11"/>
                    </a:lnTo>
                    <a:lnTo>
                      <a:pt x="80" y="11"/>
                    </a:lnTo>
                    <a:lnTo>
                      <a:pt x="106" y="12"/>
                    </a:lnTo>
                    <a:lnTo>
                      <a:pt x="128" y="17"/>
                    </a:lnTo>
                    <a:lnTo>
                      <a:pt x="147" y="28"/>
                    </a:lnTo>
                    <a:lnTo>
                      <a:pt x="158" y="42"/>
                    </a:lnTo>
                    <a:lnTo>
                      <a:pt x="167"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89" name="Freeform 590"/>
              <p:cNvSpPr>
                <a:spLocks/>
              </p:cNvSpPr>
              <p:nvPr/>
            </p:nvSpPr>
            <p:spPr bwMode="auto">
              <a:xfrm>
                <a:off x="2774" y="3978"/>
                <a:ext cx="3" cy="2"/>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0" y="3"/>
                    </a:moveTo>
                    <a:lnTo>
                      <a:pt x="3" y="5"/>
                    </a:lnTo>
                    <a:lnTo>
                      <a:pt x="6" y="5"/>
                    </a:lnTo>
                    <a:lnTo>
                      <a:pt x="9" y="4"/>
                    </a:lnTo>
                    <a:lnTo>
                      <a:pt x="9"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90" name="Freeform 591"/>
              <p:cNvSpPr>
                <a:spLocks/>
              </p:cNvSpPr>
              <p:nvPr/>
            </p:nvSpPr>
            <p:spPr bwMode="auto">
              <a:xfrm>
                <a:off x="2811" y="4135"/>
                <a:ext cx="57" cy="90"/>
              </a:xfrm>
              <a:custGeom>
                <a:avLst/>
                <a:gdLst>
                  <a:gd name="T0" fmla="*/ 0 w 171"/>
                  <a:gd name="T1" fmla="*/ 0 h 271"/>
                  <a:gd name="T2" fmla="*/ 0 w 171"/>
                  <a:gd name="T3" fmla="*/ 0 h 271"/>
                  <a:gd name="T4" fmla="*/ 0 w 171"/>
                  <a:gd name="T5" fmla="*/ 0 h 271"/>
                  <a:gd name="T6" fmla="*/ 0 w 171"/>
                  <a:gd name="T7" fmla="*/ 0 h 271"/>
                  <a:gd name="T8" fmla="*/ 0 w 171"/>
                  <a:gd name="T9" fmla="*/ 0 h 271"/>
                  <a:gd name="T10" fmla="*/ 0 w 171"/>
                  <a:gd name="T11" fmla="*/ 0 h 271"/>
                  <a:gd name="T12" fmla="*/ 0 w 171"/>
                  <a:gd name="T13" fmla="*/ 0 h 271"/>
                  <a:gd name="T14" fmla="*/ 0 w 171"/>
                  <a:gd name="T15" fmla="*/ 0 h 271"/>
                  <a:gd name="T16" fmla="*/ 0 w 171"/>
                  <a:gd name="T17" fmla="*/ 0 h 271"/>
                  <a:gd name="T18" fmla="*/ 0 w 171"/>
                  <a:gd name="T19" fmla="*/ 0 h 271"/>
                  <a:gd name="T20" fmla="*/ 0 w 171"/>
                  <a:gd name="T21" fmla="*/ 0 h 271"/>
                  <a:gd name="T22" fmla="*/ 0 w 171"/>
                  <a:gd name="T23" fmla="*/ 0 h 271"/>
                  <a:gd name="T24" fmla="*/ 0 w 171"/>
                  <a:gd name="T25" fmla="*/ 0 h 271"/>
                  <a:gd name="T26" fmla="*/ 0 w 171"/>
                  <a:gd name="T27" fmla="*/ 0 h 271"/>
                  <a:gd name="T28" fmla="*/ 0 w 171"/>
                  <a:gd name="T29" fmla="*/ 0 h 271"/>
                  <a:gd name="T30" fmla="*/ 0 w 171"/>
                  <a:gd name="T31" fmla="*/ 0 h 271"/>
                  <a:gd name="T32" fmla="*/ 0 w 171"/>
                  <a:gd name="T33" fmla="*/ 0 h 271"/>
                  <a:gd name="T34" fmla="*/ 0 w 171"/>
                  <a:gd name="T35" fmla="*/ 0 h 271"/>
                  <a:gd name="T36" fmla="*/ 0 w 171"/>
                  <a:gd name="T37" fmla="*/ 0 h 271"/>
                  <a:gd name="T38" fmla="*/ 0 w 171"/>
                  <a:gd name="T39" fmla="*/ 0 h 271"/>
                  <a:gd name="T40" fmla="*/ 0 w 171"/>
                  <a:gd name="T41" fmla="*/ 0 h 271"/>
                  <a:gd name="T42" fmla="*/ 0 w 171"/>
                  <a:gd name="T43" fmla="*/ 0 h 271"/>
                  <a:gd name="T44" fmla="*/ 0 w 171"/>
                  <a:gd name="T45" fmla="*/ 0 h 271"/>
                  <a:gd name="T46" fmla="*/ 0 w 171"/>
                  <a:gd name="T47" fmla="*/ 0 h 271"/>
                  <a:gd name="T48" fmla="*/ 0 w 171"/>
                  <a:gd name="T49" fmla="*/ 0 h 271"/>
                  <a:gd name="T50" fmla="*/ 0 w 171"/>
                  <a:gd name="T51" fmla="*/ 0 h 271"/>
                  <a:gd name="T52" fmla="*/ 0 w 171"/>
                  <a:gd name="T53" fmla="*/ 0 h 271"/>
                  <a:gd name="T54" fmla="*/ 0 w 171"/>
                  <a:gd name="T55" fmla="*/ 0 h 271"/>
                  <a:gd name="T56" fmla="*/ 0 w 171"/>
                  <a:gd name="T57" fmla="*/ 0 h 271"/>
                  <a:gd name="T58" fmla="*/ 0 w 171"/>
                  <a:gd name="T59" fmla="*/ 0 h 271"/>
                  <a:gd name="T60" fmla="*/ 0 w 171"/>
                  <a:gd name="T61" fmla="*/ 0 h 271"/>
                  <a:gd name="T62" fmla="*/ 0 w 171"/>
                  <a:gd name="T63" fmla="*/ 0 h 271"/>
                  <a:gd name="T64" fmla="*/ 0 w 171"/>
                  <a:gd name="T65" fmla="*/ 0 h 271"/>
                  <a:gd name="T66" fmla="*/ 0 w 171"/>
                  <a:gd name="T67" fmla="*/ 0 h 271"/>
                  <a:gd name="T68" fmla="*/ 0 w 171"/>
                  <a:gd name="T69" fmla="*/ 0 h 271"/>
                  <a:gd name="T70" fmla="*/ 0 w 171"/>
                  <a:gd name="T71" fmla="*/ 0 h 271"/>
                  <a:gd name="T72" fmla="*/ 0 w 171"/>
                  <a:gd name="T73" fmla="*/ 0 h 271"/>
                  <a:gd name="T74" fmla="*/ 0 w 171"/>
                  <a:gd name="T75" fmla="*/ 0 h 271"/>
                  <a:gd name="T76" fmla="*/ 0 w 171"/>
                  <a:gd name="T77" fmla="*/ 0 h 271"/>
                  <a:gd name="T78" fmla="*/ 0 w 171"/>
                  <a:gd name="T79" fmla="*/ 0 h 271"/>
                  <a:gd name="T80" fmla="*/ 0 w 171"/>
                  <a:gd name="T81" fmla="*/ 0 h 271"/>
                  <a:gd name="T82" fmla="*/ 0 w 171"/>
                  <a:gd name="T83" fmla="*/ 0 h 271"/>
                  <a:gd name="T84" fmla="*/ 0 w 171"/>
                  <a:gd name="T85" fmla="*/ 0 h 271"/>
                  <a:gd name="T86" fmla="*/ 0 w 171"/>
                  <a:gd name="T87" fmla="*/ 0 h 271"/>
                  <a:gd name="T88" fmla="*/ 0 w 171"/>
                  <a:gd name="T89" fmla="*/ 0 h 2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1" h="271">
                    <a:moveTo>
                      <a:pt x="136" y="85"/>
                    </a:moveTo>
                    <a:lnTo>
                      <a:pt x="149" y="111"/>
                    </a:lnTo>
                    <a:lnTo>
                      <a:pt x="160" y="135"/>
                    </a:lnTo>
                    <a:lnTo>
                      <a:pt x="167" y="155"/>
                    </a:lnTo>
                    <a:lnTo>
                      <a:pt x="170" y="169"/>
                    </a:lnTo>
                    <a:lnTo>
                      <a:pt x="171" y="196"/>
                    </a:lnTo>
                    <a:lnTo>
                      <a:pt x="171" y="223"/>
                    </a:lnTo>
                    <a:lnTo>
                      <a:pt x="164" y="247"/>
                    </a:lnTo>
                    <a:lnTo>
                      <a:pt x="149" y="267"/>
                    </a:lnTo>
                    <a:lnTo>
                      <a:pt x="138" y="271"/>
                    </a:lnTo>
                    <a:lnTo>
                      <a:pt x="123" y="270"/>
                    </a:lnTo>
                    <a:lnTo>
                      <a:pt x="107" y="263"/>
                    </a:lnTo>
                    <a:lnTo>
                      <a:pt x="91" y="254"/>
                    </a:lnTo>
                    <a:lnTo>
                      <a:pt x="75" y="242"/>
                    </a:lnTo>
                    <a:lnTo>
                      <a:pt x="61" y="230"/>
                    </a:lnTo>
                    <a:lnTo>
                      <a:pt x="48" y="219"/>
                    </a:lnTo>
                    <a:lnTo>
                      <a:pt x="37" y="209"/>
                    </a:lnTo>
                    <a:lnTo>
                      <a:pt x="32" y="203"/>
                    </a:lnTo>
                    <a:lnTo>
                      <a:pt x="27" y="195"/>
                    </a:lnTo>
                    <a:lnTo>
                      <a:pt x="23" y="185"/>
                    </a:lnTo>
                    <a:lnTo>
                      <a:pt x="16" y="176"/>
                    </a:lnTo>
                    <a:lnTo>
                      <a:pt x="17" y="174"/>
                    </a:lnTo>
                    <a:lnTo>
                      <a:pt x="20" y="170"/>
                    </a:lnTo>
                    <a:lnTo>
                      <a:pt x="23" y="165"/>
                    </a:lnTo>
                    <a:lnTo>
                      <a:pt x="24" y="161"/>
                    </a:lnTo>
                    <a:lnTo>
                      <a:pt x="20" y="155"/>
                    </a:lnTo>
                    <a:lnTo>
                      <a:pt x="14" y="150"/>
                    </a:lnTo>
                    <a:lnTo>
                      <a:pt x="7" y="143"/>
                    </a:lnTo>
                    <a:lnTo>
                      <a:pt x="0" y="139"/>
                    </a:lnTo>
                    <a:lnTo>
                      <a:pt x="5" y="124"/>
                    </a:lnTo>
                    <a:lnTo>
                      <a:pt x="16" y="106"/>
                    </a:lnTo>
                    <a:lnTo>
                      <a:pt x="27" y="84"/>
                    </a:lnTo>
                    <a:lnTo>
                      <a:pt x="40" y="61"/>
                    </a:lnTo>
                    <a:lnTo>
                      <a:pt x="53" y="39"/>
                    </a:lnTo>
                    <a:lnTo>
                      <a:pt x="65" y="21"/>
                    </a:lnTo>
                    <a:lnTo>
                      <a:pt x="75" y="7"/>
                    </a:lnTo>
                    <a:lnTo>
                      <a:pt x="81" y="0"/>
                    </a:lnTo>
                    <a:lnTo>
                      <a:pt x="87" y="6"/>
                    </a:lnTo>
                    <a:lnTo>
                      <a:pt x="93" y="14"/>
                    </a:lnTo>
                    <a:lnTo>
                      <a:pt x="100" y="23"/>
                    </a:lnTo>
                    <a:lnTo>
                      <a:pt x="107" y="34"/>
                    </a:lnTo>
                    <a:lnTo>
                      <a:pt x="114" y="46"/>
                    </a:lnTo>
                    <a:lnTo>
                      <a:pt x="122" y="58"/>
                    </a:lnTo>
                    <a:lnTo>
                      <a:pt x="129" y="72"/>
                    </a:lnTo>
                    <a:lnTo>
                      <a:pt x="136" y="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91" name="Freeform 592"/>
              <p:cNvSpPr>
                <a:spLocks/>
              </p:cNvSpPr>
              <p:nvPr/>
            </p:nvSpPr>
            <p:spPr bwMode="auto">
              <a:xfrm>
                <a:off x="2855" y="4163"/>
                <a:ext cx="15" cy="28"/>
              </a:xfrm>
              <a:custGeom>
                <a:avLst/>
                <a:gdLst>
                  <a:gd name="T0" fmla="*/ 0 w 44"/>
                  <a:gd name="T1" fmla="*/ 0 h 85"/>
                  <a:gd name="T2" fmla="*/ 0 w 44"/>
                  <a:gd name="T3" fmla="*/ 0 h 85"/>
                  <a:gd name="T4" fmla="*/ 0 w 44"/>
                  <a:gd name="T5" fmla="*/ 0 h 85"/>
                  <a:gd name="T6" fmla="*/ 0 w 44"/>
                  <a:gd name="T7" fmla="*/ 0 h 85"/>
                  <a:gd name="T8" fmla="*/ 0 w 44"/>
                  <a:gd name="T9" fmla="*/ 0 h 85"/>
                  <a:gd name="T10" fmla="*/ 0 w 44"/>
                  <a:gd name="T11" fmla="*/ 0 h 85"/>
                  <a:gd name="T12" fmla="*/ 0 w 44"/>
                  <a:gd name="T13" fmla="*/ 0 h 85"/>
                  <a:gd name="T14" fmla="*/ 0 w 44"/>
                  <a:gd name="T15" fmla="*/ 0 h 85"/>
                  <a:gd name="T16" fmla="*/ 0 w 44"/>
                  <a:gd name="T17" fmla="*/ 0 h 85"/>
                  <a:gd name="T18" fmla="*/ 0 w 44"/>
                  <a:gd name="T19" fmla="*/ 0 h 85"/>
                  <a:gd name="T20" fmla="*/ 0 w 44"/>
                  <a:gd name="T21" fmla="*/ 0 h 85"/>
                  <a:gd name="T22" fmla="*/ 0 w 44"/>
                  <a:gd name="T23" fmla="*/ 0 h 85"/>
                  <a:gd name="T24" fmla="*/ 0 w 44"/>
                  <a:gd name="T25" fmla="*/ 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85">
                    <a:moveTo>
                      <a:pt x="42" y="85"/>
                    </a:moveTo>
                    <a:lnTo>
                      <a:pt x="44" y="85"/>
                    </a:lnTo>
                    <a:lnTo>
                      <a:pt x="39" y="70"/>
                    </a:lnTo>
                    <a:lnTo>
                      <a:pt x="32" y="50"/>
                    </a:lnTo>
                    <a:lnTo>
                      <a:pt x="22" y="26"/>
                    </a:lnTo>
                    <a:lnTo>
                      <a:pt x="9" y="0"/>
                    </a:lnTo>
                    <a:lnTo>
                      <a:pt x="0" y="3"/>
                    </a:lnTo>
                    <a:lnTo>
                      <a:pt x="13" y="28"/>
                    </a:lnTo>
                    <a:lnTo>
                      <a:pt x="23" y="53"/>
                    </a:lnTo>
                    <a:lnTo>
                      <a:pt x="30" y="73"/>
                    </a:lnTo>
                    <a:lnTo>
                      <a:pt x="32" y="85"/>
                    </a:lnTo>
                    <a:lnTo>
                      <a:pt x="33" y="85"/>
                    </a:lnTo>
                    <a:lnTo>
                      <a:pt x="42" y="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92" name="Freeform 593"/>
              <p:cNvSpPr>
                <a:spLocks/>
              </p:cNvSpPr>
              <p:nvPr/>
            </p:nvSpPr>
            <p:spPr bwMode="auto">
              <a:xfrm>
                <a:off x="2860" y="4191"/>
                <a:ext cx="10" cy="34"/>
              </a:xfrm>
              <a:custGeom>
                <a:avLst/>
                <a:gdLst>
                  <a:gd name="T0" fmla="*/ 0 w 31"/>
                  <a:gd name="T1" fmla="*/ 0 h 102"/>
                  <a:gd name="T2" fmla="*/ 0 w 31"/>
                  <a:gd name="T3" fmla="*/ 0 h 102"/>
                  <a:gd name="T4" fmla="*/ 0 w 31"/>
                  <a:gd name="T5" fmla="*/ 0 h 102"/>
                  <a:gd name="T6" fmla="*/ 0 w 31"/>
                  <a:gd name="T7" fmla="*/ 0 h 102"/>
                  <a:gd name="T8" fmla="*/ 0 w 31"/>
                  <a:gd name="T9" fmla="*/ 0 h 102"/>
                  <a:gd name="T10" fmla="*/ 0 w 31"/>
                  <a:gd name="T11" fmla="*/ 0 h 102"/>
                  <a:gd name="T12" fmla="*/ 0 w 31"/>
                  <a:gd name="T13" fmla="*/ 0 h 102"/>
                  <a:gd name="T14" fmla="*/ 0 w 31"/>
                  <a:gd name="T15" fmla="*/ 0 h 102"/>
                  <a:gd name="T16" fmla="*/ 0 w 31"/>
                  <a:gd name="T17" fmla="*/ 0 h 102"/>
                  <a:gd name="T18" fmla="*/ 0 w 31"/>
                  <a:gd name="T19" fmla="*/ 0 h 102"/>
                  <a:gd name="T20" fmla="*/ 0 w 31"/>
                  <a:gd name="T21" fmla="*/ 0 h 102"/>
                  <a:gd name="T22" fmla="*/ 0 w 31"/>
                  <a:gd name="T23" fmla="*/ 0 h 102"/>
                  <a:gd name="T24" fmla="*/ 0 w 31"/>
                  <a:gd name="T25" fmla="*/ 0 h 102"/>
                  <a:gd name="T26" fmla="*/ 0 w 31"/>
                  <a:gd name="T27" fmla="*/ 0 h 102"/>
                  <a:gd name="T28" fmla="*/ 0 w 31"/>
                  <a:gd name="T29" fmla="*/ 0 h 102"/>
                  <a:gd name="T30" fmla="*/ 0 w 31"/>
                  <a:gd name="T31" fmla="*/ 0 h 102"/>
                  <a:gd name="T32" fmla="*/ 0 w 31"/>
                  <a:gd name="T33" fmla="*/ 0 h 102"/>
                  <a:gd name="T34" fmla="*/ 0 w 31"/>
                  <a:gd name="T35" fmla="*/ 0 h 1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 h="102">
                    <a:moveTo>
                      <a:pt x="6" y="102"/>
                    </a:moveTo>
                    <a:lnTo>
                      <a:pt x="6" y="101"/>
                    </a:lnTo>
                    <a:lnTo>
                      <a:pt x="22" y="80"/>
                    </a:lnTo>
                    <a:lnTo>
                      <a:pt x="30" y="54"/>
                    </a:lnTo>
                    <a:lnTo>
                      <a:pt x="31" y="27"/>
                    </a:lnTo>
                    <a:lnTo>
                      <a:pt x="28" y="0"/>
                    </a:lnTo>
                    <a:lnTo>
                      <a:pt x="19" y="0"/>
                    </a:lnTo>
                    <a:lnTo>
                      <a:pt x="19" y="27"/>
                    </a:lnTo>
                    <a:lnTo>
                      <a:pt x="21" y="54"/>
                    </a:lnTo>
                    <a:lnTo>
                      <a:pt x="14" y="77"/>
                    </a:lnTo>
                    <a:lnTo>
                      <a:pt x="0" y="96"/>
                    </a:lnTo>
                    <a:lnTo>
                      <a:pt x="0" y="94"/>
                    </a:lnTo>
                    <a:lnTo>
                      <a:pt x="0" y="96"/>
                    </a:lnTo>
                    <a:lnTo>
                      <a:pt x="0" y="98"/>
                    </a:lnTo>
                    <a:lnTo>
                      <a:pt x="2" y="100"/>
                    </a:lnTo>
                    <a:lnTo>
                      <a:pt x="3" y="101"/>
                    </a:lnTo>
                    <a:lnTo>
                      <a:pt x="6" y="101"/>
                    </a:lnTo>
                    <a:lnTo>
                      <a:pt x="6"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93" name="Freeform 594"/>
              <p:cNvSpPr>
                <a:spLocks/>
              </p:cNvSpPr>
              <p:nvPr/>
            </p:nvSpPr>
            <p:spPr bwMode="auto">
              <a:xfrm>
                <a:off x="2823" y="4203"/>
                <a:ext cx="39" cy="23"/>
              </a:xfrm>
              <a:custGeom>
                <a:avLst/>
                <a:gdLst>
                  <a:gd name="T0" fmla="*/ 0 w 117"/>
                  <a:gd name="T1" fmla="*/ 0 h 70"/>
                  <a:gd name="T2" fmla="*/ 0 w 117"/>
                  <a:gd name="T3" fmla="*/ 0 h 70"/>
                  <a:gd name="T4" fmla="*/ 0 w 117"/>
                  <a:gd name="T5" fmla="*/ 0 h 70"/>
                  <a:gd name="T6" fmla="*/ 0 w 117"/>
                  <a:gd name="T7" fmla="*/ 0 h 70"/>
                  <a:gd name="T8" fmla="*/ 0 w 117"/>
                  <a:gd name="T9" fmla="*/ 0 h 70"/>
                  <a:gd name="T10" fmla="*/ 0 w 117"/>
                  <a:gd name="T11" fmla="*/ 0 h 70"/>
                  <a:gd name="T12" fmla="*/ 0 w 117"/>
                  <a:gd name="T13" fmla="*/ 0 h 70"/>
                  <a:gd name="T14" fmla="*/ 0 w 117"/>
                  <a:gd name="T15" fmla="*/ 0 h 70"/>
                  <a:gd name="T16" fmla="*/ 0 w 117"/>
                  <a:gd name="T17" fmla="*/ 0 h 70"/>
                  <a:gd name="T18" fmla="*/ 0 w 117"/>
                  <a:gd name="T19" fmla="*/ 0 h 70"/>
                  <a:gd name="T20" fmla="*/ 0 w 117"/>
                  <a:gd name="T21" fmla="*/ 0 h 70"/>
                  <a:gd name="T22" fmla="*/ 0 w 117"/>
                  <a:gd name="T23" fmla="*/ 0 h 70"/>
                  <a:gd name="T24" fmla="*/ 0 w 117"/>
                  <a:gd name="T25" fmla="*/ 0 h 70"/>
                  <a:gd name="T26" fmla="*/ 0 w 117"/>
                  <a:gd name="T27" fmla="*/ 0 h 70"/>
                  <a:gd name="T28" fmla="*/ 0 w 117"/>
                  <a:gd name="T29" fmla="*/ 0 h 70"/>
                  <a:gd name="T30" fmla="*/ 0 w 117"/>
                  <a:gd name="T31" fmla="*/ 0 h 70"/>
                  <a:gd name="T32" fmla="*/ 0 w 117"/>
                  <a:gd name="T33" fmla="*/ 0 h 70"/>
                  <a:gd name="T34" fmla="*/ 0 w 117"/>
                  <a:gd name="T35" fmla="*/ 0 h 70"/>
                  <a:gd name="T36" fmla="*/ 0 w 117"/>
                  <a:gd name="T37" fmla="*/ 0 h 70"/>
                  <a:gd name="T38" fmla="*/ 0 w 117"/>
                  <a:gd name="T39" fmla="*/ 0 h 70"/>
                  <a:gd name="T40" fmla="*/ 0 w 117"/>
                  <a:gd name="T41" fmla="*/ 0 h 70"/>
                  <a:gd name="T42" fmla="*/ 0 w 117"/>
                  <a:gd name="T43" fmla="*/ 0 h 70"/>
                  <a:gd name="T44" fmla="*/ 0 w 117"/>
                  <a:gd name="T45" fmla="*/ 0 h 70"/>
                  <a:gd name="T46" fmla="*/ 0 w 117"/>
                  <a:gd name="T47" fmla="*/ 0 h 70"/>
                  <a:gd name="T48" fmla="*/ 0 w 117"/>
                  <a:gd name="T49" fmla="*/ 0 h 70"/>
                  <a:gd name="T50" fmla="*/ 0 w 117"/>
                  <a:gd name="T51" fmla="*/ 0 h 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7" h="70">
                    <a:moveTo>
                      <a:pt x="0" y="8"/>
                    </a:moveTo>
                    <a:lnTo>
                      <a:pt x="0" y="7"/>
                    </a:lnTo>
                    <a:lnTo>
                      <a:pt x="10" y="17"/>
                    </a:lnTo>
                    <a:lnTo>
                      <a:pt x="23" y="27"/>
                    </a:lnTo>
                    <a:lnTo>
                      <a:pt x="37" y="41"/>
                    </a:lnTo>
                    <a:lnTo>
                      <a:pt x="53" y="53"/>
                    </a:lnTo>
                    <a:lnTo>
                      <a:pt x="71" y="62"/>
                    </a:lnTo>
                    <a:lnTo>
                      <a:pt x="87" y="69"/>
                    </a:lnTo>
                    <a:lnTo>
                      <a:pt x="103" y="70"/>
                    </a:lnTo>
                    <a:lnTo>
                      <a:pt x="117" y="66"/>
                    </a:lnTo>
                    <a:lnTo>
                      <a:pt x="111" y="58"/>
                    </a:lnTo>
                    <a:lnTo>
                      <a:pt x="103" y="62"/>
                    </a:lnTo>
                    <a:lnTo>
                      <a:pt x="90" y="61"/>
                    </a:lnTo>
                    <a:lnTo>
                      <a:pt x="74" y="54"/>
                    </a:lnTo>
                    <a:lnTo>
                      <a:pt x="59" y="45"/>
                    </a:lnTo>
                    <a:lnTo>
                      <a:pt x="43" y="33"/>
                    </a:lnTo>
                    <a:lnTo>
                      <a:pt x="29" y="22"/>
                    </a:lnTo>
                    <a:lnTo>
                      <a:pt x="16" y="11"/>
                    </a:lnTo>
                    <a:lnTo>
                      <a:pt x="5" y="2"/>
                    </a:lnTo>
                    <a:lnTo>
                      <a:pt x="5" y="0"/>
                    </a:lnTo>
                    <a:lnTo>
                      <a:pt x="5" y="2"/>
                    </a:lnTo>
                    <a:lnTo>
                      <a:pt x="2" y="0"/>
                    </a:lnTo>
                    <a:lnTo>
                      <a:pt x="1" y="2"/>
                    </a:lnTo>
                    <a:lnTo>
                      <a:pt x="0" y="4"/>
                    </a:lnTo>
                    <a:lnTo>
                      <a:pt x="0" y="7"/>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94" name="Freeform 595"/>
              <p:cNvSpPr>
                <a:spLocks/>
              </p:cNvSpPr>
              <p:nvPr/>
            </p:nvSpPr>
            <p:spPr bwMode="auto">
              <a:xfrm>
                <a:off x="2815" y="4192"/>
                <a:ext cx="10" cy="14"/>
              </a:xfrm>
              <a:custGeom>
                <a:avLst/>
                <a:gdLst>
                  <a:gd name="T0" fmla="*/ 0 w 29"/>
                  <a:gd name="T1" fmla="*/ 0 h 41"/>
                  <a:gd name="T2" fmla="*/ 0 w 29"/>
                  <a:gd name="T3" fmla="*/ 0 h 41"/>
                  <a:gd name="T4" fmla="*/ 0 w 29"/>
                  <a:gd name="T5" fmla="*/ 0 h 41"/>
                  <a:gd name="T6" fmla="*/ 0 w 29"/>
                  <a:gd name="T7" fmla="*/ 0 h 41"/>
                  <a:gd name="T8" fmla="*/ 0 w 29"/>
                  <a:gd name="T9" fmla="*/ 0 h 41"/>
                  <a:gd name="T10" fmla="*/ 0 w 29"/>
                  <a:gd name="T11" fmla="*/ 0 h 41"/>
                  <a:gd name="T12" fmla="*/ 0 w 29"/>
                  <a:gd name="T13" fmla="*/ 0 h 41"/>
                  <a:gd name="T14" fmla="*/ 0 w 29"/>
                  <a:gd name="T15" fmla="*/ 0 h 41"/>
                  <a:gd name="T16" fmla="*/ 0 w 29"/>
                  <a:gd name="T17" fmla="*/ 0 h 41"/>
                  <a:gd name="T18" fmla="*/ 0 w 29"/>
                  <a:gd name="T19" fmla="*/ 0 h 41"/>
                  <a:gd name="T20" fmla="*/ 0 w 29"/>
                  <a:gd name="T21" fmla="*/ 0 h 41"/>
                  <a:gd name="T22" fmla="*/ 0 w 29"/>
                  <a:gd name="T23" fmla="*/ 0 h 41"/>
                  <a:gd name="T24" fmla="*/ 0 w 29"/>
                  <a:gd name="T25" fmla="*/ 0 h 41"/>
                  <a:gd name="T26" fmla="*/ 0 w 29"/>
                  <a:gd name="T27" fmla="*/ 0 h 41"/>
                  <a:gd name="T28" fmla="*/ 0 w 29"/>
                  <a:gd name="T29" fmla="*/ 0 h 41"/>
                  <a:gd name="T30" fmla="*/ 0 w 29"/>
                  <a:gd name="T31" fmla="*/ 0 h 41"/>
                  <a:gd name="T32" fmla="*/ 0 w 29"/>
                  <a:gd name="T33" fmla="*/ 0 h 41"/>
                  <a:gd name="T34" fmla="*/ 0 w 29"/>
                  <a:gd name="T35" fmla="*/ 0 h 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41">
                    <a:moveTo>
                      <a:pt x="0" y="1"/>
                    </a:moveTo>
                    <a:lnTo>
                      <a:pt x="2" y="6"/>
                    </a:lnTo>
                    <a:lnTo>
                      <a:pt x="8" y="14"/>
                    </a:lnTo>
                    <a:lnTo>
                      <a:pt x="12" y="24"/>
                    </a:lnTo>
                    <a:lnTo>
                      <a:pt x="16" y="33"/>
                    </a:lnTo>
                    <a:lnTo>
                      <a:pt x="24" y="41"/>
                    </a:lnTo>
                    <a:lnTo>
                      <a:pt x="29" y="33"/>
                    </a:lnTo>
                    <a:lnTo>
                      <a:pt x="25" y="28"/>
                    </a:lnTo>
                    <a:lnTo>
                      <a:pt x="21" y="21"/>
                    </a:lnTo>
                    <a:lnTo>
                      <a:pt x="16" y="12"/>
                    </a:lnTo>
                    <a:lnTo>
                      <a:pt x="8" y="1"/>
                    </a:lnTo>
                    <a:lnTo>
                      <a:pt x="9" y="6"/>
                    </a:lnTo>
                    <a:lnTo>
                      <a:pt x="8" y="1"/>
                    </a:lnTo>
                    <a:lnTo>
                      <a:pt x="5" y="0"/>
                    </a:lnTo>
                    <a:lnTo>
                      <a:pt x="3" y="1"/>
                    </a:lnTo>
                    <a:lnTo>
                      <a:pt x="2" y="4"/>
                    </a:lnTo>
                    <a:lnTo>
                      <a:pt x="2" y="6"/>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95" name="Freeform 596"/>
              <p:cNvSpPr>
                <a:spLocks/>
              </p:cNvSpPr>
              <p:nvPr/>
            </p:nvSpPr>
            <p:spPr bwMode="auto">
              <a:xfrm>
                <a:off x="2815" y="4187"/>
                <a:ext cx="6" cy="7"/>
              </a:xfrm>
              <a:custGeom>
                <a:avLst/>
                <a:gdLst>
                  <a:gd name="T0" fmla="*/ 0 w 18"/>
                  <a:gd name="T1" fmla="*/ 0 h 21"/>
                  <a:gd name="T2" fmla="*/ 0 w 18"/>
                  <a:gd name="T3" fmla="*/ 0 h 21"/>
                  <a:gd name="T4" fmla="*/ 0 w 18"/>
                  <a:gd name="T5" fmla="*/ 0 h 21"/>
                  <a:gd name="T6" fmla="*/ 0 w 18"/>
                  <a:gd name="T7" fmla="*/ 0 h 21"/>
                  <a:gd name="T8" fmla="*/ 0 w 18"/>
                  <a:gd name="T9" fmla="*/ 0 h 21"/>
                  <a:gd name="T10" fmla="*/ 0 w 18"/>
                  <a:gd name="T11" fmla="*/ 0 h 21"/>
                  <a:gd name="T12" fmla="*/ 0 w 18"/>
                  <a:gd name="T13" fmla="*/ 0 h 21"/>
                  <a:gd name="T14" fmla="*/ 0 w 18"/>
                  <a:gd name="T15" fmla="*/ 0 h 21"/>
                  <a:gd name="T16" fmla="*/ 0 w 18"/>
                  <a:gd name="T17" fmla="*/ 0 h 21"/>
                  <a:gd name="T18" fmla="*/ 0 w 18"/>
                  <a:gd name="T19" fmla="*/ 0 h 21"/>
                  <a:gd name="T20" fmla="*/ 0 w 18"/>
                  <a:gd name="T21" fmla="*/ 0 h 21"/>
                  <a:gd name="T22" fmla="*/ 0 w 18"/>
                  <a:gd name="T23" fmla="*/ 0 h 21"/>
                  <a:gd name="T24" fmla="*/ 0 w 18"/>
                  <a:gd name="T25" fmla="*/ 0 h 21"/>
                  <a:gd name="T26" fmla="*/ 0 w 18"/>
                  <a:gd name="T27" fmla="*/ 0 h 21"/>
                  <a:gd name="T28" fmla="*/ 0 w 18"/>
                  <a:gd name="T29" fmla="*/ 0 h 21"/>
                  <a:gd name="T30" fmla="*/ 0 w 18"/>
                  <a:gd name="T31" fmla="*/ 0 h 21"/>
                  <a:gd name="T32" fmla="*/ 0 w 18"/>
                  <a:gd name="T33" fmla="*/ 0 h 21"/>
                  <a:gd name="T34" fmla="*/ 0 w 18"/>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21">
                    <a:moveTo>
                      <a:pt x="9" y="7"/>
                    </a:moveTo>
                    <a:lnTo>
                      <a:pt x="9" y="3"/>
                    </a:lnTo>
                    <a:lnTo>
                      <a:pt x="8" y="7"/>
                    </a:lnTo>
                    <a:lnTo>
                      <a:pt x="5" y="12"/>
                    </a:lnTo>
                    <a:lnTo>
                      <a:pt x="2" y="15"/>
                    </a:lnTo>
                    <a:lnTo>
                      <a:pt x="0" y="16"/>
                    </a:lnTo>
                    <a:lnTo>
                      <a:pt x="9" y="21"/>
                    </a:lnTo>
                    <a:lnTo>
                      <a:pt x="10" y="20"/>
                    </a:lnTo>
                    <a:lnTo>
                      <a:pt x="13" y="15"/>
                    </a:lnTo>
                    <a:lnTo>
                      <a:pt x="16" y="9"/>
                    </a:lnTo>
                    <a:lnTo>
                      <a:pt x="18" y="5"/>
                    </a:lnTo>
                    <a:lnTo>
                      <a:pt x="18" y="1"/>
                    </a:lnTo>
                    <a:lnTo>
                      <a:pt x="18" y="5"/>
                    </a:lnTo>
                    <a:lnTo>
                      <a:pt x="18" y="1"/>
                    </a:lnTo>
                    <a:lnTo>
                      <a:pt x="15" y="0"/>
                    </a:lnTo>
                    <a:lnTo>
                      <a:pt x="12" y="0"/>
                    </a:lnTo>
                    <a:lnTo>
                      <a:pt x="9" y="3"/>
                    </a:lnTo>
                    <a:lnTo>
                      <a:pt x="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96" name="Freeform 597"/>
              <p:cNvSpPr>
                <a:spLocks/>
              </p:cNvSpPr>
              <p:nvPr/>
            </p:nvSpPr>
            <p:spPr bwMode="auto">
              <a:xfrm>
                <a:off x="2810" y="4180"/>
                <a:ext cx="11" cy="9"/>
              </a:xfrm>
              <a:custGeom>
                <a:avLst/>
                <a:gdLst>
                  <a:gd name="T0" fmla="*/ 0 w 34"/>
                  <a:gd name="T1" fmla="*/ 0 h 29"/>
                  <a:gd name="T2" fmla="*/ 0 w 34"/>
                  <a:gd name="T3" fmla="*/ 0 h 29"/>
                  <a:gd name="T4" fmla="*/ 0 w 34"/>
                  <a:gd name="T5" fmla="*/ 0 h 29"/>
                  <a:gd name="T6" fmla="*/ 0 w 34"/>
                  <a:gd name="T7" fmla="*/ 0 h 29"/>
                  <a:gd name="T8" fmla="*/ 0 w 34"/>
                  <a:gd name="T9" fmla="*/ 0 h 29"/>
                  <a:gd name="T10" fmla="*/ 0 w 34"/>
                  <a:gd name="T11" fmla="*/ 0 h 29"/>
                  <a:gd name="T12" fmla="*/ 0 w 34"/>
                  <a:gd name="T13" fmla="*/ 0 h 29"/>
                  <a:gd name="T14" fmla="*/ 0 w 34"/>
                  <a:gd name="T15" fmla="*/ 0 h 29"/>
                  <a:gd name="T16" fmla="*/ 0 w 34"/>
                  <a:gd name="T17" fmla="*/ 0 h 29"/>
                  <a:gd name="T18" fmla="*/ 0 w 34"/>
                  <a:gd name="T19" fmla="*/ 0 h 29"/>
                  <a:gd name="T20" fmla="*/ 0 w 34"/>
                  <a:gd name="T21" fmla="*/ 0 h 29"/>
                  <a:gd name="T22" fmla="*/ 0 w 34"/>
                  <a:gd name="T23" fmla="*/ 0 h 29"/>
                  <a:gd name="T24" fmla="*/ 0 w 34"/>
                  <a:gd name="T25" fmla="*/ 0 h 29"/>
                  <a:gd name="T26" fmla="*/ 0 w 34"/>
                  <a:gd name="T27" fmla="*/ 0 h 29"/>
                  <a:gd name="T28" fmla="*/ 0 w 34"/>
                  <a:gd name="T29" fmla="*/ 0 h 29"/>
                  <a:gd name="T30" fmla="*/ 0 w 34"/>
                  <a:gd name="T31" fmla="*/ 0 h 29"/>
                  <a:gd name="T32" fmla="*/ 0 w 34"/>
                  <a:gd name="T33" fmla="*/ 0 h 29"/>
                  <a:gd name="T34" fmla="*/ 0 w 34"/>
                  <a:gd name="T35" fmla="*/ 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 h="29">
                    <a:moveTo>
                      <a:pt x="0" y="3"/>
                    </a:moveTo>
                    <a:lnTo>
                      <a:pt x="3" y="8"/>
                    </a:lnTo>
                    <a:lnTo>
                      <a:pt x="9" y="12"/>
                    </a:lnTo>
                    <a:lnTo>
                      <a:pt x="16" y="18"/>
                    </a:lnTo>
                    <a:lnTo>
                      <a:pt x="21" y="23"/>
                    </a:lnTo>
                    <a:lnTo>
                      <a:pt x="25" y="29"/>
                    </a:lnTo>
                    <a:lnTo>
                      <a:pt x="34" y="23"/>
                    </a:lnTo>
                    <a:lnTo>
                      <a:pt x="29" y="18"/>
                    </a:lnTo>
                    <a:lnTo>
                      <a:pt x="22" y="12"/>
                    </a:lnTo>
                    <a:lnTo>
                      <a:pt x="15" y="4"/>
                    </a:lnTo>
                    <a:lnTo>
                      <a:pt x="6" y="0"/>
                    </a:lnTo>
                    <a:lnTo>
                      <a:pt x="9" y="6"/>
                    </a:lnTo>
                    <a:lnTo>
                      <a:pt x="6" y="0"/>
                    </a:lnTo>
                    <a:lnTo>
                      <a:pt x="2" y="0"/>
                    </a:lnTo>
                    <a:lnTo>
                      <a:pt x="0" y="3"/>
                    </a:lnTo>
                    <a:lnTo>
                      <a:pt x="0" y="6"/>
                    </a:lnTo>
                    <a:lnTo>
                      <a:pt x="3" y="8"/>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97" name="Freeform 598"/>
              <p:cNvSpPr>
                <a:spLocks/>
              </p:cNvSpPr>
              <p:nvPr/>
            </p:nvSpPr>
            <p:spPr bwMode="auto">
              <a:xfrm>
                <a:off x="2810" y="4133"/>
                <a:ext cx="30" cy="49"/>
              </a:xfrm>
              <a:custGeom>
                <a:avLst/>
                <a:gdLst>
                  <a:gd name="T0" fmla="*/ 0 w 92"/>
                  <a:gd name="T1" fmla="*/ 0 h 145"/>
                  <a:gd name="T2" fmla="*/ 0 w 92"/>
                  <a:gd name="T3" fmla="*/ 0 h 145"/>
                  <a:gd name="T4" fmla="*/ 0 w 92"/>
                  <a:gd name="T5" fmla="*/ 0 h 145"/>
                  <a:gd name="T6" fmla="*/ 0 w 92"/>
                  <a:gd name="T7" fmla="*/ 0 h 145"/>
                  <a:gd name="T8" fmla="*/ 0 w 92"/>
                  <a:gd name="T9" fmla="*/ 0 h 145"/>
                  <a:gd name="T10" fmla="*/ 0 w 92"/>
                  <a:gd name="T11" fmla="*/ 0 h 145"/>
                  <a:gd name="T12" fmla="*/ 0 w 92"/>
                  <a:gd name="T13" fmla="*/ 0 h 145"/>
                  <a:gd name="T14" fmla="*/ 0 w 92"/>
                  <a:gd name="T15" fmla="*/ 0 h 145"/>
                  <a:gd name="T16" fmla="*/ 0 w 92"/>
                  <a:gd name="T17" fmla="*/ 0 h 145"/>
                  <a:gd name="T18" fmla="*/ 0 w 92"/>
                  <a:gd name="T19" fmla="*/ 0 h 145"/>
                  <a:gd name="T20" fmla="*/ 0 w 92"/>
                  <a:gd name="T21" fmla="*/ 0 h 145"/>
                  <a:gd name="T22" fmla="*/ 0 w 92"/>
                  <a:gd name="T23" fmla="*/ 0 h 145"/>
                  <a:gd name="T24" fmla="*/ 0 w 92"/>
                  <a:gd name="T25" fmla="*/ 0 h 145"/>
                  <a:gd name="T26" fmla="*/ 0 w 92"/>
                  <a:gd name="T27" fmla="*/ 0 h 145"/>
                  <a:gd name="T28" fmla="*/ 0 w 92"/>
                  <a:gd name="T29" fmla="*/ 0 h 145"/>
                  <a:gd name="T30" fmla="*/ 0 w 92"/>
                  <a:gd name="T31" fmla="*/ 0 h 145"/>
                  <a:gd name="T32" fmla="*/ 0 w 92"/>
                  <a:gd name="T33" fmla="*/ 0 h 145"/>
                  <a:gd name="T34" fmla="*/ 0 w 92"/>
                  <a:gd name="T35" fmla="*/ 0 h 145"/>
                  <a:gd name="T36" fmla="*/ 0 w 92"/>
                  <a:gd name="T37" fmla="*/ 0 h 145"/>
                  <a:gd name="T38" fmla="*/ 0 w 92"/>
                  <a:gd name="T39" fmla="*/ 0 h 145"/>
                  <a:gd name="T40" fmla="*/ 0 w 92"/>
                  <a:gd name="T41" fmla="*/ 0 h 145"/>
                  <a:gd name="T42" fmla="*/ 0 w 92"/>
                  <a:gd name="T43" fmla="*/ 0 h 145"/>
                  <a:gd name="T44" fmla="*/ 0 w 92"/>
                  <a:gd name="T45" fmla="*/ 0 h 145"/>
                  <a:gd name="T46" fmla="*/ 0 w 92"/>
                  <a:gd name="T47" fmla="*/ 0 h 145"/>
                  <a:gd name="T48" fmla="*/ 0 w 92"/>
                  <a:gd name="T49" fmla="*/ 0 h 145"/>
                  <a:gd name="T50" fmla="*/ 0 w 92"/>
                  <a:gd name="T51" fmla="*/ 0 h 1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2" h="145">
                    <a:moveTo>
                      <a:pt x="89" y="2"/>
                    </a:moveTo>
                    <a:lnTo>
                      <a:pt x="83" y="0"/>
                    </a:lnTo>
                    <a:lnTo>
                      <a:pt x="76" y="8"/>
                    </a:lnTo>
                    <a:lnTo>
                      <a:pt x="66" y="22"/>
                    </a:lnTo>
                    <a:lnTo>
                      <a:pt x="54" y="42"/>
                    </a:lnTo>
                    <a:lnTo>
                      <a:pt x="41" y="64"/>
                    </a:lnTo>
                    <a:lnTo>
                      <a:pt x="28" y="87"/>
                    </a:lnTo>
                    <a:lnTo>
                      <a:pt x="16" y="108"/>
                    </a:lnTo>
                    <a:lnTo>
                      <a:pt x="6" y="127"/>
                    </a:lnTo>
                    <a:lnTo>
                      <a:pt x="0" y="142"/>
                    </a:lnTo>
                    <a:lnTo>
                      <a:pt x="9" y="145"/>
                    </a:lnTo>
                    <a:lnTo>
                      <a:pt x="15" y="130"/>
                    </a:lnTo>
                    <a:lnTo>
                      <a:pt x="25" y="111"/>
                    </a:lnTo>
                    <a:lnTo>
                      <a:pt x="37" y="89"/>
                    </a:lnTo>
                    <a:lnTo>
                      <a:pt x="50" y="66"/>
                    </a:lnTo>
                    <a:lnTo>
                      <a:pt x="63" y="45"/>
                    </a:lnTo>
                    <a:lnTo>
                      <a:pt x="74" y="27"/>
                    </a:lnTo>
                    <a:lnTo>
                      <a:pt x="85" y="14"/>
                    </a:lnTo>
                    <a:lnTo>
                      <a:pt x="89" y="8"/>
                    </a:lnTo>
                    <a:lnTo>
                      <a:pt x="83" y="7"/>
                    </a:lnTo>
                    <a:lnTo>
                      <a:pt x="89" y="8"/>
                    </a:lnTo>
                    <a:lnTo>
                      <a:pt x="92" y="6"/>
                    </a:lnTo>
                    <a:lnTo>
                      <a:pt x="90" y="2"/>
                    </a:lnTo>
                    <a:lnTo>
                      <a:pt x="88" y="0"/>
                    </a:lnTo>
                    <a:lnTo>
                      <a:pt x="83" y="0"/>
                    </a:lnTo>
                    <a:lnTo>
                      <a:pt x="8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98" name="Freeform 599"/>
              <p:cNvSpPr>
                <a:spLocks/>
              </p:cNvSpPr>
              <p:nvPr/>
            </p:nvSpPr>
            <p:spPr bwMode="auto">
              <a:xfrm>
                <a:off x="2837" y="4134"/>
                <a:ext cx="21" cy="30"/>
              </a:xfrm>
              <a:custGeom>
                <a:avLst/>
                <a:gdLst>
                  <a:gd name="T0" fmla="*/ 0 w 63"/>
                  <a:gd name="T1" fmla="*/ 0 h 89"/>
                  <a:gd name="T2" fmla="*/ 0 w 63"/>
                  <a:gd name="T3" fmla="*/ 0 h 89"/>
                  <a:gd name="T4" fmla="*/ 0 w 63"/>
                  <a:gd name="T5" fmla="*/ 0 h 89"/>
                  <a:gd name="T6" fmla="*/ 0 w 63"/>
                  <a:gd name="T7" fmla="*/ 0 h 89"/>
                  <a:gd name="T8" fmla="*/ 0 w 63"/>
                  <a:gd name="T9" fmla="*/ 0 h 89"/>
                  <a:gd name="T10" fmla="*/ 0 w 63"/>
                  <a:gd name="T11" fmla="*/ 0 h 89"/>
                  <a:gd name="T12" fmla="*/ 0 w 63"/>
                  <a:gd name="T13" fmla="*/ 0 h 89"/>
                  <a:gd name="T14" fmla="*/ 0 w 63"/>
                  <a:gd name="T15" fmla="*/ 0 h 89"/>
                  <a:gd name="T16" fmla="*/ 0 w 63"/>
                  <a:gd name="T17" fmla="*/ 0 h 89"/>
                  <a:gd name="T18" fmla="*/ 0 w 63"/>
                  <a:gd name="T19" fmla="*/ 0 h 89"/>
                  <a:gd name="T20" fmla="*/ 0 w 63"/>
                  <a:gd name="T21" fmla="*/ 0 h 89"/>
                  <a:gd name="T22" fmla="*/ 0 w 63"/>
                  <a:gd name="T23" fmla="*/ 0 h 89"/>
                  <a:gd name="T24" fmla="*/ 0 w 63"/>
                  <a:gd name="T25" fmla="*/ 0 h 89"/>
                  <a:gd name="T26" fmla="*/ 0 w 63"/>
                  <a:gd name="T27" fmla="*/ 0 h 89"/>
                  <a:gd name="T28" fmla="*/ 0 w 63"/>
                  <a:gd name="T29" fmla="*/ 0 h 89"/>
                  <a:gd name="T30" fmla="*/ 0 w 63"/>
                  <a:gd name="T31" fmla="*/ 0 h 89"/>
                  <a:gd name="T32" fmla="*/ 0 w 63"/>
                  <a:gd name="T33" fmla="*/ 0 h 89"/>
                  <a:gd name="T34" fmla="*/ 0 w 63"/>
                  <a:gd name="T35" fmla="*/ 0 h 89"/>
                  <a:gd name="T36" fmla="*/ 0 w 63"/>
                  <a:gd name="T37" fmla="*/ 0 h 89"/>
                  <a:gd name="T38" fmla="*/ 0 w 63"/>
                  <a:gd name="T39" fmla="*/ 0 h 89"/>
                  <a:gd name="T40" fmla="*/ 0 w 63"/>
                  <a:gd name="T41" fmla="*/ 0 h 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 h="89">
                    <a:moveTo>
                      <a:pt x="63" y="86"/>
                    </a:moveTo>
                    <a:lnTo>
                      <a:pt x="63" y="86"/>
                    </a:lnTo>
                    <a:lnTo>
                      <a:pt x="55" y="72"/>
                    </a:lnTo>
                    <a:lnTo>
                      <a:pt x="48" y="59"/>
                    </a:lnTo>
                    <a:lnTo>
                      <a:pt x="41" y="47"/>
                    </a:lnTo>
                    <a:lnTo>
                      <a:pt x="34" y="33"/>
                    </a:lnTo>
                    <a:lnTo>
                      <a:pt x="26" y="23"/>
                    </a:lnTo>
                    <a:lnTo>
                      <a:pt x="19" y="13"/>
                    </a:lnTo>
                    <a:lnTo>
                      <a:pt x="13" y="5"/>
                    </a:lnTo>
                    <a:lnTo>
                      <a:pt x="6" y="0"/>
                    </a:lnTo>
                    <a:lnTo>
                      <a:pt x="0" y="5"/>
                    </a:lnTo>
                    <a:lnTo>
                      <a:pt x="5" y="10"/>
                    </a:lnTo>
                    <a:lnTo>
                      <a:pt x="10" y="19"/>
                    </a:lnTo>
                    <a:lnTo>
                      <a:pt x="18" y="28"/>
                    </a:lnTo>
                    <a:lnTo>
                      <a:pt x="25" y="39"/>
                    </a:lnTo>
                    <a:lnTo>
                      <a:pt x="32" y="50"/>
                    </a:lnTo>
                    <a:lnTo>
                      <a:pt x="39" y="62"/>
                    </a:lnTo>
                    <a:lnTo>
                      <a:pt x="47" y="75"/>
                    </a:lnTo>
                    <a:lnTo>
                      <a:pt x="54" y="89"/>
                    </a:lnTo>
                    <a:lnTo>
                      <a:pt x="63"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199" name="Freeform 600"/>
              <p:cNvSpPr>
                <a:spLocks/>
              </p:cNvSpPr>
              <p:nvPr/>
            </p:nvSpPr>
            <p:spPr bwMode="auto">
              <a:xfrm>
                <a:off x="2902" y="4071"/>
                <a:ext cx="42" cy="16"/>
              </a:xfrm>
              <a:custGeom>
                <a:avLst/>
                <a:gdLst>
                  <a:gd name="T0" fmla="*/ 0 w 125"/>
                  <a:gd name="T1" fmla="*/ 0 h 46"/>
                  <a:gd name="T2" fmla="*/ 0 w 125"/>
                  <a:gd name="T3" fmla="*/ 0 h 46"/>
                  <a:gd name="T4" fmla="*/ 0 w 125"/>
                  <a:gd name="T5" fmla="*/ 0 h 46"/>
                  <a:gd name="T6" fmla="*/ 0 w 125"/>
                  <a:gd name="T7" fmla="*/ 0 h 46"/>
                  <a:gd name="T8" fmla="*/ 0 w 125"/>
                  <a:gd name="T9" fmla="*/ 0 h 46"/>
                  <a:gd name="T10" fmla="*/ 0 w 125"/>
                  <a:gd name="T11" fmla="*/ 0 h 46"/>
                  <a:gd name="T12" fmla="*/ 0 w 125"/>
                  <a:gd name="T13" fmla="*/ 0 h 46"/>
                  <a:gd name="T14" fmla="*/ 0 w 125"/>
                  <a:gd name="T15" fmla="*/ 0 h 46"/>
                  <a:gd name="T16" fmla="*/ 0 w 125"/>
                  <a:gd name="T17" fmla="*/ 0 h 46"/>
                  <a:gd name="T18" fmla="*/ 0 w 125"/>
                  <a:gd name="T19" fmla="*/ 0 h 46"/>
                  <a:gd name="T20" fmla="*/ 0 w 125"/>
                  <a:gd name="T21" fmla="*/ 0 h 46"/>
                  <a:gd name="T22" fmla="*/ 0 w 125"/>
                  <a:gd name="T23" fmla="*/ 0 h 46"/>
                  <a:gd name="T24" fmla="*/ 0 w 125"/>
                  <a:gd name="T25" fmla="*/ 0 h 46"/>
                  <a:gd name="T26" fmla="*/ 0 w 125"/>
                  <a:gd name="T27" fmla="*/ 0 h 46"/>
                  <a:gd name="T28" fmla="*/ 0 w 125"/>
                  <a:gd name="T29" fmla="*/ 0 h 46"/>
                  <a:gd name="T30" fmla="*/ 0 w 125"/>
                  <a:gd name="T31" fmla="*/ 0 h 46"/>
                  <a:gd name="T32" fmla="*/ 0 w 125"/>
                  <a:gd name="T33" fmla="*/ 0 h 46"/>
                  <a:gd name="T34" fmla="*/ 0 w 125"/>
                  <a:gd name="T35" fmla="*/ 0 h 46"/>
                  <a:gd name="T36" fmla="*/ 0 w 125"/>
                  <a:gd name="T37" fmla="*/ 0 h 46"/>
                  <a:gd name="T38" fmla="*/ 0 w 125"/>
                  <a:gd name="T39" fmla="*/ 0 h 46"/>
                  <a:gd name="T40" fmla="*/ 0 w 125"/>
                  <a:gd name="T41" fmla="*/ 0 h 46"/>
                  <a:gd name="T42" fmla="*/ 0 w 125"/>
                  <a:gd name="T43" fmla="*/ 0 h 46"/>
                  <a:gd name="T44" fmla="*/ 0 w 125"/>
                  <a:gd name="T45" fmla="*/ 0 h 46"/>
                  <a:gd name="T46" fmla="*/ 0 w 125"/>
                  <a:gd name="T47" fmla="*/ 0 h 46"/>
                  <a:gd name="T48" fmla="*/ 0 w 125"/>
                  <a:gd name="T49" fmla="*/ 0 h 46"/>
                  <a:gd name="T50" fmla="*/ 0 w 125"/>
                  <a:gd name="T51" fmla="*/ 0 h 46"/>
                  <a:gd name="T52" fmla="*/ 0 w 125"/>
                  <a:gd name="T53" fmla="*/ 0 h 46"/>
                  <a:gd name="T54" fmla="*/ 0 w 125"/>
                  <a:gd name="T55" fmla="*/ 0 h 46"/>
                  <a:gd name="T56" fmla="*/ 0 w 125"/>
                  <a:gd name="T57" fmla="*/ 0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5" h="46">
                    <a:moveTo>
                      <a:pt x="125" y="23"/>
                    </a:moveTo>
                    <a:lnTo>
                      <a:pt x="116" y="23"/>
                    </a:lnTo>
                    <a:lnTo>
                      <a:pt x="105" y="22"/>
                    </a:lnTo>
                    <a:lnTo>
                      <a:pt x="89" y="19"/>
                    </a:lnTo>
                    <a:lnTo>
                      <a:pt x="71" y="15"/>
                    </a:lnTo>
                    <a:lnTo>
                      <a:pt x="52" y="11"/>
                    </a:lnTo>
                    <a:lnTo>
                      <a:pt x="33" y="7"/>
                    </a:lnTo>
                    <a:lnTo>
                      <a:pt x="14" y="3"/>
                    </a:lnTo>
                    <a:lnTo>
                      <a:pt x="0" y="0"/>
                    </a:lnTo>
                    <a:lnTo>
                      <a:pt x="0" y="8"/>
                    </a:lnTo>
                    <a:lnTo>
                      <a:pt x="0" y="19"/>
                    </a:lnTo>
                    <a:lnTo>
                      <a:pt x="0" y="33"/>
                    </a:lnTo>
                    <a:lnTo>
                      <a:pt x="1" y="46"/>
                    </a:lnTo>
                    <a:lnTo>
                      <a:pt x="6" y="45"/>
                    </a:lnTo>
                    <a:lnTo>
                      <a:pt x="10" y="45"/>
                    </a:lnTo>
                    <a:lnTo>
                      <a:pt x="14" y="43"/>
                    </a:lnTo>
                    <a:lnTo>
                      <a:pt x="20" y="43"/>
                    </a:lnTo>
                    <a:lnTo>
                      <a:pt x="26" y="42"/>
                    </a:lnTo>
                    <a:lnTo>
                      <a:pt x="32" y="42"/>
                    </a:lnTo>
                    <a:lnTo>
                      <a:pt x="39" y="42"/>
                    </a:lnTo>
                    <a:lnTo>
                      <a:pt x="45" y="42"/>
                    </a:lnTo>
                    <a:lnTo>
                      <a:pt x="52" y="42"/>
                    </a:lnTo>
                    <a:lnTo>
                      <a:pt x="62" y="39"/>
                    </a:lnTo>
                    <a:lnTo>
                      <a:pt x="74" y="38"/>
                    </a:lnTo>
                    <a:lnTo>
                      <a:pt x="87" y="34"/>
                    </a:lnTo>
                    <a:lnTo>
                      <a:pt x="99" y="31"/>
                    </a:lnTo>
                    <a:lnTo>
                      <a:pt x="110" y="29"/>
                    </a:lnTo>
                    <a:lnTo>
                      <a:pt x="119" y="26"/>
                    </a:lnTo>
                    <a:lnTo>
                      <a:pt x="125" y="23"/>
                    </a:lnTo>
                    <a:close/>
                  </a:path>
                </a:pathLst>
              </a:custGeom>
              <a:solidFill>
                <a:srgbClr val="F7ED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00" name="Freeform 601"/>
              <p:cNvSpPr>
                <a:spLocks/>
              </p:cNvSpPr>
              <p:nvPr/>
            </p:nvSpPr>
            <p:spPr bwMode="auto">
              <a:xfrm>
                <a:off x="2900" y="4070"/>
                <a:ext cx="44" cy="10"/>
              </a:xfrm>
              <a:custGeom>
                <a:avLst/>
                <a:gdLst>
                  <a:gd name="T0" fmla="*/ 0 w 131"/>
                  <a:gd name="T1" fmla="*/ 0 h 31"/>
                  <a:gd name="T2" fmla="*/ 0 w 131"/>
                  <a:gd name="T3" fmla="*/ 0 h 31"/>
                  <a:gd name="T4" fmla="*/ 0 w 131"/>
                  <a:gd name="T5" fmla="*/ 0 h 31"/>
                  <a:gd name="T6" fmla="*/ 0 w 131"/>
                  <a:gd name="T7" fmla="*/ 0 h 31"/>
                  <a:gd name="T8" fmla="*/ 0 w 131"/>
                  <a:gd name="T9" fmla="*/ 0 h 31"/>
                  <a:gd name="T10" fmla="*/ 0 w 131"/>
                  <a:gd name="T11" fmla="*/ 0 h 31"/>
                  <a:gd name="T12" fmla="*/ 0 w 131"/>
                  <a:gd name="T13" fmla="*/ 0 h 31"/>
                  <a:gd name="T14" fmla="*/ 0 w 131"/>
                  <a:gd name="T15" fmla="*/ 0 h 31"/>
                  <a:gd name="T16" fmla="*/ 0 w 131"/>
                  <a:gd name="T17" fmla="*/ 0 h 31"/>
                  <a:gd name="T18" fmla="*/ 0 w 131"/>
                  <a:gd name="T19" fmla="*/ 0 h 31"/>
                  <a:gd name="T20" fmla="*/ 0 w 131"/>
                  <a:gd name="T21" fmla="*/ 0 h 31"/>
                  <a:gd name="T22" fmla="*/ 0 w 131"/>
                  <a:gd name="T23" fmla="*/ 0 h 31"/>
                  <a:gd name="T24" fmla="*/ 0 w 131"/>
                  <a:gd name="T25" fmla="*/ 0 h 31"/>
                  <a:gd name="T26" fmla="*/ 0 w 131"/>
                  <a:gd name="T27" fmla="*/ 0 h 31"/>
                  <a:gd name="T28" fmla="*/ 0 w 131"/>
                  <a:gd name="T29" fmla="*/ 0 h 31"/>
                  <a:gd name="T30" fmla="*/ 0 w 131"/>
                  <a:gd name="T31" fmla="*/ 0 h 31"/>
                  <a:gd name="T32" fmla="*/ 0 w 131"/>
                  <a:gd name="T33" fmla="*/ 0 h 31"/>
                  <a:gd name="T34" fmla="*/ 0 w 131"/>
                  <a:gd name="T35" fmla="*/ 0 h 31"/>
                  <a:gd name="T36" fmla="*/ 0 w 131"/>
                  <a:gd name="T37" fmla="*/ 0 h 31"/>
                  <a:gd name="T38" fmla="*/ 0 w 131"/>
                  <a:gd name="T39" fmla="*/ 0 h 31"/>
                  <a:gd name="T40" fmla="*/ 0 w 131"/>
                  <a:gd name="T41" fmla="*/ 0 h 31"/>
                  <a:gd name="T42" fmla="*/ 0 w 131"/>
                  <a:gd name="T43" fmla="*/ 0 h 31"/>
                  <a:gd name="T44" fmla="*/ 0 w 131"/>
                  <a:gd name="T45" fmla="*/ 0 h 31"/>
                  <a:gd name="T46" fmla="*/ 0 w 131"/>
                  <a:gd name="T47" fmla="*/ 0 h 31"/>
                  <a:gd name="T48" fmla="*/ 0 w 131"/>
                  <a:gd name="T49" fmla="*/ 0 h 31"/>
                  <a:gd name="T50" fmla="*/ 0 w 131"/>
                  <a:gd name="T51" fmla="*/ 0 h 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1" h="31">
                    <a:moveTo>
                      <a:pt x="12" y="4"/>
                    </a:moveTo>
                    <a:lnTo>
                      <a:pt x="6" y="8"/>
                    </a:lnTo>
                    <a:lnTo>
                      <a:pt x="20" y="11"/>
                    </a:lnTo>
                    <a:lnTo>
                      <a:pt x="39" y="15"/>
                    </a:lnTo>
                    <a:lnTo>
                      <a:pt x="58" y="19"/>
                    </a:lnTo>
                    <a:lnTo>
                      <a:pt x="77" y="23"/>
                    </a:lnTo>
                    <a:lnTo>
                      <a:pt x="95" y="27"/>
                    </a:lnTo>
                    <a:lnTo>
                      <a:pt x="111" y="30"/>
                    </a:lnTo>
                    <a:lnTo>
                      <a:pt x="122" y="31"/>
                    </a:lnTo>
                    <a:lnTo>
                      <a:pt x="131" y="31"/>
                    </a:lnTo>
                    <a:lnTo>
                      <a:pt x="131" y="23"/>
                    </a:lnTo>
                    <a:lnTo>
                      <a:pt x="122" y="23"/>
                    </a:lnTo>
                    <a:lnTo>
                      <a:pt x="111" y="22"/>
                    </a:lnTo>
                    <a:lnTo>
                      <a:pt x="95" y="19"/>
                    </a:lnTo>
                    <a:lnTo>
                      <a:pt x="77" y="15"/>
                    </a:lnTo>
                    <a:lnTo>
                      <a:pt x="58" y="11"/>
                    </a:lnTo>
                    <a:lnTo>
                      <a:pt x="39" y="7"/>
                    </a:lnTo>
                    <a:lnTo>
                      <a:pt x="20" y="3"/>
                    </a:lnTo>
                    <a:lnTo>
                      <a:pt x="6" y="0"/>
                    </a:lnTo>
                    <a:lnTo>
                      <a:pt x="0" y="4"/>
                    </a:lnTo>
                    <a:lnTo>
                      <a:pt x="6" y="0"/>
                    </a:lnTo>
                    <a:lnTo>
                      <a:pt x="3" y="2"/>
                    </a:lnTo>
                    <a:lnTo>
                      <a:pt x="2" y="4"/>
                    </a:lnTo>
                    <a:lnTo>
                      <a:pt x="3" y="7"/>
                    </a:lnTo>
                    <a:lnTo>
                      <a:pt x="6" y="8"/>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01" name="Freeform 602"/>
              <p:cNvSpPr>
                <a:spLocks/>
              </p:cNvSpPr>
              <p:nvPr/>
            </p:nvSpPr>
            <p:spPr bwMode="auto">
              <a:xfrm>
                <a:off x="2900" y="4071"/>
                <a:ext cx="4" cy="17"/>
              </a:xfrm>
              <a:custGeom>
                <a:avLst/>
                <a:gdLst>
                  <a:gd name="T0" fmla="*/ 0 w 12"/>
                  <a:gd name="T1" fmla="*/ 0 h 50"/>
                  <a:gd name="T2" fmla="*/ 0 w 12"/>
                  <a:gd name="T3" fmla="*/ 0 h 50"/>
                  <a:gd name="T4" fmla="*/ 0 w 12"/>
                  <a:gd name="T5" fmla="*/ 0 h 50"/>
                  <a:gd name="T6" fmla="*/ 0 w 12"/>
                  <a:gd name="T7" fmla="*/ 0 h 50"/>
                  <a:gd name="T8" fmla="*/ 0 w 12"/>
                  <a:gd name="T9" fmla="*/ 0 h 50"/>
                  <a:gd name="T10" fmla="*/ 0 w 12"/>
                  <a:gd name="T11" fmla="*/ 0 h 50"/>
                  <a:gd name="T12" fmla="*/ 0 w 12"/>
                  <a:gd name="T13" fmla="*/ 0 h 50"/>
                  <a:gd name="T14" fmla="*/ 0 w 12"/>
                  <a:gd name="T15" fmla="*/ 0 h 50"/>
                  <a:gd name="T16" fmla="*/ 0 w 12"/>
                  <a:gd name="T17" fmla="*/ 0 h 50"/>
                  <a:gd name="T18" fmla="*/ 0 w 12"/>
                  <a:gd name="T19" fmla="*/ 0 h 50"/>
                  <a:gd name="T20" fmla="*/ 0 w 12"/>
                  <a:gd name="T21" fmla="*/ 0 h 50"/>
                  <a:gd name="T22" fmla="*/ 0 w 12"/>
                  <a:gd name="T23" fmla="*/ 0 h 50"/>
                  <a:gd name="T24" fmla="*/ 0 w 12"/>
                  <a:gd name="T25" fmla="*/ 0 h 50"/>
                  <a:gd name="T26" fmla="*/ 0 w 12"/>
                  <a:gd name="T27" fmla="*/ 0 h 50"/>
                  <a:gd name="T28" fmla="*/ 0 w 12"/>
                  <a:gd name="T29" fmla="*/ 0 h 50"/>
                  <a:gd name="T30" fmla="*/ 0 w 12"/>
                  <a:gd name="T31" fmla="*/ 0 h 50"/>
                  <a:gd name="T32" fmla="*/ 0 w 12"/>
                  <a:gd name="T33" fmla="*/ 0 h 50"/>
                  <a:gd name="T34" fmla="*/ 0 w 12"/>
                  <a:gd name="T35" fmla="*/ 0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 h="50">
                    <a:moveTo>
                      <a:pt x="6" y="42"/>
                    </a:moveTo>
                    <a:lnTo>
                      <a:pt x="12" y="46"/>
                    </a:lnTo>
                    <a:lnTo>
                      <a:pt x="12" y="33"/>
                    </a:lnTo>
                    <a:lnTo>
                      <a:pt x="12" y="19"/>
                    </a:lnTo>
                    <a:lnTo>
                      <a:pt x="12" y="8"/>
                    </a:lnTo>
                    <a:lnTo>
                      <a:pt x="12" y="0"/>
                    </a:lnTo>
                    <a:lnTo>
                      <a:pt x="0" y="0"/>
                    </a:lnTo>
                    <a:lnTo>
                      <a:pt x="0" y="8"/>
                    </a:lnTo>
                    <a:lnTo>
                      <a:pt x="0" y="19"/>
                    </a:lnTo>
                    <a:lnTo>
                      <a:pt x="0" y="33"/>
                    </a:lnTo>
                    <a:lnTo>
                      <a:pt x="3" y="46"/>
                    </a:lnTo>
                    <a:lnTo>
                      <a:pt x="9" y="50"/>
                    </a:lnTo>
                    <a:lnTo>
                      <a:pt x="3" y="46"/>
                    </a:lnTo>
                    <a:lnTo>
                      <a:pt x="4" y="49"/>
                    </a:lnTo>
                    <a:lnTo>
                      <a:pt x="7" y="50"/>
                    </a:lnTo>
                    <a:lnTo>
                      <a:pt x="10" y="49"/>
                    </a:lnTo>
                    <a:lnTo>
                      <a:pt x="12" y="46"/>
                    </a:lnTo>
                    <a:lnTo>
                      <a:pt x="6"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02" name="Freeform 603"/>
              <p:cNvSpPr>
                <a:spLocks/>
              </p:cNvSpPr>
              <p:nvPr/>
            </p:nvSpPr>
            <p:spPr bwMode="auto">
              <a:xfrm>
                <a:off x="2902" y="4084"/>
                <a:ext cx="17" cy="4"/>
              </a:xfrm>
              <a:custGeom>
                <a:avLst/>
                <a:gdLst>
                  <a:gd name="T0" fmla="*/ 0 w 51"/>
                  <a:gd name="T1" fmla="*/ 0 h 13"/>
                  <a:gd name="T2" fmla="*/ 0 w 51"/>
                  <a:gd name="T3" fmla="*/ 0 h 13"/>
                  <a:gd name="T4" fmla="*/ 0 w 51"/>
                  <a:gd name="T5" fmla="*/ 0 h 13"/>
                  <a:gd name="T6" fmla="*/ 0 w 51"/>
                  <a:gd name="T7" fmla="*/ 0 h 13"/>
                  <a:gd name="T8" fmla="*/ 0 w 51"/>
                  <a:gd name="T9" fmla="*/ 0 h 13"/>
                  <a:gd name="T10" fmla="*/ 0 w 51"/>
                  <a:gd name="T11" fmla="*/ 0 h 13"/>
                  <a:gd name="T12" fmla="*/ 0 w 51"/>
                  <a:gd name="T13" fmla="*/ 0 h 13"/>
                  <a:gd name="T14" fmla="*/ 0 w 51"/>
                  <a:gd name="T15" fmla="*/ 0 h 13"/>
                  <a:gd name="T16" fmla="*/ 0 w 51"/>
                  <a:gd name="T17" fmla="*/ 0 h 13"/>
                  <a:gd name="T18" fmla="*/ 0 w 51"/>
                  <a:gd name="T19" fmla="*/ 0 h 13"/>
                  <a:gd name="T20" fmla="*/ 0 w 51"/>
                  <a:gd name="T21" fmla="*/ 0 h 13"/>
                  <a:gd name="T22" fmla="*/ 0 w 51"/>
                  <a:gd name="T23" fmla="*/ 0 h 13"/>
                  <a:gd name="T24" fmla="*/ 0 w 51"/>
                  <a:gd name="T25" fmla="*/ 0 h 13"/>
                  <a:gd name="T26" fmla="*/ 0 w 51"/>
                  <a:gd name="T27" fmla="*/ 0 h 13"/>
                  <a:gd name="T28" fmla="*/ 0 w 51"/>
                  <a:gd name="T29" fmla="*/ 0 h 13"/>
                  <a:gd name="T30" fmla="*/ 0 w 51"/>
                  <a:gd name="T31" fmla="*/ 0 h 13"/>
                  <a:gd name="T32" fmla="*/ 0 w 51"/>
                  <a:gd name="T33" fmla="*/ 0 h 13"/>
                  <a:gd name="T34" fmla="*/ 0 w 51"/>
                  <a:gd name="T35" fmla="*/ 0 h 13"/>
                  <a:gd name="T36" fmla="*/ 0 w 51"/>
                  <a:gd name="T37" fmla="*/ 0 h 13"/>
                  <a:gd name="T38" fmla="*/ 0 w 51"/>
                  <a:gd name="T39" fmla="*/ 0 h 13"/>
                  <a:gd name="T40" fmla="*/ 0 w 51"/>
                  <a:gd name="T41" fmla="*/ 0 h 13"/>
                  <a:gd name="T42" fmla="*/ 0 w 51"/>
                  <a:gd name="T43" fmla="*/ 0 h 13"/>
                  <a:gd name="T44" fmla="*/ 0 w 51"/>
                  <a:gd name="T45" fmla="*/ 0 h 13"/>
                  <a:gd name="T46" fmla="*/ 0 w 51"/>
                  <a:gd name="T47" fmla="*/ 0 h 13"/>
                  <a:gd name="T48" fmla="*/ 0 w 51"/>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1" h="13">
                    <a:moveTo>
                      <a:pt x="45" y="0"/>
                    </a:moveTo>
                    <a:lnTo>
                      <a:pt x="45" y="0"/>
                    </a:lnTo>
                    <a:lnTo>
                      <a:pt x="39" y="0"/>
                    </a:lnTo>
                    <a:lnTo>
                      <a:pt x="32" y="0"/>
                    </a:lnTo>
                    <a:lnTo>
                      <a:pt x="26" y="1"/>
                    </a:lnTo>
                    <a:lnTo>
                      <a:pt x="20" y="2"/>
                    </a:lnTo>
                    <a:lnTo>
                      <a:pt x="14" y="2"/>
                    </a:lnTo>
                    <a:lnTo>
                      <a:pt x="10" y="4"/>
                    </a:lnTo>
                    <a:lnTo>
                      <a:pt x="6" y="4"/>
                    </a:lnTo>
                    <a:lnTo>
                      <a:pt x="0" y="5"/>
                    </a:lnTo>
                    <a:lnTo>
                      <a:pt x="3" y="13"/>
                    </a:lnTo>
                    <a:lnTo>
                      <a:pt x="6" y="12"/>
                    </a:lnTo>
                    <a:lnTo>
                      <a:pt x="10" y="12"/>
                    </a:lnTo>
                    <a:lnTo>
                      <a:pt x="14" y="10"/>
                    </a:lnTo>
                    <a:lnTo>
                      <a:pt x="20" y="10"/>
                    </a:lnTo>
                    <a:lnTo>
                      <a:pt x="26" y="9"/>
                    </a:lnTo>
                    <a:lnTo>
                      <a:pt x="32" y="10"/>
                    </a:lnTo>
                    <a:lnTo>
                      <a:pt x="39" y="10"/>
                    </a:lnTo>
                    <a:lnTo>
                      <a:pt x="45" y="10"/>
                    </a:lnTo>
                    <a:lnTo>
                      <a:pt x="49" y="9"/>
                    </a:lnTo>
                    <a:lnTo>
                      <a:pt x="51" y="5"/>
                    </a:lnTo>
                    <a:lnTo>
                      <a:pt x="49" y="1"/>
                    </a:lnTo>
                    <a:lnTo>
                      <a:pt x="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03" name="Freeform 604"/>
              <p:cNvSpPr>
                <a:spLocks/>
              </p:cNvSpPr>
              <p:nvPr/>
            </p:nvSpPr>
            <p:spPr bwMode="auto">
              <a:xfrm>
                <a:off x="2917" y="4078"/>
                <a:ext cx="29" cy="9"/>
              </a:xfrm>
              <a:custGeom>
                <a:avLst/>
                <a:gdLst>
                  <a:gd name="T0" fmla="*/ 0 w 86"/>
                  <a:gd name="T1" fmla="*/ 0 h 28"/>
                  <a:gd name="T2" fmla="*/ 0 w 86"/>
                  <a:gd name="T3" fmla="*/ 0 h 28"/>
                  <a:gd name="T4" fmla="*/ 0 w 86"/>
                  <a:gd name="T5" fmla="*/ 0 h 28"/>
                  <a:gd name="T6" fmla="*/ 0 w 86"/>
                  <a:gd name="T7" fmla="*/ 0 h 28"/>
                  <a:gd name="T8" fmla="*/ 0 w 86"/>
                  <a:gd name="T9" fmla="*/ 0 h 28"/>
                  <a:gd name="T10" fmla="*/ 0 w 86"/>
                  <a:gd name="T11" fmla="*/ 0 h 28"/>
                  <a:gd name="T12" fmla="*/ 0 w 86"/>
                  <a:gd name="T13" fmla="*/ 0 h 28"/>
                  <a:gd name="T14" fmla="*/ 0 w 86"/>
                  <a:gd name="T15" fmla="*/ 0 h 28"/>
                  <a:gd name="T16" fmla="*/ 0 w 86"/>
                  <a:gd name="T17" fmla="*/ 0 h 28"/>
                  <a:gd name="T18" fmla="*/ 0 w 86"/>
                  <a:gd name="T19" fmla="*/ 0 h 28"/>
                  <a:gd name="T20" fmla="*/ 0 w 86"/>
                  <a:gd name="T21" fmla="*/ 0 h 28"/>
                  <a:gd name="T22" fmla="*/ 0 w 86"/>
                  <a:gd name="T23" fmla="*/ 0 h 28"/>
                  <a:gd name="T24" fmla="*/ 0 w 86"/>
                  <a:gd name="T25" fmla="*/ 0 h 28"/>
                  <a:gd name="T26" fmla="*/ 0 w 86"/>
                  <a:gd name="T27" fmla="*/ 0 h 28"/>
                  <a:gd name="T28" fmla="*/ 0 w 86"/>
                  <a:gd name="T29" fmla="*/ 0 h 28"/>
                  <a:gd name="T30" fmla="*/ 0 w 86"/>
                  <a:gd name="T31" fmla="*/ 0 h 28"/>
                  <a:gd name="T32" fmla="*/ 0 w 86"/>
                  <a:gd name="T33" fmla="*/ 0 h 28"/>
                  <a:gd name="T34" fmla="*/ 0 w 86"/>
                  <a:gd name="T35" fmla="*/ 0 h 28"/>
                  <a:gd name="T36" fmla="*/ 0 w 86"/>
                  <a:gd name="T37" fmla="*/ 0 h 28"/>
                  <a:gd name="T38" fmla="*/ 0 w 86"/>
                  <a:gd name="T39" fmla="*/ 0 h 28"/>
                  <a:gd name="T40" fmla="*/ 0 w 86"/>
                  <a:gd name="T41" fmla="*/ 0 h 28"/>
                  <a:gd name="T42" fmla="*/ 0 w 86"/>
                  <a:gd name="T43" fmla="*/ 0 h 28"/>
                  <a:gd name="T44" fmla="*/ 0 w 86"/>
                  <a:gd name="T45" fmla="*/ 0 h 28"/>
                  <a:gd name="T46" fmla="*/ 0 w 86"/>
                  <a:gd name="T47" fmla="*/ 0 h 28"/>
                  <a:gd name="T48" fmla="*/ 0 w 86"/>
                  <a:gd name="T49" fmla="*/ 0 h 28"/>
                  <a:gd name="T50" fmla="*/ 0 w 86"/>
                  <a:gd name="T51" fmla="*/ 0 h 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6" h="28">
                    <a:moveTo>
                      <a:pt x="80" y="8"/>
                    </a:moveTo>
                    <a:lnTo>
                      <a:pt x="77" y="0"/>
                    </a:lnTo>
                    <a:lnTo>
                      <a:pt x="73" y="3"/>
                    </a:lnTo>
                    <a:lnTo>
                      <a:pt x="64" y="5"/>
                    </a:lnTo>
                    <a:lnTo>
                      <a:pt x="54" y="8"/>
                    </a:lnTo>
                    <a:lnTo>
                      <a:pt x="41" y="11"/>
                    </a:lnTo>
                    <a:lnTo>
                      <a:pt x="29" y="15"/>
                    </a:lnTo>
                    <a:lnTo>
                      <a:pt x="17" y="16"/>
                    </a:lnTo>
                    <a:lnTo>
                      <a:pt x="7" y="19"/>
                    </a:lnTo>
                    <a:lnTo>
                      <a:pt x="0" y="18"/>
                    </a:lnTo>
                    <a:lnTo>
                      <a:pt x="0" y="28"/>
                    </a:lnTo>
                    <a:lnTo>
                      <a:pt x="7" y="27"/>
                    </a:lnTo>
                    <a:lnTo>
                      <a:pt x="17" y="24"/>
                    </a:lnTo>
                    <a:lnTo>
                      <a:pt x="29" y="23"/>
                    </a:lnTo>
                    <a:lnTo>
                      <a:pt x="44" y="19"/>
                    </a:lnTo>
                    <a:lnTo>
                      <a:pt x="54" y="16"/>
                    </a:lnTo>
                    <a:lnTo>
                      <a:pt x="67" y="14"/>
                    </a:lnTo>
                    <a:lnTo>
                      <a:pt x="76" y="11"/>
                    </a:lnTo>
                    <a:lnTo>
                      <a:pt x="83" y="8"/>
                    </a:lnTo>
                    <a:lnTo>
                      <a:pt x="80" y="0"/>
                    </a:lnTo>
                    <a:lnTo>
                      <a:pt x="83" y="8"/>
                    </a:lnTo>
                    <a:lnTo>
                      <a:pt x="86" y="5"/>
                    </a:lnTo>
                    <a:lnTo>
                      <a:pt x="84" y="1"/>
                    </a:lnTo>
                    <a:lnTo>
                      <a:pt x="81" y="0"/>
                    </a:lnTo>
                    <a:lnTo>
                      <a:pt x="77" y="0"/>
                    </a:lnTo>
                    <a:lnTo>
                      <a:pt x="8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04" name="Freeform 605"/>
              <p:cNvSpPr>
                <a:spLocks/>
              </p:cNvSpPr>
              <p:nvPr/>
            </p:nvSpPr>
            <p:spPr bwMode="auto">
              <a:xfrm>
                <a:off x="2907" y="4106"/>
                <a:ext cx="32" cy="12"/>
              </a:xfrm>
              <a:custGeom>
                <a:avLst/>
                <a:gdLst>
                  <a:gd name="T0" fmla="*/ 0 w 96"/>
                  <a:gd name="T1" fmla="*/ 0 h 37"/>
                  <a:gd name="T2" fmla="*/ 0 w 96"/>
                  <a:gd name="T3" fmla="*/ 0 h 37"/>
                  <a:gd name="T4" fmla="*/ 0 w 96"/>
                  <a:gd name="T5" fmla="*/ 0 h 37"/>
                  <a:gd name="T6" fmla="*/ 0 w 96"/>
                  <a:gd name="T7" fmla="*/ 0 h 37"/>
                  <a:gd name="T8" fmla="*/ 0 w 96"/>
                  <a:gd name="T9" fmla="*/ 0 h 37"/>
                  <a:gd name="T10" fmla="*/ 0 w 96"/>
                  <a:gd name="T11" fmla="*/ 0 h 37"/>
                  <a:gd name="T12" fmla="*/ 0 w 96"/>
                  <a:gd name="T13" fmla="*/ 0 h 37"/>
                  <a:gd name="T14" fmla="*/ 0 w 96"/>
                  <a:gd name="T15" fmla="*/ 0 h 37"/>
                  <a:gd name="T16" fmla="*/ 0 w 96"/>
                  <a:gd name="T17" fmla="*/ 0 h 37"/>
                  <a:gd name="T18" fmla="*/ 0 w 96"/>
                  <a:gd name="T19" fmla="*/ 0 h 37"/>
                  <a:gd name="T20" fmla="*/ 0 w 96"/>
                  <a:gd name="T21" fmla="*/ 0 h 37"/>
                  <a:gd name="T22" fmla="*/ 0 w 96"/>
                  <a:gd name="T23" fmla="*/ 0 h 37"/>
                  <a:gd name="T24" fmla="*/ 0 w 96"/>
                  <a:gd name="T25" fmla="*/ 0 h 37"/>
                  <a:gd name="T26" fmla="*/ 0 w 96"/>
                  <a:gd name="T27" fmla="*/ 0 h 37"/>
                  <a:gd name="T28" fmla="*/ 0 w 96"/>
                  <a:gd name="T29" fmla="*/ 0 h 37"/>
                  <a:gd name="T30" fmla="*/ 0 w 96"/>
                  <a:gd name="T31" fmla="*/ 0 h 37"/>
                  <a:gd name="T32" fmla="*/ 0 w 96"/>
                  <a:gd name="T33" fmla="*/ 0 h 37"/>
                  <a:gd name="T34" fmla="*/ 0 w 96"/>
                  <a:gd name="T35" fmla="*/ 0 h 37"/>
                  <a:gd name="T36" fmla="*/ 0 w 96"/>
                  <a:gd name="T37" fmla="*/ 0 h 37"/>
                  <a:gd name="T38" fmla="*/ 0 w 96"/>
                  <a:gd name="T39" fmla="*/ 0 h 37"/>
                  <a:gd name="T40" fmla="*/ 0 w 96"/>
                  <a:gd name="T41" fmla="*/ 0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6" h="37">
                    <a:moveTo>
                      <a:pt x="96" y="17"/>
                    </a:moveTo>
                    <a:lnTo>
                      <a:pt x="86" y="11"/>
                    </a:lnTo>
                    <a:lnTo>
                      <a:pt x="73" y="6"/>
                    </a:lnTo>
                    <a:lnTo>
                      <a:pt x="60" y="2"/>
                    </a:lnTo>
                    <a:lnTo>
                      <a:pt x="47" y="1"/>
                    </a:lnTo>
                    <a:lnTo>
                      <a:pt x="33" y="0"/>
                    </a:lnTo>
                    <a:lnTo>
                      <a:pt x="20" y="0"/>
                    </a:lnTo>
                    <a:lnTo>
                      <a:pt x="9" y="1"/>
                    </a:lnTo>
                    <a:lnTo>
                      <a:pt x="0" y="2"/>
                    </a:lnTo>
                    <a:lnTo>
                      <a:pt x="3" y="11"/>
                    </a:lnTo>
                    <a:lnTo>
                      <a:pt x="4" y="20"/>
                    </a:lnTo>
                    <a:lnTo>
                      <a:pt x="7" y="28"/>
                    </a:lnTo>
                    <a:lnTo>
                      <a:pt x="9" y="37"/>
                    </a:lnTo>
                    <a:lnTo>
                      <a:pt x="17" y="36"/>
                    </a:lnTo>
                    <a:lnTo>
                      <a:pt x="29" y="35"/>
                    </a:lnTo>
                    <a:lnTo>
                      <a:pt x="42" y="32"/>
                    </a:lnTo>
                    <a:lnTo>
                      <a:pt x="57" y="29"/>
                    </a:lnTo>
                    <a:lnTo>
                      <a:pt x="70" y="27"/>
                    </a:lnTo>
                    <a:lnTo>
                      <a:pt x="81" y="24"/>
                    </a:lnTo>
                    <a:lnTo>
                      <a:pt x="92" y="21"/>
                    </a:lnTo>
                    <a:lnTo>
                      <a:pt x="96" y="17"/>
                    </a:lnTo>
                    <a:close/>
                  </a:path>
                </a:pathLst>
              </a:custGeom>
              <a:solidFill>
                <a:srgbClr val="F7ED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05" name="Freeform 606"/>
              <p:cNvSpPr>
                <a:spLocks/>
              </p:cNvSpPr>
              <p:nvPr/>
            </p:nvSpPr>
            <p:spPr bwMode="auto">
              <a:xfrm>
                <a:off x="2905" y="4104"/>
                <a:ext cx="35" cy="8"/>
              </a:xfrm>
              <a:custGeom>
                <a:avLst/>
                <a:gdLst>
                  <a:gd name="T0" fmla="*/ 0 w 103"/>
                  <a:gd name="T1" fmla="*/ 0 h 26"/>
                  <a:gd name="T2" fmla="*/ 0 w 103"/>
                  <a:gd name="T3" fmla="*/ 0 h 26"/>
                  <a:gd name="T4" fmla="*/ 0 w 103"/>
                  <a:gd name="T5" fmla="*/ 0 h 26"/>
                  <a:gd name="T6" fmla="*/ 0 w 103"/>
                  <a:gd name="T7" fmla="*/ 0 h 26"/>
                  <a:gd name="T8" fmla="*/ 0 w 103"/>
                  <a:gd name="T9" fmla="*/ 0 h 26"/>
                  <a:gd name="T10" fmla="*/ 0 w 103"/>
                  <a:gd name="T11" fmla="*/ 0 h 26"/>
                  <a:gd name="T12" fmla="*/ 0 w 103"/>
                  <a:gd name="T13" fmla="*/ 0 h 26"/>
                  <a:gd name="T14" fmla="*/ 0 w 103"/>
                  <a:gd name="T15" fmla="*/ 0 h 26"/>
                  <a:gd name="T16" fmla="*/ 0 w 103"/>
                  <a:gd name="T17" fmla="*/ 0 h 26"/>
                  <a:gd name="T18" fmla="*/ 0 w 103"/>
                  <a:gd name="T19" fmla="*/ 0 h 26"/>
                  <a:gd name="T20" fmla="*/ 0 w 103"/>
                  <a:gd name="T21" fmla="*/ 0 h 26"/>
                  <a:gd name="T22" fmla="*/ 0 w 103"/>
                  <a:gd name="T23" fmla="*/ 0 h 26"/>
                  <a:gd name="T24" fmla="*/ 0 w 103"/>
                  <a:gd name="T25" fmla="*/ 0 h 26"/>
                  <a:gd name="T26" fmla="*/ 0 w 103"/>
                  <a:gd name="T27" fmla="*/ 0 h 26"/>
                  <a:gd name="T28" fmla="*/ 0 w 103"/>
                  <a:gd name="T29" fmla="*/ 0 h 26"/>
                  <a:gd name="T30" fmla="*/ 0 w 103"/>
                  <a:gd name="T31" fmla="*/ 0 h 26"/>
                  <a:gd name="T32" fmla="*/ 0 w 103"/>
                  <a:gd name="T33" fmla="*/ 0 h 26"/>
                  <a:gd name="T34" fmla="*/ 0 w 103"/>
                  <a:gd name="T35" fmla="*/ 0 h 26"/>
                  <a:gd name="T36" fmla="*/ 0 w 103"/>
                  <a:gd name="T37" fmla="*/ 0 h 26"/>
                  <a:gd name="T38" fmla="*/ 0 w 103"/>
                  <a:gd name="T39" fmla="*/ 0 h 26"/>
                  <a:gd name="T40" fmla="*/ 0 w 103"/>
                  <a:gd name="T41" fmla="*/ 0 h 26"/>
                  <a:gd name="T42" fmla="*/ 0 w 103"/>
                  <a:gd name="T43" fmla="*/ 0 h 26"/>
                  <a:gd name="T44" fmla="*/ 0 w 103"/>
                  <a:gd name="T45" fmla="*/ 0 h 26"/>
                  <a:gd name="T46" fmla="*/ 0 w 103"/>
                  <a:gd name="T47" fmla="*/ 0 h 26"/>
                  <a:gd name="T48" fmla="*/ 0 w 103"/>
                  <a:gd name="T49" fmla="*/ 0 h 26"/>
                  <a:gd name="T50" fmla="*/ 0 w 103"/>
                  <a:gd name="T51" fmla="*/ 0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3" h="26">
                    <a:moveTo>
                      <a:pt x="8" y="8"/>
                    </a:moveTo>
                    <a:lnTo>
                      <a:pt x="4" y="12"/>
                    </a:lnTo>
                    <a:lnTo>
                      <a:pt x="13" y="11"/>
                    </a:lnTo>
                    <a:lnTo>
                      <a:pt x="24" y="11"/>
                    </a:lnTo>
                    <a:lnTo>
                      <a:pt x="37" y="11"/>
                    </a:lnTo>
                    <a:lnTo>
                      <a:pt x="51" y="11"/>
                    </a:lnTo>
                    <a:lnTo>
                      <a:pt x="64" y="12"/>
                    </a:lnTo>
                    <a:lnTo>
                      <a:pt x="75" y="17"/>
                    </a:lnTo>
                    <a:lnTo>
                      <a:pt x="88" y="21"/>
                    </a:lnTo>
                    <a:lnTo>
                      <a:pt x="97" y="26"/>
                    </a:lnTo>
                    <a:lnTo>
                      <a:pt x="103" y="21"/>
                    </a:lnTo>
                    <a:lnTo>
                      <a:pt x="91" y="12"/>
                    </a:lnTo>
                    <a:lnTo>
                      <a:pt x="78" y="8"/>
                    </a:lnTo>
                    <a:lnTo>
                      <a:pt x="64" y="4"/>
                    </a:lnTo>
                    <a:lnTo>
                      <a:pt x="51" y="3"/>
                    </a:lnTo>
                    <a:lnTo>
                      <a:pt x="37" y="0"/>
                    </a:lnTo>
                    <a:lnTo>
                      <a:pt x="24" y="0"/>
                    </a:lnTo>
                    <a:lnTo>
                      <a:pt x="13" y="3"/>
                    </a:lnTo>
                    <a:lnTo>
                      <a:pt x="4" y="4"/>
                    </a:lnTo>
                    <a:lnTo>
                      <a:pt x="0" y="8"/>
                    </a:lnTo>
                    <a:lnTo>
                      <a:pt x="4" y="4"/>
                    </a:lnTo>
                    <a:lnTo>
                      <a:pt x="1" y="6"/>
                    </a:lnTo>
                    <a:lnTo>
                      <a:pt x="0" y="8"/>
                    </a:lnTo>
                    <a:lnTo>
                      <a:pt x="1" y="11"/>
                    </a:lnTo>
                    <a:lnTo>
                      <a:pt x="4" y="12"/>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06" name="Freeform 607"/>
              <p:cNvSpPr>
                <a:spLocks/>
              </p:cNvSpPr>
              <p:nvPr/>
            </p:nvSpPr>
            <p:spPr bwMode="auto">
              <a:xfrm>
                <a:off x="2905" y="4106"/>
                <a:ext cx="6" cy="14"/>
              </a:xfrm>
              <a:custGeom>
                <a:avLst/>
                <a:gdLst>
                  <a:gd name="T0" fmla="*/ 0 w 17"/>
                  <a:gd name="T1" fmla="*/ 0 h 40"/>
                  <a:gd name="T2" fmla="*/ 0 w 17"/>
                  <a:gd name="T3" fmla="*/ 0 h 40"/>
                  <a:gd name="T4" fmla="*/ 0 w 17"/>
                  <a:gd name="T5" fmla="*/ 0 h 40"/>
                  <a:gd name="T6" fmla="*/ 0 w 17"/>
                  <a:gd name="T7" fmla="*/ 0 h 40"/>
                  <a:gd name="T8" fmla="*/ 0 w 17"/>
                  <a:gd name="T9" fmla="*/ 0 h 40"/>
                  <a:gd name="T10" fmla="*/ 0 w 17"/>
                  <a:gd name="T11" fmla="*/ 0 h 40"/>
                  <a:gd name="T12" fmla="*/ 0 w 17"/>
                  <a:gd name="T13" fmla="*/ 0 h 40"/>
                  <a:gd name="T14" fmla="*/ 0 w 17"/>
                  <a:gd name="T15" fmla="*/ 0 h 40"/>
                  <a:gd name="T16" fmla="*/ 0 w 17"/>
                  <a:gd name="T17" fmla="*/ 0 h 40"/>
                  <a:gd name="T18" fmla="*/ 0 w 17"/>
                  <a:gd name="T19" fmla="*/ 0 h 40"/>
                  <a:gd name="T20" fmla="*/ 0 w 17"/>
                  <a:gd name="T21" fmla="*/ 0 h 40"/>
                  <a:gd name="T22" fmla="*/ 0 w 17"/>
                  <a:gd name="T23" fmla="*/ 0 h 40"/>
                  <a:gd name="T24" fmla="*/ 0 w 17"/>
                  <a:gd name="T25" fmla="*/ 0 h 40"/>
                  <a:gd name="T26" fmla="*/ 0 w 17"/>
                  <a:gd name="T27" fmla="*/ 0 h 40"/>
                  <a:gd name="T28" fmla="*/ 0 w 17"/>
                  <a:gd name="T29" fmla="*/ 0 h 40"/>
                  <a:gd name="T30" fmla="*/ 0 w 17"/>
                  <a:gd name="T31" fmla="*/ 0 h 40"/>
                  <a:gd name="T32" fmla="*/ 0 w 17"/>
                  <a:gd name="T33" fmla="*/ 0 h 40"/>
                  <a:gd name="T34" fmla="*/ 0 w 17"/>
                  <a:gd name="T35" fmla="*/ 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 h="40">
                    <a:moveTo>
                      <a:pt x="13" y="31"/>
                    </a:moveTo>
                    <a:lnTo>
                      <a:pt x="17" y="35"/>
                    </a:lnTo>
                    <a:lnTo>
                      <a:pt x="16" y="26"/>
                    </a:lnTo>
                    <a:lnTo>
                      <a:pt x="13" y="18"/>
                    </a:lnTo>
                    <a:lnTo>
                      <a:pt x="11" y="9"/>
                    </a:lnTo>
                    <a:lnTo>
                      <a:pt x="8" y="0"/>
                    </a:lnTo>
                    <a:lnTo>
                      <a:pt x="0" y="0"/>
                    </a:lnTo>
                    <a:lnTo>
                      <a:pt x="3" y="9"/>
                    </a:lnTo>
                    <a:lnTo>
                      <a:pt x="4" y="18"/>
                    </a:lnTo>
                    <a:lnTo>
                      <a:pt x="7" y="26"/>
                    </a:lnTo>
                    <a:lnTo>
                      <a:pt x="8" y="35"/>
                    </a:lnTo>
                    <a:lnTo>
                      <a:pt x="13" y="40"/>
                    </a:lnTo>
                    <a:lnTo>
                      <a:pt x="8" y="35"/>
                    </a:lnTo>
                    <a:lnTo>
                      <a:pt x="10" y="38"/>
                    </a:lnTo>
                    <a:lnTo>
                      <a:pt x="13" y="40"/>
                    </a:lnTo>
                    <a:lnTo>
                      <a:pt x="16" y="38"/>
                    </a:lnTo>
                    <a:lnTo>
                      <a:pt x="17" y="35"/>
                    </a:lnTo>
                    <a:lnTo>
                      <a:pt x="13"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07" name="Freeform 608"/>
              <p:cNvSpPr>
                <a:spLocks/>
              </p:cNvSpPr>
              <p:nvPr/>
            </p:nvSpPr>
            <p:spPr bwMode="auto">
              <a:xfrm>
                <a:off x="2910" y="4110"/>
                <a:ext cx="30" cy="10"/>
              </a:xfrm>
              <a:custGeom>
                <a:avLst/>
                <a:gdLst>
                  <a:gd name="T0" fmla="*/ 0 w 91"/>
                  <a:gd name="T1" fmla="*/ 0 h 30"/>
                  <a:gd name="T2" fmla="*/ 0 w 91"/>
                  <a:gd name="T3" fmla="*/ 0 h 30"/>
                  <a:gd name="T4" fmla="*/ 0 w 91"/>
                  <a:gd name="T5" fmla="*/ 0 h 30"/>
                  <a:gd name="T6" fmla="*/ 0 w 91"/>
                  <a:gd name="T7" fmla="*/ 0 h 30"/>
                  <a:gd name="T8" fmla="*/ 0 w 91"/>
                  <a:gd name="T9" fmla="*/ 0 h 30"/>
                  <a:gd name="T10" fmla="*/ 0 w 91"/>
                  <a:gd name="T11" fmla="*/ 0 h 30"/>
                  <a:gd name="T12" fmla="*/ 0 w 91"/>
                  <a:gd name="T13" fmla="*/ 0 h 30"/>
                  <a:gd name="T14" fmla="*/ 0 w 91"/>
                  <a:gd name="T15" fmla="*/ 0 h 30"/>
                  <a:gd name="T16" fmla="*/ 0 w 91"/>
                  <a:gd name="T17" fmla="*/ 0 h 30"/>
                  <a:gd name="T18" fmla="*/ 0 w 91"/>
                  <a:gd name="T19" fmla="*/ 0 h 30"/>
                  <a:gd name="T20" fmla="*/ 0 w 91"/>
                  <a:gd name="T21" fmla="*/ 0 h 30"/>
                  <a:gd name="T22" fmla="*/ 0 w 91"/>
                  <a:gd name="T23" fmla="*/ 0 h 30"/>
                  <a:gd name="T24" fmla="*/ 0 w 91"/>
                  <a:gd name="T25" fmla="*/ 0 h 30"/>
                  <a:gd name="T26" fmla="*/ 0 w 91"/>
                  <a:gd name="T27" fmla="*/ 0 h 30"/>
                  <a:gd name="T28" fmla="*/ 0 w 91"/>
                  <a:gd name="T29" fmla="*/ 0 h 30"/>
                  <a:gd name="T30" fmla="*/ 0 w 91"/>
                  <a:gd name="T31" fmla="*/ 0 h 30"/>
                  <a:gd name="T32" fmla="*/ 0 w 91"/>
                  <a:gd name="T33" fmla="*/ 0 h 30"/>
                  <a:gd name="T34" fmla="*/ 0 w 91"/>
                  <a:gd name="T35" fmla="*/ 0 h 30"/>
                  <a:gd name="T36" fmla="*/ 0 w 91"/>
                  <a:gd name="T37" fmla="*/ 0 h 30"/>
                  <a:gd name="T38" fmla="*/ 0 w 91"/>
                  <a:gd name="T39" fmla="*/ 0 h 30"/>
                  <a:gd name="T40" fmla="*/ 0 w 91"/>
                  <a:gd name="T41" fmla="*/ 0 h 30"/>
                  <a:gd name="T42" fmla="*/ 0 w 91"/>
                  <a:gd name="T43" fmla="*/ 0 h 30"/>
                  <a:gd name="T44" fmla="*/ 0 w 91"/>
                  <a:gd name="T45" fmla="*/ 0 h 30"/>
                  <a:gd name="T46" fmla="*/ 0 w 91"/>
                  <a:gd name="T47" fmla="*/ 0 h 30"/>
                  <a:gd name="T48" fmla="*/ 0 w 91"/>
                  <a:gd name="T49" fmla="*/ 0 h 30"/>
                  <a:gd name="T50" fmla="*/ 0 w 91"/>
                  <a:gd name="T51" fmla="*/ 0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1" h="30">
                    <a:moveTo>
                      <a:pt x="84" y="8"/>
                    </a:moveTo>
                    <a:lnTo>
                      <a:pt x="83" y="3"/>
                    </a:lnTo>
                    <a:lnTo>
                      <a:pt x="81" y="5"/>
                    </a:lnTo>
                    <a:lnTo>
                      <a:pt x="71" y="8"/>
                    </a:lnTo>
                    <a:lnTo>
                      <a:pt x="61" y="11"/>
                    </a:lnTo>
                    <a:lnTo>
                      <a:pt x="48" y="13"/>
                    </a:lnTo>
                    <a:lnTo>
                      <a:pt x="33" y="16"/>
                    </a:lnTo>
                    <a:lnTo>
                      <a:pt x="20" y="19"/>
                    </a:lnTo>
                    <a:lnTo>
                      <a:pt x="8" y="20"/>
                    </a:lnTo>
                    <a:lnTo>
                      <a:pt x="0" y="21"/>
                    </a:lnTo>
                    <a:lnTo>
                      <a:pt x="0" y="30"/>
                    </a:lnTo>
                    <a:lnTo>
                      <a:pt x="8" y="28"/>
                    </a:lnTo>
                    <a:lnTo>
                      <a:pt x="20" y="27"/>
                    </a:lnTo>
                    <a:lnTo>
                      <a:pt x="33" y="24"/>
                    </a:lnTo>
                    <a:lnTo>
                      <a:pt x="48" y="21"/>
                    </a:lnTo>
                    <a:lnTo>
                      <a:pt x="61" y="19"/>
                    </a:lnTo>
                    <a:lnTo>
                      <a:pt x="74" y="16"/>
                    </a:lnTo>
                    <a:lnTo>
                      <a:pt x="84" y="13"/>
                    </a:lnTo>
                    <a:lnTo>
                      <a:pt x="91" y="8"/>
                    </a:lnTo>
                    <a:lnTo>
                      <a:pt x="90" y="3"/>
                    </a:lnTo>
                    <a:lnTo>
                      <a:pt x="91" y="8"/>
                    </a:lnTo>
                    <a:lnTo>
                      <a:pt x="91" y="4"/>
                    </a:lnTo>
                    <a:lnTo>
                      <a:pt x="90" y="1"/>
                    </a:lnTo>
                    <a:lnTo>
                      <a:pt x="86" y="0"/>
                    </a:lnTo>
                    <a:lnTo>
                      <a:pt x="83" y="3"/>
                    </a:lnTo>
                    <a:lnTo>
                      <a:pt x="8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08" name="Freeform 609"/>
              <p:cNvSpPr>
                <a:spLocks/>
              </p:cNvSpPr>
              <p:nvPr/>
            </p:nvSpPr>
            <p:spPr bwMode="auto">
              <a:xfrm>
                <a:off x="2742" y="4072"/>
                <a:ext cx="148" cy="244"/>
              </a:xfrm>
              <a:custGeom>
                <a:avLst/>
                <a:gdLst>
                  <a:gd name="T0" fmla="*/ 0 w 443"/>
                  <a:gd name="T1" fmla="*/ 0 h 732"/>
                  <a:gd name="T2" fmla="*/ 0 w 443"/>
                  <a:gd name="T3" fmla="*/ 0 h 732"/>
                  <a:gd name="T4" fmla="*/ 0 w 443"/>
                  <a:gd name="T5" fmla="*/ 0 h 732"/>
                  <a:gd name="T6" fmla="*/ 0 w 443"/>
                  <a:gd name="T7" fmla="*/ 0 h 732"/>
                  <a:gd name="T8" fmla="*/ 0 w 443"/>
                  <a:gd name="T9" fmla="*/ 0 h 732"/>
                  <a:gd name="T10" fmla="*/ 0 w 443"/>
                  <a:gd name="T11" fmla="*/ 0 h 732"/>
                  <a:gd name="T12" fmla="*/ 0 w 443"/>
                  <a:gd name="T13" fmla="*/ 0 h 732"/>
                  <a:gd name="T14" fmla="*/ 0 w 443"/>
                  <a:gd name="T15" fmla="*/ 0 h 732"/>
                  <a:gd name="T16" fmla="*/ 0 w 443"/>
                  <a:gd name="T17" fmla="*/ 0 h 732"/>
                  <a:gd name="T18" fmla="*/ 0 w 443"/>
                  <a:gd name="T19" fmla="*/ 0 h 732"/>
                  <a:gd name="T20" fmla="*/ 0 w 443"/>
                  <a:gd name="T21" fmla="*/ 0 h 732"/>
                  <a:gd name="T22" fmla="*/ 0 w 443"/>
                  <a:gd name="T23" fmla="*/ 0 h 732"/>
                  <a:gd name="T24" fmla="*/ 0 w 443"/>
                  <a:gd name="T25" fmla="*/ 0 h 732"/>
                  <a:gd name="T26" fmla="*/ 0 w 443"/>
                  <a:gd name="T27" fmla="*/ 0 h 732"/>
                  <a:gd name="T28" fmla="*/ 0 w 443"/>
                  <a:gd name="T29" fmla="*/ 0 h 732"/>
                  <a:gd name="T30" fmla="*/ 0 w 443"/>
                  <a:gd name="T31" fmla="*/ 0 h 732"/>
                  <a:gd name="T32" fmla="*/ 0 w 443"/>
                  <a:gd name="T33" fmla="*/ 0 h 732"/>
                  <a:gd name="T34" fmla="*/ 0 w 443"/>
                  <a:gd name="T35" fmla="*/ 0 h 732"/>
                  <a:gd name="T36" fmla="*/ 0 w 443"/>
                  <a:gd name="T37" fmla="*/ 0 h 732"/>
                  <a:gd name="T38" fmla="*/ 0 w 443"/>
                  <a:gd name="T39" fmla="*/ 0 h 732"/>
                  <a:gd name="T40" fmla="*/ 0 w 443"/>
                  <a:gd name="T41" fmla="*/ 0 h 732"/>
                  <a:gd name="T42" fmla="*/ 0 w 443"/>
                  <a:gd name="T43" fmla="*/ 0 h 732"/>
                  <a:gd name="T44" fmla="*/ 0 w 443"/>
                  <a:gd name="T45" fmla="*/ 0 h 732"/>
                  <a:gd name="T46" fmla="*/ 0 w 443"/>
                  <a:gd name="T47" fmla="*/ 0 h 732"/>
                  <a:gd name="T48" fmla="*/ 0 w 443"/>
                  <a:gd name="T49" fmla="*/ 0 h 732"/>
                  <a:gd name="T50" fmla="*/ 0 w 443"/>
                  <a:gd name="T51" fmla="*/ 0 h 732"/>
                  <a:gd name="T52" fmla="*/ 0 w 443"/>
                  <a:gd name="T53" fmla="*/ 0 h 732"/>
                  <a:gd name="T54" fmla="*/ 0 w 443"/>
                  <a:gd name="T55" fmla="*/ 0 h 732"/>
                  <a:gd name="T56" fmla="*/ 0 w 443"/>
                  <a:gd name="T57" fmla="*/ 0 h 732"/>
                  <a:gd name="T58" fmla="*/ 0 w 443"/>
                  <a:gd name="T59" fmla="*/ 0 h 732"/>
                  <a:gd name="T60" fmla="*/ 0 w 443"/>
                  <a:gd name="T61" fmla="*/ 0 h 732"/>
                  <a:gd name="T62" fmla="*/ 0 w 443"/>
                  <a:gd name="T63" fmla="*/ 0 h 732"/>
                  <a:gd name="T64" fmla="*/ 0 w 443"/>
                  <a:gd name="T65" fmla="*/ 0 h 732"/>
                  <a:gd name="T66" fmla="*/ 0 w 443"/>
                  <a:gd name="T67" fmla="*/ 0 h 732"/>
                  <a:gd name="T68" fmla="*/ 0 w 443"/>
                  <a:gd name="T69" fmla="*/ 0 h 732"/>
                  <a:gd name="T70" fmla="*/ 0 w 443"/>
                  <a:gd name="T71" fmla="*/ 0 h 732"/>
                  <a:gd name="T72" fmla="*/ 0 w 443"/>
                  <a:gd name="T73" fmla="*/ 0 h 732"/>
                  <a:gd name="T74" fmla="*/ 0 w 443"/>
                  <a:gd name="T75" fmla="*/ 0 h 732"/>
                  <a:gd name="T76" fmla="*/ 0 w 443"/>
                  <a:gd name="T77" fmla="*/ 0 h 732"/>
                  <a:gd name="T78" fmla="*/ 0 w 443"/>
                  <a:gd name="T79" fmla="*/ 0 h 732"/>
                  <a:gd name="T80" fmla="*/ 0 w 443"/>
                  <a:gd name="T81" fmla="*/ 0 h 732"/>
                  <a:gd name="T82" fmla="*/ 0 w 443"/>
                  <a:gd name="T83" fmla="*/ 0 h 7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43" h="732">
                    <a:moveTo>
                      <a:pt x="208" y="327"/>
                    </a:moveTo>
                    <a:lnTo>
                      <a:pt x="213" y="312"/>
                    </a:lnTo>
                    <a:lnTo>
                      <a:pt x="224" y="294"/>
                    </a:lnTo>
                    <a:lnTo>
                      <a:pt x="235" y="272"/>
                    </a:lnTo>
                    <a:lnTo>
                      <a:pt x="248" y="249"/>
                    </a:lnTo>
                    <a:lnTo>
                      <a:pt x="261" y="227"/>
                    </a:lnTo>
                    <a:lnTo>
                      <a:pt x="273" y="209"/>
                    </a:lnTo>
                    <a:lnTo>
                      <a:pt x="283" y="195"/>
                    </a:lnTo>
                    <a:lnTo>
                      <a:pt x="289" y="188"/>
                    </a:lnTo>
                    <a:lnTo>
                      <a:pt x="293" y="191"/>
                    </a:lnTo>
                    <a:lnTo>
                      <a:pt x="298" y="192"/>
                    </a:lnTo>
                    <a:lnTo>
                      <a:pt x="305" y="194"/>
                    </a:lnTo>
                    <a:lnTo>
                      <a:pt x="314" y="194"/>
                    </a:lnTo>
                    <a:lnTo>
                      <a:pt x="321" y="191"/>
                    </a:lnTo>
                    <a:lnTo>
                      <a:pt x="336" y="187"/>
                    </a:lnTo>
                    <a:lnTo>
                      <a:pt x="353" y="183"/>
                    </a:lnTo>
                    <a:lnTo>
                      <a:pt x="373" y="179"/>
                    </a:lnTo>
                    <a:lnTo>
                      <a:pt x="394" y="175"/>
                    </a:lnTo>
                    <a:lnTo>
                      <a:pt x="414" y="171"/>
                    </a:lnTo>
                    <a:lnTo>
                      <a:pt x="430" y="167"/>
                    </a:lnTo>
                    <a:lnTo>
                      <a:pt x="443" y="164"/>
                    </a:lnTo>
                    <a:lnTo>
                      <a:pt x="436" y="156"/>
                    </a:lnTo>
                    <a:lnTo>
                      <a:pt x="420" y="144"/>
                    </a:lnTo>
                    <a:lnTo>
                      <a:pt x="397" y="129"/>
                    </a:lnTo>
                    <a:lnTo>
                      <a:pt x="369" y="114"/>
                    </a:lnTo>
                    <a:lnTo>
                      <a:pt x="338" y="98"/>
                    </a:lnTo>
                    <a:lnTo>
                      <a:pt x="309" y="83"/>
                    </a:lnTo>
                    <a:lnTo>
                      <a:pt x="285" y="70"/>
                    </a:lnTo>
                    <a:lnTo>
                      <a:pt x="264" y="60"/>
                    </a:lnTo>
                    <a:lnTo>
                      <a:pt x="259" y="48"/>
                    </a:lnTo>
                    <a:lnTo>
                      <a:pt x="250" y="31"/>
                    </a:lnTo>
                    <a:lnTo>
                      <a:pt x="240" y="12"/>
                    </a:lnTo>
                    <a:lnTo>
                      <a:pt x="235" y="0"/>
                    </a:lnTo>
                    <a:lnTo>
                      <a:pt x="228" y="37"/>
                    </a:lnTo>
                    <a:lnTo>
                      <a:pt x="216" y="79"/>
                    </a:lnTo>
                    <a:lnTo>
                      <a:pt x="202" y="124"/>
                    </a:lnTo>
                    <a:lnTo>
                      <a:pt x="184" y="168"/>
                    </a:lnTo>
                    <a:lnTo>
                      <a:pt x="165" y="210"/>
                    </a:lnTo>
                    <a:lnTo>
                      <a:pt x="148" y="246"/>
                    </a:lnTo>
                    <a:lnTo>
                      <a:pt x="131" y="276"/>
                    </a:lnTo>
                    <a:lnTo>
                      <a:pt x="118" y="296"/>
                    </a:lnTo>
                    <a:lnTo>
                      <a:pt x="102" y="284"/>
                    </a:lnTo>
                    <a:lnTo>
                      <a:pt x="83" y="272"/>
                    </a:lnTo>
                    <a:lnTo>
                      <a:pt x="65" y="258"/>
                    </a:lnTo>
                    <a:lnTo>
                      <a:pt x="48" y="245"/>
                    </a:lnTo>
                    <a:lnTo>
                      <a:pt x="32" y="233"/>
                    </a:lnTo>
                    <a:lnTo>
                      <a:pt x="17" y="221"/>
                    </a:lnTo>
                    <a:lnTo>
                      <a:pt x="7" y="211"/>
                    </a:lnTo>
                    <a:lnTo>
                      <a:pt x="0" y="205"/>
                    </a:lnTo>
                    <a:lnTo>
                      <a:pt x="6" y="218"/>
                    </a:lnTo>
                    <a:lnTo>
                      <a:pt x="11" y="230"/>
                    </a:lnTo>
                    <a:lnTo>
                      <a:pt x="17" y="242"/>
                    </a:lnTo>
                    <a:lnTo>
                      <a:pt x="23" y="253"/>
                    </a:lnTo>
                    <a:lnTo>
                      <a:pt x="33" y="269"/>
                    </a:lnTo>
                    <a:lnTo>
                      <a:pt x="45" y="283"/>
                    </a:lnTo>
                    <a:lnTo>
                      <a:pt x="54" y="295"/>
                    </a:lnTo>
                    <a:lnTo>
                      <a:pt x="62" y="304"/>
                    </a:lnTo>
                    <a:lnTo>
                      <a:pt x="71" y="315"/>
                    </a:lnTo>
                    <a:lnTo>
                      <a:pt x="78" y="327"/>
                    </a:lnTo>
                    <a:lnTo>
                      <a:pt x="87" y="343"/>
                    </a:lnTo>
                    <a:lnTo>
                      <a:pt x="94" y="360"/>
                    </a:lnTo>
                    <a:lnTo>
                      <a:pt x="102" y="374"/>
                    </a:lnTo>
                    <a:lnTo>
                      <a:pt x="107" y="388"/>
                    </a:lnTo>
                    <a:lnTo>
                      <a:pt x="113" y="397"/>
                    </a:lnTo>
                    <a:lnTo>
                      <a:pt x="116" y="403"/>
                    </a:lnTo>
                    <a:lnTo>
                      <a:pt x="107" y="451"/>
                    </a:lnTo>
                    <a:lnTo>
                      <a:pt x="103" y="524"/>
                    </a:lnTo>
                    <a:lnTo>
                      <a:pt x="102" y="594"/>
                    </a:lnTo>
                    <a:lnTo>
                      <a:pt x="103" y="633"/>
                    </a:lnTo>
                    <a:lnTo>
                      <a:pt x="93" y="633"/>
                    </a:lnTo>
                    <a:lnTo>
                      <a:pt x="91" y="658"/>
                    </a:lnTo>
                    <a:lnTo>
                      <a:pt x="91" y="689"/>
                    </a:lnTo>
                    <a:lnTo>
                      <a:pt x="93" y="716"/>
                    </a:lnTo>
                    <a:lnTo>
                      <a:pt x="93" y="732"/>
                    </a:lnTo>
                    <a:lnTo>
                      <a:pt x="104" y="732"/>
                    </a:lnTo>
                    <a:lnTo>
                      <a:pt x="126" y="732"/>
                    </a:lnTo>
                    <a:lnTo>
                      <a:pt x="157" y="732"/>
                    </a:lnTo>
                    <a:lnTo>
                      <a:pt x="190" y="732"/>
                    </a:lnTo>
                    <a:lnTo>
                      <a:pt x="224" y="732"/>
                    </a:lnTo>
                    <a:lnTo>
                      <a:pt x="253" y="732"/>
                    </a:lnTo>
                    <a:lnTo>
                      <a:pt x="273" y="732"/>
                    </a:lnTo>
                    <a:lnTo>
                      <a:pt x="280" y="732"/>
                    </a:lnTo>
                    <a:lnTo>
                      <a:pt x="283" y="637"/>
                    </a:lnTo>
                    <a:lnTo>
                      <a:pt x="261" y="635"/>
                    </a:lnTo>
                    <a:lnTo>
                      <a:pt x="250" y="621"/>
                    </a:lnTo>
                    <a:lnTo>
                      <a:pt x="237" y="601"/>
                    </a:lnTo>
                    <a:lnTo>
                      <a:pt x="222" y="575"/>
                    </a:lnTo>
                    <a:lnTo>
                      <a:pt x="209" y="546"/>
                    </a:lnTo>
                    <a:lnTo>
                      <a:pt x="195" y="517"/>
                    </a:lnTo>
                    <a:lnTo>
                      <a:pt x="184" y="490"/>
                    </a:lnTo>
                    <a:lnTo>
                      <a:pt x="176" y="469"/>
                    </a:lnTo>
                    <a:lnTo>
                      <a:pt x="173" y="454"/>
                    </a:lnTo>
                    <a:lnTo>
                      <a:pt x="181" y="466"/>
                    </a:lnTo>
                    <a:lnTo>
                      <a:pt x="189" y="477"/>
                    </a:lnTo>
                    <a:lnTo>
                      <a:pt x="196" y="486"/>
                    </a:lnTo>
                    <a:lnTo>
                      <a:pt x="202" y="495"/>
                    </a:lnTo>
                    <a:lnTo>
                      <a:pt x="208" y="501"/>
                    </a:lnTo>
                    <a:lnTo>
                      <a:pt x="213" y="507"/>
                    </a:lnTo>
                    <a:lnTo>
                      <a:pt x="218" y="509"/>
                    </a:lnTo>
                    <a:lnTo>
                      <a:pt x="222" y="511"/>
                    </a:lnTo>
                    <a:lnTo>
                      <a:pt x="231" y="509"/>
                    </a:lnTo>
                    <a:lnTo>
                      <a:pt x="248" y="505"/>
                    </a:lnTo>
                    <a:lnTo>
                      <a:pt x="270" y="500"/>
                    </a:lnTo>
                    <a:lnTo>
                      <a:pt x="295" y="492"/>
                    </a:lnTo>
                    <a:lnTo>
                      <a:pt x="318" y="482"/>
                    </a:lnTo>
                    <a:lnTo>
                      <a:pt x="338" y="474"/>
                    </a:lnTo>
                    <a:lnTo>
                      <a:pt x="353" y="465"/>
                    </a:lnTo>
                    <a:lnTo>
                      <a:pt x="357" y="455"/>
                    </a:lnTo>
                    <a:lnTo>
                      <a:pt x="346" y="459"/>
                    </a:lnTo>
                    <a:lnTo>
                      <a:pt x="331" y="458"/>
                    </a:lnTo>
                    <a:lnTo>
                      <a:pt x="315" y="451"/>
                    </a:lnTo>
                    <a:lnTo>
                      <a:pt x="299" y="442"/>
                    </a:lnTo>
                    <a:lnTo>
                      <a:pt x="283" y="430"/>
                    </a:lnTo>
                    <a:lnTo>
                      <a:pt x="269" y="418"/>
                    </a:lnTo>
                    <a:lnTo>
                      <a:pt x="256" y="407"/>
                    </a:lnTo>
                    <a:lnTo>
                      <a:pt x="245" y="397"/>
                    </a:lnTo>
                    <a:lnTo>
                      <a:pt x="240" y="391"/>
                    </a:lnTo>
                    <a:lnTo>
                      <a:pt x="235" y="383"/>
                    </a:lnTo>
                    <a:lnTo>
                      <a:pt x="231" y="373"/>
                    </a:lnTo>
                    <a:lnTo>
                      <a:pt x="224" y="364"/>
                    </a:lnTo>
                    <a:lnTo>
                      <a:pt x="225" y="362"/>
                    </a:lnTo>
                    <a:lnTo>
                      <a:pt x="228" y="358"/>
                    </a:lnTo>
                    <a:lnTo>
                      <a:pt x="231" y="353"/>
                    </a:lnTo>
                    <a:lnTo>
                      <a:pt x="232" y="349"/>
                    </a:lnTo>
                    <a:lnTo>
                      <a:pt x="228" y="343"/>
                    </a:lnTo>
                    <a:lnTo>
                      <a:pt x="222" y="338"/>
                    </a:lnTo>
                    <a:lnTo>
                      <a:pt x="215" y="331"/>
                    </a:lnTo>
                    <a:lnTo>
                      <a:pt x="208" y="327"/>
                    </a:lnTo>
                    <a:close/>
                  </a:path>
                </a:pathLst>
              </a:custGeom>
              <a:solidFill>
                <a:srgbClr val="F7ED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09" name="Freeform 610"/>
              <p:cNvSpPr>
                <a:spLocks/>
              </p:cNvSpPr>
              <p:nvPr/>
            </p:nvSpPr>
            <p:spPr bwMode="auto">
              <a:xfrm>
                <a:off x="2810" y="4133"/>
                <a:ext cx="30" cy="49"/>
              </a:xfrm>
              <a:custGeom>
                <a:avLst/>
                <a:gdLst>
                  <a:gd name="T0" fmla="*/ 0 w 92"/>
                  <a:gd name="T1" fmla="*/ 0 h 145"/>
                  <a:gd name="T2" fmla="*/ 0 w 92"/>
                  <a:gd name="T3" fmla="*/ 0 h 145"/>
                  <a:gd name="T4" fmla="*/ 0 w 92"/>
                  <a:gd name="T5" fmla="*/ 0 h 145"/>
                  <a:gd name="T6" fmla="*/ 0 w 92"/>
                  <a:gd name="T7" fmla="*/ 0 h 145"/>
                  <a:gd name="T8" fmla="*/ 0 w 92"/>
                  <a:gd name="T9" fmla="*/ 0 h 145"/>
                  <a:gd name="T10" fmla="*/ 0 w 92"/>
                  <a:gd name="T11" fmla="*/ 0 h 145"/>
                  <a:gd name="T12" fmla="*/ 0 w 92"/>
                  <a:gd name="T13" fmla="*/ 0 h 145"/>
                  <a:gd name="T14" fmla="*/ 0 w 92"/>
                  <a:gd name="T15" fmla="*/ 0 h 145"/>
                  <a:gd name="T16" fmla="*/ 0 w 92"/>
                  <a:gd name="T17" fmla="*/ 0 h 145"/>
                  <a:gd name="T18" fmla="*/ 0 w 92"/>
                  <a:gd name="T19" fmla="*/ 0 h 145"/>
                  <a:gd name="T20" fmla="*/ 0 w 92"/>
                  <a:gd name="T21" fmla="*/ 0 h 145"/>
                  <a:gd name="T22" fmla="*/ 0 w 92"/>
                  <a:gd name="T23" fmla="*/ 0 h 145"/>
                  <a:gd name="T24" fmla="*/ 0 w 92"/>
                  <a:gd name="T25" fmla="*/ 0 h 145"/>
                  <a:gd name="T26" fmla="*/ 0 w 92"/>
                  <a:gd name="T27" fmla="*/ 0 h 145"/>
                  <a:gd name="T28" fmla="*/ 0 w 92"/>
                  <a:gd name="T29" fmla="*/ 0 h 145"/>
                  <a:gd name="T30" fmla="*/ 0 w 92"/>
                  <a:gd name="T31" fmla="*/ 0 h 145"/>
                  <a:gd name="T32" fmla="*/ 0 w 92"/>
                  <a:gd name="T33" fmla="*/ 0 h 145"/>
                  <a:gd name="T34" fmla="*/ 0 w 92"/>
                  <a:gd name="T35" fmla="*/ 0 h 145"/>
                  <a:gd name="T36" fmla="*/ 0 w 92"/>
                  <a:gd name="T37" fmla="*/ 0 h 145"/>
                  <a:gd name="T38" fmla="*/ 0 w 92"/>
                  <a:gd name="T39" fmla="*/ 0 h 145"/>
                  <a:gd name="T40" fmla="*/ 0 w 92"/>
                  <a:gd name="T41" fmla="*/ 0 h 145"/>
                  <a:gd name="T42" fmla="*/ 0 w 92"/>
                  <a:gd name="T43" fmla="*/ 0 h 145"/>
                  <a:gd name="T44" fmla="*/ 0 w 92"/>
                  <a:gd name="T45" fmla="*/ 0 h 145"/>
                  <a:gd name="T46" fmla="*/ 0 w 92"/>
                  <a:gd name="T47" fmla="*/ 0 h 145"/>
                  <a:gd name="T48" fmla="*/ 0 w 92"/>
                  <a:gd name="T49" fmla="*/ 0 h 145"/>
                  <a:gd name="T50" fmla="*/ 0 w 92"/>
                  <a:gd name="T51" fmla="*/ 0 h 1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2" h="145">
                    <a:moveTo>
                      <a:pt x="90" y="2"/>
                    </a:moveTo>
                    <a:lnTo>
                      <a:pt x="83" y="0"/>
                    </a:lnTo>
                    <a:lnTo>
                      <a:pt x="76" y="8"/>
                    </a:lnTo>
                    <a:lnTo>
                      <a:pt x="66" y="22"/>
                    </a:lnTo>
                    <a:lnTo>
                      <a:pt x="54" y="42"/>
                    </a:lnTo>
                    <a:lnTo>
                      <a:pt x="41" y="64"/>
                    </a:lnTo>
                    <a:lnTo>
                      <a:pt x="28" y="87"/>
                    </a:lnTo>
                    <a:lnTo>
                      <a:pt x="16" y="108"/>
                    </a:lnTo>
                    <a:lnTo>
                      <a:pt x="6" y="127"/>
                    </a:lnTo>
                    <a:lnTo>
                      <a:pt x="0" y="142"/>
                    </a:lnTo>
                    <a:lnTo>
                      <a:pt x="9" y="145"/>
                    </a:lnTo>
                    <a:lnTo>
                      <a:pt x="15" y="130"/>
                    </a:lnTo>
                    <a:lnTo>
                      <a:pt x="25" y="111"/>
                    </a:lnTo>
                    <a:lnTo>
                      <a:pt x="37" y="89"/>
                    </a:lnTo>
                    <a:lnTo>
                      <a:pt x="50" y="66"/>
                    </a:lnTo>
                    <a:lnTo>
                      <a:pt x="63" y="45"/>
                    </a:lnTo>
                    <a:lnTo>
                      <a:pt x="74" y="27"/>
                    </a:lnTo>
                    <a:lnTo>
                      <a:pt x="85" y="14"/>
                    </a:lnTo>
                    <a:lnTo>
                      <a:pt x="89" y="8"/>
                    </a:lnTo>
                    <a:lnTo>
                      <a:pt x="82" y="7"/>
                    </a:lnTo>
                    <a:lnTo>
                      <a:pt x="89" y="8"/>
                    </a:lnTo>
                    <a:lnTo>
                      <a:pt x="92" y="6"/>
                    </a:lnTo>
                    <a:lnTo>
                      <a:pt x="90" y="2"/>
                    </a:lnTo>
                    <a:lnTo>
                      <a:pt x="88" y="0"/>
                    </a:lnTo>
                    <a:lnTo>
                      <a:pt x="83" y="0"/>
                    </a:lnTo>
                    <a:lnTo>
                      <a:pt x="9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10" name="Freeform 611"/>
              <p:cNvSpPr>
                <a:spLocks/>
              </p:cNvSpPr>
              <p:nvPr/>
            </p:nvSpPr>
            <p:spPr bwMode="auto">
              <a:xfrm>
                <a:off x="2837" y="4134"/>
                <a:ext cx="11" cy="4"/>
              </a:xfrm>
              <a:custGeom>
                <a:avLst/>
                <a:gdLst>
                  <a:gd name="T0" fmla="*/ 0 w 33"/>
                  <a:gd name="T1" fmla="*/ 0 h 12"/>
                  <a:gd name="T2" fmla="*/ 0 w 33"/>
                  <a:gd name="T3" fmla="*/ 0 h 12"/>
                  <a:gd name="T4" fmla="*/ 0 w 33"/>
                  <a:gd name="T5" fmla="*/ 0 h 12"/>
                  <a:gd name="T6" fmla="*/ 0 w 33"/>
                  <a:gd name="T7" fmla="*/ 0 h 12"/>
                  <a:gd name="T8" fmla="*/ 0 w 33"/>
                  <a:gd name="T9" fmla="*/ 0 h 12"/>
                  <a:gd name="T10" fmla="*/ 0 w 33"/>
                  <a:gd name="T11" fmla="*/ 0 h 12"/>
                  <a:gd name="T12" fmla="*/ 0 w 33"/>
                  <a:gd name="T13" fmla="*/ 0 h 12"/>
                  <a:gd name="T14" fmla="*/ 0 w 33"/>
                  <a:gd name="T15" fmla="*/ 0 h 12"/>
                  <a:gd name="T16" fmla="*/ 0 w 33"/>
                  <a:gd name="T17" fmla="*/ 0 h 12"/>
                  <a:gd name="T18" fmla="*/ 0 w 33"/>
                  <a:gd name="T19" fmla="*/ 0 h 12"/>
                  <a:gd name="T20" fmla="*/ 0 w 33"/>
                  <a:gd name="T21" fmla="*/ 0 h 12"/>
                  <a:gd name="T22" fmla="*/ 0 w 33"/>
                  <a:gd name="T23" fmla="*/ 0 h 12"/>
                  <a:gd name="T24" fmla="*/ 0 w 33"/>
                  <a:gd name="T25" fmla="*/ 0 h 12"/>
                  <a:gd name="T26" fmla="*/ 0 w 33"/>
                  <a:gd name="T27" fmla="*/ 0 h 12"/>
                  <a:gd name="T28" fmla="*/ 0 w 33"/>
                  <a:gd name="T29" fmla="*/ 0 h 12"/>
                  <a:gd name="T30" fmla="*/ 0 w 33"/>
                  <a:gd name="T31" fmla="*/ 0 h 12"/>
                  <a:gd name="T32" fmla="*/ 0 w 33"/>
                  <a:gd name="T33" fmla="*/ 0 h 12"/>
                  <a:gd name="T34" fmla="*/ 0 w 33"/>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12">
                    <a:moveTo>
                      <a:pt x="26" y="4"/>
                    </a:moveTo>
                    <a:lnTo>
                      <a:pt x="29" y="4"/>
                    </a:lnTo>
                    <a:lnTo>
                      <a:pt x="20" y="4"/>
                    </a:lnTo>
                    <a:lnTo>
                      <a:pt x="13" y="2"/>
                    </a:lnTo>
                    <a:lnTo>
                      <a:pt x="10" y="1"/>
                    </a:lnTo>
                    <a:lnTo>
                      <a:pt x="8" y="0"/>
                    </a:lnTo>
                    <a:lnTo>
                      <a:pt x="0" y="5"/>
                    </a:lnTo>
                    <a:lnTo>
                      <a:pt x="7" y="9"/>
                    </a:lnTo>
                    <a:lnTo>
                      <a:pt x="13" y="10"/>
                    </a:lnTo>
                    <a:lnTo>
                      <a:pt x="20" y="12"/>
                    </a:lnTo>
                    <a:lnTo>
                      <a:pt x="29" y="12"/>
                    </a:lnTo>
                    <a:lnTo>
                      <a:pt x="32" y="12"/>
                    </a:lnTo>
                    <a:lnTo>
                      <a:pt x="29" y="12"/>
                    </a:lnTo>
                    <a:lnTo>
                      <a:pt x="32" y="10"/>
                    </a:lnTo>
                    <a:lnTo>
                      <a:pt x="33" y="8"/>
                    </a:lnTo>
                    <a:lnTo>
                      <a:pt x="32" y="5"/>
                    </a:lnTo>
                    <a:lnTo>
                      <a:pt x="29" y="4"/>
                    </a:lnTo>
                    <a:lnTo>
                      <a:pt x="2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11" name="Freeform 612"/>
              <p:cNvSpPr>
                <a:spLocks/>
              </p:cNvSpPr>
              <p:nvPr/>
            </p:nvSpPr>
            <p:spPr bwMode="auto">
              <a:xfrm>
                <a:off x="2846" y="4125"/>
                <a:ext cx="45" cy="13"/>
              </a:xfrm>
              <a:custGeom>
                <a:avLst/>
                <a:gdLst>
                  <a:gd name="T0" fmla="*/ 0 w 137"/>
                  <a:gd name="T1" fmla="*/ 0 h 38"/>
                  <a:gd name="T2" fmla="*/ 0 w 137"/>
                  <a:gd name="T3" fmla="*/ 0 h 38"/>
                  <a:gd name="T4" fmla="*/ 0 w 137"/>
                  <a:gd name="T5" fmla="*/ 0 h 38"/>
                  <a:gd name="T6" fmla="*/ 0 w 137"/>
                  <a:gd name="T7" fmla="*/ 0 h 38"/>
                  <a:gd name="T8" fmla="*/ 0 w 137"/>
                  <a:gd name="T9" fmla="*/ 0 h 38"/>
                  <a:gd name="T10" fmla="*/ 0 w 137"/>
                  <a:gd name="T11" fmla="*/ 0 h 38"/>
                  <a:gd name="T12" fmla="*/ 0 w 137"/>
                  <a:gd name="T13" fmla="*/ 0 h 38"/>
                  <a:gd name="T14" fmla="*/ 0 w 137"/>
                  <a:gd name="T15" fmla="*/ 0 h 38"/>
                  <a:gd name="T16" fmla="*/ 0 w 137"/>
                  <a:gd name="T17" fmla="*/ 0 h 38"/>
                  <a:gd name="T18" fmla="*/ 0 w 137"/>
                  <a:gd name="T19" fmla="*/ 0 h 38"/>
                  <a:gd name="T20" fmla="*/ 0 w 137"/>
                  <a:gd name="T21" fmla="*/ 0 h 38"/>
                  <a:gd name="T22" fmla="*/ 0 w 137"/>
                  <a:gd name="T23" fmla="*/ 0 h 38"/>
                  <a:gd name="T24" fmla="*/ 0 w 137"/>
                  <a:gd name="T25" fmla="*/ 0 h 38"/>
                  <a:gd name="T26" fmla="*/ 0 w 137"/>
                  <a:gd name="T27" fmla="*/ 0 h 38"/>
                  <a:gd name="T28" fmla="*/ 0 w 137"/>
                  <a:gd name="T29" fmla="*/ 0 h 38"/>
                  <a:gd name="T30" fmla="*/ 0 w 137"/>
                  <a:gd name="T31" fmla="*/ 0 h 38"/>
                  <a:gd name="T32" fmla="*/ 0 w 137"/>
                  <a:gd name="T33" fmla="*/ 0 h 38"/>
                  <a:gd name="T34" fmla="*/ 0 w 137"/>
                  <a:gd name="T35" fmla="*/ 0 h 38"/>
                  <a:gd name="T36" fmla="*/ 0 w 137"/>
                  <a:gd name="T37" fmla="*/ 0 h 38"/>
                  <a:gd name="T38" fmla="*/ 0 w 137"/>
                  <a:gd name="T39" fmla="*/ 0 h 38"/>
                  <a:gd name="T40" fmla="*/ 0 w 137"/>
                  <a:gd name="T41" fmla="*/ 0 h 38"/>
                  <a:gd name="T42" fmla="*/ 0 w 137"/>
                  <a:gd name="T43" fmla="*/ 0 h 38"/>
                  <a:gd name="T44" fmla="*/ 0 w 137"/>
                  <a:gd name="T45" fmla="*/ 0 h 38"/>
                  <a:gd name="T46" fmla="*/ 0 w 137"/>
                  <a:gd name="T47" fmla="*/ 0 h 38"/>
                  <a:gd name="T48" fmla="*/ 0 w 137"/>
                  <a:gd name="T49" fmla="*/ 0 h 38"/>
                  <a:gd name="T50" fmla="*/ 0 w 137"/>
                  <a:gd name="T51" fmla="*/ 0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7" h="38">
                    <a:moveTo>
                      <a:pt x="128" y="4"/>
                    </a:moveTo>
                    <a:lnTo>
                      <a:pt x="131" y="0"/>
                    </a:lnTo>
                    <a:lnTo>
                      <a:pt x="119" y="3"/>
                    </a:lnTo>
                    <a:lnTo>
                      <a:pt x="103" y="7"/>
                    </a:lnTo>
                    <a:lnTo>
                      <a:pt x="83" y="11"/>
                    </a:lnTo>
                    <a:lnTo>
                      <a:pt x="62" y="15"/>
                    </a:lnTo>
                    <a:lnTo>
                      <a:pt x="42" y="19"/>
                    </a:lnTo>
                    <a:lnTo>
                      <a:pt x="23" y="23"/>
                    </a:lnTo>
                    <a:lnTo>
                      <a:pt x="9" y="27"/>
                    </a:lnTo>
                    <a:lnTo>
                      <a:pt x="0" y="30"/>
                    </a:lnTo>
                    <a:lnTo>
                      <a:pt x="6" y="38"/>
                    </a:lnTo>
                    <a:lnTo>
                      <a:pt x="11" y="35"/>
                    </a:lnTo>
                    <a:lnTo>
                      <a:pt x="26" y="31"/>
                    </a:lnTo>
                    <a:lnTo>
                      <a:pt x="42" y="27"/>
                    </a:lnTo>
                    <a:lnTo>
                      <a:pt x="62" y="23"/>
                    </a:lnTo>
                    <a:lnTo>
                      <a:pt x="83" y="19"/>
                    </a:lnTo>
                    <a:lnTo>
                      <a:pt x="103" y="15"/>
                    </a:lnTo>
                    <a:lnTo>
                      <a:pt x="119" y="11"/>
                    </a:lnTo>
                    <a:lnTo>
                      <a:pt x="134" y="8"/>
                    </a:lnTo>
                    <a:lnTo>
                      <a:pt x="137" y="4"/>
                    </a:lnTo>
                    <a:lnTo>
                      <a:pt x="134" y="8"/>
                    </a:lnTo>
                    <a:lnTo>
                      <a:pt x="137" y="5"/>
                    </a:lnTo>
                    <a:lnTo>
                      <a:pt x="137" y="3"/>
                    </a:lnTo>
                    <a:lnTo>
                      <a:pt x="135" y="0"/>
                    </a:lnTo>
                    <a:lnTo>
                      <a:pt x="131" y="0"/>
                    </a:lnTo>
                    <a:lnTo>
                      <a:pt x="12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12" name="Freeform 613"/>
              <p:cNvSpPr>
                <a:spLocks/>
              </p:cNvSpPr>
              <p:nvPr/>
            </p:nvSpPr>
            <p:spPr bwMode="auto">
              <a:xfrm>
                <a:off x="2829" y="4091"/>
                <a:ext cx="62" cy="36"/>
              </a:xfrm>
              <a:custGeom>
                <a:avLst/>
                <a:gdLst>
                  <a:gd name="T0" fmla="*/ 0 w 188"/>
                  <a:gd name="T1" fmla="*/ 0 h 108"/>
                  <a:gd name="T2" fmla="*/ 0 w 188"/>
                  <a:gd name="T3" fmla="*/ 0 h 108"/>
                  <a:gd name="T4" fmla="*/ 0 w 188"/>
                  <a:gd name="T5" fmla="*/ 0 h 108"/>
                  <a:gd name="T6" fmla="*/ 0 w 188"/>
                  <a:gd name="T7" fmla="*/ 0 h 108"/>
                  <a:gd name="T8" fmla="*/ 0 w 188"/>
                  <a:gd name="T9" fmla="*/ 0 h 108"/>
                  <a:gd name="T10" fmla="*/ 0 w 188"/>
                  <a:gd name="T11" fmla="*/ 0 h 108"/>
                  <a:gd name="T12" fmla="*/ 0 w 188"/>
                  <a:gd name="T13" fmla="*/ 0 h 108"/>
                  <a:gd name="T14" fmla="*/ 0 w 188"/>
                  <a:gd name="T15" fmla="*/ 0 h 108"/>
                  <a:gd name="T16" fmla="*/ 0 w 188"/>
                  <a:gd name="T17" fmla="*/ 0 h 108"/>
                  <a:gd name="T18" fmla="*/ 0 w 188"/>
                  <a:gd name="T19" fmla="*/ 0 h 108"/>
                  <a:gd name="T20" fmla="*/ 0 w 188"/>
                  <a:gd name="T21" fmla="*/ 0 h 108"/>
                  <a:gd name="T22" fmla="*/ 0 w 188"/>
                  <a:gd name="T23" fmla="*/ 0 h 108"/>
                  <a:gd name="T24" fmla="*/ 0 w 188"/>
                  <a:gd name="T25" fmla="*/ 0 h 108"/>
                  <a:gd name="T26" fmla="*/ 0 w 188"/>
                  <a:gd name="T27" fmla="*/ 0 h 108"/>
                  <a:gd name="T28" fmla="*/ 0 w 188"/>
                  <a:gd name="T29" fmla="*/ 0 h 108"/>
                  <a:gd name="T30" fmla="*/ 0 w 188"/>
                  <a:gd name="T31" fmla="*/ 0 h 108"/>
                  <a:gd name="T32" fmla="*/ 0 w 188"/>
                  <a:gd name="T33" fmla="*/ 0 h 108"/>
                  <a:gd name="T34" fmla="*/ 0 w 188"/>
                  <a:gd name="T35" fmla="*/ 0 h 108"/>
                  <a:gd name="T36" fmla="*/ 0 w 188"/>
                  <a:gd name="T37" fmla="*/ 0 h 108"/>
                  <a:gd name="T38" fmla="*/ 0 w 188"/>
                  <a:gd name="T39" fmla="*/ 0 h 108"/>
                  <a:gd name="T40" fmla="*/ 0 w 188"/>
                  <a:gd name="T41" fmla="*/ 0 h 108"/>
                  <a:gd name="T42" fmla="*/ 0 w 188"/>
                  <a:gd name="T43" fmla="*/ 0 h 108"/>
                  <a:gd name="T44" fmla="*/ 0 w 188"/>
                  <a:gd name="T45" fmla="*/ 0 h 108"/>
                  <a:gd name="T46" fmla="*/ 0 w 188"/>
                  <a:gd name="T47" fmla="*/ 0 h 108"/>
                  <a:gd name="T48" fmla="*/ 0 w 188"/>
                  <a:gd name="T49" fmla="*/ 0 h 108"/>
                  <a:gd name="T50" fmla="*/ 0 w 188"/>
                  <a:gd name="T51" fmla="*/ 0 h 1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8" h="108">
                    <a:moveTo>
                      <a:pt x="0" y="6"/>
                    </a:moveTo>
                    <a:lnTo>
                      <a:pt x="3" y="8"/>
                    </a:lnTo>
                    <a:lnTo>
                      <a:pt x="23" y="18"/>
                    </a:lnTo>
                    <a:lnTo>
                      <a:pt x="48" y="31"/>
                    </a:lnTo>
                    <a:lnTo>
                      <a:pt x="77" y="46"/>
                    </a:lnTo>
                    <a:lnTo>
                      <a:pt x="108" y="62"/>
                    </a:lnTo>
                    <a:lnTo>
                      <a:pt x="134" y="77"/>
                    </a:lnTo>
                    <a:lnTo>
                      <a:pt x="157" y="92"/>
                    </a:lnTo>
                    <a:lnTo>
                      <a:pt x="173" y="103"/>
                    </a:lnTo>
                    <a:lnTo>
                      <a:pt x="179" y="108"/>
                    </a:lnTo>
                    <a:lnTo>
                      <a:pt x="188" y="108"/>
                    </a:lnTo>
                    <a:lnTo>
                      <a:pt x="179" y="97"/>
                    </a:lnTo>
                    <a:lnTo>
                      <a:pt x="163" y="84"/>
                    </a:lnTo>
                    <a:lnTo>
                      <a:pt x="140" y="69"/>
                    </a:lnTo>
                    <a:lnTo>
                      <a:pt x="110" y="54"/>
                    </a:lnTo>
                    <a:lnTo>
                      <a:pt x="80" y="38"/>
                    </a:lnTo>
                    <a:lnTo>
                      <a:pt x="51" y="23"/>
                    </a:lnTo>
                    <a:lnTo>
                      <a:pt x="26" y="10"/>
                    </a:lnTo>
                    <a:lnTo>
                      <a:pt x="6" y="0"/>
                    </a:lnTo>
                    <a:lnTo>
                      <a:pt x="9" y="3"/>
                    </a:lnTo>
                    <a:lnTo>
                      <a:pt x="6" y="0"/>
                    </a:lnTo>
                    <a:lnTo>
                      <a:pt x="1" y="0"/>
                    </a:lnTo>
                    <a:lnTo>
                      <a:pt x="0" y="3"/>
                    </a:lnTo>
                    <a:lnTo>
                      <a:pt x="0" y="6"/>
                    </a:lnTo>
                    <a:lnTo>
                      <a:pt x="3" y="8"/>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13" name="Freeform 614"/>
              <p:cNvSpPr>
                <a:spLocks/>
              </p:cNvSpPr>
              <p:nvPr/>
            </p:nvSpPr>
            <p:spPr bwMode="auto">
              <a:xfrm>
                <a:off x="2819" y="4071"/>
                <a:ext cx="13" cy="22"/>
              </a:xfrm>
              <a:custGeom>
                <a:avLst/>
                <a:gdLst>
                  <a:gd name="T0" fmla="*/ 0 w 38"/>
                  <a:gd name="T1" fmla="*/ 0 h 66"/>
                  <a:gd name="T2" fmla="*/ 0 w 38"/>
                  <a:gd name="T3" fmla="*/ 0 h 66"/>
                  <a:gd name="T4" fmla="*/ 0 w 38"/>
                  <a:gd name="T5" fmla="*/ 0 h 66"/>
                  <a:gd name="T6" fmla="*/ 0 w 38"/>
                  <a:gd name="T7" fmla="*/ 0 h 66"/>
                  <a:gd name="T8" fmla="*/ 0 w 38"/>
                  <a:gd name="T9" fmla="*/ 0 h 66"/>
                  <a:gd name="T10" fmla="*/ 0 w 38"/>
                  <a:gd name="T11" fmla="*/ 0 h 66"/>
                  <a:gd name="T12" fmla="*/ 0 w 38"/>
                  <a:gd name="T13" fmla="*/ 0 h 66"/>
                  <a:gd name="T14" fmla="*/ 0 w 38"/>
                  <a:gd name="T15" fmla="*/ 0 h 66"/>
                  <a:gd name="T16" fmla="*/ 0 w 38"/>
                  <a:gd name="T17" fmla="*/ 0 h 66"/>
                  <a:gd name="T18" fmla="*/ 0 w 38"/>
                  <a:gd name="T19" fmla="*/ 0 h 66"/>
                  <a:gd name="T20" fmla="*/ 0 w 38"/>
                  <a:gd name="T21" fmla="*/ 0 h 66"/>
                  <a:gd name="T22" fmla="*/ 0 w 38"/>
                  <a:gd name="T23" fmla="*/ 0 h 66"/>
                  <a:gd name="T24" fmla="*/ 0 w 38"/>
                  <a:gd name="T25" fmla="*/ 0 h 66"/>
                  <a:gd name="T26" fmla="*/ 0 w 38"/>
                  <a:gd name="T27" fmla="*/ 0 h 66"/>
                  <a:gd name="T28" fmla="*/ 0 w 38"/>
                  <a:gd name="T29" fmla="*/ 0 h 66"/>
                  <a:gd name="T30" fmla="*/ 0 w 38"/>
                  <a:gd name="T31" fmla="*/ 0 h 66"/>
                  <a:gd name="T32" fmla="*/ 0 w 38"/>
                  <a:gd name="T33" fmla="*/ 0 h 66"/>
                  <a:gd name="T34" fmla="*/ 0 w 38"/>
                  <a:gd name="T35" fmla="*/ 0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8" h="66">
                    <a:moveTo>
                      <a:pt x="9" y="4"/>
                    </a:moveTo>
                    <a:lnTo>
                      <a:pt x="0" y="4"/>
                    </a:lnTo>
                    <a:lnTo>
                      <a:pt x="4" y="17"/>
                    </a:lnTo>
                    <a:lnTo>
                      <a:pt x="14" y="36"/>
                    </a:lnTo>
                    <a:lnTo>
                      <a:pt x="23" y="53"/>
                    </a:lnTo>
                    <a:lnTo>
                      <a:pt x="29" y="66"/>
                    </a:lnTo>
                    <a:lnTo>
                      <a:pt x="38" y="63"/>
                    </a:lnTo>
                    <a:lnTo>
                      <a:pt x="32" y="51"/>
                    </a:lnTo>
                    <a:lnTo>
                      <a:pt x="23" y="33"/>
                    </a:lnTo>
                    <a:lnTo>
                      <a:pt x="13" y="14"/>
                    </a:lnTo>
                    <a:lnTo>
                      <a:pt x="9" y="4"/>
                    </a:lnTo>
                    <a:lnTo>
                      <a:pt x="0" y="4"/>
                    </a:lnTo>
                    <a:lnTo>
                      <a:pt x="9" y="4"/>
                    </a:lnTo>
                    <a:lnTo>
                      <a:pt x="7" y="1"/>
                    </a:lnTo>
                    <a:lnTo>
                      <a:pt x="4" y="0"/>
                    </a:lnTo>
                    <a:lnTo>
                      <a:pt x="1" y="1"/>
                    </a:lnTo>
                    <a:lnTo>
                      <a:pt x="0" y="4"/>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14" name="Freeform 615"/>
              <p:cNvSpPr>
                <a:spLocks/>
              </p:cNvSpPr>
              <p:nvPr/>
            </p:nvSpPr>
            <p:spPr bwMode="auto">
              <a:xfrm>
                <a:off x="2780" y="4072"/>
                <a:ext cx="42" cy="101"/>
              </a:xfrm>
              <a:custGeom>
                <a:avLst/>
                <a:gdLst>
                  <a:gd name="T0" fmla="*/ 0 w 127"/>
                  <a:gd name="T1" fmla="*/ 0 h 302"/>
                  <a:gd name="T2" fmla="*/ 0 w 127"/>
                  <a:gd name="T3" fmla="*/ 0 h 302"/>
                  <a:gd name="T4" fmla="*/ 0 w 127"/>
                  <a:gd name="T5" fmla="*/ 0 h 302"/>
                  <a:gd name="T6" fmla="*/ 0 w 127"/>
                  <a:gd name="T7" fmla="*/ 0 h 302"/>
                  <a:gd name="T8" fmla="*/ 0 w 127"/>
                  <a:gd name="T9" fmla="*/ 0 h 302"/>
                  <a:gd name="T10" fmla="*/ 0 w 127"/>
                  <a:gd name="T11" fmla="*/ 0 h 302"/>
                  <a:gd name="T12" fmla="*/ 0 w 127"/>
                  <a:gd name="T13" fmla="*/ 0 h 302"/>
                  <a:gd name="T14" fmla="*/ 0 w 127"/>
                  <a:gd name="T15" fmla="*/ 0 h 302"/>
                  <a:gd name="T16" fmla="*/ 0 w 127"/>
                  <a:gd name="T17" fmla="*/ 0 h 302"/>
                  <a:gd name="T18" fmla="*/ 0 w 127"/>
                  <a:gd name="T19" fmla="*/ 0 h 302"/>
                  <a:gd name="T20" fmla="*/ 0 w 127"/>
                  <a:gd name="T21" fmla="*/ 0 h 302"/>
                  <a:gd name="T22" fmla="*/ 0 w 127"/>
                  <a:gd name="T23" fmla="*/ 0 h 302"/>
                  <a:gd name="T24" fmla="*/ 0 w 127"/>
                  <a:gd name="T25" fmla="*/ 0 h 302"/>
                  <a:gd name="T26" fmla="*/ 0 w 127"/>
                  <a:gd name="T27" fmla="*/ 0 h 302"/>
                  <a:gd name="T28" fmla="*/ 0 w 127"/>
                  <a:gd name="T29" fmla="*/ 0 h 302"/>
                  <a:gd name="T30" fmla="*/ 0 w 127"/>
                  <a:gd name="T31" fmla="*/ 0 h 302"/>
                  <a:gd name="T32" fmla="*/ 0 w 127"/>
                  <a:gd name="T33" fmla="*/ 0 h 302"/>
                  <a:gd name="T34" fmla="*/ 0 w 127"/>
                  <a:gd name="T35" fmla="*/ 0 h 302"/>
                  <a:gd name="T36" fmla="*/ 0 w 127"/>
                  <a:gd name="T37" fmla="*/ 0 h 302"/>
                  <a:gd name="T38" fmla="*/ 0 w 127"/>
                  <a:gd name="T39" fmla="*/ 0 h 302"/>
                  <a:gd name="T40" fmla="*/ 0 w 127"/>
                  <a:gd name="T41" fmla="*/ 0 h 302"/>
                  <a:gd name="T42" fmla="*/ 0 w 127"/>
                  <a:gd name="T43" fmla="*/ 0 h 302"/>
                  <a:gd name="T44" fmla="*/ 0 w 127"/>
                  <a:gd name="T45" fmla="*/ 0 h 302"/>
                  <a:gd name="T46" fmla="*/ 0 w 127"/>
                  <a:gd name="T47" fmla="*/ 0 h 302"/>
                  <a:gd name="T48" fmla="*/ 0 w 127"/>
                  <a:gd name="T49" fmla="*/ 0 h 302"/>
                  <a:gd name="T50" fmla="*/ 0 w 127"/>
                  <a:gd name="T51" fmla="*/ 0 h 3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7" h="302">
                    <a:moveTo>
                      <a:pt x="2" y="300"/>
                    </a:moveTo>
                    <a:lnTo>
                      <a:pt x="9" y="299"/>
                    </a:lnTo>
                    <a:lnTo>
                      <a:pt x="22" y="277"/>
                    </a:lnTo>
                    <a:lnTo>
                      <a:pt x="39" y="248"/>
                    </a:lnTo>
                    <a:lnTo>
                      <a:pt x="57" y="211"/>
                    </a:lnTo>
                    <a:lnTo>
                      <a:pt x="76" y="169"/>
                    </a:lnTo>
                    <a:lnTo>
                      <a:pt x="93" y="125"/>
                    </a:lnTo>
                    <a:lnTo>
                      <a:pt x="108" y="80"/>
                    </a:lnTo>
                    <a:lnTo>
                      <a:pt x="119" y="37"/>
                    </a:lnTo>
                    <a:lnTo>
                      <a:pt x="127" y="0"/>
                    </a:lnTo>
                    <a:lnTo>
                      <a:pt x="118" y="0"/>
                    </a:lnTo>
                    <a:lnTo>
                      <a:pt x="111" y="37"/>
                    </a:lnTo>
                    <a:lnTo>
                      <a:pt x="99" y="78"/>
                    </a:lnTo>
                    <a:lnTo>
                      <a:pt x="84" y="122"/>
                    </a:lnTo>
                    <a:lnTo>
                      <a:pt x="67" y="167"/>
                    </a:lnTo>
                    <a:lnTo>
                      <a:pt x="48" y="209"/>
                    </a:lnTo>
                    <a:lnTo>
                      <a:pt x="31" y="245"/>
                    </a:lnTo>
                    <a:lnTo>
                      <a:pt x="13" y="275"/>
                    </a:lnTo>
                    <a:lnTo>
                      <a:pt x="0" y="294"/>
                    </a:lnTo>
                    <a:lnTo>
                      <a:pt x="7" y="292"/>
                    </a:lnTo>
                    <a:lnTo>
                      <a:pt x="0" y="294"/>
                    </a:lnTo>
                    <a:lnTo>
                      <a:pt x="0" y="298"/>
                    </a:lnTo>
                    <a:lnTo>
                      <a:pt x="3" y="300"/>
                    </a:lnTo>
                    <a:lnTo>
                      <a:pt x="6" y="302"/>
                    </a:lnTo>
                    <a:lnTo>
                      <a:pt x="9" y="299"/>
                    </a:lnTo>
                    <a:lnTo>
                      <a:pt x="2" y="3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215" name="Freeform 616"/>
              <p:cNvSpPr>
                <a:spLocks/>
              </p:cNvSpPr>
              <p:nvPr/>
            </p:nvSpPr>
            <p:spPr bwMode="auto">
              <a:xfrm>
                <a:off x="2740" y="4138"/>
                <a:ext cx="42" cy="34"/>
              </a:xfrm>
              <a:custGeom>
                <a:avLst/>
                <a:gdLst>
                  <a:gd name="T0" fmla="*/ 0 w 125"/>
                  <a:gd name="T1" fmla="*/ 0 h 101"/>
                  <a:gd name="T2" fmla="*/ 0 w 125"/>
                  <a:gd name="T3" fmla="*/ 0 h 101"/>
                  <a:gd name="T4" fmla="*/ 0 w 125"/>
                  <a:gd name="T5" fmla="*/ 0 h 101"/>
                  <a:gd name="T6" fmla="*/ 0 w 125"/>
                  <a:gd name="T7" fmla="*/ 0 h 101"/>
                  <a:gd name="T8" fmla="*/ 0 w 125"/>
                  <a:gd name="T9" fmla="*/ 0 h 101"/>
                  <a:gd name="T10" fmla="*/ 0 w 125"/>
                  <a:gd name="T11" fmla="*/ 0 h 101"/>
                  <a:gd name="T12" fmla="*/ 0 w 125"/>
                  <a:gd name="T13" fmla="*/ 0 h 101"/>
                  <a:gd name="T14" fmla="*/ 0 w 125"/>
                  <a:gd name="T15" fmla="*/ 0 h 101"/>
                  <a:gd name="T16" fmla="*/ 0 w 125"/>
                  <a:gd name="T17" fmla="*/ 0 h 101"/>
                  <a:gd name="T18" fmla="*/ 0 w 125"/>
                  <a:gd name="T19" fmla="*/ 0 h 101"/>
                  <a:gd name="T20" fmla="*/ 0 w 125"/>
                  <a:gd name="T21" fmla="*/ 0 h 101"/>
                  <a:gd name="T22" fmla="*/ 0 w 125"/>
                  <a:gd name="T23" fmla="*/ 0 h 101"/>
                  <a:gd name="T24" fmla="*/ 0 w 125"/>
                  <a:gd name="T25" fmla="*/ 0 h 101"/>
                  <a:gd name="T26" fmla="*/ 0 w 125"/>
                  <a:gd name="T27" fmla="*/ 0 h 101"/>
                  <a:gd name="T28" fmla="*/ 0 w 125"/>
                  <a:gd name="T29" fmla="*/ 0 h 101"/>
                  <a:gd name="T30" fmla="*/ 0 w 125"/>
                  <a:gd name="T31" fmla="*/ 0 h 101"/>
                  <a:gd name="T32" fmla="*/ 0 w 125"/>
                  <a:gd name="T33" fmla="*/ 0 h 101"/>
                  <a:gd name="T34" fmla="*/ 0 w 125"/>
                  <a:gd name="T35" fmla="*/ 0 h 101"/>
                  <a:gd name="T36" fmla="*/ 0 w 125"/>
                  <a:gd name="T37" fmla="*/ 0 h 101"/>
                  <a:gd name="T38" fmla="*/ 0 w 125"/>
                  <a:gd name="T39" fmla="*/ 0 h 101"/>
                  <a:gd name="T40" fmla="*/ 0 w 125"/>
                  <a:gd name="T41" fmla="*/ 0 h 101"/>
                  <a:gd name="T42" fmla="*/ 0 w 125"/>
                  <a:gd name="T43" fmla="*/ 0 h 101"/>
                  <a:gd name="T44" fmla="*/ 0 w 125"/>
                  <a:gd name="T45" fmla="*/ 0 h 101"/>
                  <a:gd name="T46" fmla="*/ 0 w 125"/>
                  <a:gd name="T47" fmla="*/ 0 h 101"/>
                  <a:gd name="T48" fmla="*/ 0 w 125"/>
                  <a:gd name="T49" fmla="*/ 0 h 101"/>
                  <a:gd name="T50" fmla="*/ 0 w 125"/>
                  <a:gd name="T51" fmla="*/ 0 h 1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5" h="101">
                    <a:moveTo>
                      <a:pt x="9" y="4"/>
                    </a:moveTo>
                    <a:lnTo>
                      <a:pt x="0" y="8"/>
                    </a:lnTo>
                    <a:lnTo>
                      <a:pt x="9" y="15"/>
                    </a:lnTo>
                    <a:lnTo>
                      <a:pt x="19" y="24"/>
                    </a:lnTo>
                    <a:lnTo>
                      <a:pt x="34" y="38"/>
                    </a:lnTo>
                    <a:lnTo>
                      <a:pt x="50" y="50"/>
                    </a:lnTo>
                    <a:lnTo>
                      <a:pt x="67" y="64"/>
                    </a:lnTo>
                    <a:lnTo>
                      <a:pt x="85" y="77"/>
                    </a:lnTo>
                    <a:lnTo>
                      <a:pt x="104" y="89"/>
                    </a:lnTo>
                    <a:lnTo>
                      <a:pt x="120" y="101"/>
                    </a:lnTo>
                    <a:lnTo>
                      <a:pt x="125" y="93"/>
                    </a:lnTo>
                    <a:lnTo>
                      <a:pt x="109" y="81"/>
                    </a:lnTo>
                    <a:lnTo>
                      <a:pt x="91" y="69"/>
                    </a:lnTo>
                    <a:lnTo>
                      <a:pt x="73" y="55"/>
                    </a:lnTo>
                    <a:lnTo>
                      <a:pt x="56" y="42"/>
                    </a:lnTo>
                    <a:lnTo>
                      <a:pt x="40" y="30"/>
                    </a:lnTo>
                    <a:lnTo>
                      <a:pt x="25" y="19"/>
                    </a:lnTo>
                    <a:lnTo>
                      <a:pt x="15" y="10"/>
                    </a:lnTo>
                    <a:lnTo>
                      <a:pt x="9" y="3"/>
                    </a:lnTo>
                    <a:lnTo>
                      <a:pt x="0" y="7"/>
                    </a:lnTo>
                    <a:lnTo>
                      <a:pt x="9" y="3"/>
                    </a:lnTo>
                    <a:lnTo>
                      <a:pt x="6" y="0"/>
                    </a:lnTo>
                    <a:lnTo>
                      <a:pt x="3" y="2"/>
                    </a:lnTo>
                    <a:lnTo>
                      <a:pt x="0" y="4"/>
                    </a:lnTo>
                    <a:lnTo>
                      <a:pt x="0" y="8"/>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24797" name="Group 617"/>
            <p:cNvGrpSpPr>
              <a:grpSpLocks/>
            </p:cNvGrpSpPr>
            <p:nvPr/>
          </p:nvGrpSpPr>
          <p:grpSpPr bwMode="auto">
            <a:xfrm>
              <a:off x="2605" y="3918"/>
              <a:ext cx="863" cy="404"/>
              <a:chOff x="2605" y="3918"/>
              <a:chExt cx="863" cy="404"/>
            </a:xfrm>
          </p:grpSpPr>
          <p:sp>
            <p:nvSpPr>
              <p:cNvPr id="25816" name="Freeform 618"/>
              <p:cNvSpPr>
                <a:spLocks/>
              </p:cNvSpPr>
              <p:nvPr/>
            </p:nvSpPr>
            <p:spPr bwMode="auto">
              <a:xfrm>
                <a:off x="2740" y="4140"/>
                <a:ext cx="11" cy="17"/>
              </a:xfrm>
              <a:custGeom>
                <a:avLst/>
                <a:gdLst>
                  <a:gd name="T0" fmla="*/ 0 w 32"/>
                  <a:gd name="T1" fmla="*/ 0 h 53"/>
                  <a:gd name="T2" fmla="*/ 0 w 32"/>
                  <a:gd name="T3" fmla="*/ 0 h 53"/>
                  <a:gd name="T4" fmla="*/ 0 w 32"/>
                  <a:gd name="T5" fmla="*/ 0 h 53"/>
                  <a:gd name="T6" fmla="*/ 0 w 32"/>
                  <a:gd name="T7" fmla="*/ 0 h 53"/>
                  <a:gd name="T8" fmla="*/ 0 w 32"/>
                  <a:gd name="T9" fmla="*/ 0 h 53"/>
                  <a:gd name="T10" fmla="*/ 0 w 32"/>
                  <a:gd name="T11" fmla="*/ 0 h 53"/>
                  <a:gd name="T12" fmla="*/ 0 w 32"/>
                  <a:gd name="T13" fmla="*/ 0 h 53"/>
                  <a:gd name="T14" fmla="*/ 0 w 32"/>
                  <a:gd name="T15" fmla="*/ 0 h 53"/>
                  <a:gd name="T16" fmla="*/ 0 w 32"/>
                  <a:gd name="T17" fmla="*/ 0 h 53"/>
                  <a:gd name="T18" fmla="*/ 0 w 32"/>
                  <a:gd name="T19" fmla="*/ 0 h 53"/>
                  <a:gd name="T20" fmla="*/ 0 w 32"/>
                  <a:gd name="T21" fmla="*/ 0 h 53"/>
                  <a:gd name="T22" fmla="*/ 0 w 32"/>
                  <a:gd name="T23" fmla="*/ 0 h 53"/>
                  <a:gd name="T24" fmla="*/ 0 w 32"/>
                  <a:gd name="T25" fmla="*/ 0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53">
                    <a:moveTo>
                      <a:pt x="32" y="47"/>
                    </a:moveTo>
                    <a:lnTo>
                      <a:pt x="32" y="49"/>
                    </a:lnTo>
                    <a:lnTo>
                      <a:pt x="27" y="38"/>
                    </a:lnTo>
                    <a:lnTo>
                      <a:pt x="21" y="26"/>
                    </a:lnTo>
                    <a:lnTo>
                      <a:pt x="15" y="14"/>
                    </a:lnTo>
                    <a:lnTo>
                      <a:pt x="9" y="0"/>
                    </a:lnTo>
                    <a:lnTo>
                      <a:pt x="0" y="3"/>
                    </a:lnTo>
                    <a:lnTo>
                      <a:pt x="6" y="16"/>
                    </a:lnTo>
                    <a:lnTo>
                      <a:pt x="12" y="29"/>
                    </a:lnTo>
                    <a:lnTo>
                      <a:pt x="18" y="41"/>
                    </a:lnTo>
                    <a:lnTo>
                      <a:pt x="24" y="51"/>
                    </a:lnTo>
                    <a:lnTo>
                      <a:pt x="24" y="53"/>
                    </a:lnTo>
                    <a:lnTo>
                      <a:pt x="32"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17" name="Freeform 619"/>
              <p:cNvSpPr>
                <a:spLocks/>
              </p:cNvSpPr>
              <p:nvPr/>
            </p:nvSpPr>
            <p:spPr bwMode="auto">
              <a:xfrm>
                <a:off x="2748" y="4155"/>
                <a:ext cx="16" cy="19"/>
              </a:xfrm>
              <a:custGeom>
                <a:avLst/>
                <a:gdLst>
                  <a:gd name="T0" fmla="*/ 0 w 48"/>
                  <a:gd name="T1" fmla="*/ 0 h 57"/>
                  <a:gd name="T2" fmla="*/ 0 w 48"/>
                  <a:gd name="T3" fmla="*/ 0 h 57"/>
                  <a:gd name="T4" fmla="*/ 0 w 48"/>
                  <a:gd name="T5" fmla="*/ 0 h 57"/>
                  <a:gd name="T6" fmla="*/ 0 w 48"/>
                  <a:gd name="T7" fmla="*/ 0 h 57"/>
                  <a:gd name="T8" fmla="*/ 0 w 48"/>
                  <a:gd name="T9" fmla="*/ 0 h 57"/>
                  <a:gd name="T10" fmla="*/ 0 w 48"/>
                  <a:gd name="T11" fmla="*/ 0 h 57"/>
                  <a:gd name="T12" fmla="*/ 0 w 48"/>
                  <a:gd name="T13" fmla="*/ 0 h 57"/>
                  <a:gd name="T14" fmla="*/ 0 w 48"/>
                  <a:gd name="T15" fmla="*/ 0 h 57"/>
                  <a:gd name="T16" fmla="*/ 0 w 48"/>
                  <a:gd name="T17" fmla="*/ 0 h 57"/>
                  <a:gd name="T18" fmla="*/ 0 w 48"/>
                  <a:gd name="T19" fmla="*/ 0 h 57"/>
                  <a:gd name="T20" fmla="*/ 0 w 48"/>
                  <a:gd name="T21" fmla="*/ 0 h 57"/>
                  <a:gd name="T22" fmla="*/ 0 w 48"/>
                  <a:gd name="T23" fmla="*/ 0 h 57"/>
                  <a:gd name="T24" fmla="*/ 0 w 48"/>
                  <a:gd name="T25" fmla="*/ 0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57">
                    <a:moveTo>
                      <a:pt x="46" y="52"/>
                    </a:moveTo>
                    <a:lnTo>
                      <a:pt x="48" y="52"/>
                    </a:lnTo>
                    <a:lnTo>
                      <a:pt x="39" y="42"/>
                    </a:lnTo>
                    <a:lnTo>
                      <a:pt x="30" y="30"/>
                    </a:lnTo>
                    <a:lnTo>
                      <a:pt x="19" y="17"/>
                    </a:lnTo>
                    <a:lnTo>
                      <a:pt x="8" y="0"/>
                    </a:lnTo>
                    <a:lnTo>
                      <a:pt x="0" y="6"/>
                    </a:lnTo>
                    <a:lnTo>
                      <a:pt x="10" y="22"/>
                    </a:lnTo>
                    <a:lnTo>
                      <a:pt x="21" y="35"/>
                    </a:lnTo>
                    <a:lnTo>
                      <a:pt x="30" y="48"/>
                    </a:lnTo>
                    <a:lnTo>
                      <a:pt x="39" y="57"/>
                    </a:lnTo>
                    <a:lnTo>
                      <a:pt x="40" y="57"/>
                    </a:lnTo>
                    <a:lnTo>
                      <a:pt x="46"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18" name="Freeform 620"/>
              <p:cNvSpPr>
                <a:spLocks/>
              </p:cNvSpPr>
              <p:nvPr/>
            </p:nvSpPr>
            <p:spPr bwMode="auto">
              <a:xfrm>
                <a:off x="2762" y="4173"/>
                <a:ext cx="20" cy="34"/>
              </a:xfrm>
              <a:custGeom>
                <a:avLst/>
                <a:gdLst>
                  <a:gd name="T0" fmla="*/ 0 w 61"/>
                  <a:gd name="T1" fmla="*/ 0 h 103"/>
                  <a:gd name="T2" fmla="*/ 0 w 61"/>
                  <a:gd name="T3" fmla="*/ 0 h 103"/>
                  <a:gd name="T4" fmla="*/ 0 w 61"/>
                  <a:gd name="T5" fmla="*/ 0 h 103"/>
                  <a:gd name="T6" fmla="*/ 0 w 61"/>
                  <a:gd name="T7" fmla="*/ 0 h 103"/>
                  <a:gd name="T8" fmla="*/ 0 w 61"/>
                  <a:gd name="T9" fmla="*/ 0 h 103"/>
                  <a:gd name="T10" fmla="*/ 0 w 61"/>
                  <a:gd name="T11" fmla="*/ 0 h 103"/>
                  <a:gd name="T12" fmla="*/ 0 w 61"/>
                  <a:gd name="T13" fmla="*/ 0 h 103"/>
                  <a:gd name="T14" fmla="*/ 0 w 61"/>
                  <a:gd name="T15" fmla="*/ 0 h 103"/>
                  <a:gd name="T16" fmla="*/ 0 w 61"/>
                  <a:gd name="T17" fmla="*/ 0 h 103"/>
                  <a:gd name="T18" fmla="*/ 0 w 61"/>
                  <a:gd name="T19" fmla="*/ 0 h 103"/>
                  <a:gd name="T20" fmla="*/ 0 w 61"/>
                  <a:gd name="T21" fmla="*/ 0 h 103"/>
                  <a:gd name="T22" fmla="*/ 0 w 61"/>
                  <a:gd name="T23" fmla="*/ 0 h 103"/>
                  <a:gd name="T24" fmla="*/ 0 w 61"/>
                  <a:gd name="T25" fmla="*/ 0 h 103"/>
                  <a:gd name="T26" fmla="*/ 0 w 61"/>
                  <a:gd name="T27" fmla="*/ 0 h 103"/>
                  <a:gd name="T28" fmla="*/ 0 w 61"/>
                  <a:gd name="T29" fmla="*/ 0 h 103"/>
                  <a:gd name="T30" fmla="*/ 0 w 61"/>
                  <a:gd name="T31" fmla="*/ 0 h 103"/>
                  <a:gd name="T32" fmla="*/ 0 w 61"/>
                  <a:gd name="T33" fmla="*/ 0 h 103"/>
                  <a:gd name="T34" fmla="*/ 0 w 61"/>
                  <a:gd name="T35" fmla="*/ 0 h 103"/>
                  <a:gd name="T36" fmla="*/ 0 w 61"/>
                  <a:gd name="T37" fmla="*/ 0 h 103"/>
                  <a:gd name="T38" fmla="*/ 0 w 61"/>
                  <a:gd name="T39" fmla="*/ 0 h 103"/>
                  <a:gd name="T40" fmla="*/ 0 w 61"/>
                  <a:gd name="T41" fmla="*/ 0 h 103"/>
                  <a:gd name="T42" fmla="*/ 0 w 61"/>
                  <a:gd name="T43" fmla="*/ 0 h 103"/>
                  <a:gd name="T44" fmla="*/ 0 w 61"/>
                  <a:gd name="T45" fmla="*/ 0 h 103"/>
                  <a:gd name="T46" fmla="*/ 0 w 61"/>
                  <a:gd name="T47" fmla="*/ 0 h 103"/>
                  <a:gd name="T48" fmla="*/ 0 w 61"/>
                  <a:gd name="T49" fmla="*/ 0 h 103"/>
                  <a:gd name="T50" fmla="*/ 0 w 61"/>
                  <a:gd name="T51" fmla="*/ 0 h 10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1" h="103">
                    <a:moveTo>
                      <a:pt x="61" y="102"/>
                    </a:moveTo>
                    <a:lnTo>
                      <a:pt x="60" y="98"/>
                    </a:lnTo>
                    <a:lnTo>
                      <a:pt x="59" y="94"/>
                    </a:lnTo>
                    <a:lnTo>
                      <a:pt x="53" y="85"/>
                    </a:lnTo>
                    <a:lnTo>
                      <a:pt x="47" y="71"/>
                    </a:lnTo>
                    <a:lnTo>
                      <a:pt x="40" y="56"/>
                    </a:lnTo>
                    <a:lnTo>
                      <a:pt x="32" y="40"/>
                    </a:lnTo>
                    <a:lnTo>
                      <a:pt x="24" y="24"/>
                    </a:lnTo>
                    <a:lnTo>
                      <a:pt x="16" y="10"/>
                    </a:lnTo>
                    <a:lnTo>
                      <a:pt x="6" y="0"/>
                    </a:lnTo>
                    <a:lnTo>
                      <a:pt x="0" y="5"/>
                    </a:lnTo>
                    <a:lnTo>
                      <a:pt x="8" y="16"/>
                    </a:lnTo>
                    <a:lnTo>
                      <a:pt x="15" y="27"/>
                    </a:lnTo>
                    <a:lnTo>
                      <a:pt x="24" y="43"/>
                    </a:lnTo>
                    <a:lnTo>
                      <a:pt x="31" y="59"/>
                    </a:lnTo>
                    <a:lnTo>
                      <a:pt x="38" y="74"/>
                    </a:lnTo>
                    <a:lnTo>
                      <a:pt x="44" y="87"/>
                    </a:lnTo>
                    <a:lnTo>
                      <a:pt x="50" y="97"/>
                    </a:lnTo>
                    <a:lnTo>
                      <a:pt x="54" y="103"/>
                    </a:lnTo>
                    <a:lnTo>
                      <a:pt x="53" y="99"/>
                    </a:lnTo>
                    <a:lnTo>
                      <a:pt x="54" y="103"/>
                    </a:lnTo>
                    <a:lnTo>
                      <a:pt x="57" y="103"/>
                    </a:lnTo>
                    <a:lnTo>
                      <a:pt x="60" y="102"/>
                    </a:lnTo>
                    <a:lnTo>
                      <a:pt x="61" y="101"/>
                    </a:lnTo>
                    <a:lnTo>
                      <a:pt x="60" y="98"/>
                    </a:lnTo>
                    <a:lnTo>
                      <a:pt x="61"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19" name="Freeform 621"/>
              <p:cNvSpPr>
                <a:spLocks/>
              </p:cNvSpPr>
              <p:nvPr/>
            </p:nvSpPr>
            <p:spPr bwMode="auto">
              <a:xfrm>
                <a:off x="2774" y="4206"/>
                <a:ext cx="8" cy="79"/>
              </a:xfrm>
              <a:custGeom>
                <a:avLst/>
                <a:gdLst>
                  <a:gd name="T0" fmla="*/ 0 w 24"/>
                  <a:gd name="T1" fmla="*/ 0 h 238"/>
                  <a:gd name="T2" fmla="*/ 0 w 24"/>
                  <a:gd name="T3" fmla="*/ 0 h 238"/>
                  <a:gd name="T4" fmla="*/ 0 w 24"/>
                  <a:gd name="T5" fmla="*/ 0 h 238"/>
                  <a:gd name="T6" fmla="*/ 0 w 24"/>
                  <a:gd name="T7" fmla="*/ 0 h 238"/>
                  <a:gd name="T8" fmla="*/ 0 w 24"/>
                  <a:gd name="T9" fmla="*/ 0 h 238"/>
                  <a:gd name="T10" fmla="*/ 0 w 24"/>
                  <a:gd name="T11" fmla="*/ 0 h 238"/>
                  <a:gd name="T12" fmla="*/ 0 w 24"/>
                  <a:gd name="T13" fmla="*/ 0 h 238"/>
                  <a:gd name="T14" fmla="*/ 0 w 24"/>
                  <a:gd name="T15" fmla="*/ 0 h 238"/>
                  <a:gd name="T16" fmla="*/ 0 w 24"/>
                  <a:gd name="T17" fmla="*/ 0 h 238"/>
                  <a:gd name="T18" fmla="*/ 0 w 24"/>
                  <a:gd name="T19" fmla="*/ 0 h 238"/>
                  <a:gd name="T20" fmla="*/ 0 w 24"/>
                  <a:gd name="T21" fmla="*/ 0 h 238"/>
                  <a:gd name="T22" fmla="*/ 0 w 24"/>
                  <a:gd name="T23" fmla="*/ 0 h 238"/>
                  <a:gd name="T24" fmla="*/ 0 w 24"/>
                  <a:gd name="T25" fmla="*/ 0 h 238"/>
                  <a:gd name="T26" fmla="*/ 0 w 24"/>
                  <a:gd name="T27" fmla="*/ 0 h 238"/>
                  <a:gd name="T28" fmla="*/ 0 w 24"/>
                  <a:gd name="T29" fmla="*/ 0 h 238"/>
                  <a:gd name="T30" fmla="*/ 0 w 24"/>
                  <a:gd name="T31" fmla="*/ 0 h 238"/>
                  <a:gd name="T32" fmla="*/ 0 w 24"/>
                  <a:gd name="T33" fmla="*/ 0 h 238"/>
                  <a:gd name="T34" fmla="*/ 0 w 24"/>
                  <a:gd name="T35" fmla="*/ 0 h 2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8">
                    <a:moveTo>
                      <a:pt x="7" y="238"/>
                    </a:moveTo>
                    <a:lnTo>
                      <a:pt x="11" y="232"/>
                    </a:lnTo>
                    <a:lnTo>
                      <a:pt x="11" y="193"/>
                    </a:lnTo>
                    <a:lnTo>
                      <a:pt x="11" y="123"/>
                    </a:lnTo>
                    <a:lnTo>
                      <a:pt x="16" y="50"/>
                    </a:lnTo>
                    <a:lnTo>
                      <a:pt x="24" y="3"/>
                    </a:lnTo>
                    <a:lnTo>
                      <a:pt x="16" y="0"/>
                    </a:lnTo>
                    <a:lnTo>
                      <a:pt x="7" y="50"/>
                    </a:lnTo>
                    <a:lnTo>
                      <a:pt x="3" y="123"/>
                    </a:lnTo>
                    <a:lnTo>
                      <a:pt x="0" y="193"/>
                    </a:lnTo>
                    <a:lnTo>
                      <a:pt x="3" y="232"/>
                    </a:lnTo>
                    <a:lnTo>
                      <a:pt x="7" y="227"/>
                    </a:lnTo>
                    <a:lnTo>
                      <a:pt x="3" y="232"/>
                    </a:lnTo>
                    <a:lnTo>
                      <a:pt x="4" y="235"/>
                    </a:lnTo>
                    <a:lnTo>
                      <a:pt x="7" y="236"/>
                    </a:lnTo>
                    <a:lnTo>
                      <a:pt x="10" y="235"/>
                    </a:lnTo>
                    <a:lnTo>
                      <a:pt x="11" y="232"/>
                    </a:lnTo>
                    <a:lnTo>
                      <a:pt x="7" y="2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20" name="Freeform 622"/>
              <p:cNvSpPr>
                <a:spLocks/>
              </p:cNvSpPr>
              <p:nvPr/>
            </p:nvSpPr>
            <p:spPr bwMode="auto">
              <a:xfrm>
                <a:off x="2771" y="4281"/>
                <a:ext cx="5" cy="4"/>
              </a:xfrm>
              <a:custGeom>
                <a:avLst/>
                <a:gdLst>
                  <a:gd name="T0" fmla="*/ 0 w 16"/>
                  <a:gd name="T1" fmla="*/ 0 h 11"/>
                  <a:gd name="T2" fmla="*/ 0 w 16"/>
                  <a:gd name="T3" fmla="*/ 0 h 11"/>
                  <a:gd name="T4" fmla="*/ 0 w 16"/>
                  <a:gd name="T5" fmla="*/ 0 h 11"/>
                  <a:gd name="T6" fmla="*/ 0 w 16"/>
                  <a:gd name="T7" fmla="*/ 0 h 11"/>
                  <a:gd name="T8" fmla="*/ 0 w 16"/>
                  <a:gd name="T9" fmla="*/ 0 h 11"/>
                  <a:gd name="T10" fmla="*/ 0 w 16"/>
                  <a:gd name="T11" fmla="*/ 0 h 11"/>
                  <a:gd name="T12" fmla="*/ 0 w 16"/>
                  <a:gd name="T13" fmla="*/ 0 h 11"/>
                  <a:gd name="T14" fmla="*/ 0 w 16"/>
                  <a:gd name="T15" fmla="*/ 0 h 11"/>
                  <a:gd name="T16" fmla="*/ 0 w 16"/>
                  <a:gd name="T17" fmla="*/ 0 h 11"/>
                  <a:gd name="T18" fmla="*/ 0 w 16"/>
                  <a:gd name="T19" fmla="*/ 0 h 11"/>
                  <a:gd name="T20" fmla="*/ 0 w 16"/>
                  <a:gd name="T21" fmla="*/ 0 h 11"/>
                  <a:gd name="T22" fmla="*/ 0 w 16"/>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 h="11">
                    <a:moveTo>
                      <a:pt x="10" y="5"/>
                    </a:moveTo>
                    <a:lnTo>
                      <a:pt x="6" y="11"/>
                    </a:lnTo>
                    <a:lnTo>
                      <a:pt x="16" y="11"/>
                    </a:lnTo>
                    <a:lnTo>
                      <a:pt x="16" y="0"/>
                    </a:lnTo>
                    <a:lnTo>
                      <a:pt x="6" y="0"/>
                    </a:lnTo>
                    <a:lnTo>
                      <a:pt x="1" y="5"/>
                    </a:lnTo>
                    <a:lnTo>
                      <a:pt x="6" y="0"/>
                    </a:lnTo>
                    <a:lnTo>
                      <a:pt x="1" y="1"/>
                    </a:lnTo>
                    <a:lnTo>
                      <a:pt x="0" y="5"/>
                    </a:lnTo>
                    <a:lnTo>
                      <a:pt x="1" y="9"/>
                    </a:lnTo>
                    <a:lnTo>
                      <a:pt x="6" y="11"/>
                    </a:lnTo>
                    <a:lnTo>
                      <a:pt x="1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21" name="Freeform 623"/>
              <p:cNvSpPr>
                <a:spLocks/>
              </p:cNvSpPr>
              <p:nvPr/>
            </p:nvSpPr>
            <p:spPr bwMode="auto">
              <a:xfrm>
                <a:off x="2771" y="4283"/>
                <a:ext cx="4" cy="35"/>
              </a:xfrm>
              <a:custGeom>
                <a:avLst/>
                <a:gdLst>
                  <a:gd name="T0" fmla="*/ 0 w 13"/>
                  <a:gd name="T1" fmla="*/ 0 h 104"/>
                  <a:gd name="T2" fmla="*/ 0 w 13"/>
                  <a:gd name="T3" fmla="*/ 0 h 104"/>
                  <a:gd name="T4" fmla="*/ 0 w 13"/>
                  <a:gd name="T5" fmla="*/ 0 h 104"/>
                  <a:gd name="T6" fmla="*/ 0 w 13"/>
                  <a:gd name="T7" fmla="*/ 0 h 104"/>
                  <a:gd name="T8" fmla="*/ 0 w 13"/>
                  <a:gd name="T9" fmla="*/ 0 h 104"/>
                  <a:gd name="T10" fmla="*/ 0 w 13"/>
                  <a:gd name="T11" fmla="*/ 0 h 104"/>
                  <a:gd name="T12" fmla="*/ 0 w 13"/>
                  <a:gd name="T13" fmla="*/ 0 h 104"/>
                  <a:gd name="T14" fmla="*/ 0 w 13"/>
                  <a:gd name="T15" fmla="*/ 0 h 104"/>
                  <a:gd name="T16" fmla="*/ 0 w 13"/>
                  <a:gd name="T17" fmla="*/ 0 h 104"/>
                  <a:gd name="T18" fmla="*/ 0 w 13"/>
                  <a:gd name="T19" fmla="*/ 0 h 104"/>
                  <a:gd name="T20" fmla="*/ 0 w 13"/>
                  <a:gd name="T21" fmla="*/ 0 h 104"/>
                  <a:gd name="T22" fmla="*/ 0 w 13"/>
                  <a:gd name="T23" fmla="*/ 0 h 104"/>
                  <a:gd name="T24" fmla="*/ 0 w 13"/>
                  <a:gd name="T25" fmla="*/ 0 h 104"/>
                  <a:gd name="T26" fmla="*/ 0 w 13"/>
                  <a:gd name="T27" fmla="*/ 0 h 104"/>
                  <a:gd name="T28" fmla="*/ 0 w 13"/>
                  <a:gd name="T29" fmla="*/ 0 h 104"/>
                  <a:gd name="T30" fmla="*/ 0 w 13"/>
                  <a:gd name="T31" fmla="*/ 0 h 104"/>
                  <a:gd name="T32" fmla="*/ 0 w 13"/>
                  <a:gd name="T33" fmla="*/ 0 h 104"/>
                  <a:gd name="T34" fmla="*/ 0 w 13"/>
                  <a:gd name="T35" fmla="*/ 0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104">
                    <a:moveTo>
                      <a:pt x="7" y="93"/>
                    </a:moveTo>
                    <a:lnTo>
                      <a:pt x="13" y="99"/>
                    </a:lnTo>
                    <a:lnTo>
                      <a:pt x="13" y="83"/>
                    </a:lnTo>
                    <a:lnTo>
                      <a:pt x="11" y="56"/>
                    </a:lnTo>
                    <a:lnTo>
                      <a:pt x="11" y="25"/>
                    </a:lnTo>
                    <a:lnTo>
                      <a:pt x="11" y="0"/>
                    </a:lnTo>
                    <a:lnTo>
                      <a:pt x="2" y="0"/>
                    </a:lnTo>
                    <a:lnTo>
                      <a:pt x="0" y="25"/>
                    </a:lnTo>
                    <a:lnTo>
                      <a:pt x="0" y="56"/>
                    </a:lnTo>
                    <a:lnTo>
                      <a:pt x="1" y="83"/>
                    </a:lnTo>
                    <a:lnTo>
                      <a:pt x="1" y="99"/>
                    </a:lnTo>
                    <a:lnTo>
                      <a:pt x="7" y="104"/>
                    </a:lnTo>
                    <a:lnTo>
                      <a:pt x="1" y="99"/>
                    </a:lnTo>
                    <a:lnTo>
                      <a:pt x="2" y="103"/>
                    </a:lnTo>
                    <a:lnTo>
                      <a:pt x="7" y="104"/>
                    </a:lnTo>
                    <a:lnTo>
                      <a:pt x="11" y="103"/>
                    </a:lnTo>
                    <a:lnTo>
                      <a:pt x="13" y="99"/>
                    </a:lnTo>
                    <a:lnTo>
                      <a:pt x="7"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22" name="Freeform 624"/>
              <p:cNvSpPr>
                <a:spLocks/>
              </p:cNvSpPr>
              <p:nvPr/>
            </p:nvSpPr>
            <p:spPr bwMode="auto">
              <a:xfrm>
                <a:off x="2773" y="4314"/>
                <a:ext cx="64" cy="4"/>
              </a:xfrm>
              <a:custGeom>
                <a:avLst/>
                <a:gdLst>
                  <a:gd name="T0" fmla="*/ 0 w 193"/>
                  <a:gd name="T1" fmla="*/ 0 h 11"/>
                  <a:gd name="T2" fmla="*/ 0 w 193"/>
                  <a:gd name="T3" fmla="*/ 0 h 11"/>
                  <a:gd name="T4" fmla="*/ 0 w 193"/>
                  <a:gd name="T5" fmla="*/ 0 h 11"/>
                  <a:gd name="T6" fmla="*/ 0 w 193"/>
                  <a:gd name="T7" fmla="*/ 0 h 11"/>
                  <a:gd name="T8" fmla="*/ 0 w 193"/>
                  <a:gd name="T9" fmla="*/ 0 h 11"/>
                  <a:gd name="T10" fmla="*/ 0 w 193"/>
                  <a:gd name="T11" fmla="*/ 0 h 11"/>
                  <a:gd name="T12" fmla="*/ 0 w 193"/>
                  <a:gd name="T13" fmla="*/ 0 h 11"/>
                  <a:gd name="T14" fmla="*/ 0 w 193"/>
                  <a:gd name="T15" fmla="*/ 0 h 11"/>
                  <a:gd name="T16" fmla="*/ 0 w 193"/>
                  <a:gd name="T17" fmla="*/ 0 h 11"/>
                  <a:gd name="T18" fmla="*/ 0 w 193"/>
                  <a:gd name="T19" fmla="*/ 0 h 11"/>
                  <a:gd name="T20" fmla="*/ 0 w 193"/>
                  <a:gd name="T21" fmla="*/ 0 h 11"/>
                  <a:gd name="T22" fmla="*/ 0 w 193"/>
                  <a:gd name="T23" fmla="*/ 0 h 11"/>
                  <a:gd name="T24" fmla="*/ 0 w 193"/>
                  <a:gd name="T25" fmla="*/ 0 h 11"/>
                  <a:gd name="T26" fmla="*/ 0 w 193"/>
                  <a:gd name="T27" fmla="*/ 0 h 11"/>
                  <a:gd name="T28" fmla="*/ 0 w 193"/>
                  <a:gd name="T29" fmla="*/ 0 h 11"/>
                  <a:gd name="T30" fmla="*/ 0 w 193"/>
                  <a:gd name="T31" fmla="*/ 0 h 11"/>
                  <a:gd name="T32" fmla="*/ 0 w 193"/>
                  <a:gd name="T33" fmla="*/ 0 h 11"/>
                  <a:gd name="T34" fmla="*/ 0 w 193"/>
                  <a:gd name="T35" fmla="*/ 0 h 11"/>
                  <a:gd name="T36" fmla="*/ 0 w 193"/>
                  <a:gd name="T37" fmla="*/ 0 h 11"/>
                  <a:gd name="T38" fmla="*/ 0 w 193"/>
                  <a:gd name="T39" fmla="*/ 0 h 11"/>
                  <a:gd name="T40" fmla="*/ 0 w 193"/>
                  <a:gd name="T41" fmla="*/ 0 h 11"/>
                  <a:gd name="T42" fmla="*/ 0 w 193"/>
                  <a:gd name="T43" fmla="*/ 0 h 11"/>
                  <a:gd name="T44" fmla="*/ 0 w 193"/>
                  <a:gd name="T45" fmla="*/ 0 h 11"/>
                  <a:gd name="T46" fmla="*/ 0 w 193"/>
                  <a:gd name="T47" fmla="*/ 0 h 11"/>
                  <a:gd name="T48" fmla="*/ 0 w 193"/>
                  <a:gd name="T49" fmla="*/ 0 h 11"/>
                  <a:gd name="T50" fmla="*/ 0 w 193"/>
                  <a:gd name="T51" fmla="*/ 0 h 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3" h="11">
                    <a:moveTo>
                      <a:pt x="183" y="6"/>
                    </a:moveTo>
                    <a:lnTo>
                      <a:pt x="187" y="0"/>
                    </a:lnTo>
                    <a:lnTo>
                      <a:pt x="180" y="0"/>
                    </a:lnTo>
                    <a:lnTo>
                      <a:pt x="160" y="0"/>
                    </a:lnTo>
                    <a:lnTo>
                      <a:pt x="131" y="0"/>
                    </a:lnTo>
                    <a:lnTo>
                      <a:pt x="97" y="0"/>
                    </a:lnTo>
                    <a:lnTo>
                      <a:pt x="64" y="0"/>
                    </a:lnTo>
                    <a:lnTo>
                      <a:pt x="33" y="0"/>
                    </a:lnTo>
                    <a:lnTo>
                      <a:pt x="11" y="0"/>
                    </a:lnTo>
                    <a:lnTo>
                      <a:pt x="0" y="0"/>
                    </a:lnTo>
                    <a:lnTo>
                      <a:pt x="0" y="11"/>
                    </a:lnTo>
                    <a:lnTo>
                      <a:pt x="11" y="11"/>
                    </a:lnTo>
                    <a:lnTo>
                      <a:pt x="33" y="11"/>
                    </a:lnTo>
                    <a:lnTo>
                      <a:pt x="64" y="11"/>
                    </a:lnTo>
                    <a:lnTo>
                      <a:pt x="97" y="11"/>
                    </a:lnTo>
                    <a:lnTo>
                      <a:pt x="131" y="11"/>
                    </a:lnTo>
                    <a:lnTo>
                      <a:pt x="160" y="11"/>
                    </a:lnTo>
                    <a:lnTo>
                      <a:pt x="180" y="11"/>
                    </a:lnTo>
                    <a:lnTo>
                      <a:pt x="187" y="11"/>
                    </a:lnTo>
                    <a:lnTo>
                      <a:pt x="192" y="6"/>
                    </a:lnTo>
                    <a:lnTo>
                      <a:pt x="187" y="11"/>
                    </a:lnTo>
                    <a:lnTo>
                      <a:pt x="192" y="10"/>
                    </a:lnTo>
                    <a:lnTo>
                      <a:pt x="193" y="6"/>
                    </a:lnTo>
                    <a:lnTo>
                      <a:pt x="192" y="2"/>
                    </a:lnTo>
                    <a:lnTo>
                      <a:pt x="187" y="0"/>
                    </a:lnTo>
                    <a:lnTo>
                      <a:pt x="18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23" name="Freeform 625"/>
              <p:cNvSpPr>
                <a:spLocks/>
              </p:cNvSpPr>
              <p:nvPr/>
            </p:nvSpPr>
            <p:spPr bwMode="auto">
              <a:xfrm>
                <a:off x="2834" y="4283"/>
                <a:ext cx="4" cy="33"/>
              </a:xfrm>
              <a:custGeom>
                <a:avLst/>
                <a:gdLst>
                  <a:gd name="T0" fmla="*/ 0 w 13"/>
                  <a:gd name="T1" fmla="*/ 0 h 100"/>
                  <a:gd name="T2" fmla="*/ 0 w 13"/>
                  <a:gd name="T3" fmla="*/ 0 h 100"/>
                  <a:gd name="T4" fmla="*/ 0 w 13"/>
                  <a:gd name="T5" fmla="*/ 0 h 100"/>
                  <a:gd name="T6" fmla="*/ 0 w 13"/>
                  <a:gd name="T7" fmla="*/ 0 h 100"/>
                  <a:gd name="T8" fmla="*/ 0 w 13"/>
                  <a:gd name="T9" fmla="*/ 0 h 100"/>
                  <a:gd name="T10" fmla="*/ 0 w 13"/>
                  <a:gd name="T11" fmla="*/ 0 h 100"/>
                  <a:gd name="T12" fmla="*/ 0 w 13"/>
                  <a:gd name="T13" fmla="*/ 0 h 100"/>
                  <a:gd name="T14" fmla="*/ 0 w 13"/>
                  <a:gd name="T15" fmla="*/ 0 h 100"/>
                  <a:gd name="T16" fmla="*/ 0 w 13"/>
                  <a:gd name="T17" fmla="*/ 0 h 100"/>
                  <a:gd name="T18" fmla="*/ 0 w 13"/>
                  <a:gd name="T19" fmla="*/ 0 h 100"/>
                  <a:gd name="T20" fmla="*/ 0 w 13"/>
                  <a:gd name="T21" fmla="*/ 0 h 100"/>
                  <a:gd name="T22" fmla="*/ 0 w 13"/>
                  <a:gd name="T23" fmla="*/ 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 h="100">
                    <a:moveTo>
                      <a:pt x="7" y="10"/>
                    </a:moveTo>
                    <a:lnTo>
                      <a:pt x="3" y="5"/>
                    </a:lnTo>
                    <a:lnTo>
                      <a:pt x="0" y="100"/>
                    </a:lnTo>
                    <a:lnTo>
                      <a:pt x="9" y="100"/>
                    </a:lnTo>
                    <a:lnTo>
                      <a:pt x="12" y="5"/>
                    </a:lnTo>
                    <a:lnTo>
                      <a:pt x="7" y="1"/>
                    </a:lnTo>
                    <a:lnTo>
                      <a:pt x="13" y="5"/>
                    </a:lnTo>
                    <a:lnTo>
                      <a:pt x="12" y="1"/>
                    </a:lnTo>
                    <a:lnTo>
                      <a:pt x="7" y="0"/>
                    </a:lnTo>
                    <a:lnTo>
                      <a:pt x="3" y="1"/>
                    </a:lnTo>
                    <a:lnTo>
                      <a:pt x="1" y="5"/>
                    </a:lnTo>
                    <a:lnTo>
                      <a:pt x="7"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24" name="Freeform 626"/>
              <p:cNvSpPr>
                <a:spLocks/>
              </p:cNvSpPr>
              <p:nvPr/>
            </p:nvSpPr>
            <p:spPr bwMode="auto">
              <a:xfrm>
                <a:off x="2828" y="4282"/>
                <a:ext cx="8" cy="4"/>
              </a:xfrm>
              <a:custGeom>
                <a:avLst/>
                <a:gdLst>
                  <a:gd name="T0" fmla="*/ 0 w 26"/>
                  <a:gd name="T1" fmla="*/ 0 h 11"/>
                  <a:gd name="T2" fmla="*/ 0 w 26"/>
                  <a:gd name="T3" fmla="*/ 0 h 11"/>
                  <a:gd name="T4" fmla="*/ 0 w 26"/>
                  <a:gd name="T5" fmla="*/ 0 h 11"/>
                  <a:gd name="T6" fmla="*/ 0 w 26"/>
                  <a:gd name="T7" fmla="*/ 0 h 11"/>
                  <a:gd name="T8" fmla="*/ 0 w 26"/>
                  <a:gd name="T9" fmla="*/ 0 h 11"/>
                  <a:gd name="T10" fmla="*/ 0 w 26"/>
                  <a:gd name="T11" fmla="*/ 0 h 11"/>
                  <a:gd name="T12" fmla="*/ 0 w 26"/>
                  <a:gd name="T13" fmla="*/ 0 h 11"/>
                  <a:gd name="T14" fmla="*/ 0 w 26"/>
                  <a:gd name="T15" fmla="*/ 0 h 11"/>
                  <a:gd name="T16" fmla="*/ 0 w 26"/>
                  <a:gd name="T17" fmla="*/ 0 h 11"/>
                  <a:gd name="T18" fmla="*/ 0 w 26"/>
                  <a:gd name="T19" fmla="*/ 0 h 11"/>
                  <a:gd name="T20" fmla="*/ 0 w 26"/>
                  <a:gd name="T21" fmla="*/ 0 h 11"/>
                  <a:gd name="T22" fmla="*/ 0 w 26"/>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11">
                    <a:moveTo>
                      <a:pt x="2" y="6"/>
                    </a:moveTo>
                    <a:lnTo>
                      <a:pt x="4" y="8"/>
                    </a:lnTo>
                    <a:lnTo>
                      <a:pt x="26" y="11"/>
                    </a:lnTo>
                    <a:lnTo>
                      <a:pt x="26" y="2"/>
                    </a:lnTo>
                    <a:lnTo>
                      <a:pt x="4" y="0"/>
                    </a:lnTo>
                    <a:lnTo>
                      <a:pt x="7" y="1"/>
                    </a:lnTo>
                    <a:lnTo>
                      <a:pt x="4" y="0"/>
                    </a:lnTo>
                    <a:lnTo>
                      <a:pt x="2" y="1"/>
                    </a:lnTo>
                    <a:lnTo>
                      <a:pt x="0" y="4"/>
                    </a:lnTo>
                    <a:lnTo>
                      <a:pt x="2" y="6"/>
                    </a:lnTo>
                    <a:lnTo>
                      <a:pt x="4" y="8"/>
                    </a:lnTo>
                    <a:lnTo>
                      <a:pt x="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25" name="Freeform 627"/>
              <p:cNvSpPr>
                <a:spLocks/>
              </p:cNvSpPr>
              <p:nvPr/>
            </p:nvSpPr>
            <p:spPr bwMode="auto">
              <a:xfrm>
                <a:off x="2798" y="4222"/>
                <a:ext cx="32" cy="62"/>
              </a:xfrm>
              <a:custGeom>
                <a:avLst/>
                <a:gdLst>
                  <a:gd name="T0" fmla="*/ 0 w 96"/>
                  <a:gd name="T1" fmla="*/ 0 h 187"/>
                  <a:gd name="T2" fmla="*/ 0 w 96"/>
                  <a:gd name="T3" fmla="*/ 0 h 187"/>
                  <a:gd name="T4" fmla="*/ 0 w 96"/>
                  <a:gd name="T5" fmla="*/ 0 h 187"/>
                  <a:gd name="T6" fmla="*/ 0 w 96"/>
                  <a:gd name="T7" fmla="*/ 0 h 187"/>
                  <a:gd name="T8" fmla="*/ 0 w 96"/>
                  <a:gd name="T9" fmla="*/ 0 h 187"/>
                  <a:gd name="T10" fmla="*/ 0 w 96"/>
                  <a:gd name="T11" fmla="*/ 0 h 187"/>
                  <a:gd name="T12" fmla="*/ 0 w 96"/>
                  <a:gd name="T13" fmla="*/ 0 h 187"/>
                  <a:gd name="T14" fmla="*/ 0 w 96"/>
                  <a:gd name="T15" fmla="*/ 0 h 187"/>
                  <a:gd name="T16" fmla="*/ 0 w 96"/>
                  <a:gd name="T17" fmla="*/ 0 h 187"/>
                  <a:gd name="T18" fmla="*/ 0 w 96"/>
                  <a:gd name="T19" fmla="*/ 0 h 187"/>
                  <a:gd name="T20" fmla="*/ 0 w 96"/>
                  <a:gd name="T21" fmla="*/ 0 h 187"/>
                  <a:gd name="T22" fmla="*/ 0 w 96"/>
                  <a:gd name="T23" fmla="*/ 0 h 187"/>
                  <a:gd name="T24" fmla="*/ 0 w 96"/>
                  <a:gd name="T25" fmla="*/ 0 h 187"/>
                  <a:gd name="T26" fmla="*/ 0 w 96"/>
                  <a:gd name="T27" fmla="*/ 0 h 187"/>
                  <a:gd name="T28" fmla="*/ 0 w 96"/>
                  <a:gd name="T29" fmla="*/ 0 h 187"/>
                  <a:gd name="T30" fmla="*/ 0 w 96"/>
                  <a:gd name="T31" fmla="*/ 0 h 187"/>
                  <a:gd name="T32" fmla="*/ 0 w 96"/>
                  <a:gd name="T33" fmla="*/ 0 h 187"/>
                  <a:gd name="T34" fmla="*/ 0 w 96"/>
                  <a:gd name="T35" fmla="*/ 0 h 187"/>
                  <a:gd name="T36" fmla="*/ 0 w 96"/>
                  <a:gd name="T37" fmla="*/ 0 h 187"/>
                  <a:gd name="T38" fmla="*/ 0 w 96"/>
                  <a:gd name="T39" fmla="*/ 0 h 187"/>
                  <a:gd name="T40" fmla="*/ 0 w 96"/>
                  <a:gd name="T41" fmla="*/ 0 h 187"/>
                  <a:gd name="T42" fmla="*/ 0 w 96"/>
                  <a:gd name="T43" fmla="*/ 0 h 187"/>
                  <a:gd name="T44" fmla="*/ 0 w 96"/>
                  <a:gd name="T45" fmla="*/ 0 h 187"/>
                  <a:gd name="T46" fmla="*/ 0 w 96"/>
                  <a:gd name="T47" fmla="*/ 0 h 187"/>
                  <a:gd name="T48" fmla="*/ 0 w 96"/>
                  <a:gd name="T49" fmla="*/ 0 h 187"/>
                  <a:gd name="T50" fmla="*/ 0 w 96"/>
                  <a:gd name="T51" fmla="*/ 0 h 18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6" h="187">
                    <a:moveTo>
                      <a:pt x="9" y="1"/>
                    </a:moveTo>
                    <a:lnTo>
                      <a:pt x="0" y="4"/>
                    </a:lnTo>
                    <a:lnTo>
                      <a:pt x="3" y="20"/>
                    </a:lnTo>
                    <a:lnTo>
                      <a:pt x="12" y="42"/>
                    </a:lnTo>
                    <a:lnTo>
                      <a:pt x="22" y="69"/>
                    </a:lnTo>
                    <a:lnTo>
                      <a:pt x="37" y="97"/>
                    </a:lnTo>
                    <a:lnTo>
                      <a:pt x="50" y="127"/>
                    </a:lnTo>
                    <a:lnTo>
                      <a:pt x="64" y="152"/>
                    </a:lnTo>
                    <a:lnTo>
                      <a:pt x="77" y="174"/>
                    </a:lnTo>
                    <a:lnTo>
                      <a:pt x="91" y="187"/>
                    </a:lnTo>
                    <a:lnTo>
                      <a:pt x="96" y="182"/>
                    </a:lnTo>
                    <a:lnTo>
                      <a:pt x="86" y="169"/>
                    </a:lnTo>
                    <a:lnTo>
                      <a:pt x="73" y="150"/>
                    </a:lnTo>
                    <a:lnTo>
                      <a:pt x="59" y="124"/>
                    </a:lnTo>
                    <a:lnTo>
                      <a:pt x="45" y="94"/>
                    </a:lnTo>
                    <a:lnTo>
                      <a:pt x="31" y="66"/>
                    </a:lnTo>
                    <a:lnTo>
                      <a:pt x="21" y="39"/>
                    </a:lnTo>
                    <a:lnTo>
                      <a:pt x="12" y="18"/>
                    </a:lnTo>
                    <a:lnTo>
                      <a:pt x="9" y="4"/>
                    </a:lnTo>
                    <a:lnTo>
                      <a:pt x="0" y="7"/>
                    </a:lnTo>
                    <a:lnTo>
                      <a:pt x="9" y="4"/>
                    </a:lnTo>
                    <a:lnTo>
                      <a:pt x="8" y="1"/>
                    </a:lnTo>
                    <a:lnTo>
                      <a:pt x="5" y="0"/>
                    </a:lnTo>
                    <a:lnTo>
                      <a:pt x="2" y="1"/>
                    </a:lnTo>
                    <a:lnTo>
                      <a:pt x="0" y="4"/>
                    </a:lnTo>
                    <a:lnTo>
                      <a:pt x="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26" name="Freeform 628"/>
              <p:cNvSpPr>
                <a:spLocks/>
              </p:cNvSpPr>
              <p:nvPr/>
            </p:nvSpPr>
            <p:spPr bwMode="auto">
              <a:xfrm>
                <a:off x="2798" y="4222"/>
                <a:ext cx="18" cy="22"/>
              </a:xfrm>
              <a:custGeom>
                <a:avLst/>
                <a:gdLst>
                  <a:gd name="T0" fmla="*/ 0 w 54"/>
                  <a:gd name="T1" fmla="*/ 0 h 65"/>
                  <a:gd name="T2" fmla="*/ 0 w 54"/>
                  <a:gd name="T3" fmla="*/ 0 h 65"/>
                  <a:gd name="T4" fmla="*/ 0 w 54"/>
                  <a:gd name="T5" fmla="*/ 0 h 65"/>
                  <a:gd name="T6" fmla="*/ 0 w 54"/>
                  <a:gd name="T7" fmla="*/ 0 h 65"/>
                  <a:gd name="T8" fmla="*/ 0 w 54"/>
                  <a:gd name="T9" fmla="*/ 0 h 65"/>
                  <a:gd name="T10" fmla="*/ 0 w 54"/>
                  <a:gd name="T11" fmla="*/ 0 h 65"/>
                  <a:gd name="T12" fmla="*/ 0 w 54"/>
                  <a:gd name="T13" fmla="*/ 0 h 65"/>
                  <a:gd name="T14" fmla="*/ 0 w 54"/>
                  <a:gd name="T15" fmla="*/ 0 h 65"/>
                  <a:gd name="T16" fmla="*/ 0 w 54"/>
                  <a:gd name="T17" fmla="*/ 0 h 65"/>
                  <a:gd name="T18" fmla="*/ 0 w 54"/>
                  <a:gd name="T19" fmla="*/ 0 h 65"/>
                  <a:gd name="T20" fmla="*/ 0 w 54"/>
                  <a:gd name="T21" fmla="*/ 0 h 65"/>
                  <a:gd name="T22" fmla="*/ 0 w 54"/>
                  <a:gd name="T23" fmla="*/ 0 h 65"/>
                  <a:gd name="T24" fmla="*/ 0 w 54"/>
                  <a:gd name="T25" fmla="*/ 0 h 65"/>
                  <a:gd name="T26" fmla="*/ 0 w 54"/>
                  <a:gd name="T27" fmla="*/ 0 h 65"/>
                  <a:gd name="T28" fmla="*/ 0 w 54"/>
                  <a:gd name="T29" fmla="*/ 0 h 65"/>
                  <a:gd name="T30" fmla="*/ 0 w 54"/>
                  <a:gd name="T31" fmla="*/ 0 h 65"/>
                  <a:gd name="T32" fmla="*/ 0 w 54"/>
                  <a:gd name="T33" fmla="*/ 0 h 65"/>
                  <a:gd name="T34" fmla="*/ 0 w 54"/>
                  <a:gd name="T35" fmla="*/ 0 h 65"/>
                  <a:gd name="T36" fmla="*/ 0 w 54"/>
                  <a:gd name="T37" fmla="*/ 0 h 65"/>
                  <a:gd name="T38" fmla="*/ 0 w 54"/>
                  <a:gd name="T39" fmla="*/ 0 h 65"/>
                  <a:gd name="T40" fmla="*/ 0 w 54"/>
                  <a:gd name="T41" fmla="*/ 0 h 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4" h="65">
                    <a:moveTo>
                      <a:pt x="54" y="54"/>
                    </a:moveTo>
                    <a:lnTo>
                      <a:pt x="54" y="54"/>
                    </a:lnTo>
                    <a:lnTo>
                      <a:pt x="51" y="54"/>
                    </a:lnTo>
                    <a:lnTo>
                      <a:pt x="48" y="52"/>
                    </a:lnTo>
                    <a:lnTo>
                      <a:pt x="43" y="48"/>
                    </a:lnTo>
                    <a:lnTo>
                      <a:pt x="38" y="41"/>
                    </a:lnTo>
                    <a:lnTo>
                      <a:pt x="32" y="33"/>
                    </a:lnTo>
                    <a:lnTo>
                      <a:pt x="25" y="23"/>
                    </a:lnTo>
                    <a:lnTo>
                      <a:pt x="18" y="12"/>
                    </a:lnTo>
                    <a:lnTo>
                      <a:pt x="9" y="0"/>
                    </a:lnTo>
                    <a:lnTo>
                      <a:pt x="0" y="6"/>
                    </a:lnTo>
                    <a:lnTo>
                      <a:pt x="9" y="18"/>
                    </a:lnTo>
                    <a:lnTo>
                      <a:pt x="16" y="29"/>
                    </a:lnTo>
                    <a:lnTo>
                      <a:pt x="24" y="38"/>
                    </a:lnTo>
                    <a:lnTo>
                      <a:pt x="29" y="46"/>
                    </a:lnTo>
                    <a:lnTo>
                      <a:pt x="37" y="53"/>
                    </a:lnTo>
                    <a:lnTo>
                      <a:pt x="43" y="60"/>
                    </a:lnTo>
                    <a:lnTo>
                      <a:pt x="48" y="62"/>
                    </a:lnTo>
                    <a:lnTo>
                      <a:pt x="54" y="65"/>
                    </a:lnTo>
                    <a:lnTo>
                      <a:pt x="54"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27" name="Freeform 629"/>
              <p:cNvSpPr>
                <a:spLocks/>
              </p:cNvSpPr>
              <p:nvPr/>
            </p:nvSpPr>
            <p:spPr bwMode="auto">
              <a:xfrm>
                <a:off x="2816" y="4222"/>
                <a:ext cx="47" cy="22"/>
              </a:xfrm>
              <a:custGeom>
                <a:avLst/>
                <a:gdLst>
                  <a:gd name="T0" fmla="*/ 0 w 140"/>
                  <a:gd name="T1" fmla="*/ 0 h 65"/>
                  <a:gd name="T2" fmla="*/ 0 w 140"/>
                  <a:gd name="T3" fmla="*/ 0 h 65"/>
                  <a:gd name="T4" fmla="*/ 0 w 140"/>
                  <a:gd name="T5" fmla="*/ 0 h 65"/>
                  <a:gd name="T6" fmla="*/ 0 w 140"/>
                  <a:gd name="T7" fmla="*/ 0 h 65"/>
                  <a:gd name="T8" fmla="*/ 0 w 140"/>
                  <a:gd name="T9" fmla="*/ 0 h 65"/>
                  <a:gd name="T10" fmla="*/ 0 w 140"/>
                  <a:gd name="T11" fmla="*/ 0 h 65"/>
                  <a:gd name="T12" fmla="*/ 0 w 140"/>
                  <a:gd name="T13" fmla="*/ 0 h 65"/>
                  <a:gd name="T14" fmla="*/ 0 w 140"/>
                  <a:gd name="T15" fmla="*/ 0 h 65"/>
                  <a:gd name="T16" fmla="*/ 0 w 140"/>
                  <a:gd name="T17" fmla="*/ 0 h 65"/>
                  <a:gd name="T18" fmla="*/ 0 w 140"/>
                  <a:gd name="T19" fmla="*/ 0 h 65"/>
                  <a:gd name="T20" fmla="*/ 0 w 140"/>
                  <a:gd name="T21" fmla="*/ 0 h 65"/>
                  <a:gd name="T22" fmla="*/ 0 w 140"/>
                  <a:gd name="T23" fmla="*/ 0 h 65"/>
                  <a:gd name="T24" fmla="*/ 0 w 140"/>
                  <a:gd name="T25" fmla="*/ 0 h 65"/>
                  <a:gd name="T26" fmla="*/ 0 w 140"/>
                  <a:gd name="T27" fmla="*/ 0 h 65"/>
                  <a:gd name="T28" fmla="*/ 0 w 140"/>
                  <a:gd name="T29" fmla="*/ 0 h 65"/>
                  <a:gd name="T30" fmla="*/ 0 w 140"/>
                  <a:gd name="T31" fmla="*/ 0 h 65"/>
                  <a:gd name="T32" fmla="*/ 0 w 140"/>
                  <a:gd name="T33" fmla="*/ 0 h 65"/>
                  <a:gd name="T34" fmla="*/ 0 w 140"/>
                  <a:gd name="T35" fmla="*/ 0 h 65"/>
                  <a:gd name="T36" fmla="*/ 0 w 140"/>
                  <a:gd name="T37" fmla="*/ 0 h 65"/>
                  <a:gd name="T38" fmla="*/ 0 w 140"/>
                  <a:gd name="T39" fmla="*/ 0 h 65"/>
                  <a:gd name="T40" fmla="*/ 0 w 140"/>
                  <a:gd name="T41" fmla="*/ 0 h 65"/>
                  <a:gd name="T42" fmla="*/ 0 w 140"/>
                  <a:gd name="T43" fmla="*/ 0 h 65"/>
                  <a:gd name="T44" fmla="*/ 0 w 140"/>
                  <a:gd name="T45" fmla="*/ 0 h 65"/>
                  <a:gd name="T46" fmla="*/ 0 w 140"/>
                  <a:gd name="T47" fmla="*/ 0 h 65"/>
                  <a:gd name="T48" fmla="*/ 0 w 140"/>
                  <a:gd name="T49" fmla="*/ 0 h 65"/>
                  <a:gd name="T50" fmla="*/ 0 w 140"/>
                  <a:gd name="T51" fmla="*/ 0 h 6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0" h="65">
                    <a:moveTo>
                      <a:pt x="138" y="8"/>
                    </a:moveTo>
                    <a:lnTo>
                      <a:pt x="131" y="4"/>
                    </a:lnTo>
                    <a:lnTo>
                      <a:pt x="128" y="11"/>
                    </a:lnTo>
                    <a:lnTo>
                      <a:pt x="115" y="19"/>
                    </a:lnTo>
                    <a:lnTo>
                      <a:pt x="95" y="27"/>
                    </a:lnTo>
                    <a:lnTo>
                      <a:pt x="71" y="37"/>
                    </a:lnTo>
                    <a:lnTo>
                      <a:pt x="47" y="45"/>
                    </a:lnTo>
                    <a:lnTo>
                      <a:pt x="25" y="50"/>
                    </a:lnTo>
                    <a:lnTo>
                      <a:pt x="9" y="54"/>
                    </a:lnTo>
                    <a:lnTo>
                      <a:pt x="0" y="54"/>
                    </a:lnTo>
                    <a:lnTo>
                      <a:pt x="0" y="65"/>
                    </a:lnTo>
                    <a:lnTo>
                      <a:pt x="9" y="62"/>
                    </a:lnTo>
                    <a:lnTo>
                      <a:pt x="28" y="58"/>
                    </a:lnTo>
                    <a:lnTo>
                      <a:pt x="50" y="53"/>
                    </a:lnTo>
                    <a:lnTo>
                      <a:pt x="74" y="45"/>
                    </a:lnTo>
                    <a:lnTo>
                      <a:pt x="98" y="35"/>
                    </a:lnTo>
                    <a:lnTo>
                      <a:pt x="118" y="27"/>
                    </a:lnTo>
                    <a:lnTo>
                      <a:pt x="134" y="17"/>
                    </a:lnTo>
                    <a:lnTo>
                      <a:pt x="140" y="4"/>
                    </a:lnTo>
                    <a:lnTo>
                      <a:pt x="132" y="0"/>
                    </a:lnTo>
                    <a:lnTo>
                      <a:pt x="140" y="4"/>
                    </a:lnTo>
                    <a:lnTo>
                      <a:pt x="138" y="2"/>
                    </a:lnTo>
                    <a:lnTo>
                      <a:pt x="135" y="0"/>
                    </a:lnTo>
                    <a:lnTo>
                      <a:pt x="132" y="2"/>
                    </a:lnTo>
                    <a:lnTo>
                      <a:pt x="131" y="4"/>
                    </a:lnTo>
                    <a:lnTo>
                      <a:pt x="13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28" name="Freeform 630"/>
              <p:cNvSpPr>
                <a:spLocks/>
              </p:cNvSpPr>
              <p:nvPr/>
            </p:nvSpPr>
            <p:spPr bwMode="auto">
              <a:xfrm>
                <a:off x="2823" y="4203"/>
                <a:ext cx="39" cy="23"/>
              </a:xfrm>
              <a:custGeom>
                <a:avLst/>
                <a:gdLst>
                  <a:gd name="T0" fmla="*/ 0 w 117"/>
                  <a:gd name="T1" fmla="*/ 0 h 70"/>
                  <a:gd name="T2" fmla="*/ 0 w 117"/>
                  <a:gd name="T3" fmla="*/ 0 h 70"/>
                  <a:gd name="T4" fmla="*/ 0 w 117"/>
                  <a:gd name="T5" fmla="*/ 0 h 70"/>
                  <a:gd name="T6" fmla="*/ 0 w 117"/>
                  <a:gd name="T7" fmla="*/ 0 h 70"/>
                  <a:gd name="T8" fmla="*/ 0 w 117"/>
                  <a:gd name="T9" fmla="*/ 0 h 70"/>
                  <a:gd name="T10" fmla="*/ 0 w 117"/>
                  <a:gd name="T11" fmla="*/ 0 h 70"/>
                  <a:gd name="T12" fmla="*/ 0 w 117"/>
                  <a:gd name="T13" fmla="*/ 0 h 70"/>
                  <a:gd name="T14" fmla="*/ 0 w 117"/>
                  <a:gd name="T15" fmla="*/ 0 h 70"/>
                  <a:gd name="T16" fmla="*/ 0 w 117"/>
                  <a:gd name="T17" fmla="*/ 0 h 70"/>
                  <a:gd name="T18" fmla="*/ 0 w 117"/>
                  <a:gd name="T19" fmla="*/ 0 h 70"/>
                  <a:gd name="T20" fmla="*/ 0 w 117"/>
                  <a:gd name="T21" fmla="*/ 0 h 70"/>
                  <a:gd name="T22" fmla="*/ 0 w 117"/>
                  <a:gd name="T23" fmla="*/ 0 h 70"/>
                  <a:gd name="T24" fmla="*/ 0 w 117"/>
                  <a:gd name="T25" fmla="*/ 0 h 70"/>
                  <a:gd name="T26" fmla="*/ 0 w 117"/>
                  <a:gd name="T27" fmla="*/ 0 h 70"/>
                  <a:gd name="T28" fmla="*/ 0 w 117"/>
                  <a:gd name="T29" fmla="*/ 0 h 70"/>
                  <a:gd name="T30" fmla="*/ 0 w 117"/>
                  <a:gd name="T31" fmla="*/ 0 h 70"/>
                  <a:gd name="T32" fmla="*/ 0 w 117"/>
                  <a:gd name="T33" fmla="*/ 0 h 70"/>
                  <a:gd name="T34" fmla="*/ 0 w 117"/>
                  <a:gd name="T35" fmla="*/ 0 h 70"/>
                  <a:gd name="T36" fmla="*/ 0 w 117"/>
                  <a:gd name="T37" fmla="*/ 0 h 70"/>
                  <a:gd name="T38" fmla="*/ 0 w 117"/>
                  <a:gd name="T39" fmla="*/ 0 h 70"/>
                  <a:gd name="T40" fmla="*/ 0 w 117"/>
                  <a:gd name="T41" fmla="*/ 0 h 70"/>
                  <a:gd name="T42" fmla="*/ 0 w 117"/>
                  <a:gd name="T43" fmla="*/ 0 h 70"/>
                  <a:gd name="T44" fmla="*/ 0 w 117"/>
                  <a:gd name="T45" fmla="*/ 0 h 70"/>
                  <a:gd name="T46" fmla="*/ 0 w 117"/>
                  <a:gd name="T47" fmla="*/ 0 h 70"/>
                  <a:gd name="T48" fmla="*/ 0 w 117"/>
                  <a:gd name="T49" fmla="*/ 0 h 70"/>
                  <a:gd name="T50" fmla="*/ 0 w 117"/>
                  <a:gd name="T51" fmla="*/ 0 h 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7" h="70">
                    <a:moveTo>
                      <a:pt x="0" y="8"/>
                    </a:moveTo>
                    <a:lnTo>
                      <a:pt x="0" y="7"/>
                    </a:lnTo>
                    <a:lnTo>
                      <a:pt x="10" y="17"/>
                    </a:lnTo>
                    <a:lnTo>
                      <a:pt x="23" y="27"/>
                    </a:lnTo>
                    <a:lnTo>
                      <a:pt x="37" y="41"/>
                    </a:lnTo>
                    <a:lnTo>
                      <a:pt x="53" y="53"/>
                    </a:lnTo>
                    <a:lnTo>
                      <a:pt x="71" y="62"/>
                    </a:lnTo>
                    <a:lnTo>
                      <a:pt x="87" y="69"/>
                    </a:lnTo>
                    <a:lnTo>
                      <a:pt x="103" y="70"/>
                    </a:lnTo>
                    <a:lnTo>
                      <a:pt x="117" y="66"/>
                    </a:lnTo>
                    <a:lnTo>
                      <a:pt x="111" y="58"/>
                    </a:lnTo>
                    <a:lnTo>
                      <a:pt x="103" y="62"/>
                    </a:lnTo>
                    <a:lnTo>
                      <a:pt x="90" y="61"/>
                    </a:lnTo>
                    <a:lnTo>
                      <a:pt x="74" y="54"/>
                    </a:lnTo>
                    <a:lnTo>
                      <a:pt x="59" y="45"/>
                    </a:lnTo>
                    <a:lnTo>
                      <a:pt x="43" y="33"/>
                    </a:lnTo>
                    <a:lnTo>
                      <a:pt x="29" y="22"/>
                    </a:lnTo>
                    <a:lnTo>
                      <a:pt x="16" y="11"/>
                    </a:lnTo>
                    <a:lnTo>
                      <a:pt x="5" y="2"/>
                    </a:lnTo>
                    <a:lnTo>
                      <a:pt x="5" y="0"/>
                    </a:lnTo>
                    <a:lnTo>
                      <a:pt x="5" y="2"/>
                    </a:lnTo>
                    <a:lnTo>
                      <a:pt x="2" y="0"/>
                    </a:lnTo>
                    <a:lnTo>
                      <a:pt x="1" y="2"/>
                    </a:lnTo>
                    <a:lnTo>
                      <a:pt x="0" y="4"/>
                    </a:lnTo>
                    <a:lnTo>
                      <a:pt x="0" y="7"/>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29" name="Freeform 631"/>
              <p:cNvSpPr>
                <a:spLocks/>
              </p:cNvSpPr>
              <p:nvPr/>
            </p:nvSpPr>
            <p:spPr bwMode="auto">
              <a:xfrm>
                <a:off x="2815" y="4192"/>
                <a:ext cx="10" cy="14"/>
              </a:xfrm>
              <a:custGeom>
                <a:avLst/>
                <a:gdLst>
                  <a:gd name="T0" fmla="*/ 0 w 29"/>
                  <a:gd name="T1" fmla="*/ 0 h 41"/>
                  <a:gd name="T2" fmla="*/ 0 w 29"/>
                  <a:gd name="T3" fmla="*/ 0 h 41"/>
                  <a:gd name="T4" fmla="*/ 0 w 29"/>
                  <a:gd name="T5" fmla="*/ 0 h 41"/>
                  <a:gd name="T6" fmla="*/ 0 w 29"/>
                  <a:gd name="T7" fmla="*/ 0 h 41"/>
                  <a:gd name="T8" fmla="*/ 0 w 29"/>
                  <a:gd name="T9" fmla="*/ 0 h 41"/>
                  <a:gd name="T10" fmla="*/ 0 w 29"/>
                  <a:gd name="T11" fmla="*/ 0 h 41"/>
                  <a:gd name="T12" fmla="*/ 0 w 29"/>
                  <a:gd name="T13" fmla="*/ 0 h 41"/>
                  <a:gd name="T14" fmla="*/ 0 w 29"/>
                  <a:gd name="T15" fmla="*/ 0 h 41"/>
                  <a:gd name="T16" fmla="*/ 0 w 29"/>
                  <a:gd name="T17" fmla="*/ 0 h 41"/>
                  <a:gd name="T18" fmla="*/ 0 w 29"/>
                  <a:gd name="T19" fmla="*/ 0 h 41"/>
                  <a:gd name="T20" fmla="*/ 0 w 29"/>
                  <a:gd name="T21" fmla="*/ 0 h 41"/>
                  <a:gd name="T22" fmla="*/ 0 w 29"/>
                  <a:gd name="T23" fmla="*/ 0 h 41"/>
                  <a:gd name="T24" fmla="*/ 0 w 29"/>
                  <a:gd name="T25" fmla="*/ 0 h 41"/>
                  <a:gd name="T26" fmla="*/ 0 w 29"/>
                  <a:gd name="T27" fmla="*/ 0 h 41"/>
                  <a:gd name="T28" fmla="*/ 0 w 29"/>
                  <a:gd name="T29" fmla="*/ 0 h 41"/>
                  <a:gd name="T30" fmla="*/ 0 w 29"/>
                  <a:gd name="T31" fmla="*/ 0 h 41"/>
                  <a:gd name="T32" fmla="*/ 0 w 29"/>
                  <a:gd name="T33" fmla="*/ 0 h 41"/>
                  <a:gd name="T34" fmla="*/ 0 w 29"/>
                  <a:gd name="T35" fmla="*/ 0 h 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41">
                    <a:moveTo>
                      <a:pt x="0" y="1"/>
                    </a:moveTo>
                    <a:lnTo>
                      <a:pt x="2" y="6"/>
                    </a:lnTo>
                    <a:lnTo>
                      <a:pt x="8" y="14"/>
                    </a:lnTo>
                    <a:lnTo>
                      <a:pt x="12" y="24"/>
                    </a:lnTo>
                    <a:lnTo>
                      <a:pt x="16" y="33"/>
                    </a:lnTo>
                    <a:lnTo>
                      <a:pt x="24" y="41"/>
                    </a:lnTo>
                    <a:lnTo>
                      <a:pt x="29" y="33"/>
                    </a:lnTo>
                    <a:lnTo>
                      <a:pt x="25" y="28"/>
                    </a:lnTo>
                    <a:lnTo>
                      <a:pt x="21" y="21"/>
                    </a:lnTo>
                    <a:lnTo>
                      <a:pt x="16" y="12"/>
                    </a:lnTo>
                    <a:lnTo>
                      <a:pt x="8" y="1"/>
                    </a:lnTo>
                    <a:lnTo>
                      <a:pt x="9" y="6"/>
                    </a:lnTo>
                    <a:lnTo>
                      <a:pt x="8" y="1"/>
                    </a:lnTo>
                    <a:lnTo>
                      <a:pt x="5" y="0"/>
                    </a:lnTo>
                    <a:lnTo>
                      <a:pt x="3" y="1"/>
                    </a:lnTo>
                    <a:lnTo>
                      <a:pt x="2" y="4"/>
                    </a:lnTo>
                    <a:lnTo>
                      <a:pt x="2" y="6"/>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30" name="Freeform 632"/>
              <p:cNvSpPr>
                <a:spLocks/>
              </p:cNvSpPr>
              <p:nvPr/>
            </p:nvSpPr>
            <p:spPr bwMode="auto">
              <a:xfrm>
                <a:off x="2815" y="4187"/>
                <a:ext cx="6" cy="7"/>
              </a:xfrm>
              <a:custGeom>
                <a:avLst/>
                <a:gdLst>
                  <a:gd name="T0" fmla="*/ 0 w 18"/>
                  <a:gd name="T1" fmla="*/ 0 h 21"/>
                  <a:gd name="T2" fmla="*/ 0 w 18"/>
                  <a:gd name="T3" fmla="*/ 0 h 21"/>
                  <a:gd name="T4" fmla="*/ 0 w 18"/>
                  <a:gd name="T5" fmla="*/ 0 h 21"/>
                  <a:gd name="T6" fmla="*/ 0 w 18"/>
                  <a:gd name="T7" fmla="*/ 0 h 21"/>
                  <a:gd name="T8" fmla="*/ 0 w 18"/>
                  <a:gd name="T9" fmla="*/ 0 h 21"/>
                  <a:gd name="T10" fmla="*/ 0 w 18"/>
                  <a:gd name="T11" fmla="*/ 0 h 21"/>
                  <a:gd name="T12" fmla="*/ 0 w 18"/>
                  <a:gd name="T13" fmla="*/ 0 h 21"/>
                  <a:gd name="T14" fmla="*/ 0 w 18"/>
                  <a:gd name="T15" fmla="*/ 0 h 21"/>
                  <a:gd name="T16" fmla="*/ 0 w 18"/>
                  <a:gd name="T17" fmla="*/ 0 h 21"/>
                  <a:gd name="T18" fmla="*/ 0 w 18"/>
                  <a:gd name="T19" fmla="*/ 0 h 21"/>
                  <a:gd name="T20" fmla="*/ 0 w 18"/>
                  <a:gd name="T21" fmla="*/ 0 h 21"/>
                  <a:gd name="T22" fmla="*/ 0 w 18"/>
                  <a:gd name="T23" fmla="*/ 0 h 21"/>
                  <a:gd name="T24" fmla="*/ 0 w 18"/>
                  <a:gd name="T25" fmla="*/ 0 h 21"/>
                  <a:gd name="T26" fmla="*/ 0 w 18"/>
                  <a:gd name="T27" fmla="*/ 0 h 21"/>
                  <a:gd name="T28" fmla="*/ 0 w 18"/>
                  <a:gd name="T29" fmla="*/ 0 h 21"/>
                  <a:gd name="T30" fmla="*/ 0 w 18"/>
                  <a:gd name="T31" fmla="*/ 0 h 21"/>
                  <a:gd name="T32" fmla="*/ 0 w 18"/>
                  <a:gd name="T33" fmla="*/ 0 h 21"/>
                  <a:gd name="T34" fmla="*/ 0 w 18"/>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21">
                    <a:moveTo>
                      <a:pt x="9" y="7"/>
                    </a:moveTo>
                    <a:lnTo>
                      <a:pt x="9" y="3"/>
                    </a:lnTo>
                    <a:lnTo>
                      <a:pt x="8" y="7"/>
                    </a:lnTo>
                    <a:lnTo>
                      <a:pt x="5" y="12"/>
                    </a:lnTo>
                    <a:lnTo>
                      <a:pt x="2" y="15"/>
                    </a:lnTo>
                    <a:lnTo>
                      <a:pt x="0" y="16"/>
                    </a:lnTo>
                    <a:lnTo>
                      <a:pt x="9" y="21"/>
                    </a:lnTo>
                    <a:lnTo>
                      <a:pt x="10" y="20"/>
                    </a:lnTo>
                    <a:lnTo>
                      <a:pt x="13" y="15"/>
                    </a:lnTo>
                    <a:lnTo>
                      <a:pt x="16" y="9"/>
                    </a:lnTo>
                    <a:lnTo>
                      <a:pt x="18" y="5"/>
                    </a:lnTo>
                    <a:lnTo>
                      <a:pt x="18" y="1"/>
                    </a:lnTo>
                    <a:lnTo>
                      <a:pt x="18" y="5"/>
                    </a:lnTo>
                    <a:lnTo>
                      <a:pt x="18" y="1"/>
                    </a:lnTo>
                    <a:lnTo>
                      <a:pt x="15" y="0"/>
                    </a:lnTo>
                    <a:lnTo>
                      <a:pt x="12" y="0"/>
                    </a:lnTo>
                    <a:lnTo>
                      <a:pt x="9" y="3"/>
                    </a:lnTo>
                    <a:lnTo>
                      <a:pt x="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31" name="Freeform 633"/>
              <p:cNvSpPr>
                <a:spLocks/>
              </p:cNvSpPr>
              <p:nvPr/>
            </p:nvSpPr>
            <p:spPr bwMode="auto">
              <a:xfrm>
                <a:off x="2810" y="4180"/>
                <a:ext cx="11" cy="9"/>
              </a:xfrm>
              <a:custGeom>
                <a:avLst/>
                <a:gdLst>
                  <a:gd name="T0" fmla="*/ 0 w 34"/>
                  <a:gd name="T1" fmla="*/ 0 h 29"/>
                  <a:gd name="T2" fmla="*/ 0 w 34"/>
                  <a:gd name="T3" fmla="*/ 0 h 29"/>
                  <a:gd name="T4" fmla="*/ 0 w 34"/>
                  <a:gd name="T5" fmla="*/ 0 h 29"/>
                  <a:gd name="T6" fmla="*/ 0 w 34"/>
                  <a:gd name="T7" fmla="*/ 0 h 29"/>
                  <a:gd name="T8" fmla="*/ 0 w 34"/>
                  <a:gd name="T9" fmla="*/ 0 h 29"/>
                  <a:gd name="T10" fmla="*/ 0 w 34"/>
                  <a:gd name="T11" fmla="*/ 0 h 29"/>
                  <a:gd name="T12" fmla="*/ 0 w 34"/>
                  <a:gd name="T13" fmla="*/ 0 h 29"/>
                  <a:gd name="T14" fmla="*/ 0 w 34"/>
                  <a:gd name="T15" fmla="*/ 0 h 29"/>
                  <a:gd name="T16" fmla="*/ 0 w 34"/>
                  <a:gd name="T17" fmla="*/ 0 h 29"/>
                  <a:gd name="T18" fmla="*/ 0 w 34"/>
                  <a:gd name="T19" fmla="*/ 0 h 29"/>
                  <a:gd name="T20" fmla="*/ 0 w 34"/>
                  <a:gd name="T21" fmla="*/ 0 h 29"/>
                  <a:gd name="T22" fmla="*/ 0 w 34"/>
                  <a:gd name="T23" fmla="*/ 0 h 29"/>
                  <a:gd name="T24" fmla="*/ 0 w 34"/>
                  <a:gd name="T25" fmla="*/ 0 h 29"/>
                  <a:gd name="T26" fmla="*/ 0 w 34"/>
                  <a:gd name="T27" fmla="*/ 0 h 29"/>
                  <a:gd name="T28" fmla="*/ 0 w 34"/>
                  <a:gd name="T29" fmla="*/ 0 h 29"/>
                  <a:gd name="T30" fmla="*/ 0 w 34"/>
                  <a:gd name="T31" fmla="*/ 0 h 29"/>
                  <a:gd name="T32" fmla="*/ 0 w 34"/>
                  <a:gd name="T33" fmla="*/ 0 h 29"/>
                  <a:gd name="T34" fmla="*/ 0 w 34"/>
                  <a:gd name="T35" fmla="*/ 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 h="29">
                    <a:moveTo>
                      <a:pt x="0" y="3"/>
                    </a:moveTo>
                    <a:lnTo>
                      <a:pt x="3" y="8"/>
                    </a:lnTo>
                    <a:lnTo>
                      <a:pt x="9" y="12"/>
                    </a:lnTo>
                    <a:lnTo>
                      <a:pt x="16" y="18"/>
                    </a:lnTo>
                    <a:lnTo>
                      <a:pt x="21" y="23"/>
                    </a:lnTo>
                    <a:lnTo>
                      <a:pt x="25" y="29"/>
                    </a:lnTo>
                    <a:lnTo>
                      <a:pt x="34" y="23"/>
                    </a:lnTo>
                    <a:lnTo>
                      <a:pt x="29" y="18"/>
                    </a:lnTo>
                    <a:lnTo>
                      <a:pt x="22" y="12"/>
                    </a:lnTo>
                    <a:lnTo>
                      <a:pt x="15" y="4"/>
                    </a:lnTo>
                    <a:lnTo>
                      <a:pt x="6" y="0"/>
                    </a:lnTo>
                    <a:lnTo>
                      <a:pt x="9" y="6"/>
                    </a:lnTo>
                    <a:lnTo>
                      <a:pt x="6" y="0"/>
                    </a:lnTo>
                    <a:lnTo>
                      <a:pt x="2" y="0"/>
                    </a:lnTo>
                    <a:lnTo>
                      <a:pt x="0" y="3"/>
                    </a:lnTo>
                    <a:lnTo>
                      <a:pt x="0" y="6"/>
                    </a:lnTo>
                    <a:lnTo>
                      <a:pt x="3" y="8"/>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32" name="Freeform 634"/>
              <p:cNvSpPr>
                <a:spLocks/>
              </p:cNvSpPr>
              <p:nvPr/>
            </p:nvSpPr>
            <p:spPr bwMode="auto">
              <a:xfrm>
                <a:off x="2857" y="4152"/>
                <a:ext cx="66" cy="39"/>
              </a:xfrm>
              <a:custGeom>
                <a:avLst/>
                <a:gdLst>
                  <a:gd name="T0" fmla="*/ 0 w 199"/>
                  <a:gd name="T1" fmla="*/ 0 h 117"/>
                  <a:gd name="T2" fmla="*/ 0 w 199"/>
                  <a:gd name="T3" fmla="*/ 0 h 117"/>
                  <a:gd name="T4" fmla="*/ 0 w 199"/>
                  <a:gd name="T5" fmla="*/ 0 h 117"/>
                  <a:gd name="T6" fmla="*/ 0 w 199"/>
                  <a:gd name="T7" fmla="*/ 0 h 117"/>
                  <a:gd name="T8" fmla="*/ 0 w 199"/>
                  <a:gd name="T9" fmla="*/ 0 h 117"/>
                  <a:gd name="T10" fmla="*/ 0 w 199"/>
                  <a:gd name="T11" fmla="*/ 0 h 117"/>
                  <a:gd name="T12" fmla="*/ 0 w 199"/>
                  <a:gd name="T13" fmla="*/ 0 h 117"/>
                  <a:gd name="T14" fmla="*/ 0 w 199"/>
                  <a:gd name="T15" fmla="*/ 0 h 117"/>
                  <a:gd name="T16" fmla="*/ 0 w 199"/>
                  <a:gd name="T17" fmla="*/ 0 h 117"/>
                  <a:gd name="T18" fmla="*/ 0 w 199"/>
                  <a:gd name="T19" fmla="*/ 0 h 117"/>
                  <a:gd name="T20" fmla="*/ 0 w 199"/>
                  <a:gd name="T21" fmla="*/ 0 h 117"/>
                  <a:gd name="T22" fmla="*/ 0 w 199"/>
                  <a:gd name="T23" fmla="*/ 0 h 117"/>
                  <a:gd name="T24" fmla="*/ 0 w 199"/>
                  <a:gd name="T25" fmla="*/ 0 h 117"/>
                  <a:gd name="T26" fmla="*/ 0 w 199"/>
                  <a:gd name="T27" fmla="*/ 0 h 117"/>
                  <a:gd name="T28" fmla="*/ 0 w 199"/>
                  <a:gd name="T29" fmla="*/ 0 h 117"/>
                  <a:gd name="T30" fmla="*/ 0 w 199"/>
                  <a:gd name="T31" fmla="*/ 0 h 117"/>
                  <a:gd name="T32" fmla="*/ 0 w 199"/>
                  <a:gd name="T33" fmla="*/ 0 h 117"/>
                  <a:gd name="T34" fmla="*/ 0 w 199"/>
                  <a:gd name="T35" fmla="*/ 0 h 117"/>
                  <a:gd name="T36" fmla="*/ 0 w 199"/>
                  <a:gd name="T37" fmla="*/ 0 h 117"/>
                  <a:gd name="T38" fmla="*/ 0 w 199"/>
                  <a:gd name="T39" fmla="*/ 0 h 117"/>
                  <a:gd name="T40" fmla="*/ 0 w 199"/>
                  <a:gd name="T41" fmla="*/ 0 h 117"/>
                  <a:gd name="T42" fmla="*/ 0 w 199"/>
                  <a:gd name="T43" fmla="*/ 0 h 117"/>
                  <a:gd name="T44" fmla="*/ 0 w 199"/>
                  <a:gd name="T45" fmla="*/ 0 h 117"/>
                  <a:gd name="T46" fmla="*/ 0 w 199"/>
                  <a:gd name="T47" fmla="*/ 0 h 117"/>
                  <a:gd name="T48" fmla="*/ 0 w 199"/>
                  <a:gd name="T49" fmla="*/ 0 h 1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9" h="117">
                    <a:moveTo>
                      <a:pt x="0" y="33"/>
                    </a:moveTo>
                    <a:lnTo>
                      <a:pt x="13" y="59"/>
                    </a:lnTo>
                    <a:lnTo>
                      <a:pt x="24" y="83"/>
                    </a:lnTo>
                    <a:lnTo>
                      <a:pt x="31" y="103"/>
                    </a:lnTo>
                    <a:lnTo>
                      <a:pt x="34" y="117"/>
                    </a:lnTo>
                    <a:lnTo>
                      <a:pt x="48" y="103"/>
                    </a:lnTo>
                    <a:lnTo>
                      <a:pt x="70" y="91"/>
                    </a:lnTo>
                    <a:lnTo>
                      <a:pt x="93" y="79"/>
                    </a:lnTo>
                    <a:lnTo>
                      <a:pt x="120" y="67"/>
                    </a:lnTo>
                    <a:lnTo>
                      <a:pt x="146" y="58"/>
                    </a:lnTo>
                    <a:lnTo>
                      <a:pt x="167" y="50"/>
                    </a:lnTo>
                    <a:lnTo>
                      <a:pt x="185" y="44"/>
                    </a:lnTo>
                    <a:lnTo>
                      <a:pt x="195" y="43"/>
                    </a:lnTo>
                    <a:lnTo>
                      <a:pt x="195" y="35"/>
                    </a:lnTo>
                    <a:lnTo>
                      <a:pt x="197" y="21"/>
                    </a:lnTo>
                    <a:lnTo>
                      <a:pt x="198" y="8"/>
                    </a:lnTo>
                    <a:lnTo>
                      <a:pt x="199" y="0"/>
                    </a:lnTo>
                    <a:lnTo>
                      <a:pt x="179" y="1"/>
                    </a:lnTo>
                    <a:lnTo>
                      <a:pt x="153" y="4"/>
                    </a:lnTo>
                    <a:lnTo>
                      <a:pt x="121" y="8"/>
                    </a:lnTo>
                    <a:lnTo>
                      <a:pt x="89" y="13"/>
                    </a:lnTo>
                    <a:lnTo>
                      <a:pt x="58" y="18"/>
                    </a:lnTo>
                    <a:lnTo>
                      <a:pt x="31" y="24"/>
                    </a:lnTo>
                    <a:lnTo>
                      <a:pt x="10" y="29"/>
                    </a:lnTo>
                    <a:lnTo>
                      <a:pt x="0" y="33"/>
                    </a:lnTo>
                    <a:close/>
                  </a:path>
                </a:pathLst>
              </a:custGeom>
              <a:solidFill>
                <a:srgbClr val="F7ED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33" name="Freeform 635"/>
              <p:cNvSpPr>
                <a:spLocks/>
              </p:cNvSpPr>
              <p:nvPr/>
            </p:nvSpPr>
            <p:spPr bwMode="auto">
              <a:xfrm>
                <a:off x="2855" y="4163"/>
                <a:ext cx="15" cy="30"/>
              </a:xfrm>
              <a:custGeom>
                <a:avLst/>
                <a:gdLst>
                  <a:gd name="T0" fmla="*/ 0 w 44"/>
                  <a:gd name="T1" fmla="*/ 0 h 90"/>
                  <a:gd name="T2" fmla="*/ 0 w 44"/>
                  <a:gd name="T3" fmla="*/ 0 h 90"/>
                  <a:gd name="T4" fmla="*/ 0 w 44"/>
                  <a:gd name="T5" fmla="*/ 0 h 90"/>
                  <a:gd name="T6" fmla="*/ 0 w 44"/>
                  <a:gd name="T7" fmla="*/ 0 h 90"/>
                  <a:gd name="T8" fmla="*/ 0 w 44"/>
                  <a:gd name="T9" fmla="*/ 0 h 90"/>
                  <a:gd name="T10" fmla="*/ 0 w 44"/>
                  <a:gd name="T11" fmla="*/ 0 h 90"/>
                  <a:gd name="T12" fmla="*/ 0 w 44"/>
                  <a:gd name="T13" fmla="*/ 0 h 90"/>
                  <a:gd name="T14" fmla="*/ 0 w 44"/>
                  <a:gd name="T15" fmla="*/ 0 h 90"/>
                  <a:gd name="T16" fmla="*/ 0 w 44"/>
                  <a:gd name="T17" fmla="*/ 0 h 90"/>
                  <a:gd name="T18" fmla="*/ 0 w 44"/>
                  <a:gd name="T19" fmla="*/ 0 h 90"/>
                  <a:gd name="T20" fmla="*/ 0 w 44"/>
                  <a:gd name="T21" fmla="*/ 0 h 90"/>
                  <a:gd name="T22" fmla="*/ 0 w 44"/>
                  <a:gd name="T23" fmla="*/ 0 h 90"/>
                  <a:gd name="T24" fmla="*/ 0 w 44"/>
                  <a:gd name="T25" fmla="*/ 0 h 90"/>
                  <a:gd name="T26" fmla="*/ 0 w 44"/>
                  <a:gd name="T27" fmla="*/ 0 h 90"/>
                  <a:gd name="T28" fmla="*/ 0 w 44"/>
                  <a:gd name="T29" fmla="*/ 0 h 90"/>
                  <a:gd name="T30" fmla="*/ 0 w 44"/>
                  <a:gd name="T31" fmla="*/ 0 h 90"/>
                  <a:gd name="T32" fmla="*/ 0 w 44"/>
                  <a:gd name="T33" fmla="*/ 0 h 90"/>
                  <a:gd name="T34" fmla="*/ 0 w 44"/>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4" h="90">
                    <a:moveTo>
                      <a:pt x="33" y="82"/>
                    </a:moveTo>
                    <a:lnTo>
                      <a:pt x="44" y="85"/>
                    </a:lnTo>
                    <a:lnTo>
                      <a:pt x="39" y="70"/>
                    </a:lnTo>
                    <a:lnTo>
                      <a:pt x="32" y="50"/>
                    </a:lnTo>
                    <a:lnTo>
                      <a:pt x="22" y="26"/>
                    </a:lnTo>
                    <a:lnTo>
                      <a:pt x="9" y="0"/>
                    </a:lnTo>
                    <a:lnTo>
                      <a:pt x="0" y="3"/>
                    </a:lnTo>
                    <a:lnTo>
                      <a:pt x="13" y="28"/>
                    </a:lnTo>
                    <a:lnTo>
                      <a:pt x="23" y="53"/>
                    </a:lnTo>
                    <a:lnTo>
                      <a:pt x="30" y="73"/>
                    </a:lnTo>
                    <a:lnTo>
                      <a:pt x="32" y="85"/>
                    </a:lnTo>
                    <a:lnTo>
                      <a:pt x="42" y="88"/>
                    </a:lnTo>
                    <a:lnTo>
                      <a:pt x="32" y="85"/>
                    </a:lnTo>
                    <a:lnTo>
                      <a:pt x="33" y="89"/>
                    </a:lnTo>
                    <a:lnTo>
                      <a:pt x="38" y="90"/>
                    </a:lnTo>
                    <a:lnTo>
                      <a:pt x="42" y="89"/>
                    </a:lnTo>
                    <a:lnTo>
                      <a:pt x="44" y="85"/>
                    </a:lnTo>
                    <a:lnTo>
                      <a:pt x="33"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34" name="Freeform 636"/>
              <p:cNvSpPr>
                <a:spLocks/>
              </p:cNvSpPr>
              <p:nvPr/>
            </p:nvSpPr>
            <p:spPr bwMode="auto">
              <a:xfrm>
                <a:off x="2866" y="4164"/>
                <a:ext cx="58" cy="28"/>
              </a:xfrm>
              <a:custGeom>
                <a:avLst/>
                <a:gdLst>
                  <a:gd name="T0" fmla="*/ 0 w 172"/>
                  <a:gd name="T1" fmla="*/ 0 h 83"/>
                  <a:gd name="T2" fmla="*/ 0 w 172"/>
                  <a:gd name="T3" fmla="*/ 0 h 83"/>
                  <a:gd name="T4" fmla="*/ 0 w 172"/>
                  <a:gd name="T5" fmla="*/ 0 h 83"/>
                  <a:gd name="T6" fmla="*/ 0 w 172"/>
                  <a:gd name="T7" fmla="*/ 0 h 83"/>
                  <a:gd name="T8" fmla="*/ 0 w 172"/>
                  <a:gd name="T9" fmla="*/ 0 h 83"/>
                  <a:gd name="T10" fmla="*/ 0 w 172"/>
                  <a:gd name="T11" fmla="*/ 0 h 83"/>
                  <a:gd name="T12" fmla="*/ 0 w 172"/>
                  <a:gd name="T13" fmla="*/ 0 h 83"/>
                  <a:gd name="T14" fmla="*/ 0 w 172"/>
                  <a:gd name="T15" fmla="*/ 0 h 83"/>
                  <a:gd name="T16" fmla="*/ 0 w 172"/>
                  <a:gd name="T17" fmla="*/ 0 h 83"/>
                  <a:gd name="T18" fmla="*/ 0 w 172"/>
                  <a:gd name="T19" fmla="*/ 0 h 83"/>
                  <a:gd name="T20" fmla="*/ 0 w 172"/>
                  <a:gd name="T21" fmla="*/ 0 h 83"/>
                  <a:gd name="T22" fmla="*/ 0 w 172"/>
                  <a:gd name="T23" fmla="*/ 0 h 83"/>
                  <a:gd name="T24" fmla="*/ 0 w 172"/>
                  <a:gd name="T25" fmla="*/ 0 h 83"/>
                  <a:gd name="T26" fmla="*/ 0 w 172"/>
                  <a:gd name="T27" fmla="*/ 0 h 83"/>
                  <a:gd name="T28" fmla="*/ 0 w 172"/>
                  <a:gd name="T29" fmla="*/ 0 h 83"/>
                  <a:gd name="T30" fmla="*/ 0 w 172"/>
                  <a:gd name="T31" fmla="*/ 0 h 83"/>
                  <a:gd name="T32" fmla="*/ 0 w 172"/>
                  <a:gd name="T33" fmla="*/ 0 h 83"/>
                  <a:gd name="T34" fmla="*/ 0 w 172"/>
                  <a:gd name="T35" fmla="*/ 0 h 83"/>
                  <a:gd name="T36" fmla="*/ 0 w 172"/>
                  <a:gd name="T37" fmla="*/ 0 h 83"/>
                  <a:gd name="T38" fmla="*/ 0 w 172"/>
                  <a:gd name="T39" fmla="*/ 0 h 83"/>
                  <a:gd name="T40" fmla="*/ 0 w 172"/>
                  <a:gd name="T41" fmla="*/ 0 h 83"/>
                  <a:gd name="T42" fmla="*/ 0 w 172"/>
                  <a:gd name="T43" fmla="*/ 0 h 83"/>
                  <a:gd name="T44" fmla="*/ 0 w 172"/>
                  <a:gd name="T45" fmla="*/ 0 h 83"/>
                  <a:gd name="T46" fmla="*/ 0 w 172"/>
                  <a:gd name="T47" fmla="*/ 0 h 83"/>
                  <a:gd name="T48" fmla="*/ 0 w 172"/>
                  <a:gd name="T49" fmla="*/ 0 h 83"/>
                  <a:gd name="T50" fmla="*/ 0 w 172"/>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2" h="83">
                    <a:moveTo>
                      <a:pt x="160" y="6"/>
                    </a:moveTo>
                    <a:lnTo>
                      <a:pt x="166" y="0"/>
                    </a:lnTo>
                    <a:lnTo>
                      <a:pt x="154" y="3"/>
                    </a:lnTo>
                    <a:lnTo>
                      <a:pt x="137" y="8"/>
                    </a:lnTo>
                    <a:lnTo>
                      <a:pt x="115" y="17"/>
                    </a:lnTo>
                    <a:lnTo>
                      <a:pt x="89" y="26"/>
                    </a:lnTo>
                    <a:lnTo>
                      <a:pt x="63" y="38"/>
                    </a:lnTo>
                    <a:lnTo>
                      <a:pt x="38" y="50"/>
                    </a:lnTo>
                    <a:lnTo>
                      <a:pt x="16" y="62"/>
                    </a:lnTo>
                    <a:lnTo>
                      <a:pt x="0" y="77"/>
                    </a:lnTo>
                    <a:lnTo>
                      <a:pt x="9" y="83"/>
                    </a:lnTo>
                    <a:lnTo>
                      <a:pt x="22" y="71"/>
                    </a:lnTo>
                    <a:lnTo>
                      <a:pt x="44" y="58"/>
                    </a:lnTo>
                    <a:lnTo>
                      <a:pt x="66" y="46"/>
                    </a:lnTo>
                    <a:lnTo>
                      <a:pt x="92" y="34"/>
                    </a:lnTo>
                    <a:lnTo>
                      <a:pt x="118" y="25"/>
                    </a:lnTo>
                    <a:lnTo>
                      <a:pt x="140" y="17"/>
                    </a:lnTo>
                    <a:lnTo>
                      <a:pt x="157" y="11"/>
                    </a:lnTo>
                    <a:lnTo>
                      <a:pt x="166" y="11"/>
                    </a:lnTo>
                    <a:lnTo>
                      <a:pt x="172" y="6"/>
                    </a:lnTo>
                    <a:lnTo>
                      <a:pt x="166" y="11"/>
                    </a:lnTo>
                    <a:lnTo>
                      <a:pt x="170" y="10"/>
                    </a:lnTo>
                    <a:lnTo>
                      <a:pt x="172" y="6"/>
                    </a:lnTo>
                    <a:lnTo>
                      <a:pt x="170" y="2"/>
                    </a:lnTo>
                    <a:lnTo>
                      <a:pt x="166" y="0"/>
                    </a:lnTo>
                    <a:lnTo>
                      <a:pt x="16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35" name="Freeform 637"/>
              <p:cNvSpPr>
                <a:spLocks/>
              </p:cNvSpPr>
              <p:nvPr/>
            </p:nvSpPr>
            <p:spPr bwMode="auto">
              <a:xfrm>
                <a:off x="2920" y="4150"/>
                <a:ext cx="5" cy="16"/>
              </a:xfrm>
              <a:custGeom>
                <a:avLst/>
                <a:gdLst>
                  <a:gd name="T0" fmla="*/ 0 w 15"/>
                  <a:gd name="T1" fmla="*/ 0 h 49"/>
                  <a:gd name="T2" fmla="*/ 0 w 15"/>
                  <a:gd name="T3" fmla="*/ 0 h 49"/>
                  <a:gd name="T4" fmla="*/ 0 w 15"/>
                  <a:gd name="T5" fmla="*/ 0 h 49"/>
                  <a:gd name="T6" fmla="*/ 0 w 15"/>
                  <a:gd name="T7" fmla="*/ 0 h 49"/>
                  <a:gd name="T8" fmla="*/ 0 w 15"/>
                  <a:gd name="T9" fmla="*/ 0 h 49"/>
                  <a:gd name="T10" fmla="*/ 0 w 15"/>
                  <a:gd name="T11" fmla="*/ 0 h 49"/>
                  <a:gd name="T12" fmla="*/ 0 w 15"/>
                  <a:gd name="T13" fmla="*/ 0 h 49"/>
                  <a:gd name="T14" fmla="*/ 0 w 15"/>
                  <a:gd name="T15" fmla="*/ 0 h 49"/>
                  <a:gd name="T16" fmla="*/ 0 w 15"/>
                  <a:gd name="T17" fmla="*/ 0 h 49"/>
                  <a:gd name="T18" fmla="*/ 0 w 15"/>
                  <a:gd name="T19" fmla="*/ 0 h 49"/>
                  <a:gd name="T20" fmla="*/ 0 w 15"/>
                  <a:gd name="T21" fmla="*/ 0 h 49"/>
                  <a:gd name="T22" fmla="*/ 0 w 15"/>
                  <a:gd name="T23" fmla="*/ 0 h 49"/>
                  <a:gd name="T24" fmla="*/ 0 w 15"/>
                  <a:gd name="T25" fmla="*/ 0 h 49"/>
                  <a:gd name="T26" fmla="*/ 0 w 15"/>
                  <a:gd name="T27" fmla="*/ 0 h 49"/>
                  <a:gd name="T28" fmla="*/ 0 w 15"/>
                  <a:gd name="T29" fmla="*/ 0 h 49"/>
                  <a:gd name="T30" fmla="*/ 0 w 15"/>
                  <a:gd name="T31" fmla="*/ 0 h 49"/>
                  <a:gd name="T32" fmla="*/ 0 w 15"/>
                  <a:gd name="T33" fmla="*/ 0 h 49"/>
                  <a:gd name="T34" fmla="*/ 0 w 15"/>
                  <a:gd name="T35" fmla="*/ 0 h 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 h="49">
                    <a:moveTo>
                      <a:pt x="10" y="11"/>
                    </a:moveTo>
                    <a:lnTo>
                      <a:pt x="6" y="6"/>
                    </a:lnTo>
                    <a:lnTo>
                      <a:pt x="5" y="14"/>
                    </a:lnTo>
                    <a:lnTo>
                      <a:pt x="3" y="27"/>
                    </a:lnTo>
                    <a:lnTo>
                      <a:pt x="2" y="41"/>
                    </a:lnTo>
                    <a:lnTo>
                      <a:pt x="0" y="49"/>
                    </a:lnTo>
                    <a:lnTo>
                      <a:pt x="12" y="49"/>
                    </a:lnTo>
                    <a:lnTo>
                      <a:pt x="10" y="41"/>
                    </a:lnTo>
                    <a:lnTo>
                      <a:pt x="12" y="27"/>
                    </a:lnTo>
                    <a:lnTo>
                      <a:pt x="13" y="14"/>
                    </a:lnTo>
                    <a:lnTo>
                      <a:pt x="15" y="6"/>
                    </a:lnTo>
                    <a:lnTo>
                      <a:pt x="10" y="0"/>
                    </a:lnTo>
                    <a:lnTo>
                      <a:pt x="15" y="6"/>
                    </a:lnTo>
                    <a:lnTo>
                      <a:pt x="13" y="3"/>
                    </a:lnTo>
                    <a:lnTo>
                      <a:pt x="10" y="2"/>
                    </a:lnTo>
                    <a:lnTo>
                      <a:pt x="8" y="3"/>
                    </a:lnTo>
                    <a:lnTo>
                      <a:pt x="6" y="6"/>
                    </a:lnTo>
                    <a:lnTo>
                      <a:pt x="1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36" name="Freeform 638"/>
              <p:cNvSpPr>
                <a:spLocks/>
              </p:cNvSpPr>
              <p:nvPr/>
            </p:nvSpPr>
            <p:spPr bwMode="auto">
              <a:xfrm>
                <a:off x="2855" y="4150"/>
                <a:ext cx="68" cy="14"/>
              </a:xfrm>
              <a:custGeom>
                <a:avLst/>
                <a:gdLst>
                  <a:gd name="T0" fmla="*/ 0 w 205"/>
                  <a:gd name="T1" fmla="*/ 0 h 43"/>
                  <a:gd name="T2" fmla="*/ 0 w 205"/>
                  <a:gd name="T3" fmla="*/ 0 h 43"/>
                  <a:gd name="T4" fmla="*/ 0 w 205"/>
                  <a:gd name="T5" fmla="*/ 0 h 43"/>
                  <a:gd name="T6" fmla="*/ 0 w 205"/>
                  <a:gd name="T7" fmla="*/ 0 h 43"/>
                  <a:gd name="T8" fmla="*/ 0 w 205"/>
                  <a:gd name="T9" fmla="*/ 0 h 43"/>
                  <a:gd name="T10" fmla="*/ 0 w 205"/>
                  <a:gd name="T11" fmla="*/ 0 h 43"/>
                  <a:gd name="T12" fmla="*/ 0 w 205"/>
                  <a:gd name="T13" fmla="*/ 0 h 43"/>
                  <a:gd name="T14" fmla="*/ 0 w 205"/>
                  <a:gd name="T15" fmla="*/ 0 h 43"/>
                  <a:gd name="T16" fmla="*/ 0 w 205"/>
                  <a:gd name="T17" fmla="*/ 0 h 43"/>
                  <a:gd name="T18" fmla="*/ 0 w 205"/>
                  <a:gd name="T19" fmla="*/ 0 h 43"/>
                  <a:gd name="T20" fmla="*/ 0 w 205"/>
                  <a:gd name="T21" fmla="*/ 0 h 43"/>
                  <a:gd name="T22" fmla="*/ 0 w 205"/>
                  <a:gd name="T23" fmla="*/ 0 h 43"/>
                  <a:gd name="T24" fmla="*/ 0 w 205"/>
                  <a:gd name="T25" fmla="*/ 0 h 43"/>
                  <a:gd name="T26" fmla="*/ 0 w 205"/>
                  <a:gd name="T27" fmla="*/ 0 h 43"/>
                  <a:gd name="T28" fmla="*/ 0 w 205"/>
                  <a:gd name="T29" fmla="*/ 0 h 43"/>
                  <a:gd name="T30" fmla="*/ 0 w 205"/>
                  <a:gd name="T31" fmla="*/ 0 h 43"/>
                  <a:gd name="T32" fmla="*/ 0 w 205"/>
                  <a:gd name="T33" fmla="*/ 0 h 43"/>
                  <a:gd name="T34" fmla="*/ 0 w 205"/>
                  <a:gd name="T35" fmla="*/ 0 h 43"/>
                  <a:gd name="T36" fmla="*/ 0 w 205"/>
                  <a:gd name="T37" fmla="*/ 0 h 43"/>
                  <a:gd name="T38" fmla="*/ 0 w 205"/>
                  <a:gd name="T39" fmla="*/ 0 h 43"/>
                  <a:gd name="T40" fmla="*/ 0 w 205"/>
                  <a:gd name="T41" fmla="*/ 0 h 43"/>
                  <a:gd name="T42" fmla="*/ 0 w 205"/>
                  <a:gd name="T43" fmla="*/ 0 h 43"/>
                  <a:gd name="T44" fmla="*/ 0 w 205"/>
                  <a:gd name="T45" fmla="*/ 0 h 43"/>
                  <a:gd name="T46" fmla="*/ 0 w 205"/>
                  <a:gd name="T47" fmla="*/ 0 h 43"/>
                  <a:gd name="T48" fmla="*/ 0 w 205"/>
                  <a:gd name="T49" fmla="*/ 0 h 43"/>
                  <a:gd name="T50" fmla="*/ 0 w 205"/>
                  <a:gd name="T51" fmla="*/ 0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5" h="43">
                    <a:moveTo>
                      <a:pt x="11" y="38"/>
                    </a:moveTo>
                    <a:lnTo>
                      <a:pt x="9" y="43"/>
                    </a:lnTo>
                    <a:lnTo>
                      <a:pt x="18" y="39"/>
                    </a:lnTo>
                    <a:lnTo>
                      <a:pt x="37" y="34"/>
                    </a:lnTo>
                    <a:lnTo>
                      <a:pt x="64" y="29"/>
                    </a:lnTo>
                    <a:lnTo>
                      <a:pt x="95" y="23"/>
                    </a:lnTo>
                    <a:lnTo>
                      <a:pt x="127" y="18"/>
                    </a:lnTo>
                    <a:lnTo>
                      <a:pt x="159" y="14"/>
                    </a:lnTo>
                    <a:lnTo>
                      <a:pt x="185" y="11"/>
                    </a:lnTo>
                    <a:lnTo>
                      <a:pt x="205" y="11"/>
                    </a:lnTo>
                    <a:lnTo>
                      <a:pt x="205" y="0"/>
                    </a:lnTo>
                    <a:lnTo>
                      <a:pt x="185" y="3"/>
                    </a:lnTo>
                    <a:lnTo>
                      <a:pt x="159" y="6"/>
                    </a:lnTo>
                    <a:lnTo>
                      <a:pt x="127" y="10"/>
                    </a:lnTo>
                    <a:lnTo>
                      <a:pt x="95" y="15"/>
                    </a:lnTo>
                    <a:lnTo>
                      <a:pt x="64" y="20"/>
                    </a:lnTo>
                    <a:lnTo>
                      <a:pt x="37" y="26"/>
                    </a:lnTo>
                    <a:lnTo>
                      <a:pt x="15" y="31"/>
                    </a:lnTo>
                    <a:lnTo>
                      <a:pt x="3" y="35"/>
                    </a:lnTo>
                    <a:lnTo>
                      <a:pt x="2" y="41"/>
                    </a:lnTo>
                    <a:lnTo>
                      <a:pt x="3" y="35"/>
                    </a:lnTo>
                    <a:lnTo>
                      <a:pt x="0" y="38"/>
                    </a:lnTo>
                    <a:lnTo>
                      <a:pt x="2" y="41"/>
                    </a:lnTo>
                    <a:lnTo>
                      <a:pt x="5" y="43"/>
                    </a:lnTo>
                    <a:lnTo>
                      <a:pt x="9" y="43"/>
                    </a:lnTo>
                    <a:lnTo>
                      <a:pt x="11"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37" name="Freeform 639"/>
              <p:cNvSpPr>
                <a:spLocks/>
              </p:cNvSpPr>
              <p:nvPr/>
            </p:nvSpPr>
            <p:spPr bwMode="auto">
              <a:xfrm>
                <a:off x="2918" y="4011"/>
                <a:ext cx="48" cy="55"/>
              </a:xfrm>
              <a:custGeom>
                <a:avLst/>
                <a:gdLst>
                  <a:gd name="T0" fmla="*/ 0 w 146"/>
                  <a:gd name="T1" fmla="*/ 0 h 167"/>
                  <a:gd name="T2" fmla="*/ 0 w 146"/>
                  <a:gd name="T3" fmla="*/ 0 h 167"/>
                  <a:gd name="T4" fmla="*/ 0 w 146"/>
                  <a:gd name="T5" fmla="*/ 0 h 167"/>
                  <a:gd name="T6" fmla="*/ 0 w 146"/>
                  <a:gd name="T7" fmla="*/ 0 h 167"/>
                  <a:gd name="T8" fmla="*/ 0 w 146"/>
                  <a:gd name="T9" fmla="*/ 0 h 167"/>
                  <a:gd name="T10" fmla="*/ 0 w 146"/>
                  <a:gd name="T11" fmla="*/ 0 h 167"/>
                  <a:gd name="T12" fmla="*/ 0 w 146"/>
                  <a:gd name="T13" fmla="*/ 0 h 167"/>
                  <a:gd name="T14" fmla="*/ 0 w 146"/>
                  <a:gd name="T15" fmla="*/ 0 h 167"/>
                  <a:gd name="T16" fmla="*/ 0 w 146"/>
                  <a:gd name="T17" fmla="*/ 0 h 167"/>
                  <a:gd name="T18" fmla="*/ 0 w 146"/>
                  <a:gd name="T19" fmla="*/ 0 h 167"/>
                  <a:gd name="T20" fmla="*/ 0 w 146"/>
                  <a:gd name="T21" fmla="*/ 0 h 167"/>
                  <a:gd name="T22" fmla="*/ 0 w 146"/>
                  <a:gd name="T23" fmla="*/ 0 h 167"/>
                  <a:gd name="T24" fmla="*/ 0 w 146"/>
                  <a:gd name="T25" fmla="*/ 0 h 167"/>
                  <a:gd name="T26" fmla="*/ 0 w 146"/>
                  <a:gd name="T27" fmla="*/ 0 h 167"/>
                  <a:gd name="T28" fmla="*/ 0 w 146"/>
                  <a:gd name="T29" fmla="*/ 0 h 167"/>
                  <a:gd name="T30" fmla="*/ 0 w 146"/>
                  <a:gd name="T31" fmla="*/ 0 h 167"/>
                  <a:gd name="T32" fmla="*/ 0 w 146"/>
                  <a:gd name="T33" fmla="*/ 0 h 167"/>
                  <a:gd name="T34" fmla="*/ 0 w 146"/>
                  <a:gd name="T35" fmla="*/ 0 h 167"/>
                  <a:gd name="T36" fmla="*/ 0 w 146"/>
                  <a:gd name="T37" fmla="*/ 0 h 167"/>
                  <a:gd name="T38" fmla="*/ 0 w 146"/>
                  <a:gd name="T39" fmla="*/ 0 h 167"/>
                  <a:gd name="T40" fmla="*/ 0 w 146"/>
                  <a:gd name="T41" fmla="*/ 0 h 167"/>
                  <a:gd name="T42" fmla="*/ 0 w 146"/>
                  <a:gd name="T43" fmla="*/ 0 h 167"/>
                  <a:gd name="T44" fmla="*/ 0 w 146"/>
                  <a:gd name="T45" fmla="*/ 0 h 167"/>
                  <a:gd name="T46" fmla="*/ 0 w 146"/>
                  <a:gd name="T47" fmla="*/ 0 h 167"/>
                  <a:gd name="T48" fmla="*/ 0 w 146"/>
                  <a:gd name="T49" fmla="*/ 0 h 167"/>
                  <a:gd name="T50" fmla="*/ 0 w 146"/>
                  <a:gd name="T51" fmla="*/ 0 h 167"/>
                  <a:gd name="T52" fmla="*/ 0 w 146"/>
                  <a:gd name="T53" fmla="*/ 0 h 167"/>
                  <a:gd name="T54" fmla="*/ 0 w 146"/>
                  <a:gd name="T55" fmla="*/ 0 h 167"/>
                  <a:gd name="T56" fmla="*/ 0 w 146"/>
                  <a:gd name="T57" fmla="*/ 0 h 167"/>
                  <a:gd name="T58" fmla="*/ 0 w 146"/>
                  <a:gd name="T59" fmla="*/ 0 h 167"/>
                  <a:gd name="T60" fmla="*/ 0 w 146"/>
                  <a:gd name="T61" fmla="*/ 0 h 167"/>
                  <a:gd name="T62" fmla="*/ 0 w 146"/>
                  <a:gd name="T63" fmla="*/ 0 h 167"/>
                  <a:gd name="T64" fmla="*/ 0 w 146"/>
                  <a:gd name="T65" fmla="*/ 0 h 167"/>
                  <a:gd name="T66" fmla="*/ 0 w 146"/>
                  <a:gd name="T67" fmla="*/ 0 h 167"/>
                  <a:gd name="T68" fmla="*/ 0 w 146"/>
                  <a:gd name="T69" fmla="*/ 0 h 167"/>
                  <a:gd name="T70" fmla="*/ 0 w 146"/>
                  <a:gd name="T71" fmla="*/ 0 h 167"/>
                  <a:gd name="T72" fmla="*/ 0 w 146"/>
                  <a:gd name="T73" fmla="*/ 0 h 167"/>
                  <a:gd name="T74" fmla="*/ 0 w 146"/>
                  <a:gd name="T75" fmla="*/ 0 h 167"/>
                  <a:gd name="T76" fmla="*/ 0 w 146"/>
                  <a:gd name="T77" fmla="*/ 0 h 167"/>
                  <a:gd name="T78" fmla="*/ 0 w 146"/>
                  <a:gd name="T79" fmla="*/ 0 h 167"/>
                  <a:gd name="T80" fmla="*/ 0 w 146"/>
                  <a:gd name="T81" fmla="*/ 0 h 167"/>
                  <a:gd name="T82" fmla="*/ 0 w 146"/>
                  <a:gd name="T83" fmla="*/ 0 h 1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6" h="167">
                    <a:moveTo>
                      <a:pt x="89" y="163"/>
                    </a:moveTo>
                    <a:lnTo>
                      <a:pt x="82" y="162"/>
                    </a:lnTo>
                    <a:lnTo>
                      <a:pt x="73" y="161"/>
                    </a:lnTo>
                    <a:lnTo>
                      <a:pt x="63" y="159"/>
                    </a:lnTo>
                    <a:lnTo>
                      <a:pt x="51" y="157"/>
                    </a:lnTo>
                    <a:lnTo>
                      <a:pt x="40" y="154"/>
                    </a:lnTo>
                    <a:lnTo>
                      <a:pt x="27" y="150"/>
                    </a:lnTo>
                    <a:lnTo>
                      <a:pt x="14" y="146"/>
                    </a:lnTo>
                    <a:lnTo>
                      <a:pt x="0" y="142"/>
                    </a:lnTo>
                    <a:lnTo>
                      <a:pt x="5" y="136"/>
                    </a:lnTo>
                    <a:lnTo>
                      <a:pt x="11" y="128"/>
                    </a:lnTo>
                    <a:lnTo>
                      <a:pt x="18" y="119"/>
                    </a:lnTo>
                    <a:lnTo>
                      <a:pt x="25" y="111"/>
                    </a:lnTo>
                    <a:lnTo>
                      <a:pt x="32" y="104"/>
                    </a:lnTo>
                    <a:lnTo>
                      <a:pt x="40" y="97"/>
                    </a:lnTo>
                    <a:lnTo>
                      <a:pt x="47" y="92"/>
                    </a:lnTo>
                    <a:lnTo>
                      <a:pt x="56" y="85"/>
                    </a:lnTo>
                    <a:lnTo>
                      <a:pt x="63" y="81"/>
                    </a:lnTo>
                    <a:lnTo>
                      <a:pt x="69" y="77"/>
                    </a:lnTo>
                    <a:lnTo>
                      <a:pt x="75" y="73"/>
                    </a:lnTo>
                    <a:lnTo>
                      <a:pt x="78" y="72"/>
                    </a:lnTo>
                    <a:lnTo>
                      <a:pt x="85" y="73"/>
                    </a:lnTo>
                    <a:lnTo>
                      <a:pt x="94" y="74"/>
                    </a:lnTo>
                    <a:lnTo>
                      <a:pt x="102" y="78"/>
                    </a:lnTo>
                    <a:lnTo>
                      <a:pt x="112" y="84"/>
                    </a:lnTo>
                    <a:lnTo>
                      <a:pt x="117" y="72"/>
                    </a:lnTo>
                    <a:lnTo>
                      <a:pt x="123" y="47"/>
                    </a:lnTo>
                    <a:lnTo>
                      <a:pt x="131" y="22"/>
                    </a:lnTo>
                    <a:lnTo>
                      <a:pt x="139" y="0"/>
                    </a:lnTo>
                    <a:lnTo>
                      <a:pt x="143" y="35"/>
                    </a:lnTo>
                    <a:lnTo>
                      <a:pt x="144" y="68"/>
                    </a:lnTo>
                    <a:lnTo>
                      <a:pt x="146" y="95"/>
                    </a:lnTo>
                    <a:lnTo>
                      <a:pt x="146" y="115"/>
                    </a:lnTo>
                    <a:lnTo>
                      <a:pt x="140" y="127"/>
                    </a:lnTo>
                    <a:lnTo>
                      <a:pt x="130" y="142"/>
                    </a:lnTo>
                    <a:lnTo>
                      <a:pt x="118" y="155"/>
                    </a:lnTo>
                    <a:lnTo>
                      <a:pt x="109" y="163"/>
                    </a:lnTo>
                    <a:lnTo>
                      <a:pt x="104" y="166"/>
                    </a:lnTo>
                    <a:lnTo>
                      <a:pt x="98" y="167"/>
                    </a:lnTo>
                    <a:lnTo>
                      <a:pt x="94" y="166"/>
                    </a:lnTo>
                    <a:lnTo>
                      <a:pt x="89" y="163"/>
                    </a:lnTo>
                    <a:close/>
                  </a:path>
                </a:pathLst>
              </a:custGeom>
              <a:solidFill>
                <a:srgbClr val="F7ED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38" name="Freeform 640"/>
              <p:cNvSpPr>
                <a:spLocks/>
              </p:cNvSpPr>
              <p:nvPr/>
            </p:nvSpPr>
            <p:spPr bwMode="auto">
              <a:xfrm>
                <a:off x="2947" y="4064"/>
                <a:ext cx="2" cy="2"/>
              </a:xfrm>
              <a:custGeom>
                <a:avLst/>
                <a:gdLst>
                  <a:gd name="T0" fmla="*/ 0 w 5"/>
                  <a:gd name="T1" fmla="*/ 0 h 8"/>
                  <a:gd name="T2" fmla="*/ 0 w 5"/>
                  <a:gd name="T3" fmla="*/ 0 h 8"/>
                  <a:gd name="T4" fmla="*/ 0 w 5"/>
                  <a:gd name="T5" fmla="*/ 0 h 8"/>
                  <a:gd name="T6" fmla="*/ 0 w 5"/>
                  <a:gd name="T7" fmla="*/ 0 h 8"/>
                  <a:gd name="T8" fmla="*/ 0 w 5"/>
                  <a:gd name="T9" fmla="*/ 0 h 8"/>
                  <a:gd name="T10" fmla="*/ 0 w 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8">
                    <a:moveTo>
                      <a:pt x="0" y="8"/>
                    </a:moveTo>
                    <a:lnTo>
                      <a:pt x="3" y="7"/>
                    </a:lnTo>
                    <a:lnTo>
                      <a:pt x="5" y="4"/>
                    </a:lnTo>
                    <a:lnTo>
                      <a:pt x="3" y="2"/>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39" name="Freeform 641"/>
              <p:cNvSpPr>
                <a:spLocks/>
              </p:cNvSpPr>
              <p:nvPr/>
            </p:nvSpPr>
            <p:spPr bwMode="auto">
              <a:xfrm>
                <a:off x="2916" y="4057"/>
                <a:ext cx="31" cy="9"/>
              </a:xfrm>
              <a:custGeom>
                <a:avLst/>
                <a:gdLst>
                  <a:gd name="T0" fmla="*/ 0 w 93"/>
                  <a:gd name="T1" fmla="*/ 0 h 29"/>
                  <a:gd name="T2" fmla="*/ 0 w 93"/>
                  <a:gd name="T3" fmla="*/ 0 h 29"/>
                  <a:gd name="T4" fmla="*/ 0 w 93"/>
                  <a:gd name="T5" fmla="*/ 0 h 29"/>
                  <a:gd name="T6" fmla="*/ 0 w 93"/>
                  <a:gd name="T7" fmla="*/ 0 h 29"/>
                  <a:gd name="T8" fmla="*/ 0 w 93"/>
                  <a:gd name="T9" fmla="*/ 0 h 29"/>
                  <a:gd name="T10" fmla="*/ 0 w 93"/>
                  <a:gd name="T11" fmla="*/ 0 h 29"/>
                  <a:gd name="T12" fmla="*/ 0 w 93"/>
                  <a:gd name="T13" fmla="*/ 0 h 29"/>
                  <a:gd name="T14" fmla="*/ 0 w 93"/>
                  <a:gd name="T15" fmla="*/ 0 h 29"/>
                  <a:gd name="T16" fmla="*/ 0 w 93"/>
                  <a:gd name="T17" fmla="*/ 0 h 29"/>
                  <a:gd name="T18" fmla="*/ 0 w 93"/>
                  <a:gd name="T19" fmla="*/ 0 h 29"/>
                  <a:gd name="T20" fmla="*/ 0 w 93"/>
                  <a:gd name="T21" fmla="*/ 0 h 29"/>
                  <a:gd name="T22" fmla="*/ 0 w 93"/>
                  <a:gd name="T23" fmla="*/ 0 h 29"/>
                  <a:gd name="T24" fmla="*/ 0 w 93"/>
                  <a:gd name="T25" fmla="*/ 0 h 29"/>
                  <a:gd name="T26" fmla="*/ 0 w 93"/>
                  <a:gd name="T27" fmla="*/ 0 h 29"/>
                  <a:gd name="T28" fmla="*/ 0 w 93"/>
                  <a:gd name="T29" fmla="*/ 0 h 29"/>
                  <a:gd name="T30" fmla="*/ 0 w 93"/>
                  <a:gd name="T31" fmla="*/ 0 h 29"/>
                  <a:gd name="T32" fmla="*/ 0 w 93"/>
                  <a:gd name="T33" fmla="*/ 0 h 29"/>
                  <a:gd name="T34" fmla="*/ 0 w 93"/>
                  <a:gd name="T35" fmla="*/ 0 h 29"/>
                  <a:gd name="T36" fmla="*/ 0 w 93"/>
                  <a:gd name="T37" fmla="*/ 0 h 29"/>
                  <a:gd name="T38" fmla="*/ 0 w 93"/>
                  <a:gd name="T39" fmla="*/ 0 h 29"/>
                  <a:gd name="T40" fmla="*/ 0 w 93"/>
                  <a:gd name="T41" fmla="*/ 0 h 29"/>
                  <a:gd name="T42" fmla="*/ 0 w 93"/>
                  <a:gd name="T43" fmla="*/ 0 h 29"/>
                  <a:gd name="T44" fmla="*/ 0 w 93"/>
                  <a:gd name="T45" fmla="*/ 0 h 29"/>
                  <a:gd name="T46" fmla="*/ 0 w 93"/>
                  <a:gd name="T47" fmla="*/ 0 h 29"/>
                  <a:gd name="T48" fmla="*/ 0 w 93"/>
                  <a:gd name="T49" fmla="*/ 0 h 29"/>
                  <a:gd name="T50" fmla="*/ 0 w 93"/>
                  <a:gd name="T51" fmla="*/ 0 h 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3" h="29">
                    <a:moveTo>
                      <a:pt x="0" y="2"/>
                    </a:moveTo>
                    <a:lnTo>
                      <a:pt x="3" y="8"/>
                    </a:lnTo>
                    <a:lnTo>
                      <a:pt x="16" y="12"/>
                    </a:lnTo>
                    <a:lnTo>
                      <a:pt x="29" y="16"/>
                    </a:lnTo>
                    <a:lnTo>
                      <a:pt x="42" y="20"/>
                    </a:lnTo>
                    <a:lnTo>
                      <a:pt x="55" y="23"/>
                    </a:lnTo>
                    <a:lnTo>
                      <a:pt x="67" y="25"/>
                    </a:lnTo>
                    <a:lnTo>
                      <a:pt x="77" y="27"/>
                    </a:lnTo>
                    <a:lnTo>
                      <a:pt x="86" y="28"/>
                    </a:lnTo>
                    <a:lnTo>
                      <a:pt x="93" y="29"/>
                    </a:lnTo>
                    <a:lnTo>
                      <a:pt x="93" y="21"/>
                    </a:lnTo>
                    <a:lnTo>
                      <a:pt x="86" y="20"/>
                    </a:lnTo>
                    <a:lnTo>
                      <a:pt x="77" y="19"/>
                    </a:lnTo>
                    <a:lnTo>
                      <a:pt x="67" y="17"/>
                    </a:lnTo>
                    <a:lnTo>
                      <a:pt x="55" y="15"/>
                    </a:lnTo>
                    <a:lnTo>
                      <a:pt x="45" y="12"/>
                    </a:lnTo>
                    <a:lnTo>
                      <a:pt x="32" y="8"/>
                    </a:lnTo>
                    <a:lnTo>
                      <a:pt x="19" y="4"/>
                    </a:lnTo>
                    <a:lnTo>
                      <a:pt x="6" y="0"/>
                    </a:lnTo>
                    <a:lnTo>
                      <a:pt x="9" y="5"/>
                    </a:lnTo>
                    <a:lnTo>
                      <a:pt x="6" y="0"/>
                    </a:lnTo>
                    <a:lnTo>
                      <a:pt x="2" y="0"/>
                    </a:lnTo>
                    <a:lnTo>
                      <a:pt x="0" y="2"/>
                    </a:lnTo>
                    <a:lnTo>
                      <a:pt x="0" y="5"/>
                    </a:lnTo>
                    <a:lnTo>
                      <a:pt x="3" y="8"/>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40" name="Freeform 642"/>
              <p:cNvSpPr>
                <a:spLocks/>
              </p:cNvSpPr>
              <p:nvPr/>
            </p:nvSpPr>
            <p:spPr bwMode="auto">
              <a:xfrm>
                <a:off x="2916" y="4057"/>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w 9"/>
                  <a:gd name="T13" fmla="*/ 0 h 8"/>
                  <a:gd name="T14" fmla="*/ 0 w 9"/>
                  <a:gd name="T15" fmla="*/ 0 h 8"/>
                  <a:gd name="T16" fmla="*/ 0 w 9"/>
                  <a:gd name="T17" fmla="*/ 0 h 8"/>
                  <a:gd name="T18" fmla="*/ 0 w 9"/>
                  <a:gd name="T19" fmla="*/ 0 h 8"/>
                  <a:gd name="T20" fmla="*/ 0 w 9"/>
                  <a:gd name="T21" fmla="*/ 0 h 8"/>
                  <a:gd name="T22" fmla="*/ 0 w 9"/>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 h="8">
                    <a:moveTo>
                      <a:pt x="0" y="2"/>
                    </a:moveTo>
                    <a:lnTo>
                      <a:pt x="4" y="4"/>
                    </a:lnTo>
                    <a:lnTo>
                      <a:pt x="9" y="5"/>
                    </a:lnTo>
                    <a:lnTo>
                      <a:pt x="6" y="0"/>
                    </a:lnTo>
                    <a:lnTo>
                      <a:pt x="2" y="0"/>
                    </a:lnTo>
                    <a:lnTo>
                      <a:pt x="0" y="2"/>
                    </a:lnTo>
                    <a:lnTo>
                      <a:pt x="0" y="5"/>
                    </a:lnTo>
                    <a:lnTo>
                      <a:pt x="3" y="8"/>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41" name="Freeform 643"/>
              <p:cNvSpPr>
                <a:spLocks/>
              </p:cNvSpPr>
              <p:nvPr/>
            </p:nvSpPr>
            <p:spPr bwMode="auto">
              <a:xfrm>
                <a:off x="2916" y="4046"/>
                <a:ext cx="12" cy="12"/>
              </a:xfrm>
              <a:custGeom>
                <a:avLst/>
                <a:gdLst>
                  <a:gd name="T0" fmla="*/ 0 w 34"/>
                  <a:gd name="T1" fmla="*/ 0 h 38"/>
                  <a:gd name="T2" fmla="*/ 0 w 34"/>
                  <a:gd name="T3" fmla="*/ 0 h 38"/>
                  <a:gd name="T4" fmla="*/ 0 w 34"/>
                  <a:gd name="T5" fmla="*/ 0 h 38"/>
                  <a:gd name="T6" fmla="*/ 0 w 34"/>
                  <a:gd name="T7" fmla="*/ 0 h 38"/>
                  <a:gd name="T8" fmla="*/ 0 w 34"/>
                  <a:gd name="T9" fmla="*/ 0 h 38"/>
                  <a:gd name="T10" fmla="*/ 0 w 34"/>
                  <a:gd name="T11" fmla="*/ 0 h 38"/>
                  <a:gd name="T12" fmla="*/ 0 w 34"/>
                  <a:gd name="T13" fmla="*/ 0 h 38"/>
                  <a:gd name="T14" fmla="*/ 0 w 34"/>
                  <a:gd name="T15" fmla="*/ 0 h 38"/>
                  <a:gd name="T16" fmla="*/ 0 w 34"/>
                  <a:gd name="T17" fmla="*/ 0 h 38"/>
                  <a:gd name="T18" fmla="*/ 0 w 34"/>
                  <a:gd name="T19" fmla="*/ 0 h 38"/>
                  <a:gd name="T20" fmla="*/ 0 w 34"/>
                  <a:gd name="T21" fmla="*/ 0 h 38"/>
                  <a:gd name="T22" fmla="*/ 0 w 34"/>
                  <a:gd name="T23" fmla="*/ 0 h 38"/>
                  <a:gd name="T24" fmla="*/ 0 w 34"/>
                  <a:gd name="T25" fmla="*/ 0 h 38"/>
                  <a:gd name="T26" fmla="*/ 0 w 34"/>
                  <a:gd name="T27" fmla="*/ 0 h 38"/>
                  <a:gd name="T28" fmla="*/ 0 w 34"/>
                  <a:gd name="T29" fmla="*/ 0 h 38"/>
                  <a:gd name="T30" fmla="*/ 0 w 34"/>
                  <a:gd name="T31" fmla="*/ 0 h 38"/>
                  <a:gd name="T32" fmla="*/ 0 w 34"/>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8">
                    <a:moveTo>
                      <a:pt x="25" y="3"/>
                    </a:moveTo>
                    <a:lnTo>
                      <a:pt x="25" y="3"/>
                    </a:lnTo>
                    <a:lnTo>
                      <a:pt x="18" y="11"/>
                    </a:lnTo>
                    <a:lnTo>
                      <a:pt x="10" y="21"/>
                    </a:lnTo>
                    <a:lnTo>
                      <a:pt x="4" y="29"/>
                    </a:lnTo>
                    <a:lnTo>
                      <a:pt x="0" y="35"/>
                    </a:lnTo>
                    <a:lnTo>
                      <a:pt x="9" y="38"/>
                    </a:lnTo>
                    <a:lnTo>
                      <a:pt x="13" y="34"/>
                    </a:lnTo>
                    <a:lnTo>
                      <a:pt x="19" y="26"/>
                    </a:lnTo>
                    <a:lnTo>
                      <a:pt x="26" y="17"/>
                    </a:lnTo>
                    <a:lnTo>
                      <a:pt x="34" y="8"/>
                    </a:lnTo>
                    <a:lnTo>
                      <a:pt x="34" y="4"/>
                    </a:lnTo>
                    <a:lnTo>
                      <a:pt x="32" y="2"/>
                    </a:lnTo>
                    <a:lnTo>
                      <a:pt x="28" y="0"/>
                    </a:lnTo>
                    <a:lnTo>
                      <a:pt x="25"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42" name="Freeform 644"/>
              <p:cNvSpPr>
                <a:spLocks/>
              </p:cNvSpPr>
              <p:nvPr/>
            </p:nvSpPr>
            <p:spPr bwMode="auto">
              <a:xfrm>
                <a:off x="2925" y="4033"/>
                <a:ext cx="20" cy="15"/>
              </a:xfrm>
              <a:custGeom>
                <a:avLst/>
                <a:gdLst>
                  <a:gd name="T0" fmla="*/ 0 w 61"/>
                  <a:gd name="T1" fmla="*/ 0 h 45"/>
                  <a:gd name="T2" fmla="*/ 0 w 61"/>
                  <a:gd name="T3" fmla="*/ 0 h 45"/>
                  <a:gd name="T4" fmla="*/ 0 w 61"/>
                  <a:gd name="T5" fmla="*/ 0 h 45"/>
                  <a:gd name="T6" fmla="*/ 0 w 61"/>
                  <a:gd name="T7" fmla="*/ 0 h 45"/>
                  <a:gd name="T8" fmla="*/ 0 w 61"/>
                  <a:gd name="T9" fmla="*/ 0 h 45"/>
                  <a:gd name="T10" fmla="*/ 0 w 61"/>
                  <a:gd name="T11" fmla="*/ 0 h 45"/>
                  <a:gd name="T12" fmla="*/ 0 w 61"/>
                  <a:gd name="T13" fmla="*/ 0 h 45"/>
                  <a:gd name="T14" fmla="*/ 0 w 61"/>
                  <a:gd name="T15" fmla="*/ 0 h 45"/>
                  <a:gd name="T16" fmla="*/ 0 w 61"/>
                  <a:gd name="T17" fmla="*/ 0 h 45"/>
                  <a:gd name="T18" fmla="*/ 0 w 61"/>
                  <a:gd name="T19" fmla="*/ 0 h 45"/>
                  <a:gd name="T20" fmla="*/ 0 w 61"/>
                  <a:gd name="T21" fmla="*/ 0 h 45"/>
                  <a:gd name="T22" fmla="*/ 0 w 61"/>
                  <a:gd name="T23" fmla="*/ 0 h 45"/>
                  <a:gd name="T24" fmla="*/ 0 w 61"/>
                  <a:gd name="T25" fmla="*/ 0 h 45"/>
                  <a:gd name="T26" fmla="*/ 0 w 61"/>
                  <a:gd name="T27" fmla="*/ 0 h 45"/>
                  <a:gd name="T28" fmla="*/ 0 w 61"/>
                  <a:gd name="T29" fmla="*/ 0 h 45"/>
                  <a:gd name="T30" fmla="*/ 0 w 61"/>
                  <a:gd name="T31" fmla="*/ 0 h 45"/>
                  <a:gd name="T32" fmla="*/ 0 w 61"/>
                  <a:gd name="T33" fmla="*/ 0 h 45"/>
                  <a:gd name="T34" fmla="*/ 0 w 61"/>
                  <a:gd name="T35" fmla="*/ 0 h 45"/>
                  <a:gd name="T36" fmla="*/ 0 w 61"/>
                  <a:gd name="T37" fmla="*/ 0 h 45"/>
                  <a:gd name="T38" fmla="*/ 0 w 61"/>
                  <a:gd name="T39" fmla="*/ 0 h 45"/>
                  <a:gd name="T40" fmla="*/ 0 w 61"/>
                  <a:gd name="T41" fmla="*/ 0 h 45"/>
                  <a:gd name="T42" fmla="*/ 0 w 61"/>
                  <a:gd name="T43" fmla="*/ 0 h 45"/>
                  <a:gd name="T44" fmla="*/ 0 w 61"/>
                  <a:gd name="T45" fmla="*/ 0 h 45"/>
                  <a:gd name="T46" fmla="*/ 0 w 61"/>
                  <a:gd name="T47" fmla="*/ 0 h 45"/>
                  <a:gd name="T48" fmla="*/ 0 w 61"/>
                  <a:gd name="T49" fmla="*/ 0 h 45"/>
                  <a:gd name="T50" fmla="*/ 0 w 61"/>
                  <a:gd name="T51" fmla="*/ 0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1" h="45">
                    <a:moveTo>
                      <a:pt x="57" y="0"/>
                    </a:moveTo>
                    <a:lnTo>
                      <a:pt x="55" y="0"/>
                    </a:lnTo>
                    <a:lnTo>
                      <a:pt x="51" y="1"/>
                    </a:lnTo>
                    <a:lnTo>
                      <a:pt x="45" y="5"/>
                    </a:lnTo>
                    <a:lnTo>
                      <a:pt x="39" y="9"/>
                    </a:lnTo>
                    <a:lnTo>
                      <a:pt x="32" y="13"/>
                    </a:lnTo>
                    <a:lnTo>
                      <a:pt x="23" y="20"/>
                    </a:lnTo>
                    <a:lnTo>
                      <a:pt x="16" y="27"/>
                    </a:lnTo>
                    <a:lnTo>
                      <a:pt x="9" y="33"/>
                    </a:lnTo>
                    <a:lnTo>
                      <a:pt x="0" y="40"/>
                    </a:lnTo>
                    <a:lnTo>
                      <a:pt x="9" y="45"/>
                    </a:lnTo>
                    <a:lnTo>
                      <a:pt x="14" y="39"/>
                    </a:lnTo>
                    <a:lnTo>
                      <a:pt x="22" y="32"/>
                    </a:lnTo>
                    <a:lnTo>
                      <a:pt x="29" y="28"/>
                    </a:lnTo>
                    <a:lnTo>
                      <a:pt x="38" y="21"/>
                    </a:lnTo>
                    <a:lnTo>
                      <a:pt x="45" y="17"/>
                    </a:lnTo>
                    <a:lnTo>
                      <a:pt x="51" y="13"/>
                    </a:lnTo>
                    <a:lnTo>
                      <a:pt x="57" y="9"/>
                    </a:lnTo>
                    <a:lnTo>
                      <a:pt x="58" y="8"/>
                    </a:lnTo>
                    <a:lnTo>
                      <a:pt x="57" y="8"/>
                    </a:lnTo>
                    <a:lnTo>
                      <a:pt x="58" y="8"/>
                    </a:lnTo>
                    <a:lnTo>
                      <a:pt x="61" y="5"/>
                    </a:lnTo>
                    <a:lnTo>
                      <a:pt x="61" y="2"/>
                    </a:lnTo>
                    <a:lnTo>
                      <a:pt x="59" y="0"/>
                    </a:lnTo>
                    <a:lnTo>
                      <a:pt x="55" y="0"/>
                    </a:lnTo>
                    <a:lnTo>
                      <a:pt x="5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43" name="Freeform 645"/>
              <p:cNvSpPr>
                <a:spLocks/>
              </p:cNvSpPr>
              <p:nvPr/>
            </p:nvSpPr>
            <p:spPr bwMode="auto">
              <a:xfrm>
                <a:off x="2944" y="4033"/>
                <a:ext cx="13" cy="7"/>
              </a:xfrm>
              <a:custGeom>
                <a:avLst/>
                <a:gdLst>
                  <a:gd name="T0" fmla="*/ 0 w 40"/>
                  <a:gd name="T1" fmla="*/ 0 h 20"/>
                  <a:gd name="T2" fmla="*/ 0 w 40"/>
                  <a:gd name="T3" fmla="*/ 0 h 20"/>
                  <a:gd name="T4" fmla="*/ 0 w 40"/>
                  <a:gd name="T5" fmla="*/ 0 h 20"/>
                  <a:gd name="T6" fmla="*/ 0 w 40"/>
                  <a:gd name="T7" fmla="*/ 0 h 20"/>
                  <a:gd name="T8" fmla="*/ 0 w 40"/>
                  <a:gd name="T9" fmla="*/ 0 h 20"/>
                  <a:gd name="T10" fmla="*/ 0 w 40"/>
                  <a:gd name="T11" fmla="*/ 0 h 20"/>
                  <a:gd name="T12" fmla="*/ 0 w 40"/>
                  <a:gd name="T13" fmla="*/ 0 h 20"/>
                  <a:gd name="T14" fmla="*/ 0 w 40"/>
                  <a:gd name="T15" fmla="*/ 0 h 20"/>
                  <a:gd name="T16" fmla="*/ 0 w 40"/>
                  <a:gd name="T17" fmla="*/ 0 h 20"/>
                  <a:gd name="T18" fmla="*/ 0 w 40"/>
                  <a:gd name="T19" fmla="*/ 0 h 20"/>
                  <a:gd name="T20" fmla="*/ 0 w 40"/>
                  <a:gd name="T21" fmla="*/ 0 h 20"/>
                  <a:gd name="T22" fmla="*/ 0 w 40"/>
                  <a:gd name="T23" fmla="*/ 0 h 20"/>
                  <a:gd name="T24" fmla="*/ 0 w 40"/>
                  <a:gd name="T25" fmla="*/ 0 h 20"/>
                  <a:gd name="T26" fmla="*/ 0 w 40"/>
                  <a:gd name="T27" fmla="*/ 0 h 20"/>
                  <a:gd name="T28" fmla="*/ 0 w 40"/>
                  <a:gd name="T29" fmla="*/ 0 h 20"/>
                  <a:gd name="T30" fmla="*/ 0 w 40"/>
                  <a:gd name="T31" fmla="*/ 0 h 20"/>
                  <a:gd name="T32" fmla="*/ 0 w 40"/>
                  <a:gd name="T33" fmla="*/ 0 h 20"/>
                  <a:gd name="T34" fmla="*/ 0 w 40"/>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 h="20">
                    <a:moveTo>
                      <a:pt x="30" y="14"/>
                    </a:moveTo>
                    <a:lnTo>
                      <a:pt x="37" y="12"/>
                    </a:lnTo>
                    <a:lnTo>
                      <a:pt x="26" y="6"/>
                    </a:lnTo>
                    <a:lnTo>
                      <a:pt x="17" y="2"/>
                    </a:lnTo>
                    <a:lnTo>
                      <a:pt x="7" y="1"/>
                    </a:lnTo>
                    <a:lnTo>
                      <a:pt x="0" y="0"/>
                    </a:lnTo>
                    <a:lnTo>
                      <a:pt x="0" y="8"/>
                    </a:lnTo>
                    <a:lnTo>
                      <a:pt x="7" y="9"/>
                    </a:lnTo>
                    <a:lnTo>
                      <a:pt x="14" y="10"/>
                    </a:lnTo>
                    <a:lnTo>
                      <a:pt x="23" y="14"/>
                    </a:lnTo>
                    <a:lnTo>
                      <a:pt x="31" y="20"/>
                    </a:lnTo>
                    <a:lnTo>
                      <a:pt x="39" y="17"/>
                    </a:lnTo>
                    <a:lnTo>
                      <a:pt x="31" y="20"/>
                    </a:lnTo>
                    <a:lnTo>
                      <a:pt x="36" y="20"/>
                    </a:lnTo>
                    <a:lnTo>
                      <a:pt x="39" y="17"/>
                    </a:lnTo>
                    <a:lnTo>
                      <a:pt x="40" y="14"/>
                    </a:lnTo>
                    <a:lnTo>
                      <a:pt x="37" y="12"/>
                    </a:lnTo>
                    <a:lnTo>
                      <a:pt x="3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44" name="Freeform 646"/>
              <p:cNvSpPr>
                <a:spLocks/>
              </p:cNvSpPr>
              <p:nvPr/>
            </p:nvSpPr>
            <p:spPr bwMode="auto">
              <a:xfrm>
                <a:off x="2954" y="4009"/>
                <a:ext cx="11" cy="30"/>
              </a:xfrm>
              <a:custGeom>
                <a:avLst/>
                <a:gdLst>
                  <a:gd name="T0" fmla="*/ 0 w 35"/>
                  <a:gd name="T1" fmla="*/ 0 h 89"/>
                  <a:gd name="T2" fmla="*/ 0 w 35"/>
                  <a:gd name="T3" fmla="*/ 0 h 89"/>
                  <a:gd name="T4" fmla="*/ 0 w 35"/>
                  <a:gd name="T5" fmla="*/ 0 h 89"/>
                  <a:gd name="T6" fmla="*/ 0 w 35"/>
                  <a:gd name="T7" fmla="*/ 0 h 89"/>
                  <a:gd name="T8" fmla="*/ 0 w 35"/>
                  <a:gd name="T9" fmla="*/ 0 h 89"/>
                  <a:gd name="T10" fmla="*/ 0 w 35"/>
                  <a:gd name="T11" fmla="*/ 0 h 89"/>
                  <a:gd name="T12" fmla="*/ 0 w 35"/>
                  <a:gd name="T13" fmla="*/ 0 h 89"/>
                  <a:gd name="T14" fmla="*/ 0 w 35"/>
                  <a:gd name="T15" fmla="*/ 0 h 89"/>
                  <a:gd name="T16" fmla="*/ 0 w 35"/>
                  <a:gd name="T17" fmla="*/ 0 h 89"/>
                  <a:gd name="T18" fmla="*/ 0 w 35"/>
                  <a:gd name="T19" fmla="*/ 0 h 89"/>
                  <a:gd name="T20" fmla="*/ 0 w 35"/>
                  <a:gd name="T21" fmla="*/ 0 h 89"/>
                  <a:gd name="T22" fmla="*/ 0 w 35"/>
                  <a:gd name="T23" fmla="*/ 0 h 89"/>
                  <a:gd name="T24" fmla="*/ 0 w 35"/>
                  <a:gd name="T25" fmla="*/ 0 h 89"/>
                  <a:gd name="T26" fmla="*/ 0 w 35"/>
                  <a:gd name="T27" fmla="*/ 0 h 89"/>
                  <a:gd name="T28" fmla="*/ 0 w 35"/>
                  <a:gd name="T29" fmla="*/ 0 h 89"/>
                  <a:gd name="T30" fmla="*/ 0 w 35"/>
                  <a:gd name="T31" fmla="*/ 0 h 89"/>
                  <a:gd name="T32" fmla="*/ 0 w 35"/>
                  <a:gd name="T33" fmla="*/ 0 h 89"/>
                  <a:gd name="T34" fmla="*/ 0 w 35"/>
                  <a:gd name="T35" fmla="*/ 0 h 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 h="89">
                    <a:moveTo>
                      <a:pt x="35" y="4"/>
                    </a:moveTo>
                    <a:lnTo>
                      <a:pt x="26" y="3"/>
                    </a:lnTo>
                    <a:lnTo>
                      <a:pt x="19" y="24"/>
                    </a:lnTo>
                    <a:lnTo>
                      <a:pt x="10" y="50"/>
                    </a:lnTo>
                    <a:lnTo>
                      <a:pt x="4" y="74"/>
                    </a:lnTo>
                    <a:lnTo>
                      <a:pt x="0" y="86"/>
                    </a:lnTo>
                    <a:lnTo>
                      <a:pt x="9" y="89"/>
                    </a:lnTo>
                    <a:lnTo>
                      <a:pt x="13" y="77"/>
                    </a:lnTo>
                    <a:lnTo>
                      <a:pt x="19" y="53"/>
                    </a:lnTo>
                    <a:lnTo>
                      <a:pt x="28" y="27"/>
                    </a:lnTo>
                    <a:lnTo>
                      <a:pt x="35" y="6"/>
                    </a:lnTo>
                    <a:lnTo>
                      <a:pt x="26" y="4"/>
                    </a:lnTo>
                    <a:lnTo>
                      <a:pt x="35" y="6"/>
                    </a:lnTo>
                    <a:lnTo>
                      <a:pt x="35" y="1"/>
                    </a:lnTo>
                    <a:lnTo>
                      <a:pt x="32" y="0"/>
                    </a:lnTo>
                    <a:lnTo>
                      <a:pt x="29" y="0"/>
                    </a:lnTo>
                    <a:lnTo>
                      <a:pt x="26" y="3"/>
                    </a:lnTo>
                    <a:lnTo>
                      <a:pt x="3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45" name="Freeform 647"/>
              <p:cNvSpPr>
                <a:spLocks/>
              </p:cNvSpPr>
              <p:nvPr/>
            </p:nvSpPr>
            <p:spPr bwMode="auto">
              <a:xfrm>
                <a:off x="2962" y="4011"/>
                <a:ext cx="6" cy="39"/>
              </a:xfrm>
              <a:custGeom>
                <a:avLst/>
                <a:gdLst>
                  <a:gd name="T0" fmla="*/ 0 w 18"/>
                  <a:gd name="T1" fmla="*/ 0 h 119"/>
                  <a:gd name="T2" fmla="*/ 0 w 18"/>
                  <a:gd name="T3" fmla="*/ 0 h 119"/>
                  <a:gd name="T4" fmla="*/ 0 w 18"/>
                  <a:gd name="T5" fmla="*/ 0 h 119"/>
                  <a:gd name="T6" fmla="*/ 0 w 18"/>
                  <a:gd name="T7" fmla="*/ 0 h 119"/>
                  <a:gd name="T8" fmla="*/ 0 w 18"/>
                  <a:gd name="T9" fmla="*/ 0 h 119"/>
                  <a:gd name="T10" fmla="*/ 0 w 18"/>
                  <a:gd name="T11" fmla="*/ 0 h 119"/>
                  <a:gd name="T12" fmla="*/ 0 w 18"/>
                  <a:gd name="T13" fmla="*/ 0 h 119"/>
                  <a:gd name="T14" fmla="*/ 0 w 18"/>
                  <a:gd name="T15" fmla="*/ 0 h 119"/>
                  <a:gd name="T16" fmla="*/ 0 w 18"/>
                  <a:gd name="T17" fmla="*/ 0 h 119"/>
                  <a:gd name="T18" fmla="*/ 0 w 18"/>
                  <a:gd name="T19" fmla="*/ 0 h 119"/>
                  <a:gd name="T20" fmla="*/ 0 w 18"/>
                  <a:gd name="T21" fmla="*/ 0 h 119"/>
                  <a:gd name="T22" fmla="*/ 0 w 18"/>
                  <a:gd name="T23" fmla="*/ 0 h 119"/>
                  <a:gd name="T24" fmla="*/ 0 w 18"/>
                  <a:gd name="T25" fmla="*/ 0 h 119"/>
                  <a:gd name="T26" fmla="*/ 0 w 18"/>
                  <a:gd name="T27" fmla="*/ 0 h 119"/>
                  <a:gd name="T28" fmla="*/ 0 w 18"/>
                  <a:gd name="T29" fmla="*/ 0 h 119"/>
                  <a:gd name="T30" fmla="*/ 0 w 18"/>
                  <a:gd name="T31" fmla="*/ 0 h 119"/>
                  <a:gd name="T32" fmla="*/ 0 w 18"/>
                  <a:gd name="T33" fmla="*/ 0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 h="119">
                    <a:moveTo>
                      <a:pt x="16" y="115"/>
                    </a:moveTo>
                    <a:lnTo>
                      <a:pt x="16" y="115"/>
                    </a:lnTo>
                    <a:lnTo>
                      <a:pt x="18" y="95"/>
                    </a:lnTo>
                    <a:lnTo>
                      <a:pt x="15" y="68"/>
                    </a:lnTo>
                    <a:lnTo>
                      <a:pt x="13" y="35"/>
                    </a:lnTo>
                    <a:lnTo>
                      <a:pt x="9" y="0"/>
                    </a:lnTo>
                    <a:lnTo>
                      <a:pt x="0" y="0"/>
                    </a:lnTo>
                    <a:lnTo>
                      <a:pt x="5" y="35"/>
                    </a:lnTo>
                    <a:lnTo>
                      <a:pt x="6" y="68"/>
                    </a:lnTo>
                    <a:lnTo>
                      <a:pt x="6" y="95"/>
                    </a:lnTo>
                    <a:lnTo>
                      <a:pt x="7" y="115"/>
                    </a:lnTo>
                    <a:lnTo>
                      <a:pt x="9" y="117"/>
                    </a:lnTo>
                    <a:lnTo>
                      <a:pt x="12" y="119"/>
                    </a:lnTo>
                    <a:lnTo>
                      <a:pt x="15" y="117"/>
                    </a:lnTo>
                    <a:lnTo>
                      <a:pt x="16"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46" name="Freeform 648"/>
              <p:cNvSpPr>
                <a:spLocks/>
              </p:cNvSpPr>
              <p:nvPr/>
            </p:nvSpPr>
            <p:spPr bwMode="auto">
              <a:xfrm>
                <a:off x="2953" y="4049"/>
                <a:ext cx="15" cy="17"/>
              </a:xfrm>
              <a:custGeom>
                <a:avLst/>
                <a:gdLst>
                  <a:gd name="T0" fmla="*/ 0 w 45"/>
                  <a:gd name="T1" fmla="*/ 0 h 52"/>
                  <a:gd name="T2" fmla="*/ 0 w 45"/>
                  <a:gd name="T3" fmla="*/ 0 h 52"/>
                  <a:gd name="T4" fmla="*/ 0 w 45"/>
                  <a:gd name="T5" fmla="*/ 0 h 52"/>
                  <a:gd name="T6" fmla="*/ 0 w 45"/>
                  <a:gd name="T7" fmla="*/ 0 h 52"/>
                  <a:gd name="T8" fmla="*/ 0 w 45"/>
                  <a:gd name="T9" fmla="*/ 0 h 52"/>
                  <a:gd name="T10" fmla="*/ 0 w 45"/>
                  <a:gd name="T11" fmla="*/ 0 h 52"/>
                  <a:gd name="T12" fmla="*/ 0 w 45"/>
                  <a:gd name="T13" fmla="*/ 0 h 52"/>
                  <a:gd name="T14" fmla="*/ 0 w 45"/>
                  <a:gd name="T15" fmla="*/ 0 h 52"/>
                  <a:gd name="T16" fmla="*/ 0 w 45"/>
                  <a:gd name="T17" fmla="*/ 0 h 52"/>
                  <a:gd name="T18" fmla="*/ 0 w 45"/>
                  <a:gd name="T19" fmla="*/ 0 h 52"/>
                  <a:gd name="T20" fmla="*/ 0 w 45"/>
                  <a:gd name="T21" fmla="*/ 0 h 52"/>
                  <a:gd name="T22" fmla="*/ 0 w 45"/>
                  <a:gd name="T23" fmla="*/ 0 h 52"/>
                  <a:gd name="T24" fmla="*/ 0 w 45"/>
                  <a:gd name="T25" fmla="*/ 0 h 52"/>
                  <a:gd name="T26" fmla="*/ 0 w 45"/>
                  <a:gd name="T27" fmla="*/ 0 h 52"/>
                  <a:gd name="T28" fmla="*/ 0 w 45"/>
                  <a:gd name="T29" fmla="*/ 0 h 52"/>
                  <a:gd name="T30" fmla="*/ 0 w 45"/>
                  <a:gd name="T31" fmla="*/ 0 h 52"/>
                  <a:gd name="T32" fmla="*/ 0 w 45"/>
                  <a:gd name="T33" fmla="*/ 0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52">
                    <a:moveTo>
                      <a:pt x="6" y="52"/>
                    </a:moveTo>
                    <a:lnTo>
                      <a:pt x="6" y="52"/>
                    </a:lnTo>
                    <a:lnTo>
                      <a:pt x="18" y="43"/>
                    </a:lnTo>
                    <a:lnTo>
                      <a:pt x="29" y="29"/>
                    </a:lnTo>
                    <a:lnTo>
                      <a:pt x="39" y="13"/>
                    </a:lnTo>
                    <a:lnTo>
                      <a:pt x="45" y="0"/>
                    </a:lnTo>
                    <a:lnTo>
                      <a:pt x="36" y="0"/>
                    </a:lnTo>
                    <a:lnTo>
                      <a:pt x="31" y="11"/>
                    </a:lnTo>
                    <a:lnTo>
                      <a:pt x="20" y="24"/>
                    </a:lnTo>
                    <a:lnTo>
                      <a:pt x="9" y="38"/>
                    </a:lnTo>
                    <a:lnTo>
                      <a:pt x="3" y="44"/>
                    </a:lnTo>
                    <a:lnTo>
                      <a:pt x="0" y="46"/>
                    </a:lnTo>
                    <a:lnTo>
                      <a:pt x="0" y="50"/>
                    </a:lnTo>
                    <a:lnTo>
                      <a:pt x="2" y="52"/>
                    </a:lnTo>
                    <a:lnTo>
                      <a:pt x="6"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47" name="Freeform 649"/>
              <p:cNvSpPr>
                <a:spLocks/>
              </p:cNvSpPr>
              <p:nvPr/>
            </p:nvSpPr>
            <p:spPr bwMode="auto">
              <a:xfrm>
                <a:off x="2946" y="4064"/>
                <a:ext cx="9" cy="4"/>
              </a:xfrm>
              <a:custGeom>
                <a:avLst/>
                <a:gdLst>
                  <a:gd name="T0" fmla="*/ 0 w 25"/>
                  <a:gd name="T1" fmla="*/ 0 h 14"/>
                  <a:gd name="T2" fmla="*/ 0 w 25"/>
                  <a:gd name="T3" fmla="*/ 0 h 14"/>
                  <a:gd name="T4" fmla="*/ 0 w 25"/>
                  <a:gd name="T5" fmla="*/ 0 h 14"/>
                  <a:gd name="T6" fmla="*/ 0 w 25"/>
                  <a:gd name="T7" fmla="*/ 0 h 14"/>
                  <a:gd name="T8" fmla="*/ 0 w 25"/>
                  <a:gd name="T9" fmla="*/ 0 h 14"/>
                  <a:gd name="T10" fmla="*/ 0 w 25"/>
                  <a:gd name="T11" fmla="*/ 0 h 14"/>
                  <a:gd name="T12" fmla="*/ 0 w 25"/>
                  <a:gd name="T13" fmla="*/ 0 h 14"/>
                  <a:gd name="T14" fmla="*/ 0 w 25"/>
                  <a:gd name="T15" fmla="*/ 0 h 14"/>
                  <a:gd name="T16" fmla="*/ 0 w 25"/>
                  <a:gd name="T17" fmla="*/ 0 h 14"/>
                  <a:gd name="T18" fmla="*/ 0 w 25"/>
                  <a:gd name="T19" fmla="*/ 0 h 14"/>
                  <a:gd name="T20" fmla="*/ 0 w 25"/>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 h="14">
                    <a:moveTo>
                      <a:pt x="0" y="8"/>
                    </a:moveTo>
                    <a:lnTo>
                      <a:pt x="6" y="11"/>
                    </a:lnTo>
                    <a:lnTo>
                      <a:pt x="12" y="14"/>
                    </a:lnTo>
                    <a:lnTo>
                      <a:pt x="19" y="11"/>
                    </a:lnTo>
                    <a:lnTo>
                      <a:pt x="25" y="8"/>
                    </a:lnTo>
                    <a:lnTo>
                      <a:pt x="22" y="0"/>
                    </a:lnTo>
                    <a:lnTo>
                      <a:pt x="16" y="3"/>
                    </a:lnTo>
                    <a:lnTo>
                      <a:pt x="12" y="3"/>
                    </a:lnTo>
                    <a:lnTo>
                      <a:pt x="9" y="3"/>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48" name="Freeform 650"/>
              <p:cNvSpPr>
                <a:spLocks/>
              </p:cNvSpPr>
              <p:nvPr/>
            </p:nvSpPr>
            <p:spPr bwMode="auto">
              <a:xfrm>
                <a:off x="2945" y="4064"/>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0"/>
                    </a:moveTo>
                    <a:lnTo>
                      <a:pt x="5" y="0"/>
                    </a:lnTo>
                    <a:lnTo>
                      <a:pt x="2" y="2"/>
                    </a:lnTo>
                    <a:lnTo>
                      <a:pt x="0" y="6"/>
                    </a:lnTo>
                    <a:lnTo>
                      <a:pt x="3"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49" name="Freeform 651"/>
              <p:cNvSpPr>
                <a:spLocks/>
              </p:cNvSpPr>
              <p:nvPr/>
            </p:nvSpPr>
            <p:spPr bwMode="auto">
              <a:xfrm>
                <a:off x="2714" y="4140"/>
                <a:ext cx="36" cy="156"/>
              </a:xfrm>
              <a:custGeom>
                <a:avLst/>
                <a:gdLst>
                  <a:gd name="T0" fmla="*/ 0 w 108"/>
                  <a:gd name="T1" fmla="*/ 0 h 468"/>
                  <a:gd name="T2" fmla="*/ 0 w 108"/>
                  <a:gd name="T3" fmla="*/ 0 h 468"/>
                  <a:gd name="T4" fmla="*/ 0 w 108"/>
                  <a:gd name="T5" fmla="*/ 0 h 468"/>
                  <a:gd name="T6" fmla="*/ 0 w 108"/>
                  <a:gd name="T7" fmla="*/ 0 h 468"/>
                  <a:gd name="T8" fmla="*/ 0 w 108"/>
                  <a:gd name="T9" fmla="*/ 0 h 468"/>
                  <a:gd name="T10" fmla="*/ 0 w 108"/>
                  <a:gd name="T11" fmla="*/ 0 h 468"/>
                  <a:gd name="T12" fmla="*/ 0 w 108"/>
                  <a:gd name="T13" fmla="*/ 0 h 468"/>
                  <a:gd name="T14" fmla="*/ 0 w 108"/>
                  <a:gd name="T15" fmla="*/ 0 h 468"/>
                  <a:gd name="T16" fmla="*/ 0 w 108"/>
                  <a:gd name="T17" fmla="*/ 0 h 468"/>
                  <a:gd name="T18" fmla="*/ 0 w 108"/>
                  <a:gd name="T19" fmla="*/ 0 h 468"/>
                  <a:gd name="T20" fmla="*/ 0 w 108"/>
                  <a:gd name="T21" fmla="*/ 0 h 468"/>
                  <a:gd name="T22" fmla="*/ 0 w 108"/>
                  <a:gd name="T23" fmla="*/ 0 h 468"/>
                  <a:gd name="T24" fmla="*/ 0 w 108"/>
                  <a:gd name="T25" fmla="*/ 0 h 468"/>
                  <a:gd name="T26" fmla="*/ 0 w 108"/>
                  <a:gd name="T27" fmla="*/ 0 h 468"/>
                  <a:gd name="T28" fmla="*/ 0 w 108"/>
                  <a:gd name="T29" fmla="*/ 0 h 468"/>
                  <a:gd name="T30" fmla="*/ 0 w 108"/>
                  <a:gd name="T31" fmla="*/ 0 h 468"/>
                  <a:gd name="T32" fmla="*/ 0 w 108"/>
                  <a:gd name="T33" fmla="*/ 0 h 468"/>
                  <a:gd name="T34" fmla="*/ 0 w 108"/>
                  <a:gd name="T35" fmla="*/ 0 h 468"/>
                  <a:gd name="T36" fmla="*/ 0 w 108"/>
                  <a:gd name="T37" fmla="*/ 0 h 468"/>
                  <a:gd name="T38" fmla="*/ 0 w 108"/>
                  <a:gd name="T39" fmla="*/ 0 h 468"/>
                  <a:gd name="T40" fmla="*/ 0 w 108"/>
                  <a:gd name="T41" fmla="*/ 0 h 468"/>
                  <a:gd name="T42" fmla="*/ 0 w 108"/>
                  <a:gd name="T43" fmla="*/ 0 h 468"/>
                  <a:gd name="T44" fmla="*/ 0 w 108"/>
                  <a:gd name="T45" fmla="*/ 0 h 468"/>
                  <a:gd name="T46" fmla="*/ 0 w 108"/>
                  <a:gd name="T47" fmla="*/ 0 h 468"/>
                  <a:gd name="T48" fmla="*/ 0 w 108"/>
                  <a:gd name="T49" fmla="*/ 0 h 468"/>
                  <a:gd name="T50" fmla="*/ 0 w 108"/>
                  <a:gd name="T51" fmla="*/ 0 h 468"/>
                  <a:gd name="T52" fmla="*/ 0 w 108"/>
                  <a:gd name="T53" fmla="*/ 0 h 468"/>
                  <a:gd name="T54" fmla="*/ 0 w 108"/>
                  <a:gd name="T55" fmla="*/ 0 h 468"/>
                  <a:gd name="T56" fmla="*/ 0 w 108"/>
                  <a:gd name="T57" fmla="*/ 0 h 468"/>
                  <a:gd name="T58" fmla="*/ 0 w 108"/>
                  <a:gd name="T59" fmla="*/ 0 h 468"/>
                  <a:gd name="T60" fmla="*/ 0 w 108"/>
                  <a:gd name="T61" fmla="*/ 0 h 468"/>
                  <a:gd name="T62" fmla="*/ 0 w 108"/>
                  <a:gd name="T63" fmla="*/ 0 h 468"/>
                  <a:gd name="T64" fmla="*/ 0 w 108"/>
                  <a:gd name="T65" fmla="*/ 0 h 468"/>
                  <a:gd name="T66" fmla="*/ 0 w 108"/>
                  <a:gd name="T67" fmla="*/ 0 h 468"/>
                  <a:gd name="T68" fmla="*/ 0 w 108"/>
                  <a:gd name="T69" fmla="*/ 0 h 468"/>
                  <a:gd name="T70" fmla="*/ 0 w 108"/>
                  <a:gd name="T71" fmla="*/ 0 h 468"/>
                  <a:gd name="T72" fmla="*/ 0 w 108"/>
                  <a:gd name="T73" fmla="*/ 0 h 468"/>
                  <a:gd name="T74" fmla="*/ 0 w 108"/>
                  <a:gd name="T75" fmla="*/ 0 h 468"/>
                  <a:gd name="T76" fmla="*/ 0 w 108"/>
                  <a:gd name="T77" fmla="*/ 0 h 468"/>
                  <a:gd name="T78" fmla="*/ 0 w 108"/>
                  <a:gd name="T79" fmla="*/ 0 h 468"/>
                  <a:gd name="T80" fmla="*/ 0 w 108"/>
                  <a:gd name="T81" fmla="*/ 0 h 468"/>
                  <a:gd name="T82" fmla="*/ 0 w 108"/>
                  <a:gd name="T83" fmla="*/ 0 h 468"/>
                  <a:gd name="T84" fmla="*/ 0 w 108"/>
                  <a:gd name="T85" fmla="*/ 0 h 468"/>
                  <a:gd name="T86" fmla="*/ 0 w 108"/>
                  <a:gd name="T87" fmla="*/ 0 h 468"/>
                  <a:gd name="T88" fmla="*/ 0 w 108"/>
                  <a:gd name="T89" fmla="*/ 0 h 468"/>
                  <a:gd name="T90" fmla="*/ 0 w 108"/>
                  <a:gd name="T91" fmla="*/ 0 h 468"/>
                  <a:gd name="T92" fmla="*/ 0 w 108"/>
                  <a:gd name="T93" fmla="*/ 0 h 4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8" h="468">
                    <a:moveTo>
                      <a:pt x="108" y="48"/>
                    </a:moveTo>
                    <a:lnTo>
                      <a:pt x="102" y="37"/>
                    </a:lnTo>
                    <a:lnTo>
                      <a:pt x="96" y="25"/>
                    </a:lnTo>
                    <a:lnTo>
                      <a:pt x="91" y="13"/>
                    </a:lnTo>
                    <a:lnTo>
                      <a:pt x="85" y="0"/>
                    </a:lnTo>
                    <a:lnTo>
                      <a:pt x="83" y="18"/>
                    </a:lnTo>
                    <a:lnTo>
                      <a:pt x="78" y="45"/>
                    </a:lnTo>
                    <a:lnTo>
                      <a:pt x="72" y="75"/>
                    </a:lnTo>
                    <a:lnTo>
                      <a:pt x="64" y="107"/>
                    </a:lnTo>
                    <a:lnTo>
                      <a:pt x="57" y="140"/>
                    </a:lnTo>
                    <a:lnTo>
                      <a:pt x="50" y="168"/>
                    </a:lnTo>
                    <a:lnTo>
                      <a:pt x="44" y="192"/>
                    </a:lnTo>
                    <a:lnTo>
                      <a:pt x="41" y="209"/>
                    </a:lnTo>
                    <a:lnTo>
                      <a:pt x="37" y="230"/>
                    </a:lnTo>
                    <a:lnTo>
                      <a:pt x="30" y="257"/>
                    </a:lnTo>
                    <a:lnTo>
                      <a:pt x="22" y="288"/>
                    </a:lnTo>
                    <a:lnTo>
                      <a:pt x="15" y="322"/>
                    </a:lnTo>
                    <a:lnTo>
                      <a:pt x="8" y="353"/>
                    </a:lnTo>
                    <a:lnTo>
                      <a:pt x="3" y="380"/>
                    </a:lnTo>
                    <a:lnTo>
                      <a:pt x="0" y="399"/>
                    </a:lnTo>
                    <a:lnTo>
                      <a:pt x="2" y="408"/>
                    </a:lnTo>
                    <a:lnTo>
                      <a:pt x="8" y="415"/>
                    </a:lnTo>
                    <a:lnTo>
                      <a:pt x="14" y="422"/>
                    </a:lnTo>
                    <a:lnTo>
                      <a:pt x="22" y="431"/>
                    </a:lnTo>
                    <a:lnTo>
                      <a:pt x="30" y="441"/>
                    </a:lnTo>
                    <a:lnTo>
                      <a:pt x="37" y="450"/>
                    </a:lnTo>
                    <a:lnTo>
                      <a:pt x="44" y="457"/>
                    </a:lnTo>
                    <a:lnTo>
                      <a:pt x="50" y="463"/>
                    </a:lnTo>
                    <a:lnTo>
                      <a:pt x="54" y="468"/>
                    </a:lnTo>
                    <a:lnTo>
                      <a:pt x="54" y="450"/>
                    </a:lnTo>
                    <a:lnTo>
                      <a:pt x="80" y="450"/>
                    </a:lnTo>
                    <a:lnTo>
                      <a:pt x="78" y="447"/>
                    </a:lnTo>
                    <a:lnTo>
                      <a:pt x="73" y="442"/>
                    </a:lnTo>
                    <a:lnTo>
                      <a:pt x="64" y="435"/>
                    </a:lnTo>
                    <a:lnTo>
                      <a:pt x="56" y="426"/>
                    </a:lnTo>
                    <a:lnTo>
                      <a:pt x="46" y="416"/>
                    </a:lnTo>
                    <a:lnTo>
                      <a:pt x="38" y="407"/>
                    </a:lnTo>
                    <a:lnTo>
                      <a:pt x="32" y="399"/>
                    </a:lnTo>
                    <a:lnTo>
                      <a:pt x="31" y="395"/>
                    </a:lnTo>
                    <a:lnTo>
                      <a:pt x="35" y="373"/>
                    </a:lnTo>
                    <a:lnTo>
                      <a:pt x="44" y="333"/>
                    </a:lnTo>
                    <a:lnTo>
                      <a:pt x="56" y="280"/>
                    </a:lnTo>
                    <a:lnTo>
                      <a:pt x="69" y="221"/>
                    </a:lnTo>
                    <a:lnTo>
                      <a:pt x="80" y="163"/>
                    </a:lnTo>
                    <a:lnTo>
                      <a:pt x="92" y="110"/>
                    </a:lnTo>
                    <a:lnTo>
                      <a:pt x="102" y="70"/>
                    </a:lnTo>
                    <a:lnTo>
                      <a:pt x="108" y="4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50" name="Freeform 652"/>
              <p:cNvSpPr>
                <a:spLocks/>
              </p:cNvSpPr>
              <p:nvPr/>
            </p:nvSpPr>
            <p:spPr bwMode="auto">
              <a:xfrm>
                <a:off x="2740" y="4139"/>
                <a:ext cx="11" cy="18"/>
              </a:xfrm>
              <a:custGeom>
                <a:avLst/>
                <a:gdLst>
                  <a:gd name="T0" fmla="*/ 0 w 32"/>
                  <a:gd name="T1" fmla="*/ 0 h 53"/>
                  <a:gd name="T2" fmla="*/ 0 w 32"/>
                  <a:gd name="T3" fmla="*/ 0 h 53"/>
                  <a:gd name="T4" fmla="*/ 0 w 32"/>
                  <a:gd name="T5" fmla="*/ 0 h 53"/>
                  <a:gd name="T6" fmla="*/ 0 w 32"/>
                  <a:gd name="T7" fmla="*/ 0 h 53"/>
                  <a:gd name="T8" fmla="*/ 0 w 32"/>
                  <a:gd name="T9" fmla="*/ 0 h 53"/>
                  <a:gd name="T10" fmla="*/ 0 w 32"/>
                  <a:gd name="T11" fmla="*/ 0 h 53"/>
                  <a:gd name="T12" fmla="*/ 0 w 32"/>
                  <a:gd name="T13" fmla="*/ 0 h 53"/>
                  <a:gd name="T14" fmla="*/ 0 w 32"/>
                  <a:gd name="T15" fmla="*/ 0 h 53"/>
                  <a:gd name="T16" fmla="*/ 0 w 32"/>
                  <a:gd name="T17" fmla="*/ 0 h 53"/>
                  <a:gd name="T18" fmla="*/ 0 w 32"/>
                  <a:gd name="T19" fmla="*/ 0 h 53"/>
                  <a:gd name="T20" fmla="*/ 0 w 32"/>
                  <a:gd name="T21" fmla="*/ 0 h 53"/>
                  <a:gd name="T22" fmla="*/ 0 w 32"/>
                  <a:gd name="T23" fmla="*/ 0 h 53"/>
                  <a:gd name="T24" fmla="*/ 0 w 32"/>
                  <a:gd name="T25" fmla="*/ 0 h 53"/>
                  <a:gd name="T26" fmla="*/ 0 w 32"/>
                  <a:gd name="T27" fmla="*/ 0 h 53"/>
                  <a:gd name="T28" fmla="*/ 0 w 32"/>
                  <a:gd name="T29" fmla="*/ 0 h 53"/>
                  <a:gd name="T30" fmla="*/ 0 w 32"/>
                  <a:gd name="T31" fmla="*/ 0 h 53"/>
                  <a:gd name="T32" fmla="*/ 0 w 32"/>
                  <a:gd name="T33" fmla="*/ 0 h 53"/>
                  <a:gd name="T34" fmla="*/ 0 w 32"/>
                  <a:gd name="T35" fmla="*/ 0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53">
                    <a:moveTo>
                      <a:pt x="9" y="4"/>
                    </a:moveTo>
                    <a:lnTo>
                      <a:pt x="0" y="5"/>
                    </a:lnTo>
                    <a:lnTo>
                      <a:pt x="6" y="18"/>
                    </a:lnTo>
                    <a:lnTo>
                      <a:pt x="12" y="31"/>
                    </a:lnTo>
                    <a:lnTo>
                      <a:pt x="18" y="43"/>
                    </a:lnTo>
                    <a:lnTo>
                      <a:pt x="24" y="53"/>
                    </a:lnTo>
                    <a:lnTo>
                      <a:pt x="32" y="51"/>
                    </a:lnTo>
                    <a:lnTo>
                      <a:pt x="27" y="40"/>
                    </a:lnTo>
                    <a:lnTo>
                      <a:pt x="21" y="28"/>
                    </a:lnTo>
                    <a:lnTo>
                      <a:pt x="15" y="16"/>
                    </a:lnTo>
                    <a:lnTo>
                      <a:pt x="9" y="2"/>
                    </a:lnTo>
                    <a:lnTo>
                      <a:pt x="0" y="4"/>
                    </a:lnTo>
                    <a:lnTo>
                      <a:pt x="9" y="2"/>
                    </a:lnTo>
                    <a:lnTo>
                      <a:pt x="8" y="0"/>
                    </a:lnTo>
                    <a:lnTo>
                      <a:pt x="3" y="0"/>
                    </a:lnTo>
                    <a:lnTo>
                      <a:pt x="0" y="1"/>
                    </a:lnTo>
                    <a:lnTo>
                      <a:pt x="0" y="5"/>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51" name="Freeform 653"/>
              <p:cNvSpPr>
                <a:spLocks/>
              </p:cNvSpPr>
              <p:nvPr/>
            </p:nvSpPr>
            <p:spPr bwMode="auto">
              <a:xfrm>
                <a:off x="2726" y="4140"/>
                <a:ext cx="17" cy="70"/>
              </a:xfrm>
              <a:custGeom>
                <a:avLst/>
                <a:gdLst>
                  <a:gd name="T0" fmla="*/ 0 w 52"/>
                  <a:gd name="T1" fmla="*/ 0 h 209"/>
                  <a:gd name="T2" fmla="*/ 0 w 52"/>
                  <a:gd name="T3" fmla="*/ 0 h 209"/>
                  <a:gd name="T4" fmla="*/ 0 w 52"/>
                  <a:gd name="T5" fmla="*/ 0 h 209"/>
                  <a:gd name="T6" fmla="*/ 0 w 52"/>
                  <a:gd name="T7" fmla="*/ 0 h 209"/>
                  <a:gd name="T8" fmla="*/ 0 w 52"/>
                  <a:gd name="T9" fmla="*/ 0 h 209"/>
                  <a:gd name="T10" fmla="*/ 0 w 52"/>
                  <a:gd name="T11" fmla="*/ 0 h 209"/>
                  <a:gd name="T12" fmla="*/ 0 w 52"/>
                  <a:gd name="T13" fmla="*/ 0 h 209"/>
                  <a:gd name="T14" fmla="*/ 0 w 52"/>
                  <a:gd name="T15" fmla="*/ 0 h 209"/>
                  <a:gd name="T16" fmla="*/ 0 w 52"/>
                  <a:gd name="T17" fmla="*/ 0 h 209"/>
                  <a:gd name="T18" fmla="*/ 0 w 52"/>
                  <a:gd name="T19" fmla="*/ 0 h 209"/>
                  <a:gd name="T20" fmla="*/ 0 w 52"/>
                  <a:gd name="T21" fmla="*/ 0 h 209"/>
                  <a:gd name="T22" fmla="*/ 0 w 52"/>
                  <a:gd name="T23" fmla="*/ 0 h 209"/>
                  <a:gd name="T24" fmla="*/ 0 w 52"/>
                  <a:gd name="T25" fmla="*/ 0 h 209"/>
                  <a:gd name="T26" fmla="*/ 0 w 52"/>
                  <a:gd name="T27" fmla="*/ 0 h 209"/>
                  <a:gd name="T28" fmla="*/ 0 w 52"/>
                  <a:gd name="T29" fmla="*/ 0 h 209"/>
                  <a:gd name="T30" fmla="*/ 0 w 52"/>
                  <a:gd name="T31" fmla="*/ 0 h 209"/>
                  <a:gd name="T32" fmla="*/ 0 w 52"/>
                  <a:gd name="T33" fmla="*/ 0 h 209"/>
                  <a:gd name="T34" fmla="*/ 0 w 52"/>
                  <a:gd name="T35" fmla="*/ 0 h 209"/>
                  <a:gd name="T36" fmla="*/ 0 w 52"/>
                  <a:gd name="T37" fmla="*/ 0 h 209"/>
                  <a:gd name="T38" fmla="*/ 0 w 52"/>
                  <a:gd name="T39" fmla="*/ 0 h 209"/>
                  <a:gd name="T40" fmla="*/ 0 w 52"/>
                  <a:gd name="T41" fmla="*/ 0 h 2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2" h="209">
                    <a:moveTo>
                      <a:pt x="9" y="209"/>
                    </a:moveTo>
                    <a:lnTo>
                      <a:pt x="9" y="209"/>
                    </a:lnTo>
                    <a:lnTo>
                      <a:pt x="11" y="192"/>
                    </a:lnTo>
                    <a:lnTo>
                      <a:pt x="17" y="168"/>
                    </a:lnTo>
                    <a:lnTo>
                      <a:pt x="25" y="140"/>
                    </a:lnTo>
                    <a:lnTo>
                      <a:pt x="32" y="107"/>
                    </a:lnTo>
                    <a:lnTo>
                      <a:pt x="39" y="75"/>
                    </a:lnTo>
                    <a:lnTo>
                      <a:pt x="45" y="45"/>
                    </a:lnTo>
                    <a:lnTo>
                      <a:pt x="51" y="18"/>
                    </a:lnTo>
                    <a:lnTo>
                      <a:pt x="52" y="0"/>
                    </a:lnTo>
                    <a:lnTo>
                      <a:pt x="43" y="0"/>
                    </a:lnTo>
                    <a:lnTo>
                      <a:pt x="42" y="18"/>
                    </a:lnTo>
                    <a:lnTo>
                      <a:pt x="36" y="45"/>
                    </a:lnTo>
                    <a:lnTo>
                      <a:pt x="30" y="75"/>
                    </a:lnTo>
                    <a:lnTo>
                      <a:pt x="23" y="107"/>
                    </a:lnTo>
                    <a:lnTo>
                      <a:pt x="16" y="140"/>
                    </a:lnTo>
                    <a:lnTo>
                      <a:pt x="9" y="168"/>
                    </a:lnTo>
                    <a:lnTo>
                      <a:pt x="3" y="192"/>
                    </a:lnTo>
                    <a:lnTo>
                      <a:pt x="0" y="209"/>
                    </a:lnTo>
                    <a:lnTo>
                      <a:pt x="9" y="2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52" name="Freeform 654"/>
              <p:cNvSpPr>
                <a:spLocks/>
              </p:cNvSpPr>
              <p:nvPr/>
            </p:nvSpPr>
            <p:spPr bwMode="auto">
              <a:xfrm>
                <a:off x="2712" y="4210"/>
                <a:ext cx="17" cy="67"/>
              </a:xfrm>
              <a:custGeom>
                <a:avLst/>
                <a:gdLst>
                  <a:gd name="T0" fmla="*/ 0 w 51"/>
                  <a:gd name="T1" fmla="*/ 0 h 202"/>
                  <a:gd name="T2" fmla="*/ 0 w 51"/>
                  <a:gd name="T3" fmla="*/ 0 h 202"/>
                  <a:gd name="T4" fmla="*/ 0 w 51"/>
                  <a:gd name="T5" fmla="*/ 0 h 202"/>
                  <a:gd name="T6" fmla="*/ 0 w 51"/>
                  <a:gd name="T7" fmla="*/ 0 h 202"/>
                  <a:gd name="T8" fmla="*/ 0 w 51"/>
                  <a:gd name="T9" fmla="*/ 0 h 202"/>
                  <a:gd name="T10" fmla="*/ 0 w 51"/>
                  <a:gd name="T11" fmla="*/ 0 h 202"/>
                  <a:gd name="T12" fmla="*/ 0 w 51"/>
                  <a:gd name="T13" fmla="*/ 0 h 202"/>
                  <a:gd name="T14" fmla="*/ 0 w 51"/>
                  <a:gd name="T15" fmla="*/ 0 h 202"/>
                  <a:gd name="T16" fmla="*/ 0 w 51"/>
                  <a:gd name="T17" fmla="*/ 0 h 202"/>
                  <a:gd name="T18" fmla="*/ 0 w 51"/>
                  <a:gd name="T19" fmla="*/ 0 h 202"/>
                  <a:gd name="T20" fmla="*/ 0 w 51"/>
                  <a:gd name="T21" fmla="*/ 0 h 202"/>
                  <a:gd name="T22" fmla="*/ 0 w 51"/>
                  <a:gd name="T23" fmla="*/ 0 h 202"/>
                  <a:gd name="T24" fmla="*/ 0 w 51"/>
                  <a:gd name="T25" fmla="*/ 0 h 202"/>
                  <a:gd name="T26" fmla="*/ 0 w 51"/>
                  <a:gd name="T27" fmla="*/ 0 h 202"/>
                  <a:gd name="T28" fmla="*/ 0 w 51"/>
                  <a:gd name="T29" fmla="*/ 0 h 202"/>
                  <a:gd name="T30" fmla="*/ 0 w 51"/>
                  <a:gd name="T31" fmla="*/ 0 h 202"/>
                  <a:gd name="T32" fmla="*/ 0 w 51"/>
                  <a:gd name="T33" fmla="*/ 0 h 202"/>
                  <a:gd name="T34" fmla="*/ 0 w 51"/>
                  <a:gd name="T35" fmla="*/ 0 h 202"/>
                  <a:gd name="T36" fmla="*/ 0 w 51"/>
                  <a:gd name="T37" fmla="*/ 0 h 202"/>
                  <a:gd name="T38" fmla="*/ 0 w 51"/>
                  <a:gd name="T39" fmla="*/ 0 h 202"/>
                  <a:gd name="T40" fmla="*/ 0 w 51"/>
                  <a:gd name="T41" fmla="*/ 0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02">
                    <a:moveTo>
                      <a:pt x="10" y="196"/>
                    </a:moveTo>
                    <a:lnTo>
                      <a:pt x="11" y="196"/>
                    </a:lnTo>
                    <a:lnTo>
                      <a:pt x="11" y="190"/>
                    </a:lnTo>
                    <a:lnTo>
                      <a:pt x="13" y="171"/>
                    </a:lnTo>
                    <a:lnTo>
                      <a:pt x="17" y="144"/>
                    </a:lnTo>
                    <a:lnTo>
                      <a:pt x="24" y="113"/>
                    </a:lnTo>
                    <a:lnTo>
                      <a:pt x="32" y="79"/>
                    </a:lnTo>
                    <a:lnTo>
                      <a:pt x="39" y="48"/>
                    </a:lnTo>
                    <a:lnTo>
                      <a:pt x="46" y="21"/>
                    </a:lnTo>
                    <a:lnTo>
                      <a:pt x="51" y="0"/>
                    </a:lnTo>
                    <a:lnTo>
                      <a:pt x="42" y="0"/>
                    </a:lnTo>
                    <a:lnTo>
                      <a:pt x="37" y="21"/>
                    </a:lnTo>
                    <a:lnTo>
                      <a:pt x="30" y="48"/>
                    </a:lnTo>
                    <a:lnTo>
                      <a:pt x="23" y="79"/>
                    </a:lnTo>
                    <a:lnTo>
                      <a:pt x="16" y="113"/>
                    </a:lnTo>
                    <a:lnTo>
                      <a:pt x="8" y="144"/>
                    </a:lnTo>
                    <a:lnTo>
                      <a:pt x="4" y="171"/>
                    </a:lnTo>
                    <a:lnTo>
                      <a:pt x="0" y="190"/>
                    </a:lnTo>
                    <a:lnTo>
                      <a:pt x="3" y="202"/>
                    </a:lnTo>
                    <a:lnTo>
                      <a:pt x="4" y="202"/>
                    </a:lnTo>
                    <a:lnTo>
                      <a:pt x="10" y="1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53" name="Freeform 655"/>
              <p:cNvSpPr>
                <a:spLocks/>
              </p:cNvSpPr>
              <p:nvPr/>
            </p:nvSpPr>
            <p:spPr bwMode="auto">
              <a:xfrm>
                <a:off x="2713" y="4275"/>
                <a:ext cx="21" cy="23"/>
              </a:xfrm>
              <a:custGeom>
                <a:avLst/>
                <a:gdLst>
                  <a:gd name="T0" fmla="*/ 0 w 61"/>
                  <a:gd name="T1" fmla="*/ 0 h 67"/>
                  <a:gd name="T2" fmla="*/ 0 w 61"/>
                  <a:gd name="T3" fmla="*/ 0 h 67"/>
                  <a:gd name="T4" fmla="*/ 0 w 61"/>
                  <a:gd name="T5" fmla="*/ 0 h 67"/>
                  <a:gd name="T6" fmla="*/ 0 w 61"/>
                  <a:gd name="T7" fmla="*/ 0 h 67"/>
                  <a:gd name="T8" fmla="*/ 0 w 61"/>
                  <a:gd name="T9" fmla="*/ 0 h 67"/>
                  <a:gd name="T10" fmla="*/ 0 w 61"/>
                  <a:gd name="T11" fmla="*/ 0 h 67"/>
                  <a:gd name="T12" fmla="*/ 0 w 61"/>
                  <a:gd name="T13" fmla="*/ 0 h 67"/>
                  <a:gd name="T14" fmla="*/ 0 w 61"/>
                  <a:gd name="T15" fmla="*/ 0 h 67"/>
                  <a:gd name="T16" fmla="*/ 0 w 61"/>
                  <a:gd name="T17" fmla="*/ 0 h 67"/>
                  <a:gd name="T18" fmla="*/ 0 w 61"/>
                  <a:gd name="T19" fmla="*/ 0 h 67"/>
                  <a:gd name="T20" fmla="*/ 0 w 61"/>
                  <a:gd name="T21" fmla="*/ 0 h 67"/>
                  <a:gd name="T22" fmla="*/ 0 w 61"/>
                  <a:gd name="T23" fmla="*/ 0 h 67"/>
                  <a:gd name="T24" fmla="*/ 0 w 61"/>
                  <a:gd name="T25" fmla="*/ 0 h 67"/>
                  <a:gd name="T26" fmla="*/ 0 w 61"/>
                  <a:gd name="T27" fmla="*/ 0 h 67"/>
                  <a:gd name="T28" fmla="*/ 0 w 61"/>
                  <a:gd name="T29" fmla="*/ 0 h 67"/>
                  <a:gd name="T30" fmla="*/ 0 w 61"/>
                  <a:gd name="T31" fmla="*/ 0 h 67"/>
                  <a:gd name="T32" fmla="*/ 0 w 61"/>
                  <a:gd name="T33" fmla="*/ 0 h 67"/>
                  <a:gd name="T34" fmla="*/ 0 w 61"/>
                  <a:gd name="T35" fmla="*/ 0 h 67"/>
                  <a:gd name="T36" fmla="*/ 0 w 61"/>
                  <a:gd name="T37" fmla="*/ 0 h 67"/>
                  <a:gd name="T38" fmla="*/ 0 w 61"/>
                  <a:gd name="T39" fmla="*/ 0 h 67"/>
                  <a:gd name="T40" fmla="*/ 0 w 61"/>
                  <a:gd name="T41" fmla="*/ 0 h 67"/>
                  <a:gd name="T42" fmla="*/ 0 w 61"/>
                  <a:gd name="T43" fmla="*/ 0 h 67"/>
                  <a:gd name="T44" fmla="*/ 0 w 61"/>
                  <a:gd name="T45" fmla="*/ 0 h 67"/>
                  <a:gd name="T46" fmla="*/ 0 w 61"/>
                  <a:gd name="T47" fmla="*/ 0 h 67"/>
                  <a:gd name="T48" fmla="*/ 0 w 61"/>
                  <a:gd name="T49" fmla="*/ 0 h 67"/>
                  <a:gd name="T50" fmla="*/ 0 w 61"/>
                  <a:gd name="T51" fmla="*/ 0 h 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1" h="67">
                    <a:moveTo>
                      <a:pt x="49" y="63"/>
                    </a:moveTo>
                    <a:lnTo>
                      <a:pt x="58" y="58"/>
                    </a:lnTo>
                    <a:lnTo>
                      <a:pt x="55" y="56"/>
                    </a:lnTo>
                    <a:lnTo>
                      <a:pt x="48" y="49"/>
                    </a:lnTo>
                    <a:lnTo>
                      <a:pt x="42" y="42"/>
                    </a:lnTo>
                    <a:lnTo>
                      <a:pt x="35" y="33"/>
                    </a:lnTo>
                    <a:lnTo>
                      <a:pt x="28" y="23"/>
                    </a:lnTo>
                    <a:lnTo>
                      <a:pt x="19" y="14"/>
                    </a:lnTo>
                    <a:lnTo>
                      <a:pt x="13" y="7"/>
                    </a:lnTo>
                    <a:lnTo>
                      <a:pt x="6" y="0"/>
                    </a:lnTo>
                    <a:lnTo>
                      <a:pt x="0" y="6"/>
                    </a:lnTo>
                    <a:lnTo>
                      <a:pt x="4" y="13"/>
                    </a:lnTo>
                    <a:lnTo>
                      <a:pt x="10" y="19"/>
                    </a:lnTo>
                    <a:lnTo>
                      <a:pt x="19" y="29"/>
                    </a:lnTo>
                    <a:lnTo>
                      <a:pt x="26" y="38"/>
                    </a:lnTo>
                    <a:lnTo>
                      <a:pt x="33" y="48"/>
                    </a:lnTo>
                    <a:lnTo>
                      <a:pt x="42" y="54"/>
                    </a:lnTo>
                    <a:lnTo>
                      <a:pt x="47" y="61"/>
                    </a:lnTo>
                    <a:lnTo>
                      <a:pt x="52" y="67"/>
                    </a:lnTo>
                    <a:lnTo>
                      <a:pt x="61" y="63"/>
                    </a:lnTo>
                    <a:lnTo>
                      <a:pt x="52" y="67"/>
                    </a:lnTo>
                    <a:lnTo>
                      <a:pt x="57" y="67"/>
                    </a:lnTo>
                    <a:lnTo>
                      <a:pt x="60" y="64"/>
                    </a:lnTo>
                    <a:lnTo>
                      <a:pt x="61" y="61"/>
                    </a:lnTo>
                    <a:lnTo>
                      <a:pt x="58" y="58"/>
                    </a:lnTo>
                    <a:lnTo>
                      <a:pt x="49"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54" name="Freeform 656"/>
              <p:cNvSpPr>
                <a:spLocks/>
              </p:cNvSpPr>
              <p:nvPr/>
            </p:nvSpPr>
            <p:spPr bwMode="auto">
              <a:xfrm>
                <a:off x="2730" y="4289"/>
                <a:ext cx="4" cy="7"/>
              </a:xfrm>
              <a:custGeom>
                <a:avLst/>
                <a:gdLst>
                  <a:gd name="T0" fmla="*/ 0 w 12"/>
                  <a:gd name="T1" fmla="*/ 0 h 23"/>
                  <a:gd name="T2" fmla="*/ 0 w 12"/>
                  <a:gd name="T3" fmla="*/ 0 h 23"/>
                  <a:gd name="T4" fmla="*/ 0 w 12"/>
                  <a:gd name="T5" fmla="*/ 0 h 23"/>
                  <a:gd name="T6" fmla="*/ 0 w 12"/>
                  <a:gd name="T7" fmla="*/ 0 h 23"/>
                  <a:gd name="T8" fmla="*/ 0 w 12"/>
                  <a:gd name="T9" fmla="*/ 0 h 23"/>
                  <a:gd name="T10" fmla="*/ 0 w 12"/>
                  <a:gd name="T11" fmla="*/ 0 h 23"/>
                  <a:gd name="T12" fmla="*/ 0 w 12"/>
                  <a:gd name="T13" fmla="*/ 0 h 23"/>
                  <a:gd name="T14" fmla="*/ 0 w 12"/>
                  <a:gd name="T15" fmla="*/ 0 h 23"/>
                  <a:gd name="T16" fmla="*/ 0 w 12"/>
                  <a:gd name="T17" fmla="*/ 0 h 23"/>
                  <a:gd name="T18" fmla="*/ 0 w 12"/>
                  <a:gd name="T19" fmla="*/ 0 h 23"/>
                  <a:gd name="T20" fmla="*/ 0 w 12"/>
                  <a:gd name="T21" fmla="*/ 0 h 23"/>
                  <a:gd name="T22" fmla="*/ 0 w 12"/>
                  <a:gd name="T23" fmla="*/ 0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23">
                    <a:moveTo>
                      <a:pt x="6" y="0"/>
                    </a:moveTo>
                    <a:lnTo>
                      <a:pt x="0" y="5"/>
                    </a:lnTo>
                    <a:lnTo>
                      <a:pt x="0" y="23"/>
                    </a:lnTo>
                    <a:lnTo>
                      <a:pt x="12" y="23"/>
                    </a:lnTo>
                    <a:lnTo>
                      <a:pt x="12" y="5"/>
                    </a:lnTo>
                    <a:lnTo>
                      <a:pt x="6" y="10"/>
                    </a:lnTo>
                    <a:lnTo>
                      <a:pt x="12" y="5"/>
                    </a:lnTo>
                    <a:lnTo>
                      <a:pt x="11" y="1"/>
                    </a:lnTo>
                    <a:lnTo>
                      <a:pt x="6" y="0"/>
                    </a:lnTo>
                    <a:lnTo>
                      <a:pt x="2" y="1"/>
                    </a:lnTo>
                    <a:lnTo>
                      <a:pt x="0" y="5"/>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55" name="Freeform 657"/>
              <p:cNvSpPr>
                <a:spLocks/>
              </p:cNvSpPr>
              <p:nvPr/>
            </p:nvSpPr>
            <p:spPr bwMode="auto">
              <a:xfrm>
                <a:off x="2732" y="4289"/>
                <a:ext cx="10" cy="3"/>
              </a:xfrm>
              <a:custGeom>
                <a:avLst/>
                <a:gdLst>
                  <a:gd name="T0" fmla="*/ 0 w 32"/>
                  <a:gd name="T1" fmla="*/ 0 h 10"/>
                  <a:gd name="T2" fmla="*/ 0 w 32"/>
                  <a:gd name="T3" fmla="*/ 0 h 10"/>
                  <a:gd name="T4" fmla="*/ 0 w 32"/>
                  <a:gd name="T5" fmla="*/ 0 h 10"/>
                  <a:gd name="T6" fmla="*/ 0 w 32"/>
                  <a:gd name="T7" fmla="*/ 0 h 10"/>
                  <a:gd name="T8" fmla="*/ 0 w 32"/>
                  <a:gd name="T9" fmla="*/ 0 h 10"/>
                  <a:gd name="T10" fmla="*/ 0 w 32"/>
                  <a:gd name="T11" fmla="*/ 0 h 10"/>
                  <a:gd name="T12" fmla="*/ 0 w 32"/>
                  <a:gd name="T13" fmla="*/ 0 h 10"/>
                  <a:gd name="T14" fmla="*/ 0 w 32"/>
                  <a:gd name="T15" fmla="*/ 0 h 10"/>
                  <a:gd name="T16" fmla="*/ 0 w 32"/>
                  <a:gd name="T17" fmla="*/ 0 h 10"/>
                  <a:gd name="T18" fmla="*/ 0 w 32"/>
                  <a:gd name="T19" fmla="*/ 0 h 10"/>
                  <a:gd name="T20" fmla="*/ 0 w 32"/>
                  <a:gd name="T21" fmla="*/ 0 h 10"/>
                  <a:gd name="T22" fmla="*/ 0 w 32"/>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 h="10">
                    <a:moveTo>
                      <a:pt x="24" y="8"/>
                    </a:moveTo>
                    <a:lnTo>
                      <a:pt x="26" y="0"/>
                    </a:lnTo>
                    <a:lnTo>
                      <a:pt x="0" y="0"/>
                    </a:lnTo>
                    <a:lnTo>
                      <a:pt x="0" y="10"/>
                    </a:lnTo>
                    <a:lnTo>
                      <a:pt x="26" y="10"/>
                    </a:lnTo>
                    <a:lnTo>
                      <a:pt x="29" y="2"/>
                    </a:lnTo>
                    <a:lnTo>
                      <a:pt x="26" y="10"/>
                    </a:lnTo>
                    <a:lnTo>
                      <a:pt x="31" y="9"/>
                    </a:lnTo>
                    <a:lnTo>
                      <a:pt x="32" y="5"/>
                    </a:lnTo>
                    <a:lnTo>
                      <a:pt x="31" y="1"/>
                    </a:lnTo>
                    <a:lnTo>
                      <a:pt x="26" y="0"/>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56" name="Freeform 658"/>
              <p:cNvSpPr>
                <a:spLocks/>
              </p:cNvSpPr>
              <p:nvPr/>
            </p:nvSpPr>
            <p:spPr bwMode="auto">
              <a:xfrm>
                <a:off x="2723" y="4272"/>
                <a:ext cx="18" cy="19"/>
              </a:xfrm>
              <a:custGeom>
                <a:avLst/>
                <a:gdLst>
                  <a:gd name="T0" fmla="*/ 0 w 56"/>
                  <a:gd name="T1" fmla="*/ 0 h 58"/>
                  <a:gd name="T2" fmla="*/ 0 w 56"/>
                  <a:gd name="T3" fmla="*/ 0 h 58"/>
                  <a:gd name="T4" fmla="*/ 0 w 56"/>
                  <a:gd name="T5" fmla="*/ 0 h 58"/>
                  <a:gd name="T6" fmla="*/ 0 w 56"/>
                  <a:gd name="T7" fmla="*/ 0 h 58"/>
                  <a:gd name="T8" fmla="*/ 0 w 56"/>
                  <a:gd name="T9" fmla="*/ 0 h 58"/>
                  <a:gd name="T10" fmla="*/ 0 w 56"/>
                  <a:gd name="T11" fmla="*/ 0 h 58"/>
                  <a:gd name="T12" fmla="*/ 0 w 56"/>
                  <a:gd name="T13" fmla="*/ 0 h 58"/>
                  <a:gd name="T14" fmla="*/ 0 w 56"/>
                  <a:gd name="T15" fmla="*/ 0 h 58"/>
                  <a:gd name="T16" fmla="*/ 0 w 56"/>
                  <a:gd name="T17" fmla="*/ 0 h 58"/>
                  <a:gd name="T18" fmla="*/ 0 w 56"/>
                  <a:gd name="T19" fmla="*/ 0 h 58"/>
                  <a:gd name="T20" fmla="*/ 0 w 56"/>
                  <a:gd name="T21" fmla="*/ 0 h 58"/>
                  <a:gd name="T22" fmla="*/ 0 w 56"/>
                  <a:gd name="T23" fmla="*/ 0 h 58"/>
                  <a:gd name="T24" fmla="*/ 0 w 56"/>
                  <a:gd name="T25" fmla="*/ 0 h 58"/>
                  <a:gd name="T26" fmla="*/ 0 w 56"/>
                  <a:gd name="T27" fmla="*/ 0 h 58"/>
                  <a:gd name="T28" fmla="*/ 0 w 56"/>
                  <a:gd name="T29" fmla="*/ 0 h 58"/>
                  <a:gd name="T30" fmla="*/ 0 w 56"/>
                  <a:gd name="T31" fmla="*/ 0 h 58"/>
                  <a:gd name="T32" fmla="*/ 0 w 56"/>
                  <a:gd name="T33" fmla="*/ 0 h 58"/>
                  <a:gd name="T34" fmla="*/ 0 w 56"/>
                  <a:gd name="T35" fmla="*/ 0 h 58"/>
                  <a:gd name="T36" fmla="*/ 0 w 56"/>
                  <a:gd name="T37" fmla="*/ 0 h 58"/>
                  <a:gd name="T38" fmla="*/ 0 w 56"/>
                  <a:gd name="T39" fmla="*/ 0 h 58"/>
                  <a:gd name="T40" fmla="*/ 0 w 56"/>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6" h="58">
                    <a:moveTo>
                      <a:pt x="0" y="0"/>
                    </a:moveTo>
                    <a:lnTo>
                      <a:pt x="0" y="0"/>
                    </a:lnTo>
                    <a:lnTo>
                      <a:pt x="1" y="5"/>
                    </a:lnTo>
                    <a:lnTo>
                      <a:pt x="7" y="15"/>
                    </a:lnTo>
                    <a:lnTo>
                      <a:pt x="14" y="24"/>
                    </a:lnTo>
                    <a:lnTo>
                      <a:pt x="26" y="33"/>
                    </a:lnTo>
                    <a:lnTo>
                      <a:pt x="35" y="43"/>
                    </a:lnTo>
                    <a:lnTo>
                      <a:pt x="43" y="50"/>
                    </a:lnTo>
                    <a:lnTo>
                      <a:pt x="46" y="55"/>
                    </a:lnTo>
                    <a:lnTo>
                      <a:pt x="51" y="58"/>
                    </a:lnTo>
                    <a:lnTo>
                      <a:pt x="56" y="52"/>
                    </a:lnTo>
                    <a:lnTo>
                      <a:pt x="55" y="50"/>
                    </a:lnTo>
                    <a:lnTo>
                      <a:pt x="49" y="44"/>
                    </a:lnTo>
                    <a:lnTo>
                      <a:pt x="40" y="37"/>
                    </a:lnTo>
                    <a:lnTo>
                      <a:pt x="32" y="28"/>
                    </a:lnTo>
                    <a:lnTo>
                      <a:pt x="23" y="19"/>
                    </a:lnTo>
                    <a:lnTo>
                      <a:pt x="16" y="9"/>
                    </a:lnTo>
                    <a:lnTo>
                      <a:pt x="10" y="2"/>
                    </a:lnTo>
                    <a:lnTo>
                      <a:pt x="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57" name="Freeform 659"/>
              <p:cNvSpPr>
                <a:spLocks/>
              </p:cNvSpPr>
              <p:nvPr/>
            </p:nvSpPr>
            <p:spPr bwMode="auto">
              <a:xfrm>
                <a:off x="2723" y="4155"/>
                <a:ext cx="28" cy="117"/>
              </a:xfrm>
              <a:custGeom>
                <a:avLst/>
                <a:gdLst>
                  <a:gd name="T0" fmla="*/ 0 w 85"/>
                  <a:gd name="T1" fmla="*/ 0 h 351"/>
                  <a:gd name="T2" fmla="*/ 0 w 85"/>
                  <a:gd name="T3" fmla="*/ 0 h 351"/>
                  <a:gd name="T4" fmla="*/ 0 w 85"/>
                  <a:gd name="T5" fmla="*/ 0 h 351"/>
                  <a:gd name="T6" fmla="*/ 0 w 85"/>
                  <a:gd name="T7" fmla="*/ 0 h 351"/>
                  <a:gd name="T8" fmla="*/ 0 w 85"/>
                  <a:gd name="T9" fmla="*/ 0 h 351"/>
                  <a:gd name="T10" fmla="*/ 0 w 85"/>
                  <a:gd name="T11" fmla="*/ 0 h 351"/>
                  <a:gd name="T12" fmla="*/ 0 w 85"/>
                  <a:gd name="T13" fmla="*/ 0 h 351"/>
                  <a:gd name="T14" fmla="*/ 0 w 85"/>
                  <a:gd name="T15" fmla="*/ 0 h 351"/>
                  <a:gd name="T16" fmla="*/ 0 w 85"/>
                  <a:gd name="T17" fmla="*/ 0 h 351"/>
                  <a:gd name="T18" fmla="*/ 0 w 85"/>
                  <a:gd name="T19" fmla="*/ 0 h 351"/>
                  <a:gd name="T20" fmla="*/ 0 w 85"/>
                  <a:gd name="T21" fmla="*/ 0 h 351"/>
                  <a:gd name="T22" fmla="*/ 0 w 85"/>
                  <a:gd name="T23" fmla="*/ 0 h 351"/>
                  <a:gd name="T24" fmla="*/ 0 w 85"/>
                  <a:gd name="T25" fmla="*/ 0 h 351"/>
                  <a:gd name="T26" fmla="*/ 0 w 85"/>
                  <a:gd name="T27" fmla="*/ 0 h 351"/>
                  <a:gd name="T28" fmla="*/ 0 w 85"/>
                  <a:gd name="T29" fmla="*/ 0 h 351"/>
                  <a:gd name="T30" fmla="*/ 0 w 85"/>
                  <a:gd name="T31" fmla="*/ 0 h 351"/>
                  <a:gd name="T32" fmla="*/ 0 w 85"/>
                  <a:gd name="T33" fmla="*/ 0 h 351"/>
                  <a:gd name="T34" fmla="*/ 0 w 85"/>
                  <a:gd name="T35" fmla="*/ 0 h 351"/>
                  <a:gd name="T36" fmla="*/ 0 w 85"/>
                  <a:gd name="T37" fmla="*/ 0 h 351"/>
                  <a:gd name="T38" fmla="*/ 0 w 85"/>
                  <a:gd name="T39" fmla="*/ 0 h 351"/>
                  <a:gd name="T40" fmla="*/ 0 w 85"/>
                  <a:gd name="T41" fmla="*/ 0 h 351"/>
                  <a:gd name="T42" fmla="*/ 0 w 85"/>
                  <a:gd name="T43" fmla="*/ 0 h 351"/>
                  <a:gd name="T44" fmla="*/ 0 w 85"/>
                  <a:gd name="T45" fmla="*/ 0 h 351"/>
                  <a:gd name="T46" fmla="*/ 0 w 85"/>
                  <a:gd name="T47" fmla="*/ 0 h 351"/>
                  <a:gd name="T48" fmla="*/ 0 w 85"/>
                  <a:gd name="T49" fmla="*/ 0 h 351"/>
                  <a:gd name="T50" fmla="*/ 0 w 85"/>
                  <a:gd name="T51" fmla="*/ 0 h 3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5" h="351">
                    <a:moveTo>
                      <a:pt x="77" y="5"/>
                    </a:moveTo>
                    <a:lnTo>
                      <a:pt x="77" y="3"/>
                    </a:lnTo>
                    <a:lnTo>
                      <a:pt x="71" y="26"/>
                    </a:lnTo>
                    <a:lnTo>
                      <a:pt x="61" y="66"/>
                    </a:lnTo>
                    <a:lnTo>
                      <a:pt x="49" y="119"/>
                    </a:lnTo>
                    <a:lnTo>
                      <a:pt x="37" y="177"/>
                    </a:lnTo>
                    <a:lnTo>
                      <a:pt x="24" y="236"/>
                    </a:lnTo>
                    <a:lnTo>
                      <a:pt x="13" y="289"/>
                    </a:lnTo>
                    <a:lnTo>
                      <a:pt x="4" y="329"/>
                    </a:lnTo>
                    <a:lnTo>
                      <a:pt x="0" y="351"/>
                    </a:lnTo>
                    <a:lnTo>
                      <a:pt x="8" y="351"/>
                    </a:lnTo>
                    <a:lnTo>
                      <a:pt x="13" y="329"/>
                    </a:lnTo>
                    <a:lnTo>
                      <a:pt x="21" y="289"/>
                    </a:lnTo>
                    <a:lnTo>
                      <a:pt x="33" y="236"/>
                    </a:lnTo>
                    <a:lnTo>
                      <a:pt x="46" y="177"/>
                    </a:lnTo>
                    <a:lnTo>
                      <a:pt x="58" y="119"/>
                    </a:lnTo>
                    <a:lnTo>
                      <a:pt x="69" y="66"/>
                    </a:lnTo>
                    <a:lnTo>
                      <a:pt x="80" y="26"/>
                    </a:lnTo>
                    <a:lnTo>
                      <a:pt x="85" y="5"/>
                    </a:lnTo>
                    <a:lnTo>
                      <a:pt x="85" y="3"/>
                    </a:lnTo>
                    <a:lnTo>
                      <a:pt x="85" y="5"/>
                    </a:lnTo>
                    <a:lnTo>
                      <a:pt x="85" y="1"/>
                    </a:lnTo>
                    <a:lnTo>
                      <a:pt x="82" y="0"/>
                    </a:lnTo>
                    <a:lnTo>
                      <a:pt x="80" y="0"/>
                    </a:lnTo>
                    <a:lnTo>
                      <a:pt x="77" y="3"/>
                    </a:lnTo>
                    <a:lnTo>
                      <a:pt x="7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58" name="Freeform 660"/>
              <p:cNvSpPr>
                <a:spLocks/>
              </p:cNvSpPr>
              <p:nvPr/>
            </p:nvSpPr>
            <p:spPr bwMode="auto">
              <a:xfrm>
                <a:off x="2707" y="4283"/>
                <a:ext cx="66" cy="37"/>
              </a:xfrm>
              <a:custGeom>
                <a:avLst/>
                <a:gdLst>
                  <a:gd name="T0" fmla="*/ 0 w 199"/>
                  <a:gd name="T1" fmla="*/ 0 h 111"/>
                  <a:gd name="T2" fmla="*/ 0 w 199"/>
                  <a:gd name="T3" fmla="*/ 0 h 111"/>
                  <a:gd name="T4" fmla="*/ 0 w 199"/>
                  <a:gd name="T5" fmla="*/ 0 h 111"/>
                  <a:gd name="T6" fmla="*/ 0 w 199"/>
                  <a:gd name="T7" fmla="*/ 0 h 111"/>
                  <a:gd name="T8" fmla="*/ 0 w 199"/>
                  <a:gd name="T9" fmla="*/ 0 h 111"/>
                  <a:gd name="T10" fmla="*/ 0 w 199"/>
                  <a:gd name="T11" fmla="*/ 0 h 111"/>
                  <a:gd name="T12" fmla="*/ 0 w 199"/>
                  <a:gd name="T13" fmla="*/ 0 h 111"/>
                  <a:gd name="T14" fmla="*/ 0 w 199"/>
                  <a:gd name="T15" fmla="*/ 0 h 111"/>
                  <a:gd name="T16" fmla="*/ 0 w 199"/>
                  <a:gd name="T17" fmla="*/ 0 h 111"/>
                  <a:gd name="T18" fmla="*/ 0 w 199"/>
                  <a:gd name="T19" fmla="*/ 0 h 111"/>
                  <a:gd name="T20" fmla="*/ 0 w 199"/>
                  <a:gd name="T21" fmla="*/ 0 h 111"/>
                  <a:gd name="T22" fmla="*/ 0 w 199"/>
                  <a:gd name="T23" fmla="*/ 0 h 111"/>
                  <a:gd name="T24" fmla="*/ 0 w 199"/>
                  <a:gd name="T25" fmla="*/ 0 h 111"/>
                  <a:gd name="T26" fmla="*/ 0 w 199"/>
                  <a:gd name="T27" fmla="*/ 0 h 111"/>
                  <a:gd name="T28" fmla="*/ 0 w 199"/>
                  <a:gd name="T29" fmla="*/ 0 h 111"/>
                  <a:gd name="T30" fmla="*/ 0 w 199"/>
                  <a:gd name="T31" fmla="*/ 0 h 111"/>
                  <a:gd name="T32" fmla="*/ 0 w 199"/>
                  <a:gd name="T33" fmla="*/ 0 h 111"/>
                  <a:gd name="T34" fmla="*/ 0 w 199"/>
                  <a:gd name="T35" fmla="*/ 0 h 111"/>
                  <a:gd name="T36" fmla="*/ 0 w 199"/>
                  <a:gd name="T37" fmla="*/ 0 h 111"/>
                  <a:gd name="T38" fmla="*/ 0 w 199"/>
                  <a:gd name="T39" fmla="*/ 0 h 111"/>
                  <a:gd name="T40" fmla="*/ 0 w 199"/>
                  <a:gd name="T41" fmla="*/ 0 h 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9" h="111">
                    <a:moveTo>
                      <a:pt x="199" y="0"/>
                    </a:moveTo>
                    <a:lnTo>
                      <a:pt x="197" y="25"/>
                    </a:lnTo>
                    <a:lnTo>
                      <a:pt x="197" y="56"/>
                    </a:lnTo>
                    <a:lnTo>
                      <a:pt x="199" y="83"/>
                    </a:lnTo>
                    <a:lnTo>
                      <a:pt x="199" y="99"/>
                    </a:lnTo>
                    <a:lnTo>
                      <a:pt x="199" y="111"/>
                    </a:lnTo>
                    <a:lnTo>
                      <a:pt x="77" y="111"/>
                    </a:lnTo>
                    <a:lnTo>
                      <a:pt x="77" y="95"/>
                    </a:lnTo>
                    <a:lnTo>
                      <a:pt x="49" y="95"/>
                    </a:lnTo>
                    <a:lnTo>
                      <a:pt x="49" y="104"/>
                    </a:lnTo>
                    <a:lnTo>
                      <a:pt x="0" y="104"/>
                    </a:lnTo>
                    <a:lnTo>
                      <a:pt x="0" y="31"/>
                    </a:lnTo>
                    <a:lnTo>
                      <a:pt x="48" y="31"/>
                    </a:lnTo>
                    <a:lnTo>
                      <a:pt x="48" y="49"/>
                    </a:lnTo>
                    <a:lnTo>
                      <a:pt x="75" y="49"/>
                    </a:lnTo>
                    <a:lnTo>
                      <a:pt x="75" y="40"/>
                    </a:lnTo>
                    <a:lnTo>
                      <a:pt x="75" y="22"/>
                    </a:lnTo>
                    <a:lnTo>
                      <a:pt x="101" y="22"/>
                    </a:lnTo>
                    <a:lnTo>
                      <a:pt x="144" y="22"/>
                    </a:lnTo>
                    <a:lnTo>
                      <a:pt x="144" y="0"/>
                    </a:lnTo>
                    <a:lnTo>
                      <a:pt x="199"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59" name="Freeform 661"/>
              <p:cNvSpPr>
                <a:spLocks/>
              </p:cNvSpPr>
              <p:nvPr/>
            </p:nvSpPr>
            <p:spPr bwMode="auto">
              <a:xfrm>
                <a:off x="2771" y="4283"/>
                <a:ext cx="4" cy="35"/>
              </a:xfrm>
              <a:custGeom>
                <a:avLst/>
                <a:gdLst>
                  <a:gd name="T0" fmla="*/ 0 w 13"/>
                  <a:gd name="T1" fmla="*/ 0 h 104"/>
                  <a:gd name="T2" fmla="*/ 0 w 13"/>
                  <a:gd name="T3" fmla="*/ 0 h 104"/>
                  <a:gd name="T4" fmla="*/ 0 w 13"/>
                  <a:gd name="T5" fmla="*/ 0 h 104"/>
                  <a:gd name="T6" fmla="*/ 0 w 13"/>
                  <a:gd name="T7" fmla="*/ 0 h 104"/>
                  <a:gd name="T8" fmla="*/ 0 w 13"/>
                  <a:gd name="T9" fmla="*/ 0 h 104"/>
                  <a:gd name="T10" fmla="*/ 0 w 13"/>
                  <a:gd name="T11" fmla="*/ 0 h 104"/>
                  <a:gd name="T12" fmla="*/ 0 w 13"/>
                  <a:gd name="T13" fmla="*/ 0 h 104"/>
                  <a:gd name="T14" fmla="*/ 0 w 13"/>
                  <a:gd name="T15" fmla="*/ 0 h 104"/>
                  <a:gd name="T16" fmla="*/ 0 w 13"/>
                  <a:gd name="T17" fmla="*/ 0 h 104"/>
                  <a:gd name="T18" fmla="*/ 0 w 13"/>
                  <a:gd name="T19" fmla="*/ 0 h 104"/>
                  <a:gd name="T20" fmla="*/ 0 w 13"/>
                  <a:gd name="T21" fmla="*/ 0 h 104"/>
                  <a:gd name="T22" fmla="*/ 0 w 13"/>
                  <a:gd name="T23" fmla="*/ 0 h 104"/>
                  <a:gd name="T24" fmla="*/ 0 w 13"/>
                  <a:gd name="T25" fmla="*/ 0 h 104"/>
                  <a:gd name="T26" fmla="*/ 0 w 13"/>
                  <a:gd name="T27" fmla="*/ 0 h 104"/>
                  <a:gd name="T28" fmla="*/ 0 w 13"/>
                  <a:gd name="T29" fmla="*/ 0 h 104"/>
                  <a:gd name="T30" fmla="*/ 0 w 13"/>
                  <a:gd name="T31" fmla="*/ 0 h 104"/>
                  <a:gd name="T32" fmla="*/ 0 w 13"/>
                  <a:gd name="T33" fmla="*/ 0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 h="104">
                    <a:moveTo>
                      <a:pt x="13" y="99"/>
                    </a:moveTo>
                    <a:lnTo>
                      <a:pt x="13" y="99"/>
                    </a:lnTo>
                    <a:lnTo>
                      <a:pt x="13" y="83"/>
                    </a:lnTo>
                    <a:lnTo>
                      <a:pt x="11" y="56"/>
                    </a:lnTo>
                    <a:lnTo>
                      <a:pt x="11" y="25"/>
                    </a:lnTo>
                    <a:lnTo>
                      <a:pt x="11" y="0"/>
                    </a:lnTo>
                    <a:lnTo>
                      <a:pt x="2" y="0"/>
                    </a:lnTo>
                    <a:lnTo>
                      <a:pt x="0" y="25"/>
                    </a:lnTo>
                    <a:lnTo>
                      <a:pt x="0" y="56"/>
                    </a:lnTo>
                    <a:lnTo>
                      <a:pt x="1" y="83"/>
                    </a:lnTo>
                    <a:lnTo>
                      <a:pt x="1" y="99"/>
                    </a:lnTo>
                    <a:lnTo>
                      <a:pt x="2" y="103"/>
                    </a:lnTo>
                    <a:lnTo>
                      <a:pt x="7" y="104"/>
                    </a:lnTo>
                    <a:lnTo>
                      <a:pt x="11" y="103"/>
                    </a:lnTo>
                    <a:lnTo>
                      <a:pt x="13"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60" name="Freeform 662"/>
              <p:cNvSpPr>
                <a:spLocks/>
              </p:cNvSpPr>
              <p:nvPr/>
            </p:nvSpPr>
            <p:spPr bwMode="auto">
              <a:xfrm>
                <a:off x="2771" y="4316"/>
                <a:ext cx="4" cy="6"/>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17">
                    <a:moveTo>
                      <a:pt x="6" y="17"/>
                    </a:moveTo>
                    <a:lnTo>
                      <a:pt x="12" y="12"/>
                    </a:lnTo>
                    <a:lnTo>
                      <a:pt x="12" y="0"/>
                    </a:lnTo>
                    <a:lnTo>
                      <a:pt x="0" y="0"/>
                    </a:lnTo>
                    <a:lnTo>
                      <a:pt x="0" y="12"/>
                    </a:lnTo>
                    <a:lnTo>
                      <a:pt x="6" y="7"/>
                    </a:lnTo>
                    <a:lnTo>
                      <a:pt x="0" y="12"/>
                    </a:lnTo>
                    <a:lnTo>
                      <a:pt x="1" y="16"/>
                    </a:lnTo>
                    <a:lnTo>
                      <a:pt x="6" y="17"/>
                    </a:lnTo>
                    <a:lnTo>
                      <a:pt x="10" y="16"/>
                    </a:lnTo>
                    <a:lnTo>
                      <a:pt x="12" y="12"/>
                    </a:lnTo>
                    <a:lnTo>
                      <a:pt x="6"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61" name="Freeform 663"/>
              <p:cNvSpPr>
                <a:spLocks/>
              </p:cNvSpPr>
              <p:nvPr/>
            </p:nvSpPr>
            <p:spPr bwMode="auto">
              <a:xfrm>
                <a:off x="2730" y="4318"/>
                <a:ext cx="43" cy="4"/>
              </a:xfrm>
              <a:custGeom>
                <a:avLst/>
                <a:gdLst>
                  <a:gd name="T0" fmla="*/ 0 w 128"/>
                  <a:gd name="T1" fmla="*/ 0 h 10"/>
                  <a:gd name="T2" fmla="*/ 0 w 128"/>
                  <a:gd name="T3" fmla="*/ 0 h 10"/>
                  <a:gd name="T4" fmla="*/ 0 w 128"/>
                  <a:gd name="T5" fmla="*/ 0 h 10"/>
                  <a:gd name="T6" fmla="*/ 0 w 128"/>
                  <a:gd name="T7" fmla="*/ 0 h 10"/>
                  <a:gd name="T8" fmla="*/ 0 w 128"/>
                  <a:gd name="T9" fmla="*/ 0 h 10"/>
                  <a:gd name="T10" fmla="*/ 0 w 128"/>
                  <a:gd name="T11" fmla="*/ 0 h 10"/>
                  <a:gd name="T12" fmla="*/ 0 w 128"/>
                  <a:gd name="T13" fmla="*/ 0 h 10"/>
                  <a:gd name="T14" fmla="*/ 0 w 128"/>
                  <a:gd name="T15" fmla="*/ 0 h 10"/>
                  <a:gd name="T16" fmla="*/ 0 w 128"/>
                  <a:gd name="T17" fmla="*/ 0 h 10"/>
                  <a:gd name="T18" fmla="*/ 0 w 128"/>
                  <a:gd name="T19" fmla="*/ 0 h 10"/>
                  <a:gd name="T20" fmla="*/ 0 w 128"/>
                  <a:gd name="T21" fmla="*/ 0 h 10"/>
                  <a:gd name="T22" fmla="*/ 0 w 128"/>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8" h="10">
                    <a:moveTo>
                      <a:pt x="0" y="5"/>
                    </a:moveTo>
                    <a:lnTo>
                      <a:pt x="6" y="10"/>
                    </a:lnTo>
                    <a:lnTo>
                      <a:pt x="128" y="10"/>
                    </a:lnTo>
                    <a:lnTo>
                      <a:pt x="128" y="0"/>
                    </a:lnTo>
                    <a:lnTo>
                      <a:pt x="6" y="0"/>
                    </a:lnTo>
                    <a:lnTo>
                      <a:pt x="12" y="5"/>
                    </a:lnTo>
                    <a:lnTo>
                      <a:pt x="6" y="0"/>
                    </a:lnTo>
                    <a:lnTo>
                      <a:pt x="1" y="1"/>
                    </a:lnTo>
                    <a:lnTo>
                      <a:pt x="0" y="5"/>
                    </a:lnTo>
                    <a:lnTo>
                      <a:pt x="1" y="9"/>
                    </a:lnTo>
                    <a:lnTo>
                      <a:pt x="6" y="1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62" name="Freeform 664"/>
              <p:cNvSpPr>
                <a:spLocks/>
              </p:cNvSpPr>
              <p:nvPr/>
            </p:nvSpPr>
            <p:spPr bwMode="auto">
              <a:xfrm>
                <a:off x="2730" y="4313"/>
                <a:ext cx="4" cy="7"/>
              </a:xfrm>
              <a:custGeom>
                <a:avLst/>
                <a:gdLst>
                  <a:gd name="T0" fmla="*/ 0 w 12"/>
                  <a:gd name="T1" fmla="*/ 0 h 22"/>
                  <a:gd name="T2" fmla="*/ 0 w 12"/>
                  <a:gd name="T3" fmla="*/ 0 h 22"/>
                  <a:gd name="T4" fmla="*/ 0 w 12"/>
                  <a:gd name="T5" fmla="*/ 0 h 22"/>
                  <a:gd name="T6" fmla="*/ 0 w 12"/>
                  <a:gd name="T7" fmla="*/ 0 h 22"/>
                  <a:gd name="T8" fmla="*/ 0 w 12"/>
                  <a:gd name="T9" fmla="*/ 0 h 22"/>
                  <a:gd name="T10" fmla="*/ 0 w 12"/>
                  <a:gd name="T11" fmla="*/ 0 h 22"/>
                  <a:gd name="T12" fmla="*/ 0 w 12"/>
                  <a:gd name="T13" fmla="*/ 0 h 22"/>
                  <a:gd name="T14" fmla="*/ 0 w 12"/>
                  <a:gd name="T15" fmla="*/ 0 h 22"/>
                  <a:gd name="T16" fmla="*/ 0 w 12"/>
                  <a:gd name="T17" fmla="*/ 0 h 22"/>
                  <a:gd name="T18" fmla="*/ 0 w 12"/>
                  <a:gd name="T19" fmla="*/ 0 h 22"/>
                  <a:gd name="T20" fmla="*/ 0 w 12"/>
                  <a:gd name="T21" fmla="*/ 0 h 22"/>
                  <a:gd name="T22" fmla="*/ 0 w 12"/>
                  <a:gd name="T23" fmla="*/ 0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22">
                    <a:moveTo>
                      <a:pt x="6" y="11"/>
                    </a:moveTo>
                    <a:lnTo>
                      <a:pt x="0" y="6"/>
                    </a:lnTo>
                    <a:lnTo>
                      <a:pt x="0" y="22"/>
                    </a:lnTo>
                    <a:lnTo>
                      <a:pt x="12" y="22"/>
                    </a:lnTo>
                    <a:lnTo>
                      <a:pt x="12" y="6"/>
                    </a:lnTo>
                    <a:lnTo>
                      <a:pt x="6" y="0"/>
                    </a:lnTo>
                    <a:lnTo>
                      <a:pt x="12" y="6"/>
                    </a:lnTo>
                    <a:lnTo>
                      <a:pt x="10" y="2"/>
                    </a:lnTo>
                    <a:lnTo>
                      <a:pt x="6" y="0"/>
                    </a:lnTo>
                    <a:lnTo>
                      <a:pt x="1" y="2"/>
                    </a:lnTo>
                    <a:lnTo>
                      <a:pt x="0" y="6"/>
                    </a:lnTo>
                    <a:lnTo>
                      <a:pt x="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63" name="Freeform 665"/>
              <p:cNvSpPr>
                <a:spLocks/>
              </p:cNvSpPr>
              <p:nvPr/>
            </p:nvSpPr>
            <p:spPr bwMode="auto">
              <a:xfrm>
                <a:off x="2721" y="4313"/>
                <a:ext cx="11" cy="3"/>
              </a:xfrm>
              <a:custGeom>
                <a:avLst/>
                <a:gdLst>
                  <a:gd name="T0" fmla="*/ 0 w 34"/>
                  <a:gd name="T1" fmla="*/ 0 h 11"/>
                  <a:gd name="T2" fmla="*/ 0 w 34"/>
                  <a:gd name="T3" fmla="*/ 0 h 11"/>
                  <a:gd name="T4" fmla="*/ 0 w 34"/>
                  <a:gd name="T5" fmla="*/ 0 h 11"/>
                  <a:gd name="T6" fmla="*/ 0 w 34"/>
                  <a:gd name="T7" fmla="*/ 0 h 11"/>
                  <a:gd name="T8" fmla="*/ 0 w 34"/>
                  <a:gd name="T9" fmla="*/ 0 h 11"/>
                  <a:gd name="T10" fmla="*/ 0 w 34"/>
                  <a:gd name="T11" fmla="*/ 0 h 11"/>
                  <a:gd name="T12" fmla="*/ 0 w 34"/>
                  <a:gd name="T13" fmla="*/ 0 h 11"/>
                  <a:gd name="T14" fmla="*/ 0 w 34"/>
                  <a:gd name="T15" fmla="*/ 0 h 11"/>
                  <a:gd name="T16" fmla="*/ 0 w 34"/>
                  <a:gd name="T17" fmla="*/ 0 h 11"/>
                  <a:gd name="T18" fmla="*/ 0 w 34"/>
                  <a:gd name="T19" fmla="*/ 0 h 11"/>
                  <a:gd name="T20" fmla="*/ 0 w 34"/>
                  <a:gd name="T21" fmla="*/ 0 h 11"/>
                  <a:gd name="T22" fmla="*/ 0 w 34"/>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 h="11">
                    <a:moveTo>
                      <a:pt x="12" y="6"/>
                    </a:moveTo>
                    <a:lnTo>
                      <a:pt x="6" y="11"/>
                    </a:lnTo>
                    <a:lnTo>
                      <a:pt x="34" y="11"/>
                    </a:lnTo>
                    <a:lnTo>
                      <a:pt x="34" y="0"/>
                    </a:lnTo>
                    <a:lnTo>
                      <a:pt x="6" y="0"/>
                    </a:lnTo>
                    <a:lnTo>
                      <a:pt x="0" y="6"/>
                    </a:lnTo>
                    <a:lnTo>
                      <a:pt x="6" y="0"/>
                    </a:lnTo>
                    <a:lnTo>
                      <a:pt x="2" y="2"/>
                    </a:lnTo>
                    <a:lnTo>
                      <a:pt x="0" y="6"/>
                    </a:lnTo>
                    <a:lnTo>
                      <a:pt x="2" y="10"/>
                    </a:lnTo>
                    <a:lnTo>
                      <a:pt x="6" y="11"/>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64" name="Freeform 666"/>
              <p:cNvSpPr>
                <a:spLocks/>
              </p:cNvSpPr>
              <p:nvPr/>
            </p:nvSpPr>
            <p:spPr bwMode="auto">
              <a:xfrm>
                <a:off x="2721" y="4315"/>
                <a:ext cx="4" cy="5"/>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w 12"/>
                  <a:gd name="T11" fmla="*/ 0 h 15"/>
                  <a:gd name="T12" fmla="*/ 0 w 12"/>
                  <a:gd name="T13" fmla="*/ 0 h 15"/>
                  <a:gd name="T14" fmla="*/ 0 w 12"/>
                  <a:gd name="T15" fmla="*/ 0 h 15"/>
                  <a:gd name="T16" fmla="*/ 0 w 12"/>
                  <a:gd name="T17" fmla="*/ 0 h 15"/>
                  <a:gd name="T18" fmla="*/ 0 w 12"/>
                  <a:gd name="T19" fmla="*/ 0 h 15"/>
                  <a:gd name="T20" fmla="*/ 0 w 12"/>
                  <a:gd name="T21" fmla="*/ 0 h 15"/>
                  <a:gd name="T22" fmla="*/ 0 w 12"/>
                  <a:gd name="T23" fmla="*/ 0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15">
                    <a:moveTo>
                      <a:pt x="6" y="15"/>
                    </a:moveTo>
                    <a:lnTo>
                      <a:pt x="12" y="9"/>
                    </a:lnTo>
                    <a:lnTo>
                      <a:pt x="12" y="0"/>
                    </a:lnTo>
                    <a:lnTo>
                      <a:pt x="0" y="0"/>
                    </a:lnTo>
                    <a:lnTo>
                      <a:pt x="0" y="9"/>
                    </a:lnTo>
                    <a:lnTo>
                      <a:pt x="6" y="4"/>
                    </a:lnTo>
                    <a:lnTo>
                      <a:pt x="0" y="9"/>
                    </a:lnTo>
                    <a:lnTo>
                      <a:pt x="2" y="13"/>
                    </a:lnTo>
                    <a:lnTo>
                      <a:pt x="6" y="15"/>
                    </a:lnTo>
                    <a:lnTo>
                      <a:pt x="10" y="13"/>
                    </a:lnTo>
                    <a:lnTo>
                      <a:pt x="12" y="9"/>
                    </a:lnTo>
                    <a:lnTo>
                      <a:pt x="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65" name="Freeform 667"/>
              <p:cNvSpPr>
                <a:spLocks/>
              </p:cNvSpPr>
              <p:nvPr/>
            </p:nvSpPr>
            <p:spPr bwMode="auto">
              <a:xfrm>
                <a:off x="2705" y="4316"/>
                <a:ext cx="18" cy="4"/>
              </a:xfrm>
              <a:custGeom>
                <a:avLst/>
                <a:gdLst>
                  <a:gd name="T0" fmla="*/ 0 w 55"/>
                  <a:gd name="T1" fmla="*/ 0 h 11"/>
                  <a:gd name="T2" fmla="*/ 0 w 55"/>
                  <a:gd name="T3" fmla="*/ 0 h 11"/>
                  <a:gd name="T4" fmla="*/ 0 w 55"/>
                  <a:gd name="T5" fmla="*/ 0 h 11"/>
                  <a:gd name="T6" fmla="*/ 0 w 55"/>
                  <a:gd name="T7" fmla="*/ 0 h 11"/>
                  <a:gd name="T8" fmla="*/ 0 w 55"/>
                  <a:gd name="T9" fmla="*/ 0 h 11"/>
                  <a:gd name="T10" fmla="*/ 0 w 55"/>
                  <a:gd name="T11" fmla="*/ 0 h 11"/>
                  <a:gd name="T12" fmla="*/ 0 w 55"/>
                  <a:gd name="T13" fmla="*/ 0 h 11"/>
                  <a:gd name="T14" fmla="*/ 0 w 55"/>
                  <a:gd name="T15" fmla="*/ 0 h 11"/>
                  <a:gd name="T16" fmla="*/ 0 w 55"/>
                  <a:gd name="T17" fmla="*/ 0 h 11"/>
                  <a:gd name="T18" fmla="*/ 0 w 55"/>
                  <a:gd name="T19" fmla="*/ 0 h 11"/>
                  <a:gd name="T20" fmla="*/ 0 w 55"/>
                  <a:gd name="T21" fmla="*/ 0 h 11"/>
                  <a:gd name="T22" fmla="*/ 0 w 55"/>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 h="11">
                    <a:moveTo>
                      <a:pt x="0" y="5"/>
                    </a:moveTo>
                    <a:lnTo>
                      <a:pt x="6" y="11"/>
                    </a:lnTo>
                    <a:lnTo>
                      <a:pt x="55" y="11"/>
                    </a:lnTo>
                    <a:lnTo>
                      <a:pt x="55" y="0"/>
                    </a:lnTo>
                    <a:lnTo>
                      <a:pt x="6" y="0"/>
                    </a:lnTo>
                    <a:lnTo>
                      <a:pt x="11" y="5"/>
                    </a:lnTo>
                    <a:lnTo>
                      <a:pt x="6" y="0"/>
                    </a:lnTo>
                    <a:lnTo>
                      <a:pt x="1" y="1"/>
                    </a:lnTo>
                    <a:lnTo>
                      <a:pt x="0" y="5"/>
                    </a:lnTo>
                    <a:lnTo>
                      <a:pt x="1" y="9"/>
                    </a:lnTo>
                    <a:lnTo>
                      <a:pt x="6" y="11"/>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66" name="Freeform 668"/>
              <p:cNvSpPr>
                <a:spLocks/>
              </p:cNvSpPr>
              <p:nvPr/>
            </p:nvSpPr>
            <p:spPr bwMode="auto">
              <a:xfrm>
                <a:off x="2705" y="4292"/>
                <a:ext cx="3" cy="26"/>
              </a:xfrm>
              <a:custGeom>
                <a:avLst/>
                <a:gdLst>
                  <a:gd name="T0" fmla="*/ 0 w 11"/>
                  <a:gd name="T1" fmla="*/ 0 h 78"/>
                  <a:gd name="T2" fmla="*/ 0 w 11"/>
                  <a:gd name="T3" fmla="*/ 0 h 78"/>
                  <a:gd name="T4" fmla="*/ 0 w 11"/>
                  <a:gd name="T5" fmla="*/ 0 h 78"/>
                  <a:gd name="T6" fmla="*/ 0 w 11"/>
                  <a:gd name="T7" fmla="*/ 0 h 78"/>
                  <a:gd name="T8" fmla="*/ 0 w 11"/>
                  <a:gd name="T9" fmla="*/ 0 h 78"/>
                  <a:gd name="T10" fmla="*/ 0 w 11"/>
                  <a:gd name="T11" fmla="*/ 0 h 78"/>
                  <a:gd name="T12" fmla="*/ 0 w 11"/>
                  <a:gd name="T13" fmla="*/ 0 h 78"/>
                  <a:gd name="T14" fmla="*/ 0 w 11"/>
                  <a:gd name="T15" fmla="*/ 0 h 78"/>
                  <a:gd name="T16" fmla="*/ 0 w 11"/>
                  <a:gd name="T17" fmla="*/ 0 h 78"/>
                  <a:gd name="T18" fmla="*/ 0 w 11"/>
                  <a:gd name="T19" fmla="*/ 0 h 78"/>
                  <a:gd name="T20" fmla="*/ 0 w 11"/>
                  <a:gd name="T21" fmla="*/ 0 h 78"/>
                  <a:gd name="T22" fmla="*/ 0 w 11"/>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 h="78">
                    <a:moveTo>
                      <a:pt x="6" y="0"/>
                    </a:moveTo>
                    <a:lnTo>
                      <a:pt x="0" y="5"/>
                    </a:lnTo>
                    <a:lnTo>
                      <a:pt x="0" y="78"/>
                    </a:lnTo>
                    <a:lnTo>
                      <a:pt x="11" y="78"/>
                    </a:lnTo>
                    <a:lnTo>
                      <a:pt x="11" y="5"/>
                    </a:lnTo>
                    <a:lnTo>
                      <a:pt x="6" y="11"/>
                    </a:lnTo>
                    <a:lnTo>
                      <a:pt x="11" y="5"/>
                    </a:lnTo>
                    <a:lnTo>
                      <a:pt x="10" y="1"/>
                    </a:lnTo>
                    <a:lnTo>
                      <a:pt x="6" y="0"/>
                    </a:lnTo>
                    <a:lnTo>
                      <a:pt x="1" y="1"/>
                    </a:lnTo>
                    <a:lnTo>
                      <a:pt x="0" y="5"/>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67" name="Freeform 669"/>
              <p:cNvSpPr>
                <a:spLocks/>
              </p:cNvSpPr>
              <p:nvPr/>
            </p:nvSpPr>
            <p:spPr bwMode="auto">
              <a:xfrm>
                <a:off x="2707" y="4292"/>
                <a:ext cx="17" cy="3"/>
              </a:xfrm>
              <a:custGeom>
                <a:avLst/>
                <a:gdLst>
                  <a:gd name="T0" fmla="*/ 0 w 53"/>
                  <a:gd name="T1" fmla="*/ 0 h 11"/>
                  <a:gd name="T2" fmla="*/ 0 w 53"/>
                  <a:gd name="T3" fmla="*/ 0 h 11"/>
                  <a:gd name="T4" fmla="*/ 0 w 53"/>
                  <a:gd name="T5" fmla="*/ 0 h 11"/>
                  <a:gd name="T6" fmla="*/ 0 w 53"/>
                  <a:gd name="T7" fmla="*/ 0 h 11"/>
                  <a:gd name="T8" fmla="*/ 0 w 53"/>
                  <a:gd name="T9" fmla="*/ 0 h 11"/>
                  <a:gd name="T10" fmla="*/ 0 w 53"/>
                  <a:gd name="T11" fmla="*/ 0 h 11"/>
                  <a:gd name="T12" fmla="*/ 0 w 53"/>
                  <a:gd name="T13" fmla="*/ 0 h 11"/>
                  <a:gd name="T14" fmla="*/ 0 w 53"/>
                  <a:gd name="T15" fmla="*/ 0 h 11"/>
                  <a:gd name="T16" fmla="*/ 0 w 53"/>
                  <a:gd name="T17" fmla="*/ 0 h 11"/>
                  <a:gd name="T18" fmla="*/ 0 w 53"/>
                  <a:gd name="T19" fmla="*/ 0 h 11"/>
                  <a:gd name="T20" fmla="*/ 0 w 53"/>
                  <a:gd name="T21" fmla="*/ 0 h 11"/>
                  <a:gd name="T22" fmla="*/ 0 w 53"/>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3" h="11">
                    <a:moveTo>
                      <a:pt x="53" y="5"/>
                    </a:moveTo>
                    <a:lnTo>
                      <a:pt x="48" y="0"/>
                    </a:lnTo>
                    <a:lnTo>
                      <a:pt x="0" y="0"/>
                    </a:lnTo>
                    <a:lnTo>
                      <a:pt x="0" y="11"/>
                    </a:lnTo>
                    <a:lnTo>
                      <a:pt x="48" y="11"/>
                    </a:lnTo>
                    <a:lnTo>
                      <a:pt x="42" y="5"/>
                    </a:lnTo>
                    <a:lnTo>
                      <a:pt x="48" y="11"/>
                    </a:lnTo>
                    <a:lnTo>
                      <a:pt x="52" y="9"/>
                    </a:lnTo>
                    <a:lnTo>
                      <a:pt x="53" y="5"/>
                    </a:lnTo>
                    <a:lnTo>
                      <a:pt x="52" y="1"/>
                    </a:lnTo>
                    <a:lnTo>
                      <a:pt x="48" y="0"/>
                    </a:lnTo>
                    <a:lnTo>
                      <a:pt x="5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68" name="Freeform 670"/>
              <p:cNvSpPr>
                <a:spLocks/>
              </p:cNvSpPr>
              <p:nvPr/>
            </p:nvSpPr>
            <p:spPr bwMode="auto">
              <a:xfrm>
                <a:off x="2721" y="4293"/>
                <a:ext cx="3" cy="8"/>
              </a:xfrm>
              <a:custGeom>
                <a:avLst/>
                <a:gdLst>
                  <a:gd name="T0" fmla="*/ 0 w 11"/>
                  <a:gd name="T1" fmla="*/ 0 h 23"/>
                  <a:gd name="T2" fmla="*/ 0 w 11"/>
                  <a:gd name="T3" fmla="*/ 0 h 23"/>
                  <a:gd name="T4" fmla="*/ 0 w 11"/>
                  <a:gd name="T5" fmla="*/ 0 h 23"/>
                  <a:gd name="T6" fmla="*/ 0 w 11"/>
                  <a:gd name="T7" fmla="*/ 0 h 23"/>
                  <a:gd name="T8" fmla="*/ 0 w 11"/>
                  <a:gd name="T9" fmla="*/ 0 h 23"/>
                  <a:gd name="T10" fmla="*/ 0 w 11"/>
                  <a:gd name="T11" fmla="*/ 0 h 23"/>
                  <a:gd name="T12" fmla="*/ 0 w 11"/>
                  <a:gd name="T13" fmla="*/ 0 h 23"/>
                  <a:gd name="T14" fmla="*/ 0 w 11"/>
                  <a:gd name="T15" fmla="*/ 0 h 23"/>
                  <a:gd name="T16" fmla="*/ 0 w 11"/>
                  <a:gd name="T17" fmla="*/ 0 h 23"/>
                  <a:gd name="T18" fmla="*/ 0 w 11"/>
                  <a:gd name="T19" fmla="*/ 0 h 23"/>
                  <a:gd name="T20" fmla="*/ 0 w 11"/>
                  <a:gd name="T21" fmla="*/ 0 h 23"/>
                  <a:gd name="T22" fmla="*/ 0 w 11"/>
                  <a:gd name="T23" fmla="*/ 0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 h="23">
                    <a:moveTo>
                      <a:pt x="6" y="13"/>
                    </a:moveTo>
                    <a:lnTo>
                      <a:pt x="11" y="18"/>
                    </a:lnTo>
                    <a:lnTo>
                      <a:pt x="11" y="0"/>
                    </a:lnTo>
                    <a:lnTo>
                      <a:pt x="0" y="0"/>
                    </a:lnTo>
                    <a:lnTo>
                      <a:pt x="0" y="18"/>
                    </a:lnTo>
                    <a:lnTo>
                      <a:pt x="6" y="23"/>
                    </a:lnTo>
                    <a:lnTo>
                      <a:pt x="0" y="18"/>
                    </a:lnTo>
                    <a:lnTo>
                      <a:pt x="1" y="22"/>
                    </a:lnTo>
                    <a:lnTo>
                      <a:pt x="6" y="23"/>
                    </a:lnTo>
                    <a:lnTo>
                      <a:pt x="10" y="22"/>
                    </a:lnTo>
                    <a:lnTo>
                      <a:pt x="11" y="18"/>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69" name="Freeform 671"/>
              <p:cNvSpPr>
                <a:spLocks/>
              </p:cNvSpPr>
              <p:nvPr/>
            </p:nvSpPr>
            <p:spPr bwMode="auto">
              <a:xfrm>
                <a:off x="2723" y="4298"/>
                <a:ext cx="11" cy="3"/>
              </a:xfrm>
              <a:custGeom>
                <a:avLst/>
                <a:gdLst>
                  <a:gd name="T0" fmla="*/ 0 w 33"/>
                  <a:gd name="T1" fmla="*/ 0 h 10"/>
                  <a:gd name="T2" fmla="*/ 0 w 33"/>
                  <a:gd name="T3" fmla="*/ 0 h 10"/>
                  <a:gd name="T4" fmla="*/ 0 w 33"/>
                  <a:gd name="T5" fmla="*/ 0 h 10"/>
                  <a:gd name="T6" fmla="*/ 0 w 33"/>
                  <a:gd name="T7" fmla="*/ 0 h 10"/>
                  <a:gd name="T8" fmla="*/ 0 w 33"/>
                  <a:gd name="T9" fmla="*/ 0 h 10"/>
                  <a:gd name="T10" fmla="*/ 0 w 33"/>
                  <a:gd name="T11" fmla="*/ 0 h 10"/>
                  <a:gd name="T12" fmla="*/ 0 w 33"/>
                  <a:gd name="T13" fmla="*/ 0 h 10"/>
                  <a:gd name="T14" fmla="*/ 0 w 33"/>
                  <a:gd name="T15" fmla="*/ 0 h 10"/>
                  <a:gd name="T16" fmla="*/ 0 w 33"/>
                  <a:gd name="T17" fmla="*/ 0 h 10"/>
                  <a:gd name="T18" fmla="*/ 0 w 33"/>
                  <a:gd name="T19" fmla="*/ 0 h 10"/>
                  <a:gd name="T20" fmla="*/ 0 w 33"/>
                  <a:gd name="T21" fmla="*/ 0 h 10"/>
                  <a:gd name="T22" fmla="*/ 0 w 33"/>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 h="10">
                    <a:moveTo>
                      <a:pt x="21" y="5"/>
                    </a:moveTo>
                    <a:lnTo>
                      <a:pt x="27" y="0"/>
                    </a:lnTo>
                    <a:lnTo>
                      <a:pt x="0" y="0"/>
                    </a:lnTo>
                    <a:lnTo>
                      <a:pt x="0" y="10"/>
                    </a:lnTo>
                    <a:lnTo>
                      <a:pt x="27" y="10"/>
                    </a:lnTo>
                    <a:lnTo>
                      <a:pt x="33" y="5"/>
                    </a:lnTo>
                    <a:lnTo>
                      <a:pt x="27" y="10"/>
                    </a:lnTo>
                    <a:lnTo>
                      <a:pt x="32" y="9"/>
                    </a:lnTo>
                    <a:lnTo>
                      <a:pt x="33" y="5"/>
                    </a:lnTo>
                    <a:lnTo>
                      <a:pt x="32" y="1"/>
                    </a:lnTo>
                    <a:lnTo>
                      <a:pt x="27" y="0"/>
                    </a:lnTo>
                    <a:lnTo>
                      <a:pt x="2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70" name="Freeform 672"/>
              <p:cNvSpPr>
                <a:spLocks/>
              </p:cNvSpPr>
              <p:nvPr/>
            </p:nvSpPr>
            <p:spPr bwMode="auto">
              <a:xfrm>
                <a:off x="2730" y="4294"/>
                <a:ext cx="4" cy="5"/>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w 12"/>
                  <a:gd name="T11" fmla="*/ 0 h 15"/>
                  <a:gd name="T12" fmla="*/ 0 w 12"/>
                  <a:gd name="T13" fmla="*/ 0 h 15"/>
                  <a:gd name="T14" fmla="*/ 0 w 12"/>
                  <a:gd name="T15" fmla="*/ 0 h 15"/>
                  <a:gd name="T16" fmla="*/ 0 w 12"/>
                  <a:gd name="T17" fmla="*/ 0 h 15"/>
                  <a:gd name="T18" fmla="*/ 0 w 12"/>
                  <a:gd name="T19" fmla="*/ 0 h 15"/>
                  <a:gd name="T20" fmla="*/ 0 w 12"/>
                  <a:gd name="T21" fmla="*/ 0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15">
                    <a:moveTo>
                      <a:pt x="0" y="6"/>
                    </a:moveTo>
                    <a:lnTo>
                      <a:pt x="0" y="6"/>
                    </a:lnTo>
                    <a:lnTo>
                      <a:pt x="0" y="15"/>
                    </a:lnTo>
                    <a:lnTo>
                      <a:pt x="12" y="15"/>
                    </a:lnTo>
                    <a:lnTo>
                      <a:pt x="12" y="6"/>
                    </a:lnTo>
                    <a:lnTo>
                      <a:pt x="11" y="1"/>
                    </a:lnTo>
                    <a:lnTo>
                      <a:pt x="6" y="0"/>
                    </a:lnTo>
                    <a:lnTo>
                      <a:pt x="2" y="1"/>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71" name="Freeform 673"/>
              <p:cNvSpPr>
                <a:spLocks/>
              </p:cNvSpPr>
              <p:nvPr/>
            </p:nvSpPr>
            <p:spPr bwMode="auto">
              <a:xfrm>
                <a:off x="2730" y="4289"/>
                <a:ext cx="4" cy="7"/>
              </a:xfrm>
              <a:custGeom>
                <a:avLst/>
                <a:gdLst>
                  <a:gd name="T0" fmla="*/ 0 w 12"/>
                  <a:gd name="T1" fmla="*/ 0 h 23"/>
                  <a:gd name="T2" fmla="*/ 0 w 12"/>
                  <a:gd name="T3" fmla="*/ 0 h 23"/>
                  <a:gd name="T4" fmla="*/ 0 w 12"/>
                  <a:gd name="T5" fmla="*/ 0 h 23"/>
                  <a:gd name="T6" fmla="*/ 0 w 12"/>
                  <a:gd name="T7" fmla="*/ 0 h 23"/>
                  <a:gd name="T8" fmla="*/ 0 w 12"/>
                  <a:gd name="T9" fmla="*/ 0 h 23"/>
                  <a:gd name="T10" fmla="*/ 0 w 12"/>
                  <a:gd name="T11" fmla="*/ 0 h 23"/>
                  <a:gd name="T12" fmla="*/ 0 w 12"/>
                  <a:gd name="T13" fmla="*/ 0 h 23"/>
                  <a:gd name="T14" fmla="*/ 0 w 12"/>
                  <a:gd name="T15" fmla="*/ 0 h 23"/>
                  <a:gd name="T16" fmla="*/ 0 w 12"/>
                  <a:gd name="T17" fmla="*/ 0 h 23"/>
                  <a:gd name="T18" fmla="*/ 0 w 12"/>
                  <a:gd name="T19" fmla="*/ 0 h 23"/>
                  <a:gd name="T20" fmla="*/ 0 w 12"/>
                  <a:gd name="T21" fmla="*/ 0 h 23"/>
                  <a:gd name="T22" fmla="*/ 0 w 12"/>
                  <a:gd name="T23" fmla="*/ 0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23">
                    <a:moveTo>
                      <a:pt x="6" y="0"/>
                    </a:moveTo>
                    <a:lnTo>
                      <a:pt x="0" y="5"/>
                    </a:lnTo>
                    <a:lnTo>
                      <a:pt x="0" y="23"/>
                    </a:lnTo>
                    <a:lnTo>
                      <a:pt x="12" y="23"/>
                    </a:lnTo>
                    <a:lnTo>
                      <a:pt x="12" y="5"/>
                    </a:lnTo>
                    <a:lnTo>
                      <a:pt x="6" y="10"/>
                    </a:lnTo>
                    <a:lnTo>
                      <a:pt x="12" y="5"/>
                    </a:lnTo>
                    <a:lnTo>
                      <a:pt x="11" y="1"/>
                    </a:lnTo>
                    <a:lnTo>
                      <a:pt x="6" y="0"/>
                    </a:lnTo>
                    <a:lnTo>
                      <a:pt x="2" y="1"/>
                    </a:lnTo>
                    <a:lnTo>
                      <a:pt x="0" y="5"/>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72" name="Freeform 674"/>
              <p:cNvSpPr>
                <a:spLocks/>
              </p:cNvSpPr>
              <p:nvPr/>
            </p:nvSpPr>
            <p:spPr bwMode="auto">
              <a:xfrm>
                <a:off x="2732" y="4289"/>
                <a:ext cx="10" cy="3"/>
              </a:xfrm>
              <a:custGeom>
                <a:avLst/>
                <a:gdLst>
                  <a:gd name="T0" fmla="*/ 0 w 32"/>
                  <a:gd name="T1" fmla="*/ 0 h 10"/>
                  <a:gd name="T2" fmla="*/ 0 w 32"/>
                  <a:gd name="T3" fmla="*/ 0 h 10"/>
                  <a:gd name="T4" fmla="*/ 0 w 32"/>
                  <a:gd name="T5" fmla="*/ 0 h 10"/>
                  <a:gd name="T6" fmla="*/ 0 w 32"/>
                  <a:gd name="T7" fmla="*/ 0 h 10"/>
                  <a:gd name="T8" fmla="*/ 0 w 32"/>
                  <a:gd name="T9" fmla="*/ 0 h 10"/>
                  <a:gd name="T10" fmla="*/ 0 w 32"/>
                  <a:gd name="T11" fmla="*/ 0 h 10"/>
                  <a:gd name="T12" fmla="*/ 0 w 32"/>
                  <a:gd name="T13" fmla="*/ 0 h 10"/>
                  <a:gd name="T14" fmla="*/ 0 w 32"/>
                  <a:gd name="T15" fmla="*/ 0 h 10"/>
                  <a:gd name="T16" fmla="*/ 0 w 32"/>
                  <a:gd name="T17" fmla="*/ 0 h 10"/>
                  <a:gd name="T18" fmla="*/ 0 w 32"/>
                  <a:gd name="T19" fmla="*/ 0 h 10"/>
                  <a:gd name="T20" fmla="*/ 0 w 32"/>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 h="10">
                    <a:moveTo>
                      <a:pt x="26" y="0"/>
                    </a:moveTo>
                    <a:lnTo>
                      <a:pt x="26" y="0"/>
                    </a:lnTo>
                    <a:lnTo>
                      <a:pt x="0" y="0"/>
                    </a:lnTo>
                    <a:lnTo>
                      <a:pt x="0" y="10"/>
                    </a:lnTo>
                    <a:lnTo>
                      <a:pt x="26" y="10"/>
                    </a:lnTo>
                    <a:lnTo>
                      <a:pt x="31" y="9"/>
                    </a:lnTo>
                    <a:lnTo>
                      <a:pt x="32" y="5"/>
                    </a:lnTo>
                    <a:lnTo>
                      <a:pt x="31" y="1"/>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73" name="Freeform 675"/>
              <p:cNvSpPr>
                <a:spLocks/>
              </p:cNvSpPr>
              <p:nvPr/>
            </p:nvSpPr>
            <p:spPr bwMode="auto">
              <a:xfrm>
                <a:off x="2740" y="4289"/>
                <a:ext cx="16" cy="3"/>
              </a:xfrm>
              <a:custGeom>
                <a:avLst/>
                <a:gdLst>
                  <a:gd name="T0" fmla="*/ 0 w 48"/>
                  <a:gd name="T1" fmla="*/ 0 h 10"/>
                  <a:gd name="T2" fmla="*/ 0 w 48"/>
                  <a:gd name="T3" fmla="*/ 0 h 10"/>
                  <a:gd name="T4" fmla="*/ 0 w 48"/>
                  <a:gd name="T5" fmla="*/ 0 h 10"/>
                  <a:gd name="T6" fmla="*/ 0 w 48"/>
                  <a:gd name="T7" fmla="*/ 0 h 10"/>
                  <a:gd name="T8" fmla="*/ 0 w 48"/>
                  <a:gd name="T9" fmla="*/ 0 h 10"/>
                  <a:gd name="T10" fmla="*/ 0 w 48"/>
                  <a:gd name="T11" fmla="*/ 0 h 10"/>
                  <a:gd name="T12" fmla="*/ 0 w 48"/>
                  <a:gd name="T13" fmla="*/ 0 h 10"/>
                  <a:gd name="T14" fmla="*/ 0 w 48"/>
                  <a:gd name="T15" fmla="*/ 0 h 10"/>
                  <a:gd name="T16" fmla="*/ 0 w 48"/>
                  <a:gd name="T17" fmla="*/ 0 h 10"/>
                  <a:gd name="T18" fmla="*/ 0 w 48"/>
                  <a:gd name="T19" fmla="*/ 0 h 10"/>
                  <a:gd name="T20" fmla="*/ 0 w 48"/>
                  <a:gd name="T21" fmla="*/ 0 h 10"/>
                  <a:gd name="T22" fmla="*/ 0 w 48"/>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8" h="10">
                    <a:moveTo>
                      <a:pt x="37" y="5"/>
                    </a:moveTo>
                    <a:lnTo>
                      <a:pt x="43" y="0"/>
                    </a:lnTo>
                    <a:lnTo>
                      <a:pt x="0" y="0"/>
                    </a:lnTo>
                    <a:lnTo>
                      <a:pt x="0" y="10"/>
                    </a:lnTo>
                    <a:lnTo>
                      <a:pt x="43" y="10"/>
                    </a:lnTo>
                    <a:lnTo>
                      <a:pt x="48" y="5"/>
                    </a:lnTo>
                    <a:lnTo>
                      <a:pt x="43" y="10"/>
                    </a:lnTo>
                    <a:lnTo>
                      <a:pt x="47" y="9"/>
                    </a:lnTo>
                    <a:lnTo>
                      <a:pt x="48" y="5"/>
                    </a:lnTo>
                    <a:lnTo>
                      <a:pt x="47" y="1"/>
                    </a:lnTo>
                    <a:lnTo>
                      <a:pt x="43" y="0"/>
                    </a:lnTo>
                    <a:lnTo>
                      <a:pt x="3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74" name="Freeform 676"/>
              <p:cNvSpPr>
                <a:spLocks/>
              </p:cNvSpPr>
              <p:nvPr/>
            </p:nvSpPr>
            <p:spPr bwMode="auto">
              <a:xfrm>
                <a:off x="2753" y="4281"/>
                <a:ext cx="3" cy="9"/>
              </a:xfrm>
              <a:custGeom>
                <a:avLst/>
                <a:gdLst>
                  <a:gd name="T0" fmla="*/ 0 w 11"/>
                  <a:gd name="T1" fmla="*/ 0 h 27"/>
                  <a:gd name="T2" fmla="*/ 0 w 11"/>
                  <a:gd name="T3" fmla="*/ 0 h 27"/>
                  <a:gd name="T4" fmla="*/ 0 w 11"/>
                  <a:gd name="T5" fmla="*/ 0 h 27"/>
                  <a:gd name="T6" fmla="*/ 0 w 11"/>
                  <a:gd name="T7" fmla="*/ 0 h 27"/>
                  <a:gd name="T8" fmla="*/ 0 w 11"/>
                  <a:gd name="T9" fmla="*/ 0 h 27"/>
                  <a:gd name="T10" fmla="*/ 0 w 11"/>
                  <a:gd name="T11" fmla="*/ 0 h 27"/>
                  <a:gd name="T12" fmla="*/ 0 w 11"/>
                  <a:gd name="T13" fmla="*/ 0 h 27"/>
                  <a:gd name="T14" fmla="*/ 0 w 11"/>
                  <a:gd name="T15" fmla="*/ 0 h 27"/>
                  <a:gd name="T16" fmla="*/ 0 w 11"/>
                  <a:gd name="T17" fmla="*/ 0 h 27"/>
                  <a:gd name="T18" fmla="*/ 0 w 11"/>
                  <a:gd name="T19" fmla="*/ 0 h 27"/>
                  <a:gd name="T20" fmla="*/ 0 w 11"/>
                  <a:gd name="T21" fmla="*/ 0 h 27"/>
                  <a:gd name="T22" fmla="*/ 0 w 11"/>
                  <a:gd name="T23" fmla="*/ 0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 h="27">
                    <a:moveTo>
                      <a:pt x="6" y="0"/>
                    </a:moveTo>
                    <a:lnTo>
                      <a:pt x="0" y="5"/>
                    </a:lnTo>
                    <a:lnTo>
                      <a:pt x="0" y="27"/>
                    </a:lnTo>
                    <a:lnTo>
                      <a:pt x="11" y="27"/>
                    </a:lnTo>
                    <a:lnTo>
                      <a:pt x="11" y="5"/>
                    </a:lnTo>
                    <a:lnTo>
                      <a:pt x="6" y="11"/>
                    </a:lnTo>
                    <a:lnTo>
                      <a:pt x="11" y="5"/>
                    </a:lnTo>
                    <a:lnTo>
                      <a:pt x="10" y="1"/>
                    </a:lnTo>
                    <a:lnTo>
                      <a:pt x="6" y="0"/>
                    </a:lnTo>
                    <a:lnTo>
                      <a:pt x="1" y="1"/>
                    </a:lnTo>
                    <a:lnTo>
                      <a:pt x="0" y="5"/>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75" name="Freeform 677"/>
              <p:cNvSpPr>
                <a:spLocks/>
              </p:cNvSpPr>
              <p:nvPr/>
            </p:nvSpPr>
            <p:spPr bwMode="auto">
              <a:xfrm>
                <a:off x="2755" y="4281"/>
                <a:ext cx="20" cy="4"/>
              </a:xfrm>
              <a:custGeom>
                <a:avLst/>
                <a:gdLst>
                  <a:gd name="T0" fmla="*/ 0 w 61"/>
                  <a:gd name="T1" fmla="*/ 0 h 11"/>
                  <a:gd name="T2" fmla="*/ 0 w 61"/>
                  <a:gd name="T3" fmla="*/ 0 h 11"/>
                  <a:gd name="T4" fmla="*/ 0 w 61"/>
                  <a:gd name="T5" fmla="*/ 0 h 11"/>
                  <a:gd name="T6" fmla="*/ 0 w 61"/>
                  <a:gd name="T7" fmla="*/ 0 h 11"/>
                  <a:gd name="T8" fmla="*/ 0 w 61"/>
                  <a:gd name="T9" fmla="*/ 0 h 11"/>
                  <a:gd name="T10" fmla="*/ 0 w 61"/>
                  <a:gd name="T11" fmla="*/ 0 h 11"/>
                  <a:gd name="T12" fmla="*/ 0 w 61"/>
                  <a:gd name="T13" fmla="*/ 0 h 11"/>
                  <a:gd name="T14" fmla="*/ 0 w 61"/>
                  <a:gd name="T15" fmla="*/ 0 h 11"/>
                  <a:gd name="T16" fmla="*/ 0 w 61"/>
                  <a:gd name="T17" fmla="*/ 0 h 11"/>
                  <a:gd name="T18" fmla="*/ 0 w 61"/>
                  <a:gd name="T19" fmla="*/ 0 h 11"/>
                  <a:gd name="T20" fmla="*/ 0 w 61"/>
                  <a:gd name="T21" fmla="*/ 0 h 11"/>
                  <a:gd name="T22" fmla="*/ 0 w 61"/>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11">
                    <a:moveTo>
                      <a:pt x="59" y="5"/>
                    </a:moveTo>
                    <a:lnTo>
                      <a:pt x="55" y="0"/>
                    </a:lnTo>
                    <a:lnTo>
                      <a:pt x="0" y="0"/>
                    </a:lnTo>
                    <a:lnTo>
                      <a:pt x="0" y="11"/>
                    </a:lnTo>
                    <a:lnTo>
                      <a:pt x="55" y="11"/>
                    </a:lnTo>
                    <a:lnTo>
                      <a:pt x="50" y="5"/>
                    </a:lnTo>
                    <a:lnTo>
                      <a:pt x="55" y="11"/>
                    </a:lnTo>
                    <a:lnTo>
                      <a:pt x="59" y="9"/>
                    </a:lnTo>
                    <a:lnTo>
                      <a:pt x="61" y="5"/>
                    </a:lnTo>
                    <a:lnTo>
                      <a:pt x="59" y="1"/>
                    </a:lnTo>
                    <a:lnTo>
                      <a:pt x="55" y="0"/>
                    </a:lnTo>
                    <a:lnTo>
                      <a:pt x="5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76" name="Freeform 678"/>
              <p:cNvSpPr>
                <a:spLocks/>
              </p:cNvSpPr>
              <p:nvPr/>
            </p:nvSpPr>
            <p:spPr bwMode="auto">
              <a:xfrm>
                <a:off x="2835" y="4284"/>
                <a:ext cx="51" cy="34"/>
              </a:xfrm>
              <a:custGeom>
                <a:avLst/>
                <a:gdLst>
                  <a:gd name="T0" fmla="*/ 0 w 153"/>
                  <a:gd name="T1" fmla="*/ 0 h 103"/>
                  <a:gd name="T2" fmla="*/ 0 w 153"/>
                  <a:gd name="T3" fmla="*/ 0 h 103"/>
                  <a:gd name="T4" fmla="*/ 0 w 153"/>
                  <a:gd name="T5" fmla="*/ 0 h 103"/>
                  <a:gd name="T6" fmla="*/ 0 w 153"/>
                  <a:gd name="T7" fmla="*/ 0 h 103"/>
                  <a:gd name="T8" fmla="*/ 0 w 153"/>
                  <a:gd name="T9" fmla="*/ 0 h 103"/>
                  <a:gd name="T10" fmla="*/ 0 w 153"/>
                  <a:gd name="T11" fmla="*/ 0 h 103"/>
                  <a:gd name="T12" fmla="*/ 0 w 153"/>
                  <a:gd name="T13" fmla="*/ 0 h 103"/>
                  <a:gd name="T14" fmla="*/ 0 w 153"/>
                  <a:gd name="T15" fmla="*/ 0 h 103"/>
                  <a:gd name="T16" fmla="*/ 0 w 153"/>
                  <a:gd name="T17" fmla="*/ 0 h 103"/>
                  <a:gd name="T18" fmla="*/ 0 w 153"/>
                  <a:gd name="T19" fmla="*/ 0 h 103"/>
                  <a:gd name="T20" fmla="*/ 0 w 153"/>
                  <a:gd name="T21" fmla="*/ 0 h 103"/>
                  <a:gd name="T22" fmla="*/ 0 w 153"/>
                  <a:gd name="T23" fmla="*/ 0 h 103"/>
                  <a:gd name="T24" fmla="*/ 0 w 153"/>
                  <a:gd name="T25" fmla="*/ 0 h 103"/>
                  <a:gd name="T26" fmla="*/ 0 w 153"/>
                  <a:gd name="T27" fmla="*/ 0 h 103"/>
                  <a:gd name="T28" fmla="*/ 0 w 153"/>
                  <a:gd name="T29" fmla="*/ 0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03">
                    <a:moveTo>
                      <a:pt x="0" y="95"/>
                    </a:moveTo>
                    <a:lnTo>
                      <a:pt x="3" y="16"/>
                    </a:lnTo>
                    <a:lnTo>
                      <a:pt x="19" y="16"/>
                    </a:lnTo>
                    <a:lnTo>
                      <a:pt x="19" y="0"/>
                    </a:lnTo>
                    <a:lnTo>
                      <a:pt x="85" y="0"/>
                    </a:lnTo>
                    <a:lnTo>
                      <a:pt x="85" y="11"/>
                    </a:lnTo>
                    <a:lnTo>
                      <a:pt x="104" y="11"/>
                    </a:lnTo>
                    <a:lnTo>
                      <a:pt x="141" y="11"/>
                    </a:lnTo>
                    <a:lnTo>
                      <a:pt x="153" y="11"/>
                    </a:lnTo>
                    <a:lnTo>
                      <a:pt x="153" y="88"/>
                    </a:lnTo>
                    <a:lnTo>
                      <a:pt x="92" y="88"/>
                    </a:lnTo>
                    <a:lnTo>
                      <a:pt x="92" y="103"/>
                    </a:lnTo>
                    <a:lnTo>
                      <a:pt x="24" y="103"/>
                    </a:lnTo>
                    <a:lnTo>
                      <a:pt x="24" y="95"/>
                    </a:lnTo>
                    <a:lnTo>
                      <a:pt x="0" y="95"/>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77" name="Freeform 679"/>
              <p:cNvSpPr>
                <a:spLocks/>
              </p:cNvSpPr>
              <p:nvPr/>
            </p:nvSpPr>
            <p:spPr bwMode="auto">
              <a:xfrm>
                <a:off x="2834" y="4288"/>
                <a:ext cx="4" cy="28"/>
              </a:xfrm>
              <a:custGeom>
                <a:avLst/>
                <a:gdLst>
                  <a:gd name="T0" fmla="*/ 0 w 12"/>
                  <a:gd name="T1" fmla="*/ 0 h 84"/>
                  <a:gd name="T2" fmla="*/ 0 w 12"/>
                  <a:gd name="T3" fmla="*/ 0 h 84"/>
                  <a:gd name="T4" fmla="*/ 0 w 12"/>
                  <a:gd name="T5" fmla="*/ 0 h 84"/>
                  <a:gd name="T6" fmla="*/ 0 w 12"/>
                  <a:gd name="T7" fmla="*/ 0 h 84"/>
                  <a:gd name="T8" fmla="*/ 0 w 12"/>
                  <a:gd name="T9" fmla="*/ 0 h 84"/>
                  <a:gd name="T10" fmla="*/ 0 w 12"/>
                  <a:gd name="T11" fmla="*/ 0 h 84"/>
                  <a:gd name="T12" fmla="*/ 0 w 12"/>
                  <a:gd name="T13" fmla="*/ 0 h 84"/>
                  <a:gd name="T14" fmla="*/ 0 w 12"/>
                  <a:gd name="T15" fmla="*/ 0 h 84"/>
                  <a:gd name="T16" fmla="*/ 0 w 12"/>
                  <a:gd name="T17" fmla="*/ 0 h 84"/>
                  <a:gd name="T18" fmla="*/ 0 w 12"/>
                  <a:gd name="T19" fmla="*/ 0 h 84"/>
                  <a:gd name="T20" fmla="*/ 0 w 12"/>
                  <a:gd name="T21" fmla="*/ 0 h 84"/>
                  <a:gd name="T22" fmla="*/ 0 w 12"/>
                  <a:gd name="T23" fmla="*/ 0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84">
                    <a:moveTo>
                      <a:pt x="7" y="0"/>
                    </a:moveTo>
                    <a:lnTo>
                      <a:pt x="3" y="5"/>
                    </a:lnTo>
                    <a:lnTo>
                      <a:pt x="0" y="84"/>
                    </a:lnTo>
                    <a:lnTo>
                      <a:pt x="9" y="84"/>
                    </a:lnTo>
                    <a:lnTo>
                      <a:pt x="12" y="5"/>
                    </a:lnTo>
                    <a:lnTo>
                      <a:pt x="7" y="11"/>
                    </a:lnTo>
                    <a:lnTo>
                      <a:pt x="12" y="5"/>
                    </a:lnTo>
                    <a:lnTo>
                      <a:pt x="10" y="3"/>
                    </a:lnTo>
                    <a:lnTo>
                      <a:pt x="7" y="1"/>
                    </a:lnTo>
                    <a:lnTo>
                      <a:pt x="4" y="3"/>
                    </a:lnTo>
                    <a:lnTo>
                      <a:pt x="3" y="5"/>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78" name="Freeform 680"/>
              <p:cNvSpPr>
                <a:spLocks/>
              </p:cNvSpPr>
              <p:nvPr/>
            </p:nvSpPr>
            <p:spPr bwMode="auto">
              <a:xfrm>
                <a:off x="2836" y="4288"/>
                <a:ext cx="8" cy="3"/>
              </a:xfrm>
              <a:custGeom>
                <a:avLst/>
                <a:gdLst>
                  <a:gd name="T0" fmla="*/ 0 w 22"/>
                  <a:gd name="T1" fmla="*/ 0 h 11"/>
                  <a:gd name="T2" fmla="*/ 0 w 22"/>
                  <a:gd name="T3" fmla="*/ 0 h 11"/>
                  <a:gd name="T4" fmla="*/ 0 w 22"/>
                  <a:gd name="T5" fmla="*/ 0 h 11"/>
                  <a:gd name="T6" fmla="*/ 0 w 22"/>
                  <a:gd name="T7" fmla="*/ 0 h 11"/>
                  <a:gd name="T8" fmla="*/ 0 w 22"/>
                  <a:gd name="T9" fmla="*/ 0 h 11"/>
                  <a:gd name="T10" fmla="*/ 0 w 22"/>
                  <a:gd name="T11" fmla="*/ 0 h 11"/>
                  <a:gd name="T12" fmla="*/ 0 w 22"/>
                  <a:gd name="T13" fmla="*/ 0 h 11"/>
                  <a:gd name="T14" fmla="*/ 0 w 22"/>
                  <a:gd name="T15" fmla="*/ 0 h 11"/>
                  <a:gd name="T16" fmla="*/ 0 w 22"/>
                  <a:gd name="T17" fmla="*/ 0 h 11"/>
                  <a:gd name="T18" fmla="*/ 0 w 22"/>
                  <a:gd name="T19" fmla="*/ 0 h 11"/>
                  <a:gd name="T20" fmla="*/ 0 w 22"/>
                  <a:gd name="T21" fmla="*/ 0 h 11"/>
                  <a:gd name="T22" fmla="*/ 0 w 22"/>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1">
                    <a:moveTo>
                      <a:pt x="10" y="5"/>
                    </a:moveTo>
                    <a:lnTo>
                      <a:pt x="16" y="0"/>
                    </a:lnTo>
                    <a:lnTo>
                      <a:pt x="0" y="0"/>
                    </a:lnTo>
                    <a:lnTo>
                      <a:pt x="0" y="11"/>
                    </a:lnTo>
                    <a:lnTo>
                      <a:pt x="16" y="11"/>
                    </a:lnTo>
                    <a:lnTo>
                      <a:pt x="22" y="5"/>
                    </a:lnTo>
                    <a:lnTo>
                      <a:pt x="16" y="11"/>
                    </a:lnTo>
                    <a:lnTo>
                      <a:pt x="21" y="9"/>
                    </a:lnTo>
                    <a:lnTo>
                      <a:pt x="22" y="5"/>
                    </a:lnTo>
                    <a:lnTo>
                      <a:pt x="21" y="1"/>
                    </a:lnTo>
                    <a:lnTo>
                      <a:pt x="16" y="0"/>
                    </a:lnTo>
                    <a:lnTo>
                      <a:pt x="1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79" name="Freeform 681"/>
              <p:cNvSpPr>
                <a:spLocks/>
              </p:cNvSpPr>
              <p:nvPr/>
            </p:nvSpPr>
            <p:spPr bwMode="auto">
              <a:xfrm>
                <a:off x="2840" y="4282"/>
                <a:ext cx="4" cy="7"/>
              </a:xfrm>
              <a:custGeom>
                <a:avLst/>
                <a:gdLst>
                  <a:gd name="T0" fmla="*/ 0 w 12"/>
                  <a:gd name="T1" fmla="*/ 0 h 21"/>
                  <a:gd name="T2" fmla="*/ 0 w 12"/>
                  <a:gd name="T3" fmla="*/ 0 h 21"/>
                  <a:gd name="T4" fmla="*/ 0 w 12"/>
                  <a:gd name="T5" fmla="*/ 0 h 21"/>
                  <a:gd name="T6" fmla="*/ 0 w 12"/>
                  <a:gd name="T7" fmla="*/ 0 h 21"/>
                  <a:gd name="T8" fmla="*/ 0 w 12"/>
                  <a:gd name="T9" fmla="*/ 0 h 21"/>
                  <a:gd name="T10" fmla="*/ 0 w 12"/>
                  <a:gd name="T11" fmla="*/ 0 h 21"/>
                  <a:gd name="T12" fmla="*/ 0 w 12"/>
                  <a:gd name="T13" fmla="*/ 0 h 21"/>
                  <a:gd name="T14" fmla="*/ 0 w 12"/>
                  <a:gd name="T15" fmla="*/ 0 h 21"/>
                  <a:gd name="T16" fmla="*/ 0 w 12"/>
                  <a:gd name="T17" fmla="*/ 0 h 21"/>
                  <a:gd name="T18" fmla="*/ 0 w 12"/>
                  <a:gd name="T19" fmla="*/ 0 h 21"/>
                  <a:gd name="T20" fmla="*/ 0 w 12"/>
                  <a:gd name="T21" fmla="*/ 0 h 21"/>
                  <a:gd name="T22" fmla="*/ 0 w 12"/>
                  <a:gd name="T23" fmla="*/ 0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21">
                    <a:moveTo>
                      <a:pt x="6" y="0"/>
                    </a:moveTo>
                    <a:lnTo>
                      <a:pt x="0" y="5"/>
                    </a:lnTo>
                    <a:lnTo>
                      <a:pt x="0" y="21"/>
                    </a:lnTo>
                    <a:lnTo>
                      <a:pt x="12" y="21"/>
                    </a:lnTo>
                    <a:lnTo>
                      <a:pt x="12" y="5"/>
                    </a:lnTo>
                    <a:lnTo>
                      <a:pt x="6" y="11"/>
                    </a:lnTo>
                    <a:lnTo>
                      <a:pt x="12" y="5"/>
                    </a:lnTo>
                    <a:lnTo>
                      <a:pt x="11" y="1"/>
                    </a:lnTo>
                    <a:lnTo>
                      <a:pt x="6" y="0"/>
                    </a:lnTo>
                    <a:lnTo>
                      <a:pt x="2" y="1"/>
                    </a:lnTo>
                    <a:lnTo>
                      <a:pt x="0" y="5"/>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80" name="Freeform 682"/>
              <p:cNvSpPr>
                <a:spLocks/>
              </p:cNvSpPr>
              <p:nvPr/>
            </p:nvSpPr>
            <p:spPr bwMode="auto">
              <a:xfrm>
                <a:off x="2842" y="4282"/>
                <a:ext cx="23" cy="4"/>
              </a:xfrm>
              <a:custGeom>
                <a:avLst/>
                <a:gdLst>
                  <a:gd name="T0" fmla="*/ 0 w 71"/>
                  <a:gd name="T1" fmla="*/ 0 h 11"/>
                  <a:gd name="T2" fmla="*/ 0 w 71"/>
                  <a:gd name="T3" fmla="*/ 0 h 11"/>
                  <a:gd name="T4" fmla="*/ 0 w 71"/>
                  <a:gd name="T5" fmla="*/ 0 h 11"/>
                  <a:gd name="T6" fmla="*/ 0 w 71"/>
                  <a:gd name="T7" fmla="*/ 0 h 11"/>
                  <a:gd name="T8" fmla="*/ 0 w 71"/>
                  <a:gd name="T9" fmla="*/ 0 h 11"/>
                  <a:gd name="T10" fmla="*/ 0 w 71"/>
                  <a:gd name="T11" fmla="*/ 0 h 11"/>
                  <a:gd name="T12" fmla="*/ 0 w 71"/>
                  <a:gd name="T13" fmla="*/ 0 h 11"/>
                  <a:gd name="T14" fmla="*/ 0 w 71"/>
                  <a:gd name="T15" fmla="*/ 0 h 11"/>
                  <a:gd name="T16" fmla="*/ 0 w 71"/>
                  <a:gd name="T17" fmla="*/ 0 h 11"/>
                  <a:gd name="T18" fmla="*/ 0 w 71"/>
                  <a:gd name="T19" fmla="*/ 0 h 11"/>
                  <a:gd name="T20" fmla="*/ 0 w 71"/>
                  <a:gd name="T21" fmla="*/ 0 h 11"/>
                  <a:gd name="T22" fmla="*/ 0 w 71"/>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11">
                    <a:moveTo>
                      <a:pt x="71" y="5"/>
                    </a:moveTo>
                    <a:lnTo>
                      <a:pt x="66" y="0"/>
                    </a:lnTo>
                    <a:lnTo>
                      <a:pt x="0" y="0"/>
                    </a:lnTo>
                    <a:lnTo>
                      <a:pt x="0" y="11"/>
                    </a:lnTo>
                    <a:lnTo>
                      <a:pt x="66" y="11"/>
                    </a:lnTo>
                    <a:lnTo>
                      <a:pt x="60" y="5"/>
                    </a:lnTo>
                    <a:lnTo>
                      <a:pt x="66" y="11"/>
                    </a:lnTo>
                    <a:lnTo>
                      <a:pt x="70" y="9"/>
                    </a:lnTo>
                    <a:lnTo>
                      <a:pt x="71" y="5"/>
                    </a:lnTo>
                    <a:lnTo>
                      <a:pt x="70" y="1"/>
                    </a:lnTo>
                    <a:lnTo>
                      <a:pt x="66" y="0"/>
                    </a:lnTo>
                    <a:lnTo>
                      <a:pt x="7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81" name="Freeform 683"/>
              <p:cNvSpPr>
                <a:spLocks/>
              </p:cNvSpPr>
              <p:nvPr/>
            </p:nvSpPr>
            <p:spPr bwMode="auto">
              <a:xfrm>
                <a:off x="2862" y="4284"/>
                <a:ext cx="3"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 h="16">
                    <a:moveTo>
                      <a:pt x="6" y="6"/>
                    </a:moveTo>
                    <a:lnTo>
                      <a:pt x="11" y="11"/>
                    </a:lnTo>
                    <a:lnTo>
                      <a:pt x="11" y="0"/>
                    </a:lnTo>
                    <a:lnTo>
                      <a:pt x="0" y="0"/>
                    </a:lnTo>
                    <a:lnTo>
                      <a:pt x="0" y="11"/>
                    </a:lnTo>
                    <a:lnTo>
                      <a:pt x="6" y="16"/>
                    </a:lnTo>
                    <a:lnTo>
                      <a:pt x="0" y="11"/>
                    </a:lnTo>
                    <a:lnTo>
                      <a:pt x="1" y="15"/>
                    </a:lnTo>
                    <a:lnTo>
                      <a:pt x="6" y="16"/>
                    </a:lnTo>
                    <a:lnTo>
                      <a:pt x="10" y="15"/>
                    </a:lnTo>
                    <a:lnTo>
                      <a:pt x="11" y="11"/>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82" name="Freeform 684"/>
              <p:cNvSpPr>
                <a:spLocks/>
              </p:cNvSpPr>
              <p:nvPr/>
            </p:nvSpPr>
            <p:spPr bwMode="auto">
              <a:xfrm>
                <a:off x="2864" y="4286"/>
                <a:ext cx="8" cy="3"/>
              </a:xfrm>
              <a:custGeom>
                <a:avLst/>
                <a:gdLst>
                  <a:gd name="T0" fmla="*/ 0 w 24"/>
                  <a:gd name="T1" fmla="*/ 0 h 10"/>
                  <a:gd name="T2" fmla="*/ 0 w 24"/>
                  <a:gd name="T3" fmla="*/ 0 h 10"/>
                  <a:gd name="T4" fmla="*/ 0 w 24"/>
                  <a:gd name="T5" fmla="*/ 0 h 10"/>
                  <a:gd name="T6" fmla="*/ 0 w 24"/>
                  <a:gd name="T7" fmla="*/ 0 h 10"/>
                  <a:gd name="T8" fmla="*/ 0 w 24"/>
                  <a:gd name="T9" fmla="*/ 0 h 10"/>
                  <a:gd name="T10" fmla="*/ 0 w 24"/>
                  <a:gd name="T11" fmla="*/ 0 h 10"/>
                  <a:gd name="T12" fmla="*/ 0 w 24"/>
                  <a:gd name="T13" fmla="*/ 0 h 10"/>
                  <a:gd name="T14" fmla="*/ 0 w 24"/>
                  <a:gd name="T15" fmla="*/ 0 h 10"/>
                  <a:gd name="T16" fmla="*/ 0 w 24"/>
                  <a:gd name="T17" fmla="*/ 0 h 10"/>
                  <a:gd name="T18" fmla="*/ 0 w 24"/>
                  <a:gd name="T19" fmla="*/ 0 h 10"/>
                  <a:gd name="T20" fmla="*/ 0 w 24"/>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10">
                    <a:moveTo>
                      <a:pt x="19" y="0"/>
                    </a:moveTo>
                    <a:lnTo>
                      <a:pt x="19" y="0"/>
                    </a:lnTo>
                    <a:lnTo>
                      <a:pt x="0" y="0"/>
                    </a:lnTo>
                    <a:lnTo>
                      <a:pt x="0" y="10"/>
                    </a:lnTo>
                    <a:lnTo>
                      <a:pt x="19" y="10"/>
                    </a:lnTo>
                    <a:lnTo>
                      <a:pt x="23" y="9"/>
                    </a:lnTo>
                    <a:lnTo>
                      <a:pt x="24" y="5"/>
                    </a:lnTo>
                    <a:lnTo>
                      <a:pt x="23" y="1"/>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83" name="Freeform 685"/>
              <p:cNvSpPr>
                <a:spLocks/>
              </p:cNvSpPr>
              <p:nvPr/>
            </p:nvSpPr>
            <p:spPr bwMode="auto">
              <a:xfrm>
                <a:off x="2870" y="4286"/>
                <a:ext cx="14" cy="3"/>
              </a:xfrm>
              <a:custGeom>
                <a:avLst/>
                <a:gdLst>
                  <a:gd name="T0" fmla="*/ 0 w 43"/>
                  <a:gd name="T1" fmla="*/ 0 h 10"/>
                  <a:gd name="T2" fmla="*/ 0 w 43"/>
                  <a:gd name="T3" fmla="*/ 0 h 10"/>
                  <a:gd name="T4" fmla="*/ 0 w 43"/>
                  <a:gd name="T5" fmla="*/ 0 h 10"/>
                  <a:gd name="T6" fmla="*/ 0 w 43"/>
                  <a:gd name="T7" fmla="*/ 0 h 10"/>
                  <a:gd name="T8" fmla="*/ 0 w 43"/>
                  <a:gd name="T9" fmla="*/ 0 h 10"/>
                  <a:gd name="T10" fmla="*/ 0 w 43"/>
                  <a:gd name="T11" fmla="*/ 0 h 10"/>
                  <a:gd name="T12" fmla="*/ 0 w 43"/>
                  <a:gd name="T13" fmla="*/ 0 h 10"/>
                  <a:gd name="T14" fmla="*/ 0 w 43"/>
                  <a:gd name="T15" fmla="*/ 0 h 10"/>
                  <a:gd name="T16" fmla="*/ 0 w 43"/>
                  <a:gd name="T17" fmla="*/ 0 h 10"/>
                  <a:gd name="T18" fmla="*/ 0 w 43"/>
                  <a:gd name="T19" fmla="*/ 0 h 10"/>
                  <a:gd name="T20" fmla="*/ 0 w 43"/>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3" h="10">
                    <a:moveTo>
                      <a:pt x="37" y="0"/>
                    </a:moveTo>
                    <a:lnTo>
                      <a:pt x="37" y="0"/>
                    </a:lnTo>
                    <a:lnTo>
                      <a:pt x="0" y="0"/>
                    </a:lnTo>
                    <a:lnTo>
                      <a:pt x="0" y="10"/>
                    </a:lnTo>
                    <a:lnTo>
                      <a:pt x="37" y="10"/>
                    </a:lnTo>
                    <a:lnTo>
                      <a:pt x="42" y="9"/>
                    </a:lnTo>
                    <a:lnTo>
                      <a:pt x="43" y="5"/>
                    </a:lnTo>
                    <a:lnTo>
                      <a:pt x="42" y="1"/>
                    </a:lnTo>
                    <a:lnTo>
                      <a:pt x="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84" name="Freeform 686"/>
              <p:cNvSpPr>
                <a:spLocks/>
              </p:cNvSpPr>
              <p:nvPr/>
            </p:nvSpPr>
            <p:spPr bwMode="auto">
              <a:xfrm>
                <a:off x="2882" y="4286"/>
                <a:ext cx="6" cy="3"/>
              </a:xfrm>
              <a:custGeom>
                <a:avLst/>
                <a:gdLst>
                  <a:gd name="T0" fmla="*/ 0 w 18"/>
                  <a:gd name="T1" fmla="*/ 0 h 10"/>
                  <a:gd name="T2" fmla="*/ 0 w 18"/>
                  <a:gd name="T3" fmla="*/ 0 h 10"/>
                  <a:gd name="T4" fmla="*/ 0 w 18"/>
                  <a:gd name="T5" fmla="*/ 0 h 10"/>
                  <a:gd name="T6" fmla="*/ 0 w 18"/>
                  <a:gd name="T7" fmla="*/ 0 h 10"/>
                  <a:gd name="T8" fmla="*/ 0 w 18"/>
                  <a:gd name="T9" fmla="*/ 0 h 10"/>
                  <a:gd name="T10" fmla="*/ 0 w 18"/>
                  <a:gd name="T11" fmla="*/ 0 h 10"/>
                  <a:gd name="T12" fmla="*/ 0 w 18"/>
                  <a:gd name="T13" fmla="*/ 0 h 10"/>
                  <a:gd name="T14" fmla="*/ 0 w 18"/>
                  <a:gd name="T15" fmla="*/ 0 h 10"/>
                  <a:gd name="T16" fmla="*/ 0 w 18"/>
                  <a:gd name="T17" fmla="*/ 0 h 10"/>
                  <a:gd name="T18" fmla="*/ 0 w 18"/>
                  <a:gd name="T19" fmla="*/ 0 h 10"/>
                  <a:gd name="T20" fmla="*/ 0 w 18"/>
                  <a:gd name="T21" fmla="*/ 0 h 10"/>
                  <a:gd name="T22" fmla="*/ 0 w 18"/>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0">
                    <a:moveTo>
                      <a:pt x="18" y="5"/>
                    </a:moveTo>
                    <a:lnTo>
                      <a:pt x="12" y="0"/>
                    </a:lnTo>
                    <a:lnTo>
                      <a:pt x="0" y="0"/>
                    </a:lnTo>
                    <a:lnTo>
                      <a:pt x="0" y="10"/>
                    </a:lnTo>
                    <a:lnTo>
                      <a:pt x="12" y="10"/>
                    </a:lnTo>
                    <a:lnTo>
                      <a:pt x="6" y="5"/>
                    </a:lnTo>
                    <a:lnTo>
                      <a:pt x="12" y="10"/>
                    </a:lnTo>
                    <a:lnTo>
                      <a:pt x="16" y="9"/>
                    </a:lnTo>
                    <a:lnTo>
                      <a:pt x="18" y="5"/>
                    </a:lnTo>
                    <a:lnTo>
                      <a:pt x="16" y="1"/>
                    </a:lnTo>
                    <a:lnTo>
                      <a:pt x="12" y="0"/>
                    </a:lnTo>
                    <a:lnTo>
                      <a:pt x="1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85" name="Freeform 687"/>
              <p:cNvSpPr>
                <a:spLocks/>
              </p:cNvSpPr>
              <p:nvPr/>
            </p:nvSpPr>
            <p:spPr bwMode="auto">
              <a:xfrm>
                <a:off x="2884" y="4288"/>
                <a:ext cx="4" cy="27"/>
              </a:xfrm>
              <a:custGeom>
                <a:avLst/>
                <a:gdLst>
                  <a:gd name="T0" fmla="*/ 0 w 12"/>
                  <a:gd name="T1" fmla="*/ 0 h 82"/>
                  <a:gd name="T2" fmla="*/ 0 w 12"/>
                  <a:gd name="T3" fmla="*/ 0 h 82"/>
                  <a:gd name="T4" fmla="*/ 0 w 12"/>
                  <a:gd name="T5" fmla="*/ 0 h 82"/>
                  <a:gd name="T6" fmla="*/ 0 w 12"/>
                  <a:gd name="T7" fmla="*/ 0 h 82"/>
                  <a:gd name="T8" fmla="*/ 0 w 12"/>
                  <a:gd name="T9" fmla="*/ 0 h 82"/>
                  <a:gd name="T10" fmla="*/ 0 w 12"/>
                  <a:gd name="T11" fmla="*/ 0 h 82"/>
                  <a:gd name="T12" fmla="*/ 0 w 12"/>
                  <a:gd name="T13" fmla="*/ 0 h 82"/>
                  <a:gd name="T14" fmla="*/ 0 w 12"/>
                  <a:gd name="T15" fmla="*/ 0 h 82"/>
                  <a:gd name="T16" fmla="*/ 0 w 12"/>
                  <a:gd name="T17" fmla="*/ 0 h 82"/>
                  <a:gd name="T18" fmla="*/ 0 w 12"/>
                  <a:gd name="T19" fmla="*/ 0 h 82"/>
                  <a:gd name="T20" fmla="*/ 0 w 12"/>
                  <a:gd name="T21" fmla="*/ 0 h 82"/>
                  <a:gd name="T22" fmla="*/ 0 w 12"/>
                  <a:gd name="T23" fmla="*/ 0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82">
                    <a:moveTo>
                      <a:pt x="6" y="82"/>
                    </a:moveTo>
                    <a:lnTo>
                      <a:pt x="12" y="77"/>
                    </a:lnTo>
                    <a:lnTo>
                      <a:pt x="12" y="0"/>
                    </a:lnTo>
                    <a:lnTo>
                      <a:pt x="0" y="0"/>
                    </a:lnTo>
                    <a:lnTo>
                      <a:pt x="0" y="77"/>
                    </a:lnTo>
                    <a:lnTo>
                      <a:pt x="6" y="71"/>
                    </a:lnTo>
                    <a:lnTo>
                      <a:pt x="0" y="77"/>
                    </a:lnTo>
                    <a:lnTo>
                      <a:pt x="2" y="81"/>
                    </a:lnTo>
                    <a:lnTo>
                      <a:pt x="6" y="82"/>
                    </a:lnTo>
                    <a:lnTo>
                      <a:pt x="10" y="81"/>
                    </a:lnTo>
                    <a:lnTo>
                      <a:pt x="12" y="77"/>
                    </a:lnTo>
                    <a:lnTo>
                      <a:pt x="6"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86" name="Freeform 688"/>
              <p:cNvSpPr>
                <a:spLocks/>
              </p:cNvSpPr>
              <p:nvPr/>
            </p:nvSpPr>
            <p:spPr bwMode="auto">
              <a:xfrm>
                <a:off x="2864" y="4311"/>
                <a:ext cx="22" cy="4"/>
              </a:xfrm>
              <a:custGeom>
                <a:avLst/>
                <a:gdLst>
                  <a:gd name="T0" fmla="*/ 0 w 67"/>
                  <a:gd name="T1" fmla="*/ 0 h 11"/>
                  <a:gd name="T2" fmla="*/ 0 w 67"/>
                  <a:gd name="T3" fmla="*/ 0 h 11"/>
                  <a:gd name="T4" fmla="*/ 0 w 67"/>
                  <a:gd name="T5" fmla="*/ 0 h 11"/>
                  <a:gd name="T6" fmla="*/ 0 w 67"/>
                  <a:gd name="T7" fmla="*/ 0 h 11"/>
                  <a:gd name="T8" fmla="*/ 0 w 67"/>
                  <a:gd name="T9" fmla="*/ 0 h 11"/>
                  <a:gd name="T10" fmla="*/ 0 w 67"/>
                  <a:gd name="T11" fmla="*/ 0 h 11"/>
                  <a:gd name="T12" fmla="*/ 0 w 67"/>
                  <a:gd name="T13" fmla="*/ 0 h 11"/>
                  <a:gd name="T14" fmla="*/ 0 w 67"/>
                  <a:gd name="T15" fmla="*/ 0 h 11"/>
                  <a:gd name="T16" fmla="*/ 0 w 67"/>
                  <a:gd name="T17" fmla="*/ 0 h 11"/>
                  <a:gd name="T18" fmla="*/ 0 w 67"/>
                  <a:gd name="T19" fmla="*/ 0 h 11"/>
                  <a:gd name="T20" fmla="*/ 0 w 67"/>
                  <a:gd name="T21" fmla="*/ 0 h 11"/>
                  <a:gd name="T22" fmla="*/ 0 w 67"/>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7" h="11">
                    <a:moveTo>
                      <a:pt x="12" y="6"/>
                    </a:moveTo>
                    <a:lnTo>
                      <a:pt x="6" y="11"/>
                    </a:lnTo>
                    <a:lnTo>
                      <a:pt x="67" y="11"/>
                    </a:lnTo>
                    <a:lnTo>
                      <a:pt x="67" y="0"/>
                    </a:lnTo>
                    <a:lnTo>
                      <a:pt x="6" y="0"/>
                    </a:lnTo>
                    <a:lnTo>
                      <a:pt x="0" y="6"/>
                    </a:lnTo>
                    <a:lnTo>
                      <a:pt x="6" y="0"/>
                    </a:lnTo>
                    <a:lnTo>
                      <a:pt x="2" y="2"/>
                    </a:lnTo>
                    <a:lnTo>
                      <a:pt x="0" y="6"/>
                    </a:lnTo>
                    <a:lnTo>
                      <a:pt x="2" y="10"/>
                    </a:lnTo>
                    <a:lnTo>
                      <a:pt x="6" y="11"/>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87" name="Freeform 689"/>
              <p:cNvSpPr>
                <a:spLocks/>
              </p:cNvSpPr>
              <p:nvPr/>
            </p:nvSpPr>
            <p:spPr bwMode="auto">
              <a:xfrm>
                <a:off x="2864" y="4313"/>
                <a:ext cx="4" cy="7"/>
              </a:xfrm>
              <a:custGeom>
                <a:avLst/>
                <a:gdLst>
                  <a:gd name="T0" fmla="*/ 0 w 12"/>
                  <a:gd name="T1" fmla="*/ 0 h 20"/>
                  <a:gd name="T2" fmla="*/ 0 w 12"/>
                  <a:gd name="T3" fmla="*/ 0 h 20"/>
                  <a:gd name="T4" fmla="*/ 0 w 12"/>
                  <a:gd name="T5" fmla="*/ 0 h 20"/>
                  <a:gd name="T6" fmla="*/ 0 w 12"/>
                  <a:gd name="T7" fmla="*/ 0 h 20"/>
                  <a:gd name="T8" fmla="*/ 0 w 12"/>
                  <a:gd name="T9" fmla="*/ 0 h 20"/>
                  <a:gd name="T10" fmla="*/ 0 w 12"/>
                  <a:gd name="T11" fmla="*/ 0 h 20"/>
                  <a:gd name="T12" fmla="*/ 0 w 12"/>
                  <a:gd name="T13" fmla="*/ 0 h 20"/>
                  <a:gd name="T14" fmla="*/ 0 w 12"/>
                  <a:gd name="T15" fmla="*/ 0 h 20"/>
                  <a:gd name="T16" fmla="*/ 0 w 12"/>
                  <a:gd name="T17" fmla="*/ 0 h 20"/>
                  <a:gd name="T18" fmla="*/ 0 w 12"/>
                  <a:gd name="T19" fmla="*/ 0 h 20"/>
                  <a:gd name="T20" fmla="*/ 0 w 12"/>
                  <a:gd name="T21" fmla="*/ 0 h 20"/>
                  <a:gd name="T22" fmla="*/ 0 w 12"/>
                  <a:gd name="T23" fmla="*/ 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20">
                    <a:moveTo>
                      <a:pt x="6" y="20"/>
                    </a:moveTo>
                    <a:lnTo>
                      <a:pt x="12" y="15"/>
                    </a:lnTo>
                    <a:lnTo>
                      <a:pt x="12" y="0"/>
                    </a:lnTo>
                    <a:lnTo>
                      <a:pt x="0" y="0"/>
                    </a:lnTo>
                    <a:lnTo>
                      <a:pt x="0" y="15"/>
                    </a:lnTo>
                    <a:lnTo>
                      <a:pt x="6" y="9"/>
                    </a:lnTo>
                    <a:lnTo>
                      <a:pt x="0" y="15"/>
                    </a:lnTo>
                    <a:lnTo>
                      <a:pt x="2" y="19"/>
                    </a:lnTo>
                    <a:lnTo>
                      <a:pt x="6" y="20"/>
                    </a:lnTo>
                    <a:lnTo>
                      <a:pt x="10" y="19"/>
                    </a:lnTo>
                    <a:lnTo>
                      <a:pt x="12" y="15"/>
                    </a:lnTo>
                    <a:lnTo>
                      <a:pt x="6"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88" name="Freeform 690"/>
              <p:cNvSpPr>
                <a:spLocks/>
              </p:cNvSpPr>
              <p:nvPr/>
            </p:nvSpPr>
            <p:spPr bwMode="auto">
              <a:xfrm>
                <a:off x="2841" y="4316"/>
                <a:ext cx="25" cy="4"/>
              </a:xfrm>
              <a:custGeom>
                <a:avLst/>
                <a:gdLst>
                  <a:gd name="T0" fmla="*/ 0 w 74"/>
                  <a:gd name="T1" fmla="*/ 0 h 11"/>
                  <a:gd name="T2" fmla="*/ 0 w 74"/>
                  <a:gd name="T3" fmla="*/ 0 h 11"/>
                  <a:gd name="T4" fmla="*/ 0 w 74"/>
                  <a:gd name="T5" fmla="*/ 0 h 11"/>
                  <a:gd name="T6" fmla="*/ 0 w 74"/>
                  <a:gd name="T7" fmla="*/ 0 h 11"/>
                  <a:gd name="T8" fmla="*/ 0 w 74"/>
                  <a:gd name="T9" fmla="*/ 0 h 11"/>
                  <a:gd name="T10" fmla="*/ 0 w 74"/>
                  <a:gd name="T11" fmla="*/ 0 h 11"/>
                  <a:gd name="T12" fmla="*/ 0 w 74"/>
                  <a:gd name="T13" fmla="*/ 0 h 11"/>
                  <a:gd name="T14" fmla="*/ 0 w 74"/>
                  <a:gd name="T15" fmla="*/ 0 h 11"/>
                  <a:gd name="T16" fmla="*/ 0 w 74"/>
                  <a:gd name="T17" fmla="*/ 0 h 11"/>
                  <a:gd name="T18" fmla="*/ 0 w 74"/>
                  <a:gd name="T19" fmla="*/ 0 h 11"/>
                  <a:gd name="T20" fmla="*/ 0 w 74"/>
                  <a:gd name="T21" fmla="*/ 0 h 11"/>
                  <a:gd name="T22" fmla="*/ 0 w 74"/>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4" h="11">
                    <a:moveTo>
                      <a:pt x="0" y="6"/>
                    </a:moveTo>
                    <a:lnTo>
                      <a:pt x="6" y="11"/>
                    </a:lnTo>
                    <a:lnTo>
                      <a:pt x="74" y="11"/>
                    </a:lnTo>
                    <a:lnTo>
                      <a:pt x="74" y="0"/>
                    </a:lnTo>
                    <a:lnTo>
                      <a:pt x="6" y="0"/>
                    </a:lnTo>
                    <a:lnTo>
                      <a:pt x="11" y="6"/>
                    </a:lnTo>
                    <a:lnTo>
                      <a:pt x="6" y="0"/>
                    </a:lnTo>
                    <a:lnTo>
                      <a:pt x="1" y="2"/>
                    </a:lnTo>
                    <a:lnTo>
                      <a:pt x="0" y="6"/>
                    </a:lnTo>
                    <a:lnTo>
                      <a:pt x="1" y="10"/>
                    </a:lnTo>
                    <a:lnTo>
                      <a:pt x="6" y="11"/>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89" name="Freeform 691"/>
              <p:cNvSpPr>
                <a:spLocks/>
              </p:cNvSpPr>
              <p:nvPr/>
            </p:nvSpPr>
            <p:spPr bwMode="auto">
              <a:xfrm>
                <a:off x="2841" y="4314"/>
                <a:ext cx="4" cy="4"/>
              </a:xfrm>
              <a:custGeom>
                <a:avLst/>
                <a:gdLst>
                  <a:gd name="T0" fmla="*/ 0 w 11"/>
                  <a:gd name="T1" fmla="*/ 0 h 14"/>
                  <a:gd name="T2" fmla="*/ 0 w 11"/>
                  <a:gd name="T3" fmla="*/ 0 h 14"/>
                  <a:gd name="T4" fmla="*/ 0 w 11"/>
                  <a:gd name="T5" fmla="*/ 0 h 14"/>
                  <a:gd name="T6" fmla="*/ 0 w 11"/>
                  <a:gd name="T7" fmla="*/ 0 h 14"/>
                  <a:gd name="T8" fmla="*/ 0 w 11"/>
                  <a:gd name="T9" fmla="*/ 0 h 14"/>
                  <a:gd name="T10" fmla="*/ 0 w 11"/>
                  <a:gd name="T11" fmla="*/ 0 h 14"/>
                  <a:gd name="T12" fmla="*/ 0 w 11"/>
                  <a:gd name="T13" fmla="*/ 0 h 14"/>
                  <a:gd name="T14" fmla="*/ 0 w 11"/>
                  <a:gd name="T15" fmla="*/ 0 h 14"/>
                  <a:gd name="T16" fmla="*/ 0 w 11"/>
                  <a:gd name="T17" fmla="*/ 0 h 14"/>
                  <a:gd name="T18" fmla="*/ 0 w 11"/>
                  <a:gd name="T19" fmla="*/ 0 h 14"/>
                  <a:gd name="T20" fmla="*/ 0 w 11"/>
                  <a:gd name="T21" fmla="*/ 0 h 14"/>
                  <a:gd name="T22" fmla="*/ 0 w 11"/>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 h="14">
                    <a:moveTo>
                      <a:pt x="6" y="11"/>
                    </a:moveTo>
                    <a:lnTo>
                      <a:pt x="0" y="6"/>
                    </a:lnTo>
                    <a:lnTo>
                      <a:pt x="0" y="14"/>
                    </a:lnTo>
                    <a:lnTo>
                      <a:pt x="11" y="14"/>
                    </a:lnTo>
                    <a:lnTo>
                      <a:pt x="11" y="6"/>
                    </a:lnTo>
                    <a:lnTo>
                      <a:pt x="6" y="0"/>
                    </a:lnTo>
                    <a:lnTo>
                      <a:pt x="11" y="6"/>
                    </a:lnTo>
                    <a:lnTo>
                      <a:pt x="10" y="1"/>
                    </a:lnTo>
                    <a:lnTo>
                      <a:pt x="6" y="0"/>
                    </a:lnTo>
                    <a:lnTo>
                      <a:pt x="1" y="1"/>
                    </a:lnTo>
                    <a:lnTo>
                      <a:pt x="0" y="6"/>
                    </a:lnTo>
                    <a:lnTo>
                      <a:pt x="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90" name="Freeform 692"/>
              <p:cNvSpPr>
                <a:spLocks/>
              </p:cNvSpPr>
              <p:nvPr/>
            </p:nvSpPr>
            <p:spPr bwMode="auto">
              <a:xfrm>
                <a:off x="2834" y="4314"/>
                <a:ext cx="9" cy="3"/>
              </a:xfrm>
              <a:custGeom>
                <a:avLst/>
                <a:gdLst>
                  <a:gd name="T0" fmla="*/ 0 w 29"/>
                  <a:gd name="T1" fmla="*/ 0 h 11"/>
                  <a:gd name="T2" fmla="*/ 0 w 29"/>
                  <a:gd name="T3" fmla="*/ 0 h 11"/>
                  <a:gd name="T4" fmla="*/ 0 w 29"/>
                  <a:gd name="T5" fmla="*/ 0 h 11"/>
                  <a:gd name="T6" fmla="*/ 0 w 29"/>
                  <a:gd name="T7" fmla="*/ 0 h 11"/>
                  <a:gd name="T8" fmla="*/ 0 w 29"/>
                  <a:gd name="T9" fmla="*/ 0 h 11"/>
                  <a:gd name="T10" fmla="*/ 0 w 29"/>
                  <a:gd name="T11" fmla="*/ 0 h 11"/>
                  <a:gd name="T12" fmla="*/ 0 w 29"/>
                  <a:gd name="T13" fmla="*/ 0 h 11"/>
                  <a:gd name="T14" fmla="*/ 0 w 29"/>
                  <a:gd name="T15" fmla="*/ 0 h 11"/>
                  <a:gd name="T16" fmla="*/ 0 w 29"/>
                  <a:gd name="T17" fmla="*/ 0 h 11"/>
                  <a:gd name="T18" fmla="*/ 0 w 29"/>
                  <a:gd name="T19" fmla="*/ 0 h 11"/>
                  <a:gd name="T20" fmla="*/ 0 w 29"/>
                  <a:gd name="T21" fmla="*/ 0 h 11"/>
                  <a:gd name="T22" fmla="*/ 0 w 29"/>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 h="11">
                    <a:moveTo>
                      <a:pt x="1" y="6"/>
                    </a:moveTo>
                    <a:lnTo>
                      <a:pt x="5" y="11"/>
                    </a:lnTo>
                    <a:lnTo>
                      <a:pt x="29" y="11"/>
                    </a:lnTo>
                    <a:lnTo>
                      <a:pt x="29" y="0"/>
                    </a:lnTo>
                    <a:lnTo>
                      <a:pt x="5" y="0"/>
                    </a:lnTo>
                    <a:lnTo>
                      <a:pt x="10" y="6"/>
                    </a:lnTo>
                    <a:lnTo>
                      <a:pt x="5" y="0"/>
                    </a:lnTo>
                    <a:lnTo>
                      <a:pt x="1" y="1"/>
                    </a:lnTo>
                    <a:lnTo>
                      <a:pt x="0" y="6"/>
                    </a:lnTo>
                    <a:lnTo>
                      <a:pt x="1" y="10"/>
                    </a:lnTo>
                    <a:lnTo>
                      <a:pt x="5" y="11"/>
                    </a:lnTo>
                    <a:lnTo>
                      <a:pt x="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91" name="Freeform 693"/>
              <p:cNvSpPr>
                <a:spLocks/>
              </p:cNvSpPr>
              <p:nvPr/>
            </p:nvSpPr>
            <p:spPr bwMode="auto">
              <a:xfrm>
                <a:off x="2870" y="3998"/>
                <a:ext cx="94" cy="290"/>
              </a:xfrm>
              <a:custGeom>
                <a:avLst/>
                <a:gdLst>
                  <a:gd name="T0" fmla="*/ 0 w 282"/>
                  <a:gd name="T1" fmla="*/ 0 h 870"/>
                  <a:gd name="T2" fmla="*/ 0 w 282"/>
                  <a:gd name="T3" fmla="*/ 0 h 870"/>
                  <a:gd name="T4" fmla="*/ 0 w 282"/>
                  <a:gd name="T5" fmla="*/ 0 h 870"/>
                  <a:gd name="T6" fmla="*/ 0 w 282"/>
                  <a:gd name="T7" fmla="*/ 0 h 870"/>
                  <a:gd name="T8" fmla="*/ 0 w 282"/>
                  <a:gd name="T9" fmla="*/ 0 h 870"/>
                  <a:gd name="T10" fmla="*/ 0 w 282"/>
                  <a:gd name="T11" fmla="*/ 0 h 870"/>
                  <a:gd name="T12" fmla="*/ 0 w 282"/>
                  <a:gd name="T13" fmla="*/ 0 h 870"/>
                  <a:gd name="T14" fmla="*/ 0 w 282"/>
                  <a:gd name="T15" fmla="*/ 0 h 870"/>
                  <a:gd name="T16" fmla="*/ 0 w 282"/>
                  <a:gd name="T17" fmla="*/ 0 h 870"/>
                  <a:gd name="T18" fmla="*/ 0 w 282"/>
                  <a:gd name="T19" fmla="*/ 0 h 870"/>
                  <a:gd name="T20" fmla="*/ 0 w 282"/>
                  <a:gd name="T21" fmla="*/ 0 h 870"/>
                  <a:gd name="T22" fmla="*/ 0 w 282"/>
                  <a:gd name="T23" fmla="*/ 0 h 870"/>
                  <a:gd name="T24" fmla="*/ 0 w 282"/>
                  <a:gd name="T25" fmla="*/ 0 h 870"/>
                  <a:gd name="T26" fmla="*/ 0 w 282"/>
                  <a:gd name="T27" fmla="*/ 0 h 870"/>
                  <a:gd name="T28" fmla="*/ 0 w 282"/>
                  <a:gd name="T29" fmla="*/ 0 h 870"/>
                  <a:gd name="T30" fmla="*/ 0 w 282"/>
                  <a:gd name="T31" fmla="*/ 0 h 870"/>
                  <a:gd name="T32" fmla="*/ 0 w 282"/>
                  <a:gd name="T33" fmla="*/ 0 h 870"/>
                  <a:gd name="T34" fmla="*/ 0 w 282"/>
                  <a:gd name="T35" fmla="*/ 0 h 870"/>
                  <a:gd name="T36" fmla="*/ 0 w 282"/>
                  <a:gd name="T37" fmla="*/ 0 h 870"/>
                  <a:gd name="T38" fmla="*/ 0 w 282"/>
                  <a:gd name="T39" fmla="*/ 0 h 870"/>
                  <a:gd name="T40" fmla="*/ 0 w 282"/>
                  <a:gd name="T41" fmla="*/ 0 h 870"/>
                  <a:gd name="T42" fmla="*/ 0 w 282"/>
                  <a:gd name="T43" fmla="*/ 0 h 870"/>
                  <a:gd name="T44" fmla="*/ 0 w 282"/>
                  <a:gd name="T45" fmla="*/ 0 h 870"/>
                  <a:gd name="T46" fmla="*/ 0 w 282"/>
                  <a:gd name="T47" fmla="*/ 0 h 870"/>
                  <a:gd name="T48" fmla="*/ 0 w 282"/>
                  <a:gd name="T49" fmla="*/ 0 h 870"/>
                  <a:gd name="T50" fmla="*/ 0 w 282"/>
                  <a:gd name="T51" fmla="*/ 0 h 870"/>
                  <a:gd name="T52" fmla="*/ 0 w 282"/>
                  <a:gd name="T53" fmla="*/ 0 h 870"/>
                  <a:gd name="T54" fmla="*/ 0 w 282"/>
                  <a:gd name="T55" fmla="*/ 0 h 870"/>
                  <a:gd name="T56" fmla="*/ 0 w 282"/>
                  <a:gd name="T57" fmla="*/ 0 h 870"/>
                  <a:gd name="T58" fmla="*/ 0 w 282"/>
                  <a:gd name="T59" fmla="*/ 0 h 870"/>
                  <a:gd name="T60" fmla="*/ 0 w 282"/>
                  <a:gd name="T61" fmla="*/ 0 h 870"/>
                  <a:gd name="T62" fmla="*/ 0 w 282"/>
                  <a:gd name="T63" fmla="*/ 0 h 870"/>
                  <a:gd name="T64" fmla="*/ 0 w 282"/>
                  <a:gd name="T65" fmla="*/ 0 h 870"/>
                  <a:gd name="T66" fmla="*/ 0 w 282"/>
                  <a:gd name="T67" fmla="*/ 0 h 870"/>
                  <a:gd name="T68" fmla="*/ 0 w 282"/>
                  <a:gd name="T69" fmla="*/ 0 h 870"/>
                  <a:gd name="T70" fmla="*/ 0 w 282"/>
                  <a:gd name="T71" fmla="*/ 0 h 870"/>
                  <a:gd name="T72" fmla="*/ 0 w 282"/>
                  <a:gd name="T73" fmla="*/ 0 h 870"/>
                  <a:gd name="T74" fmla="*/ 0 w 282"/>
                  <a:gd name="T75" fmla="*/ 0 h 870"/>
                  <a:gd name="T76" fmla="*/ 0 w 282"/>
                  <a:gd name="T77" fmla="*/ 0 h 870"/>
                  <a:gd name="T78" fmla="*/ 0 w 282"/>
                  <a:gd name="T79" fmla="*/ 0 h 870"/>
                  <a:gd name="T80" fmla="*/ 0 w 282"/>
                  <a:gd name="T81" fmla="*/ 0 h 870"/>
                  <a:gd name="T82" fmla="*/ 0 w 282"/>
                  <a:gd name="T83" fmla="*/ 0 h 870"/>
                  <a:gd name="T84" fmla="*/ 0 w 282"/>
                  <a:gd name="T85" fmla="*/ 0 h 870"/>
                  <a:gd name="T86" fmla="*/ 0 w 282"/>
                  <a:gd name="T87" fmla="*/ 0 h 870"/>
                  <a:gd name="T88" fmla="*/ 0 w 282"/>
                  <a:gd name="T89" fmla="*/ 0 h 870"/>
                  <a:gd name="T90" fmla="*/ 0 w 282"/>
                  <a:gd name="T91" fmla="*/ 0 h 870"/>
                  <a:gd name="T92" fmla="*/ 0 w 282"/>
                  <a:gd name="T93" fmla="*/ 0 h 870"/>
                  <a:gd name="T94" fmla="*/ 0 w 282"/>
                  <a:gd name="T95" fmla="*/ 0 h 870"/>
                  <a:gd name="T96" fmla="*/ 0 w 282"/>
                  <a:gd name="T97" fmla="*/ 0 h 870"/>
                  <a:gd name="T98" fmla="*/ 0 w 282"/>
                  <a:gd name="T99" fmla="*/ 0 h 870"/>
                  <a:gd name="T100" fmla="*/ 0 w 282"/>
                  <a:gd name="T101" fmla="*/ 0 h 8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2" h="870">
                    <a:moveTo>
                      <a:pt x="255" y="123"/>
                    </a:moveTo>
                    <a:lnTo>
                      <a:pt x="252" y="131"/>
                    </a:lnTo>
                    <a:lnTo>
                      <a:pt x="248" y="146"/>
                    </a:lnTo>
                    <a:lnTo>
                      <a:pt x="242" y="162"/>
                    </a:lnTo>
                    <a:lnTo>
                      <a:pt x="238" y="175"/>
                    </a:lnTo>
                    <a:lnTo>
                      <a:pt x="237" y="182"/>
                    </a:lnTo>
                    <a:lnTo>
                      <a:pt x="235" y="189"/>
                    </a:lnTo>
                    <a:lnTo>
                      <a:pt x="234" y="196"/>
                    </a:lnTo>
                    <a:lnTo>
                      <a:pt x="232" y="202"/>
                    </a:lnTo>
                    <a:lnTo>
                      <a:pt x="229" y="213"/>
                    </a:lnTo>
                    <a:lnTo>
                      <a:pt x="228" y="224"/>
                    </a:lnTo>
                    <a:lnTo>
                      <a:pt x="225" y="233"/>
                    </a:lnTo>
                    <a:lnTo>
                      <a:pt x="222" y="244"/>
                    </a:lnTo>
                    <a:lnTo>
                      <a:pt x="219" y="256"/>
                    </a:lnTo>
                    <a:lnTo>
                      <a:pt x="218" y="267"/>
                    </a:lnTo>
                    <a:lnTo>
                      <a:pt x="216" y="278"/>
                    </a:lnTo>
                    <a:lnTo>
                      <a:pt x="213" y="289"/>
                    </a:lnTo>
                    <a:lnTo>
                      <a:pt x="212" y="298"/>
                    </a:lnTo>
                    <a:lnTo>
                      <a:pt x="210" y="314"/>
                    </a:lnTo>
                    <a:lnTo>
                      <a:pt x="207" y="330"/>
                    </a:lnTo>
                    <a:lnTo>
                      <a:pt x="206" y="341"/>
                    </a:lnTo>
                    <a:lnTo>
                      <a:pt x="205" y="352"/>
                    </a:lnTo>
                    <a:lnTo>
                      <a:pt x="203" y="370"/>
                    </a:lnTo>
                    <a:lnTo>
                      <a:pt x="200" y="388"/>
                    </a:lnTo>
                    <a:lnTo>
                      <a:pt x="199" y="401"/>
                    </a:lnTo>
                    <a:lnTo>
                      <a:pt x="197" y="414"/>
                    </a:lnTo>
                    <a:lnTo>
                      <a:pt x="196" y="433"/>
                    </a:lnTo>
                    <a:lnTo>
                      <a:pt x="193" y="452"/>
                    </a:lnTo>
                    <a:lnTo>
                      <a:pt x="191" y="464"/>
                    </a:lnTo>
                    <a:lnTo>
                      <a:pt x="187" y="519"/>
                    </a:lnTo>
                    <a:lnTo>
                      <a:pt x="178" y="615"/>
                    </a:lnTo>
                    <a:lnTo>
                      <a:pt x="167" y="708"/>
                    </a:lnTo>
                    <a:lnTo>
                      <a:pt x="159" y="759"/>
                    </a:lnTo>
                    <a:lnTo>
                      <a:pt x="155" y="767"/>
                    </a:lnTo>
                    <a:lnTo>
                      <a:pt x="145" y="777"/>
                    </a:lnTo>
                    <a:lnTo>
                      <a:pt x="133" y="786"/>
                    </a:lnTo>
                    <a:lnTo>
                      <a:pt x="117" y="797"/>
                    </a:lnTo>
                    <a:lnTo>
                      <a:pt x="103" y="807"/>
                    </a:lnTo>
                    <a:lnTo>
                      <a:pt x="87" y="816"/>
                    </a:lnTo>
                    <a:lnTo>
                      <a:pt x="74" y="823"/>
                    </a:lnTo>
                    <a:lnTo>
                      <a:pt x="62" y="828"/>
                    </a:lnTo>
                    <a:lnTo>
                      <a:pt x="48" y="838"/>
                    </a:lnTo>
                    <a:lnTo>
                      <a:pt x="40" y="848"/>
                    </a:lnTo>
                    <a:lnTo>
                      <a:pt x="37" y="859"/>
                    </a:lnTo>
                    <a:lnTo>
                      <a:pt x="37" y="870"/>
                    </a:lnTo>
                    <a:lnTo>
                      <a:pt x="0" y="870"/>
                    </a:lnTo>
                    <a:lnTo>
                      <a:pt x="0" y="855"/>
                    </a:lnTo>
                    <a:lnTo>
                      <a:pt x="5" y="838"/>
                    </a:lnTo>
                    <a:lnTo>
                      <a:pt x="16" y="824"/>
                    </a:lnTo>
                    <a:lnTo>
                      <a:pt x="29" y="815"/>
                    </a:lnTo>
                    <a:lnTo>
                      <a:pt x="39" y="811"/>
                    </a:lnTo>
                    <a:lnTo>
                      <a:pt x="53" y="802"/>
                    </a:lnTo>
                    <a:lnTo>
                      <a:pt x="71" y="793"/>
                    </a:lnTo>
                    <a:lnTo>
                      <a:pt x="90" y="784"/>
                    </a:lnTo>
                    <a:lnTo>
                      <a:pt x="107" y="773"/>
                    </a:lnTo>
                    <a:lnTo>
                      <a:pt x="122" y="762"/>
                    </a:lnTo>
                    <a:lnTo>
                      <a:pt x="132" y="753"/>
                    </a:lnTo>
                    <a:lnTo>
                      <a:pt x="136" y="746"/>
                    </a:lnTo>
                    <a:lnTo>
                      <a:pt x="139" y="704"/>
                    </a:lnTo>
                    <a:lnTo>
                      <a:pt x="145" y="627"/>
                    </a:lnTo>
                    <a:lnTo>
                      <a:pt x="151" y="550"/>
                    </a:lnTo>
                    <a:lnTo>
                      <a:pt x="155" y="506"/>
                    </a:lnTo>
                    <a:lnTo>
                      <a:pt x="155" y="498"/>
                    </a:lnTo>
                    <a:lnTo>
                      <a:pt x="157" y="484"/>
                    </a:lnTo>
                    <a:lnTo>
                      <a:pt x="158" y="471"/>
                    </a:lnTo>
                    <a:lnTo>
                      <a:pt x="159" y="463"/>
                    </a:lnTo>
                    <a:lnTo>
                      <a:pt x="161" y="448"/>
                    </a:lnTo>
                    <a:lnTo>
                      <a:pt x="164" y="428"/>
                    </a:lnTo>
                    <a:lnTo>
                      <a:pt x="165" y="407"/>
                    </a:lnTo>
                    <a:lnTo>
                      <a:pt x="167" y="394"/>
                    </a:lnTo>
                    <a:lnTo>
                      <a:pt x="168" y="382"/>
                    </a:lnTo>
                    <a:lnTo>
                      <a:pt x="171" y="363"/>
                    </a:lnTo>
                    <a:lnTo>
                      <a:pt x="174" y="345"/>
                    </a:lnTo>
                    <a:lnTo>
                      <a:pt x="175" y="333"/>
                    </a:lnTo>
                    <a:lnTo>
                      <a:pt x="177" y="321"/>
                    </a:lnTo>
                    <a:lnTo>
                      <a:pt x="181" y="305"/>
                    </a:lnTo>
                    <a:lnTo>
                      <a:pt x="186" y="289"/>
                    </a:lnTo>
                    <a:lnTo>
                      <a:pt x="189" y="275"/>
                    </a:lnTo>
                    <a:lnTo>
                      <a:pt x="191" y="259"/>
                    </a:lnTo>
                    <a:lnTo>
                      <a:pt x="197" y="233"/>
                    </a:lnTo>
                    <a:lnTo>
                      <a:pt x="203" y="209"/>
                    </a:lnTo>
                    <a:lnTo>
                      <a:pt x="206" y="194"/>
                    </a:lnTo>
                    <a:lnTo>
                      <a:pt x="209" y="178"/>
                    </a:lnTo>
                    <a:lnTo>
                      <a:pt x="213" y="152"/>
                    </a:lnTo>
                    <a:lnTo>
                      <a:pt x="219" y="127"/>
                    </a:lnTo>
                    <a:lnTo>
                      <a:pt x="221" y="111"/>
                    </a:lnTo>
                    <a:lnTo>
                      <a:pt x="226" y="96"/>
                    </a:lnTo>
                    <a:lnTo>
                      <a:pt x="234" y="77"/>
                    </a:lnTo>
                    <a:lnTo>
                      <a:pt x="241" y="59"/>
                    </a:lnTo>
                    <a:lnTo>
                      <a:pt x="245" y="45"/>
                    </a:lnTo>
                    <a:lnTo>
                      <a:pt x="248" y="35"/>
                    </a:lnTo>
                    <a:lnTo>
                      <a:pt x="251" y="22"/>
                    </a:lnTo>
                    <a:lnTo>
                      <a:pt x="255" y="8"/>
                    </a:lnTo>
                    <a:lnTo>
                      <a:pt x="257" y="0"/>
                    </a:lnTo>
                    <a:lnTo>
                      <a:pt x="264" y="14"/>
                    </a:lnTo>
                    <a:lnTo>
                      <a:pt x="270" y="24"/>
                    </a:lnTo>
                    <a:lnTo>
                      <a:pt x="276" y="32"/>
                    </a:lnTo>
                    <a:lnTo>
                      <a:pt x="282" y="39"/>
                    </a:lnTo>
                    <a:lnTo>
                      <a:pt x="274" y="61"/>
                    </a:lnTo>
                    <a:lnTo>
                      <a:pt x="266" y="86"/>
                    </a:lnTo>
                    <a:lnTo>
                      <a:pt x="260" y="111"/>
                    </a:lnTo>
                    <a:lnTo>
                      <a:pt x="255" y="123"/>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92" name="Freeform 694"/>
              <p:cNvSpPr>
                <a:spLocks/>
              </p:cNvSpPr>
              <p:nvPr/>
            </p:nvSpPr>
            <p:spPr bwMode="auto">
              <a:xfrm>
                <a:off x="2954" y="4037"/>
                <a:ext cx="3" cy="2"/>
              </a:xfrm>
              <a:custGeom>
                <a:avLst/>
                <a:gdLst>
                  <a:gd name="T0" fmla="*/ 0 w 9"/>
                  <a:gd name="T1" fmla="*/ 1 h 4"/>
                  <a:gd name="T2" fmla="*/ 0 w 9"/>
                  <a:gd name="T3" fmla="*/ 1 h 4"/>
                  <a:gd name="T4" fmla="*/ 0 w 9"/>
                  <a:gd name="T5" fmla="*/ 0 h 4"/>
                  <a:gd name="T6" fmla="*/ 0 w 9"/>
                  <a:gd name="T7" fmla="*/ 1 h 4"/>
                  <a:gd name="T8" fmla="*/ 0 w 9"/>
                  <a:gd name="T9" fmla="*/ 1 h 4"/>
                  <a:gd name="T10" fmla="*/ 0 w 9"/>
                  <a:gd name="T11" fmla="*/ 1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4"/>
                    </a:moveTo>
                    <a:lnTo>
                      <a:pt x="7" y="1"/>
                    </a:lnTo>
                    <a:lnTo>
                      <a:pt x="4" y="0"/>
                    </a:lnTo>
                    <a:lnTo>
                      <a:pt x="1" y="1"/>
                    </a:lnTo>
                    <a:lnTo>
                      <a:pt x="0" y="4"/>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93" name="Freeform 695"/>
              <p:cNvSpPr>
                <a:spLocks/>
              </p:cNvSpPr>
              <p:nvPr/>
            </p:nvSpPr>
            <p:spPr bwMode="auto">
              <a:xfrm>
                <a:off x="2948" y="4039"/>
                <a:ext cx="9" cy="18"/>
              </a:xfrm>
              <a:custGeom>
                <a:avLst/>
                <a:gdLst>
                  <a:gd name="T0" fmla="*/ 0 w 26"/>
                  <a:gd name="T1" fmla="*/ 0 h 56"/>
                  <a:gd name="T2" fmla="*/ 0 w 26"/>
                  <a:gd name="T3" fmla="*/ 0 h 56"/>
                  <a:gd name="T4" fmla="*/ 0 w 26"/>
                  <a:gd name="T5" fmla="*/ 0 h 56"/>
                  <a:gd name="T6" fmla="*/ 0 w 26"/>
                  <a:gd name="T7" fmla="*/ 0 h 56"/>
                  <a:gd name="T8" fmla="*/ 0 w 26"/>
                  <a:gd name="T9" fmla="*/ 0 h 56"/>
                  <a:gd name="T10" fmla="*/ 0 w 26"/>
                  <a:gd name="T11" fmla="*/ 0 h 56"/>
                  <a:gd name="T12" fmla="*/ 0 w 26"/>
                  <a:gd name="T13" fmla="*/ 0 h 56"/>
                  <a:gd name="T14" fmla="*/ 0 w 26"/>
                  <a:gd name="T15" fmla="*/ 0 h 56"/>
                  <a:gd name="T16" fmla="*/ 0 w 26"/>
                  <a:gd name="T17" fmla="*/ 0 h 56"/>
                  <a:gd name="T18" fmla="*/ 0 w 26"/>
                  <a:gd name="T19" fmla="*/ 0 h 56"/>
                  <a:gd name="T20" fmla="*/ 0 w 26"/>
                  <a:gd name="T21" fmla="*/ 0 h 56"/>
                  <a:gd name="T22" fmla="*/ 0 w 26"/>
                  <a:gd name="T23" fmla="*/ 0 h 56"/>
                  <a:gd name="T24" fmla="*/ 0 w 26"/>
                  <a:gd name="T25" fmla="*/ 0 h 56"/>
                  <a:gd name="T26" fmla="*/ 0 w 26"/>
                  <a:gd name="T27" fmla="*/ 0 h 56"/>
                  <a:gd name="T28" fmla="*/ 0 w 26"/>
                  <a:gd name="T29" fmla="*/ 0 h 56"/>
                  <a:gd name="T30" fmla="*/ 0 w 26"/>
                  <a:gd name="T31" fmla="*/ 0 h 56"/>
                  <a:gd name="T32" fmla="*/ 0 w 26"/>
                  <a:gd name="T33" fmla="*/ 0 h 56"/>
                  <a:gd name="T34" fmla="*/ 0 w 26"/>
                  <a:gd name="T35" fmla="*/ 0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 h="56">
                    <a:moveTo>
                      <a:pt x="8" y="52"/>
                    </a:moveTo>
                    <a:lnTo>
                      <a:pt x="8" y="54"/>
                    </a:lnTo>
                    <a:lnTo>
                      <a:pt x="13" y="40"/>
                    </a:lnTo>
                    <a:lnTo>
                      <a:pt x="18" y="24"/>
                    </a:lnTo>
                    <a:lnTo>
                      <a:pt x="23" y="9"/>
                    </a:lnTo>
                    <a:lnTo>
                      <a:pt x="26" y="0"/>
                    </a:lnTo>
                    <a:lnTo>
                      <a:pt x="17" y="0"/>
                    </a:lnTo>
                    <a:lnTo>
                      <a:pt x="14" y="7"/>
                    </a:lnTo>
                    <a:lnTo>
                      <a:pt x="10" y="21"/>
                    </a:lnTo>
                    <a:lnTo>
                      <a:pt x="4" y="38"/>
                    </a:lnTo>
                    <a:lnTo>
                      <a:pt x="0" y="51"/>
                    </a:lnTo>
                    <a:lnTo>
                      <a:pt x="0" y="52"/>
                    </a:lnTo>
                    <a:lnTo>
                      <a:pt x="0" y="51"/>
                    </a:lnTo>
                    <a:lnTo>
                      <a:pt x="0" y="55"/>
                    </a:lnTo>
                    <a:lnTo>
                      <a:pt x="3" y="56"/>
                    </a:lnTo>
                    <a:lnTo>
                      <a:pt x="7" y="56"/>
                    </a:lnTo>
                    <a:lnTo>
                      <a:pt x="8" y="54"/>
                    </a:lnTo>
                    <a:lnTo>
                      <a:pt x="8"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94" name="Freeform 696"/>
              <p:cNvSpPr>
                <a:spLocks/>
              </p:cNvSpPr>
              <p:nvPr/>
            </p:nvSpPr>
            <p:spPr bwMode="auto">
              <a:xfrm>
                <a:off x="2946" y="4056"/>
                <a:ext cx="5" cy="10"/>
              </a:xfrm>
              <a:custGeom>
                <a:avLst/>
                <a:gdLst>
                  <a:gd name="T0" fmla="*/ 0 w 14"/>
                  <a:gd name="T1" fmla="*/ 0 h 31"/>
                  <a:gd name="T2" fmla="*/ 0 w 14"/>
                  <a:gd name="T3" fmla="*/ 0 h 31"/>
                  <a:gd name="T4" fmla="*/ 0 w 14"/>
                  <a:gd name="T5" fmla="*/ 0 h 31"/>
                  <a:gd name="T6" fmla="*/ 0 w 14"/>
                  <a:gd name="T7" fmla="*/ 0 h 31"/>
                  <a:gd name="T8" fmla="*/ 0 w 14"/>
                  <a:gd name="T9" fmla="*/ 0 h 31"/>
                  <a:gd name="T10" fmla="*/ 0 w 14"/>
                  <a:gd name="T11" fmla="*/ 0 h 31"/>
                  <a:gd name="T12" fmla="*/ 0 w 14"/>
                  <a:gd name="T13" fmla="*/ 0 h 31"/>
                  <a:gd name="T14" fmla="*/ 0 w 14"/>
                  <a:gd name="T15" fmla="*/ 0 h 31"/>
                  <a:gd name="T16" fmla="*/ 0 w 14"/>
                  <a:gd name="T17" fmla="*/ 0 h 31"/>
                  <a:gd name="T18" fmla="*/ 0 w 14"/>
                  <a:gd name="T19" fmla="*/ 0 h 31"/>
                  <a:gd name="T20" fmla="*/ 0 w 14"/>
                  <a:gd name="T21" fmla="*/ 0 h 31"/>
                  <a:gd name="T22" fmla="*/ 0 w 14"/>
                  <a:gd name="T23" fmla="*/ 0 h 31"/>
                  <a:gd name="T24" fmla="*/ 0 w 14"/>
                  <a:gd name="T25" fmla="*/ 0 h 31"/>
                  <a:gd name="T26" fmla="*/ 0 w 14"/>
                  <a:gd name="T27" fmla="*/ 0 h 31"/>
                  <a:gd name="T28" fmla="*/ 0 w 14"/>
                  <a:gd name="T29" fmla="*/ 0 h 31"/>
                  <a:gd name="T30" fmla="*/ 0 w 14"/>
                  <a:gd name="T31" fmla="*/ 0 h 31"/>
                  <a:gd name="T32" fmla="*/ 0 w 14"/>
                  <a:gd name="T33" fmla="*/ 0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31">
                    <a:moveTo>
                      <a:pt x="9" y="27"/>
                    </a:moveTo>
                    <a:lnTo>
                      <a:pt x="9" y="27"/>
                    </a:lnTo>
                    <a:lnTo>
                      <a:pt x="10" y="21"/>
                    </a:lnTo>
                    <a:lnTo>
                      <a:pt x="11" y="14"/>
                    </a:lnTo>
                    <a:lnTo>
                      <a:pt x="13" y="7"/>
                    </a:lnTo>
                    <a:lnTo>
                      <a:pt x="14" y="0"/>
                    </a:lnTo>
                    <a:lnTo>
                      <a:pt x="6" y="0"/>
                    </a:lnTo>
                    <a:lnTo>
                      <a:pt x="4" y="7"/>
                    </a:lnTo>
                    <a:lnTo>
                      <a:pt x="3" y="14"/>
                    </a:lnTo>
                    <a:lnTo>
                      <a:pt x="1" y="21"/>
                    </a:lnTo>
                    <a:lnTo>
                      <a:pt x="0" y="27"/>
                    </a:lnTo>
                    <a:lnTo>
                      <a:pt x="1" y="30"/>
                    </a:lnTo>
                    <a:lnTo>
                      <a:pt x="4" y="31"/>
                    </a:lnTo>
                    <a:lnTo>
                      <a:pt x="7" y="30"/>
                    </a:lnTo>
                    <a:lnTo>
                      <a:pt x="9"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95" name="Freeform 697"/>
              <p:cNvSpPr>
                <a:spLocks/>
              </p:cNvSpPr>
              <p:nvPr/>
            </p:nvSpPr>
            <p:spPr bwMode="auto">
              <a:xfrm>
                <a:off x="2943" y="4065"/>
                <a:ext cx="6" cy="15"/>
              </a:xfrm>
              <a:custGeom>
                <a:avLst/>
                <a:gdLst>
                  <a:gd name="T0" fmla="*/ 0 w 19"/>
                  <a:gd name="T1" fmla="*/ 0 h 46"/>
                  <a:gd name="T2" fmla="*/ 0 w 19"/>
                  <a:gd name="T3" fmla="*/ 0 h 46"/>
                  <a:gd name="T4" fmla="*/ 0 w 19"/>
                  <a:gd name="T5" fmla="*/ 0 h 46"/>
                  <a:gd name="T6" fmla="*/ 0 w 19"/>
                  <a:gd name="T7" fmla="*/ 0 h 46"/>
                  <a:gd name="T8" fmla="*/ 0 w 19"/>
                  <a:gd name="T9" fmla="*/ 0 h 46"/>
                  <a:gd name="T10" fmla="*/ 0 w 19"/>
                  <a:gd name="T11" fmla="*/ 0 h 46"/>
                  <a:gd name="T12" fmla="*/ 0 w 19"/>
                  <a:gd name="T13" fmla="*/ 0 h 46"/>
                  <a:gd name="T14" fmla="*/ 0 w 19"/>
                  <a:gd name="T15" fmla="*/ 0 h 46"/>
                  <a:gd name="T16" fmla="*/ 0 w 19"/>
                  <a:gd name="T17" fmla="*/ 0 h 46"/>
                  <a:gd name="T18" fmla="*/ 0 w 19"/>
                  <a:gd name="T19" fmla="*/ 0 h 46"/>
                  <a:gd name="T20" fmla="*/ 0 w 19"/>
                  <a:gd name="T21" fmla="*/ 0 h 46"/>
                  <a:gd name="T22" fmla="*/ 0 w 19"/>
                  <a:gd name="T23" fmla="*/ 0 h 46"/>
                  <a:gd name="T24" fmla="*/ 0 w 19"/>
                  <a:gd name="T25" fmla="*/ 0 h 46"/>
                  <a:gd name="T26" fmla="*/ 0 w 19"/>
                  <a:gd name="T27" fmla="*/ 0 h 46"/>
                  <a:gd name="T28" fmla="*/ 0 w 19"/>
                  <a:gd name="T29" fmla="*/ 0 h 46"/>
                  <a:gd name="T30" fmla="*/ 0 w 19"/>
                  <a:gd name="T31" fmla="*/ 0 h 46"/>
                  <a:gd name="T32" fmla="*/ 0 w 19"/>
                  <a:gd name="T33" fmla="*/ 0 h 46"/>
                  <a:gd name="T34" fmla="*/ 0 w 19"/>
                  <a:gd name="T35" fmla="*/ 0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46">
                    <a:moveTo>
                      <a:pt x="8" y="42"/>
                    </a:moveTo>
                    <a:lnTo>
                      <a:pt x="8" y="43"/>
                    </a:lnTo>
                    <a:lnTo>
                      <a:pt x="11" y="33"/>
                    </a:lnTo>
                    <a:lnTo>
                      <a:pt x="14" y="22"/>
                    </a:lnTo>
                    <a:lnTo>
                      <a:pt x="16" y="11"/>
                    </a:lnTo>
                    <a:lnTo>
                      <a:pt x="19" y="0"/>
                    </a:lnTo>
                    <a:lnTo>
                      <a:pt x="10" y="0"/>
                    </a:lnTo>
                    <a:lnTo>
                      <a:pt x="7" y="11"/>
                    </a:lnTo>
                    <a:lnTo>
                      <a:pt x="5" y="22"/>
                    </a:lnTo>
                    <a:lnTo>
                      <a:pt x="3" y="30"/>
                    </a:lnTo>
                    <a:lnTo>
                      <a:pt x="0" y="41"/>
                    </a:lnTo>
                    <a:lnTo>
                      <a:pt x="0" y="42"/>
                    </a:lnTo>
                    <a:lnTo>
                      <a:pt x="0" y="41"/>
                    </a:lnTo>
                    <a:lnTo>
                      <a:pt x="0" y="45"/>
                    </a:lnTo>
                    <a:lnTo>
                      <a:pt x="3" y="46"/>
                    </a:lnTo>
                    <a:lnTo>
                      <a:pt x="7" y="46"/>
                    </a:lnTo>
                    <a:lnTo>
                      <a:pt x="8" y="43"/>
                    </a:lnTo>
                    <a:lnTo>
                      <a:pt x="8"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96" name="Freeform 698"/>
              <p:cNvSpPr>
                <a:spLocks/>
              </p:cNvSpPr>
              <p:nvPr/>
            </p:nvSpPr>
            <p:spPr bwMode="auto">
              <a:xfrm>
                <a:off x="2939" y="4079"/>
                <a:ext cx="6" cy="16"/>
              </a:xfrm>
              <a:custGeom>
                <a:avLst/>
                <a:gdLst>
                  <a:gd name="T0" fmla="*/ 0 w 19"/>
                  <a:gd name="T1" fmla="*/ 0 h 49"/>
                  <a:gd name="T2" fmla="*/ 0 w 19"/>
                  <a:gd name="T3" fmla="*/ 0 h 49"/>
                  <a:gd name="T4" fmla="*/ 0 w 19"/>
                  <a:gd name="T5" fmla="*/ 0 h 49"/>
                  <a:gd name="T6" fmla="*/ 0 w 19"/>
                  <a:gd name="T7" fmla="*/ 0 h 49"/>
                  <a:gd name="T8" fmla="*/ 0 w 19"/>
                  <a:gd name="T9" fmla="*/ 0 h 49"/>
                  <a:gd name="T10" fmla="*/ 0 w 19"/>
                  <a:gd name="T11" fmla="*/ 0 h 49"/>
                  <a:gd name="T12" fmla="*/ 0 w 19"/>
                  <a:gd name="T13" fmla="*/ 0 h 49"/>
                  <a:gd name="T14" fmla="*/ 0 w 19"/>
                  <a:gd name="T15" fmla="*/ 0 h 49"/>
                  <a:gd name="T16" fmla="*/ 0 w 19"/>
                  <a:gd name="T17" fmla="*/ 0 h 49"/>
                  <a:gd name="T18" fmla="*/ 0 w 19"/>
                  <a:gd name="T19" fmla="*/ 0 h 49"/>
                  <a:gd name="T20" fmla="*/ 0 w 19"/>
                  <a:gd name="T21" fmla="*/ 0 h 49"/>
                  <a:gd name="T22" fmla="*/ 0 w 19"/>
                  <a:gd name="T23" fmla="*/ 0 h 49"/>
                  <a:gd name="T24" fmla="*/ 0 w 19"/>
                  <a:gd name="T25" fmla="*/ 0 h 49"/>
                  <a:gd name="T26" fmla="*/ 0 w 19"/>
                  <a:gd name="T27" fmla="*/ 0 h 49"/>
                  <a:gd name="T28" fmla="*/ 0 w 19"/>
                  <a:gd name="T29" fmla="*/ 0 h 49"/>
                  <a:gd name="T30" fmla="*/ 0 w 19"/>
                  <a:gd name="T31" fmla="*/ 0 h 49"/>
                  <a:gd name="T32" fmla="*/ 0 w 19"/>
                  <a:gd name="T33" fmla="*/ 0 h 49"/>
                  <a:gd name="T34" fmla="*/ 0 w 19"/>
                  <a:gd name="T35" fmla="*/ 0 h 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49">
                    <a:moveTo>
                      <a:pt x="12" y="45"/>
                    </a:moveTo>
                    <a:lnTo>
                      <a:pt x="11" y="45"/>
                    </a:lnTo>
                    <a:lnTo>
                      <a:pt x="14" y="34"/>
                    </a:lnTo>
                    <a:lnTo>
                      <a:pt x="15" y="23"/>
                    </a:lnTo>
                    <a:lnTo>
                      <a:pt x="16" y="12"/>
                    </a:lnTo>
                    <a:lnTo>
                      <a:pt x="19" y="0"/>
                    </a:lnTo>
                    <a:lnTo>
                      <a:pt x="11" y="0"/>
                    </a:lnTo>
                    <a:lnTo>
                      <a:pt x="8" y="12"/>
                    </a:lnTo>
                    <a:lnTo>
                      <a:pt x="6" y="23"/>
                    </a:lnTo>
                    <a:lnTo>
                      <a:pt x="5" y="34"/>
                    </a:lnTo>
                    <a:lnTo>
                      <a:pt x="2" y="45"/>
                    </a:lnTo>
                    <a:lnTo>
                      <a:pt x="0" y="45"/>
                    </a:lnTo>
                    <a:lnTo>
                      <a:pt x="2" y="45"/>
                    </a:lnTo>
                    <a:lnTo>
                      <a:pt x="3" y="47"/>
                    </a:lnTo>
                    <a:lnTo>
                      <a:pt x="6" y="49"/>
                    </a:lnTo>
                    <a:lnTo>
                      <a:pt x="9" y="47"/>
                    </a:lnTo>
                    <a:lnTo>
                      <a:pt x="11" y="45"/>
                    </a:lnTo>
                    <a:lnTo>
                      <a:pt x="12"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97" name="Freeform 699"/>
              <p:cNvSpPr>
                <a:spLocks/>
              </p:cNvSpPr>
              <p:nvPr/>
            </p:nvSpPr>
            <p:spPr bwMode="auto">
              <a:xfrm>
                <a:off x="2937" y="4094"/>
                <a:ext cx="6" cy="19"/>
              </a:xfrm>
              <a:custGeom>
                <a:avLst/>
                <a:gdLst>
                  <a:gd name="T0" fmla="*/ 0 w 19"/>
                  <a:gd name="T1" fmla="*/ 0 h 56"/>
                  <a:gd name="T2" fmla="*/ 0 w 19"/>
                  <a:gd name="T3" fmla="*/ 0 h 56"/>
                  <a:gd name="T4" fmla="*/ 0 w 19"/>
                  <a:gd name="T5" fmla="*/ 0 h 56"/>
                  <a:gd name="T6" fmla="*/ 0 w 19"/>
                  <a:gd name="T7" fmla="*/ 0 h 56"/>
                  <a:gd name="T8" fmla="*/ 0 w 19"/>
                  <a:gd name="T9" fmla="*/ 0 h 56"/>
                  <a:gd name="T10" fmla="*/ 0 w 19"/>
                  <a:gd name="T11" fmla="*/ 0 h 56"/>
                  <a:gd name="T12" fmla="*/ 0 w 19"/>
                  <a:gd name="T13" fmla="*/ 0 h 56"/>
                  <a:gd name="T14" fmla="*/ 0 w 19"/>
                  <a:gd name="T15" fmla="*/ 0 h 56"/>
                  <a:gd name="T16" fmla="*/ 0 w 19"/>
                  <a:gd name="T17" fmla="*/ 0 h 56"/>
                  <a:gd name="T18" fmla="*/ 0 w 19"/>
                  <a:gd name="T19" fmla="*/ 0 h 56"/>
                  <a:gd name="T20" fmla="*/ 0 w 19"/>
                  <a:gd name="T21" fmla="*/ 0 h 56"/>
                  <a:gd name="T22" fmla="*/ 0 w 19"/>
                  <a:gd name="T23" fmla="*/ 0 h 56"/>
                  <a:gd name="T24" fmla="*/ 0 w 19"/>
                  <a:gd name="T25" fmla="*/ 0 h 56"/>
                  <a:gd name="T26" fmla="*/ 0 w 19"/>
                  <a:gd name="T27" fmla="*/ 0 h 56"/>
                  <a:gd name="T28" fmla="*/ 0 w 19"/>
                  <a:gd name="T29" fmla="*/ 0 h 56"/>
                  <a:gd name="T30" fmla="*/ 0 w 19"/>
                  <a:gd name="T31" fmla="*/ 0 h 56"/>
                  <a:gd name="T32" fmla="*/ 0 w 19"/>
                  <a:gd name="T33" fmla="*/ 0 h 56"/>
                  <a:gd name="T34" fmla="*/ 0 w 19"/>
                  <a:gd name="T35" fmla="*/ 0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56">
                    <a:moveTo>
                      <a:pt x="12" y="52"/>
                    </a:moveTo>
                    <a:lnTo>
                      <a:pt x="10" y="52"/>
                    </a:lnTo>
                    <a:lnTo>
                      <a:pt x="12" y="41"/>
                    </a:lnTo>
                    <a:lnTo>
                      <a:pt x="15" y="25"/>
                    </a:lnTo>
                    <a:lnTo>
                      <a:pt x="16" y="9"/>
                    </a:lnTo>
                    <a:lnTo>
                      <a:pt x="19" y="0"/>
                    </a:lnTo>
                    <a:lnTo>
                      <a:pt x="7" y="0"/>
                    </a:lnTo>
                    <a:lnTo>
                      <a:pt x="7" y="9"/>
                    </a:lnTo>
                    <a:lnTo>
                      <a:pt x="6" y="25"/>
                    </a:lnTo>
                    <a:lnTo>
                      <a:pt x="3" y="41"/>
                    </a:lnTo>
                    <a:lnTo>
                      <a:pt x="2" y="52"/>
                    </a:lnTo>
                    <a:lnTo>
                      <a:pt x="0" y="52"/>
                    </a:lnTo>
                    <a:lnTo>
                      <a:pt x="2" y="52"/>
                    </a:lnTo>
                    <a:lnTo>
                      <a:pt x="3" y="55"/>
                    </a:lnTo>
                    <a:lnTo>
                      <a:pt x="6" y="56"/>
                    </a:lnTo>
                    <a:lnTo>
                      <a:pt x="9" y="55"/>
                    </a:lnTo>
                    <a:lnTo>
                      <a:pt x="10" y="52"/>
                    </a:lnTo>
                    <a:lnTo>
                      <a:pt x="1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98" name="Freeform 700"/>
              <p:cNvSpPr>
                <a:spLocks/>
              </p:cNvSpPr>
              <p:nvPr/>
            </p:nvSpPr>
            <p:spPr bwMode="auto">
              <a:xfrm>
                <a:off x="2934" y="4111"/>
                <a:ext cx="7" cy="22"/>
              </a:xfrm>
              <a:custGeom>
                <a:avLst/>
                <a:gdLst>
                  <a:gd name="T0" fmla="*/ 0 w 19"/>
                  <a:gd name="T1" fmla="*/ 0 h 64"/>
                  <a:gd name="T2" fmla="*/ 0 w 19"/>
                  <a:gd name="T3" fmla="*/ 0 h 64"/>
                  <a:gd name="T4" fmla="*/ 0 w 19"/>
                  <a:gd name="T5" fmla="*/ 0 h 64"/>
                  <a:gd name="T6" fmla="*/ 0 w 19"/>
                  <a:gd name="T7" fmla="*/ 0 h 64"/>
                  <a:gd name="T8" fmla="*/ 0 w 19"/>
                  <a:gd name="T9" fmla="*/ 0 h 64"/>
                  <a:gd name="T10" fmla="*/ 0 w 19"/>
                  <a:gd name="T11" fmla="*/ 0 h 64"/>
                  <a:gd name="T12" fmla="*/ 0 w 19"/>
                  <a:gd name="T13" fmla="*/ 0 h 64"/>
                  <a:gd name="T14" fmla="*/ 0 w 19"/>
                  <a:gd name="T15" fmla="*/ 0 h 64"/>
                  <a:gd name="T16" fmla="*/ 0 w 19"/>
                  <a:gd name="T17" fmla="*/ 0 h 64"/>
                  <a:gd name="T18" fmla="*/ 0 w 19"/>
                  <a:gd name="T19" fmla="*/ 0 h 64"/>
                  <a:gd name="T20" fmla="*/ 0 w 19"/>
                  <a:gd name="T21" fmla="*/ 0 h 64"/>
                  <a:gd name="T22" fmla="*/ 0 w 19"/>
                  <a:gd name="T23" fmla="*/ 0 h 64"/>
                  <a:gd name="T24" fmla="*/ 0 w 19"/>
                  <a:gd name="T25" fmla="*/ 0 h 64"/>
                  <a:gd name="T26" fmla="*/ 0 w 19"/>
                  <a:gd name="T27" fmla="*/ 0 h 64"/>
                  <a:gd name="T28" fmla="*/ 0 w 19"/>
                  <a:gd name="T29" fmla="*/ 0 h 64"/>
                  <a:gd name="T30" fmla="*/ 0 w 19"/>
                  <a:gd name="T31" fmla="*/ 0 h 64"/>
                  <a:gd name="T32" fmla="*/ 0 w 19"/>
                  <a:gd name="T33" fmla="*/ 0 h 64"/>
                  <a:gd name="T34" fmla="*/ 0 w 19"/>
                  <a:gd name="T35" fmla="*/ 0 h 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64">
                    <a:moveTo>
                      <a:pt x="12" y="60"/>
                    </a:moveTo>
                    <a:lnTo>
                      <a:pt x="10" y="60"/>
                    </a:lnTo>
                    <a:lnTo>
                      <a:pt x="12" y="47"/>
                    </a:lnTo>
                    <a:lnTo>
                      <a:pt x="14" y="29"/>
                    </a:lnTo>
                    <a:lnTo>
                      <a:pt x="16" y="11"/>
                    </a:lnTo>
                    <a:lnTo>
                      <a:pt x="19" y="0"/>
                    </a:lnTo>
                    <a:lnTo>
                      <a:pt x="7" y="0"/>
                    </a:lnTo>
                    <a:lnTo>
                      <a:pt x="7" y="11"/>
                    </a:lnTo>
                    <a:lnTo>
                      <a:pt x="6" y="29"/>
                    </a:lnTo>
                    <a:lnTo>
                      <a:pt x="3" y="47"/>
                    </a:lnTo>
                    <a:lnTo>
                      <a:pt x="1" y="60"/>
                    </a:lnTo>
                    <a:lnTo>
                      <a:pt x="0" y="60"/>
                    </a:lnTo>
                    <a:lnTo>
                      <a:pt x="1" y="60"/>
                    </a:lnTo>
                    <a:lnTo>
                      <a:pt x="3" y="62"/>
                    </a:lnTo>
                    <a:lnTo>
                      <a:pt x="6" y="64"/>
                    </a:lnTo>
                    <a:lnTo>
                      <a:pt x="9" y="62"/>
                    </a:lnTo>
                    <a:lnTo>
                      <a:pt x="10" y="60"/>
                    </a:lnTo>
                    <a:lnTo>
                      <a:pt x="12"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99" name="Freeform 701"/>
              <p:cNvSpPr>
                <a:spLocks/>
              </p:cNvSpPr>
              <p:nvPr/>
            </p:nvSpPr>
            <p:spPr bwMode="auto">
              <a:xfrm>
                <a:off x="2932" y="4131"/>
                <a:ext cx="6" cy="23"/>
              </a:xfrm>
              <a:custGeom>
                <a:avLst/>
                <a:gdLst>
                  <a:gd name="T0" fmla="*/ 0 w 19"/>
                  <a:gd name="T1" fmla="*/ 0 h 68"/>
                  <a:gd name="T2" fmla="*/ 0 w 19"/>
                  <a:gd name="T3" fmla="*/ 0 h 68"/>
                  <a:gd name="T4" fmla="*/ 0 w 19"/>
                  <a:gd name="T5" fmla="*/ 0 h 68"/>
                  <a:gd name="T6" fmla="*/ 0 w 19"/>
                  <a:gd name="T7" fmla="*/ 0 h 68"/>
                  <a:gd name="T8" fmla="*/ 0 w 19"/>
                  <a:gd name="T9" fmla="*/ 0 h 68"/>
                  <a:gd name="T10" fmla="*/ 0 w 19"/>
                  <a:gd name="T11" fmla="*/ 0 h 68"/>
                  <a:gd name="T12" fmla="*/ 0 w 19"/>
                  <a:gd name="T13" fmla="*/ 0 h 68"/>
                  <a:gd name="T14" fmla="*/ 0 w 19"/>
                  <a:gd name="T15" fmla="*/ 0 h 68"/>
                  <a:gd name="T16" fmla="*/ 0 w 19"/>
                  <a:gd name="T17" fmla="*/ 0 h 68"/>
                  <a:gd name="T18" fmla="*/ 0 w 19"/>
                  <a:gd name="T19" fmla="*/ 0 h 68"/>
                  <a:gd name="T20" fmla="*/ 0 w 19"/>
                  <a:gd name="T21" fmla="*/ 0 h 68"/>
                  <a:gd name="T22" fmla="*/ 0 w 19"/>
                  <a:gd name="T23" fmla="*/ 0 h 68"/>
                  <a:gd name="T24" fmla="*/ 0 w 19"/>
                  <a:gd name="T25" fmla="*/ 0 h 68"/>
                  <a:gd name="T26" fmla="*/ 0 w 19"/>
                  <a:gd name="T27" fmla="*/ 0 h 68"/>
                  <a:gd name="T28" fmla="*/ 0 w 19"/>
                  <a:gd name="T29" fmla="*/ 0 h 68"/>
                  <a:gd name="T30" fmla="*/ 0 w 19"/>
                  <a:gd name="T31" fmla="*/ 0 h 68"/>
                  <a:gd name="T32" fmla="*/ 0 w 19"/>
                  <a:gd name="T33" fmla="*/ 0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68">
                    <a:moveTo>
                      <a:pt x="11" y="63"/>
                    </a:moveTo>
                    <a:lnTo>
                      <a:pt x="11" y="63"/>
                    </a:lnTo>
                    <a:lnTo>
                      <a:pt x="11" y="51"/>
                    </a:lnTo>
                    <a:lnTo>
                      <a:pt x="14" y="32"/>
                    </a:lnTo>
                    <a:lnTo>
                      <a:pt x="16" y="13"/>
                    </a:lnTo>
                    <a:lnTo>
                      <a:pt x="19" y="0"/>
                    </a:lnTo>
                    <a:lnTo>
                      <a:pt x="7" y="0"/>
                    </a:lnTo>
                    <a:lnTo>
                      <a:pt x="7" y="13"/>
                    </a:lnTo>
                    <a:lnTo>
                      <a:pt x="5" y="32"/>
                    </a:lnTo>
                    <a:lnTo>
                      <a:pt x="3" y="51"/>
                    </a:lnTo>
                    <a:lnTo>
                      <a:pt x="0" y="63"/>
                    </a:lnTo>
                    <a:lnTo>
                      <a:pt x="1" y="67"/>
                    </a:lnTo>
                    <a:lnTo>
                      <a:pt x="5" y="68"/>
                    </a:lnTo>
                    <a:lnTo>
                      <a:pt x="10" y="67"/>
                    </a:lnTo>
                    <a:lnTo>
                      <a:pt x="11"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00" name="Freeform 702"/>
              <p:cNvSpPr>
                <a:spLocks/>
              </p:cNvSpPr>
              <p:nvPr/>
            </p:nvSpPr>
            <p:spPr bwMode="auto">
              <a:xfrm>
                <a:off x="2922" y="4152"/>
                <a:ext cx="14" cy="99"/>
              </a:xfrm>
              <a:custGeom>
                <a:avLst/>
                <a:gdLst>
                  <a:gd name="T0" fmla="*/ 0 w 42"/>
                  <a:gd name="T1" fmla="*/ 0 h 297"/>
                  <a:gd name="T2" fmla="*/ 0 w 42"/>
                  <a:gd name="T3" fmla="*/ 0 h 297"/>
                  <a:gd name="T4" fmla="*/ 0 w 42"/>
                  <a:gd name="T5" fmla="*/ 0 h 297"/>
                  <a:gd name="T6" fmla="*/ 0 w 42"/>
                  <a:gd name="T7" fmla="*/ 0 h 297"/>
                  <a:gd name="T8" fmla="*/ 0 w 42"/>
                  <a:gd name="T9" fmla="*/ 0 h 297"/>
                  <a:gd name="T10" fmla="*/ 0 w 42"/>
                  <a:gd name="T11" fmla="*/ 0 h 297"/>
                  <a:gd name="T12" fmla="*/ 0 w 42"/>
                  <a:gd name="T13" fmla="*/ 0 h 297"/>
                  <a:gd name="T14" fmla="*/ 0 w 42"/>
                  <a:gd name="T15" fmla="*/ 0 h 297"/>
                  <a:gd name="T16" fmla="*/ 0 w 42"/>
                  <a:gd name="T17" fmla="*/ 0 h 297"/>
                  <a:gd name="T18" fmla="*/ 0 w 42"/>
                  <a:gd name="T19" fmla="*/ 0 h 297"/>
                  <a:gd name="T20" fmla="*/ 0 w 42"/>
                  <a:gd name="T21" fmla="*/ 0 h 297"/>
                  <a:gd name="T22" fmla="*/ 0 w 42"/>
                  <a:gd name="T23" fmla="*/ 0 h 297"/>
                  <a:gd name="T24" fmla="*/ 0 w 42"/>
                  <a:gd name="T25" fmla="*/ 0 h 2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297">
                    <a:moveTo>
                      <a:pt x="9" y="297"/>
                    </a:moveTo>
                    <a:lnTo>
                      <a:pt x="9" y="297"/>
                    </a:lnTo>
                    <a:lnTo>
                      <a:pt x="16" y="244"/>
                    </a:lnTo>
                    <a:lnTo>
                      <a:pt x="28" y="151"/>
                    </a:lnTo>
                    <a:lnTo>
                      <a:pt x="36" y="55"/>
                    </a:lnTo>
                    <a:lnTo>
                      <a:pt x="42" y="0"/>
                    </a:lnTo>
                    <a:lnTo>
                      <a:pt x="31" y="0"/>
                    </a:lnTo>
                    <a:lnTo>
                      <a:pt x="28" y="55"/>
                    </a:lnTo>
                    <a:lnTo>
                      <a:pt x="19" y="151"/>
                    </a:lnTo>
                    <a:lnTo>
                      <a:pt x="7" y="244"/>
                    </a:lnTo>
                    <a:lnTo>
                      <a:pt x="0" y="294"/>
                    </a:lnTo>
                    <a:lnTo>
                      <a:pt x="9" y="2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01" name="Freeform 703"/>
              <p:cNvSpPr>
                <a:spLocks/>
              </p:cNvSpPr>
              <p:nvPr/>
            </p:nvSpPr>
            <p:spPr bwMode="auto">
              <a:xfrm>
                <a:off x="2890" y="4250"/>
                <a:ext cx="35" cy="25"/>
              </a:xfrm>
              <a:custGeom>
                <a:avLst/>
                <a:gdLst>
                  <a:gd name="T0" fmla="*/ 0 w 103"/>
                  <a:gd name="T1" fmla="*/ 0 h 74"/>
                  <a:gd name="T2" fmla="*/ 0 w 103"/>
                  <a:gd name="T3" fmla="*/ 0 h 74"/>
                  <a:gd name="T4" fmla="*/ 0 w 103"/>
                  <a:gd name="T5" fmla="*/ 0 h 74"/>
                  <a:gd name="T6" fmla="*/ 0 w 103"/>
                  <a:gd name="T7" fmla="*/ 0 h 74"/>
                  <a:gd name="T8" fmla="*/ 0 w 103"/>
                  <a:gd name="T9" fmla="*/ 0 h 74"/>
                  <a:gd name="T10" fmla="*/ 0 w 103"/>
                  <a:gd name="T11" fmla="*/ 0 h 74"/>
                  <a:gd name="T12" fmla="*/ 0 w 103"/>
                  <a:gd name="T13" fmla="*/ 0 h 74"/>
                  <a:gd name="T14" fmla="*/ 0 w 103"/>
                  <a:gd name="T15" fmla="*/ 0 h 74"/>
                  <a:gd name="T16" fmla="*/ 0 w 103"/>
                  <a:gd name="T17" fmla="*/ 0 h 74"/>
                  <a:gd name="T18" fmla="*/ 0 w 103"/>
                  <a:gd name="T19" fmla="*/ 0 h 74"/>
                  <a:gd name="T20" fmla="*/ 0 w 103"/>
                  <a:gd name="T21" fmla="*/ 0 h 74"/>
                  <a:gd name="T22" fmla="*/ 0 w 103"/>
                  <a:gd name="T23" fmla="*/ 0 h 74"/>
                  <a:gd name="T24" fmla="*/ 0 w 103"/>
                  <a:gd name="T25" fmla="*/ 0 h 74"/>
                  <a:gd name="T26" fmla="*/ 0 w 103"/>
                  <a:gd name="T27" fmla="*/ 0 h 74"/>
                  <a:gd name="T28" fmla="*/ 0 w 103"/>
                  <a:gd name="T29" fmla="*/ 0 h 74"/>
                  <a:gd name="T30" fmla="*/ 0 w 103"/>
                  <a:gd name="T31" fmla="*/ 0 h 74"/>
                  <a:gd name="T32" fmla="*/ 0 w 103"/>
                  <a:gd name="T33" fmla="*/ 0 h 74"/>
                  <a:gd name="T34" fmla="*/ 0 w 103"/>
                  <a:gd name="T35" fmla="*/ 0 h 74"/>
                  <a:gd name="T36" fmla="*/ 0 w 103"/>
                  <a:gd name="T37" fmla="*/ 0 h 74"/>
                  <a:gd name="T38" fmla="*/ 0 w 103"/>
                  <a:gd name="T39" fmla="*/ 0 h 74"/>
                  <a:gd name="T40" fmla="*/ 0 w 103"/>
                  <a:gd name="T41" fmla="*/ 0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3" h="74">
                    <a:moveTo>
                      <a:pt x="3" y="74"/>
                    </a:moveTo>
                    <a:lnTo>
                      <a:pt x="3" y="74"/>
                    </a:lnTo>
                    <a:lnTo>
                      <a:pt x="14" y="69"/>
                    </a:lnTo>
                    <a:lnTo>
                      <a:pt x="29" y="62"/>
                    </a:lnTo>
                    <a:lnTo>
                      <a:pt x="45" y="53"/>
                    </a:lnTo>
                    <a:lnTo>
                      <a:pt x="59" y="43"/>
                    </a:lnTo>
                    <a:lnTo>
                      <a:pt x="75" y="32"/>
                    </a:lnTo>
                    <a:lnTo>
                      <a:pt x="87" y="22"/>
                    </a:lnTo>
                    <a:lnTo>
                      <a:pt x="98" y="12"/>
                    </a:lnTo>
                    <a:lnTo>
                      <a:pt x="103" y="3"/>
                    </a:lnTo>
                    <a:lnTo>
                      <a:pt x="94" y="0"/>
                    </a:lnTo>
                    <a:lnTo>
                      <a:pt x="90" y="7"/>
                    </a:lnTo>
                    <a:lnTo>
                      <a:pt x="81" y="16"/>
                    </a:lnTo>
                    <a:lnTo>
                      <a:pt x="69" y="24"/>
                    </a:lnTo>
                    <a:lnTo>
                      <a:pt x="53" y="35"/>
                    </a:lnTo>
                    <a:lnTo>
                      <a:pt x="39" y="44"/>
                    </a:lnTo>
                    <a:lnTo>
                      <a:pt x="23" y="54"/>
                    </a:lnTo>
                    <a:lnTo>
                      <a:pt x="11" y="61"/>
                    </a:lnTo>
                    <a:lnTo>
                      <a:pt x="0" y="66"/>
                    </a:lnTo>
                    <a:lnTo>
                      <a:pt x="3"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02" name="Freeform 704"/>
              <p:cNvSpPr>
                <a:spLocks/>
              </p:cNvSpPr>
              <p:nvPr/>
            </p:nvSpPr>
            <p:spPr bwMode="auto">
              <a:xfrm>
                <a:off x="2881" y="4272"/>
                <a:ext cx="10" cy="17"/>
              </a:xfrm>
              <a:custGeom>
                <a:avLst/>
                <a:gdLst>
                  <a:gd name="T0" fmla="*/ 0 w 31"/>
                  <a:gd name="T1" fmla="*/ 0 h 51"/>
                  <a:gd name="T2" fmla="*/ 0 w 31"/>
                  <a:gd name="T3" fmla="*/ 0 h 51"/>
                  <a:gd name="T4" fmla="*/ 0 w 31"/>
                  <a:gd name="T5" fmla="*/ 0 h 51"/>
                  <a:gd name="T6" fmla="*/ 0 w 31"/>
                  <a:gd name="T7" fmla="*/ 0 h 51"/>
                  <a:gd name="T8" fmla="*/ 0 w 31"/>
                  <a:gd name="T9" fmla="*/ 0 h 51"/>
                  <a:gd name="T10" fmla="*/ 0 w 31"/>
                  <a:gd name="T11" fmla="*/ 0 h 51"/>
                  <a:gd name="T12" fmla="*/ 0 w 31"/>
                  <a:gd name="T13" fmla="*/ 0 h 51"/>
                  <a:gd name="T14" fmla="*/ 0 w 31"/>
                  <a:gd name="T15" fmla="*/ 0 h 51"/>
                  <a:gd name="T16" fmla="*/ 0 w 31"/>
                  <a:gd name="T17" fmla="*/ 0 h 51"/>
                  <a:gd name="T18" fmla="*/ 0 w 31"/>
                  <a:gd name="T19" fmla="*/ 0 h 51"/>
                  <a:gd name="T20" fmla="*/ 0 w 31"/>
                  <a:gd name="T21" fmla="*/ 0 h 51"/>
                  <a:gd name="T22" fmla="*/ 0 w 31"/>
                  <a:gd name="T23" fmla="*/ 0 h 51"/>
                  <a:gd name="T24" fmla="*/ 0 w 31"/>
                  <a:gd name="T25" fmla="*/ 0 h 51"/>
                  <a:gd name="T26" fmla="*/ 0 w 31"/>
                  <a:gd name="T27" fmla="*/ 0 h 51"/>
                  <a:gd name="T28" fmla="*/ 0 w 31"/>
                  <a:gd name="T29" fmla="*/ 0 h 51"/>
                  <a:gd name="T30" fmla="*/ 0 w 31"/>
                  <a:gd name="T31" fmla="*/ 0 h 51"/>
                  <a:gd name="T32" fmla="*/ 0 w 31"/>
                  <a:gd name="T33" fmla="*/ 0 h 51"/>
                  <a:gd name="T34" fmla="*/ 0 w 31"/>
                  <a:gd name="T35" fmla="*/ 0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 h="51">
                    <a:moveTo>
                      <a:pt x="4" y="51"/>
                    </a:moveTo>
                    <a:lnTo>
                      <a:pt x="9" y="46"/>
                    </a:lnTo>
                    <a:lnTo>
                      <a:pt x="9" y="35"/>
                    </a:lnTo>
                    <a:lnTo>
                      <a:pt x="12" y="26"/>
                    </a:lnTo>
                    <a:lnTo>
                      <a:pt x="17" y="16"/>
                    </a:lnTo>
                    <a:lnTo>
                      <a:pt x="31" y="8"/>
                    </a:lnTo>
                    <a:lnTo>
                      <a:pt x="28" y="0"/>
                    </a:lnTo>
                    <a:lnTo>
                      <a:pt x="12" y="11"/>
                    </a:lnTo>
                    <a:lnTo>
                      <a:pt x="3" y="23"/>
                    </a:lnTo>
                    <a:lnTo>
                      <a:pt x="0" y="35"/>
                    </a:lnTo>
                    <a:lnTo>
                      <a:pt x="0" y="46"/>
                    </a:lnTo>
                    <a:lnTo>
                      <a:pt x="4" y="41"/>
                    </a:lnTo>
                    <a:lnTo>
                      <a:pt x="0" y="46"/>
                    </a:lnTo>
                    <a:lnTo>
                      <a:pt x="1" y="49"/>
                    </a:lnTo>
                    <a:lnTo>
                      <a:pt x="4" y="50"/>
                    </a:lnTo>
                    <a:lnTo>
                      <a:pt x="7" y="49"/>
                    </a:lnTo>
                    <a:lnTo>
                      <a:pt x="9" y="46"/>
                    </a:lnTo>
                    <a:lnTo>
                      <a:pt x="4"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03" name="Freeform 705"/>
              <p:cNvSpPr>
                <a:spLocks/>
              </p:cNvSpPr>
              <p:nvPr/>
            </p:nvSpPr>
            <p:spPr bwMode="auto">
              <a:xfrm>
                <a:off x="2868" y="4286"/>
                <a:ext cx="14" cy="3"/>
              </a:xfrm>
              <a:custGeom>
                <a:avLst/>
                <a:gdLst>
                  <a:gd name="T0" fmla="*/ 0 w 43"/>
                  <a:gd name="T1" fmla="*/ 0 h 10"/>
                  <a:gd name="T2" fmla="*/ 0 w 43"/>
                  <a:gd name="T3" fmla="*/ 0 h 10"/>
                  <a:gd name="T4" fmla="*/ 0 w 43"/>
                  <a:gd name="T5" fmla="*/ 0 h 10"/>
                  <a:gd name="T6" fmla="*/ 0 w 43"/>
                  <a:gd name="T7" fmla="*/ 0 h 10"/>
                  <a:gd name="T8" fmla="*/ 0 w 43"/>
                  <a:gd name="T9" fmla="*/ 0 h 10"/>
                  <a:gd name="T10" fmla="*/ 0 w 43"/>
                  <a:gd name="T11" fmla="*/ 0 h 10"/>
                  <a:gd name="T12" fmla="*/ 0 w 43"/>
                  <a:gd name="T13" fmla="*/ 0 h 10"/>
                  <a:gd name="T14" fmla="*/ 0 w 43"/>
                  <a:gd name="T15" fmla="*/ 0 h 10"/>
                  <a:gd name="T16" fmla="*/ 0 w 43"/>
                  <a:gd name="T17" fmla="*/ 0 h 10"/>
                  <a:gd name="T18" fmla="*/ 0 w 43"/>
                  <a:gd name="T19" fmla="*/ 0 h 10"/>
                  <a:gd name="T20" fmla="*/ 0 w 43"/>
                  <a:gd name="T21" fmla="*/ 0 h 10"/>
                  <a:gd name="T22" fmla="*/ 0 w 43"/>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 h="10">
                    <a:moveTo>
                      <a:pt x="1" y="5"/>
                    </a:moveTo>
                    <a:lnTo>
                      <a:pt x="6" y="10"/>
                    </a:lnTo>
                    <a:lnTo>
                      <a:pt x="43" y="10"/>
                    </a:lnTo>
                    <a:lnTo>
                      <a:pt x="43" y="0"/>
                    </a:lnTo>
                    <a:lnTo>
                      <a:pt x="6" y="0"/>
                    </a:lnTo>
                    <a:lnTo>
                      <a:pt x="10" y="5"/>
                    </a:lnTo>
                    <a:lnTo>
                      <a:pt x="6" y="0"/>
                    </a:lnTo>
                    <a:lnTo>
                      <a:pt x="1" y="1"/>
                    </a:lnTo>
                    <a:lnTo>
                      <a:pt x="0" y="5"/>
                    </a:lnTo>
                    <a:lnTo>
                      <a:pt x="1" y="9"/>
                    </a:lnTo>
                    <a:lnTo>
                      <a:pt x="6" y="10"/>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04" name="Freeform 706"/>
              <p:cNvSpPr>
                <a:spLocks/>
              </p:cNvSpPr>
              <p:nvPr/>
            </p:nvSpPr>
            <p:spPr bwMode="auto">
              <a:xfrm>
                <a:off x="2868" y="4268"/>
                <a:ext cx="12" cy="20"/>
              </a:xfrm>
              <a:custGeom>
                <a:avLst/>
                <a:gdLst>
                  <a:gd name="T0" fmla="*/ 0 w 35"/>
                  <a:gd name="T1" fmla="*/ 0 h 59"/>
                  <a:gd name="T2" fmla="*/ 0 w 35"/>
                  <a:gd name="T3" fmla="*/ 0 h 59"/>
                  <a:gd name="T4" fmla="*/ 0 w 35"/>
                  <a:gd name="T5" fmla="*/ 0 h 59"/>
                  <a:gd name="T6" fmla="*/ 0 w 35"/>
                  <a:gd name="T7" fmla="*/ 0 h 59"/>
                  <a:gd name="T8" fmla="*/ 0 w 35"/>
                  <a:gd name="T9" fmla="*/ 0 h 59"/>
                  <a:gd name="T10" fmla="*/ 0 w 35"/>
                  <a:gd name="T11" fmla="*/ 0 h 59"/>
                  <a:gd name="T12" fmla="*/ 0 w 35"/>
                  <a:gd name="T13" fmla="*/ 0 h 59"/>
                  <a:gd name="T14" fmla="*/ 0 w 35"/>
                  <a:gd name="T15" fmla="*/ 0 h 59"/>
                  <a:gd name="T16" fmla="*/ 0 w 35"/>
                  <a:gd name="T17" fmla="*/ 0 h 59"/>
                  <a:gd name="T18" fmla="*/ 0 w 35"/>
                  <a:gd name="T19" fmla="*/ 0 h 59"/>
                  <a:gd name="T20" fmla="*/ 0 w 35"/>
                  <a:gd name="T21" fmla="*/ 0 h 59"/>
                  <a:gd name="T22" fmla="*/ 0 w 35"/>
                  <a:gd name="T23" fmla="*/ 0 h 59"/>
                  <a:gd name="T24" fmla="*/ 0 w 35"/>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59">
                    <a:moveTo>
                      <a:pt x="32" y="0"/>
                    </a:moveTo>
                    <a:lnTo>
                      <a:pt x="32" y="0"/>
                    </a:lnTo>
                    <a:lnTo>
                      <a:pt x="18" y="10"/>
                    </a:lnTo>
                    <a:lnTo>
                      <a:pt x="6" y="25"/>
                    </a:lnTo>
                    <a:lnTo>
                      <a:pt x="0" y="44"/>
                    </a:lnTo>
                    <a:lnTo>
                      <a:pt x="0" y="59"/>
                    </a:lnTo>
                    <a:lnTo>
                      <a:pt x="9" y="59"/>
                    </a:lnTo>
                    <a:lnTo>
                      <a:pt x="9" y="44"/>
                    </a:lnTo>
                    <a:lnTo>
                      <a:pt x="15" y="28"/>
                    </a:lnTo>
                    <a:lnTo>
                      <a:pt x="23" y="16"/>
                    </a:lnTo>
                    <a:lnTo>
                      <a:pt x="35" y="8"/>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05" name="Freeform 707"/>
              <p:cNvSpPr>
                <a:spLocks/>
              </p:cNvSpPr>
              <p:nvPr/>
            </p:nvSpPr>
            <p:spPr bwMode="auto">
              <a:xfrm>
                <a:off x="2879" y="4246"/>
                <a:ext cx="38" cy="25"/>
              </a:xfrm>
              <a:custGeom>
                <a:avLst/>
                <a:gdLst>
                  <a:gd name="T0" fmla="*/ 0 w 114"/>
                  <a:gd name="T1" fmla="*/ 0 h 73"/>
                  <a:gd name="T2" fmla="*/ 0 w 114"/>
                  <a:gd name="T3" fmla="*/ 0 h 73"/>
                  <a:gd name="T4" fmla="*/ 0 w 114"/>
                  <a:gd name="T5" fmla="*/ 0 h 73"/>
                  <a:gd name="T6" fmla="*/ 0 w 114"/>
                  <a:gd name="T7" fmla="*/ 0 h 73"/>
                  <a:gd name="T8" fmla="*/ 0 w 114"/>
                  <a:gd name="T9" fmla="*/ 0 h 73"/>
                  <a:gd name="T10" fmla="*/ 0 w 114"/>
                  <a:gd name="T11" fmla="*/ 0 h 73"/>
                  <a:gd name="T12" fmla="*/ 0 w 114"/>
                  <a:gd name="T13" fmla="*/ 0 h 73"/>
                  <a:gd name="T14" fmla="*/ 0 w 114"/>
                  <a:gd name="T15" fmla="*/ 0 h 73"/>
                  <a:gd name="T16" fmla="*/ 0 w 114"/>
                  <a:gd name="T17" fmla="*/ 0 h 73"/>
                  <a:gd name="T18" fmla="*/ 0 w 114"/>
                  <a:gd name="T19" fmla="*/ 0 h 73"/>
                  <a:gd name="T20" fmla="*/ 0 w 114"/>
                  <a:gd name="T21" fmla="*/ 0 h 73"/>
                  <a:gd name="T22" fmla="*/ 0 w 114"/>
                  <a:gd name="T23" fmla="*/ 0 h 73"/>
                  <a:gd name="T24" fmla="*/ 0 w 114"/>
                  <a:gd name="T25" fmla="*/ 0 h 73"/>
                  <a:gd name="T26" fmla="*/ 0 w 114"/>
                  <a:gd name="T27" fmla="*/ 0 h 73"/>
                  <a:gd name="T28" fmla="*/ 0 w 114"/>
                  <a:gd name="T29" fmla="*/ 0 h 73"/>
                  <a:gd name="T30" fmla="*/ 0 w 114"/>
                  <a:gd name="T31" fmla="*/ 0 h 73"/>
                  <a:gd name="T32" fmla="*/ 0 w 114"/>
                  <a:gd name="T33" fmla="*/ 0 h 73"/>
                  <a:gd name="T34" fmla="*/ 0 w 114"/>
                  <a:gd name="T35" fmla="*/ 0 h 73"/>
                  <a:gd name="T36" fmla="*/ 0 w 114"/>
                  <a:gd name="T37" fmla="*/ 0 h 73"/>
                  <a:gd name="T38" fmla="*/ 0 w 114"/>
                  <a:gd name="T39" fmla="*/ 0 h 73"/>
                  <a:gd name="T40" fmla="*/ 0 w 114"/>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73">
                    <a:moveTo>
                      <a:pt x="105" y="0"/>
                    </a:moveTo>
                    <a:lnTo>
                      <a:pt x="105" y="0"/>
                    </a:lnTo>
                    <a:lnTo>
                      <a:pt x="100" y="4"/>
                    </a:lnTo>
                    <a:lnTo>
                      <a:pt x="92" y="13"/>
                    </a:lnTo>
                    <a:lnTo>
                      <a:pt x="77" y="23"/>
                    </a:lnTo>
                    <a:lnTo>
                      <a:pt x="60" y="34"/>
                    </a:lnTo>
                    <a:lnTo>
                      <a:pt x="42" y="43"/>
                    </a:lnTo>
                    <a:lnTo>
                      <a:pt x="23" y="52"/>
                    </a:lnTo>
                    <a:lnTo>
                      <a:pt x="10" y="61"/>
                    </a:lnTo>
                    <a:lnTo>
                      <a:pt x="0" y="65"/>
                    </a:lnTo>
                    <a:lnTo>
                      <a:pt x="3" y="73"/>
                    </a:lnTo>
                    <a:lnTo>
                      <a:pt x="13" y="69"/>
                    </a:lnTo>
                    <a:lnTo>
                      <a:pt x="29" y="61"/>
                    </a:lnTo>
                    <a:lnTo>
                      <a:pt x="45" y="51"/>
                    </a:lnTo>
                    <a:lnTo>
                      <a:pt x="66" y="42"/>
                    </a:lnTo>
                    <a:lnTo>
                      <a:pt x="83" y="31"/>
                    </a:lnTo>
                    <a:lnTo>
                      <a:pt x="98" y="19"/>
                    </a:lnTo>
                    <a:lnTo>
                      <a:pt x="109" y="9"/>
                    </a:lnTo>
                    <a:lnTo>
                      <a:pt x="114" y="0"/>
                    </a:lnTo>
                    <a:lnTo>
                      <a:pt x="10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06" name="Freeform 708"/>
              <p:cNvSpPr>
                <a:spLocks/>
              </p:cNvSpPr>
              <p:nvPr/>
            </p:nvSpPr>
            <p:spPr bwMode="auto">
              <a:xfrm>
                <a:off x="2914" y="4165"/>
                <a:ext cx="10" cy="81"/>
              </a:xfrm>
              <a:custGeom>
                <a:avLst/>
                <a:gdLst>
                  <a:gd name="T0" fmla="*/ 0 w 29"/>
                  <a:gd name="T1" fmla="*/ 0 h 244"/>
                  <a:gd name="T2" fmla="*/ 0 w 29"/>
                  <a:gd name="T3" fmla="*/ 0 h 244"/>
                  <a:gd name="T4" fmla="*/ 0 w 29"/>
                  <a:gd name="T5" fmla="*/ 0 h 244"/>
                  <a:gd name="T6" fmla="*/ 0 w 29"/>
                  <a:gd name="T7" fmla="*/ 0 h 244"/>
                  <a:gd name="T8" fmla="*/ 0 w 29"/>
                  <a:gd name="T9" fmla="*/ 0 h 244"/>
                  <a:gd name="T10" fmla="*/ 0 w 29"/>
                  <a:gd name="T11" fmla="*/ 0 h 244"/>
                  <a:gd name="T12" fmla="*/ 0 w 29"/>
                  <a:gd name="T13" fmla="*/ 0 h 244"/>
                  <a:gd name="T14" fmla="*/ 0 w 29"/>
                  <a:gd name="T15" fmla="*/ 0 h 244"/>
                  <a:gd name="T16" fmla="*/ 0 w 29"/>
                  <a:gd name="T17" fmla="*/ 0 h 244"/>
                  <a:gd name="T18" fmla="*/ 0 w 29"/>
                  <a:gd name="T19" fmla="*/ 0 h 244"/>
                  <a:gd name="T20" fmla="*/ 0 w 29"/>
                  <a:gd name="T21" fmla="*/ 0 h 244"/>
                  <a:gd name="T22" fmla="*/ 0 w 29"/>
                  <a:gd name="T23" fmla="*/ 0 h 244"/>
                  <a:gd name="T24" fmla="*/ 0 w 29"/>
                  <a:gd name="T25" fmla="*/ 0 h 244"/>
                  <a:gd name="T26" fmla="*/ 0 w 29"/>
                  <a:gd name="T27" fmla="*/ 0 h 244"/>
                  <a:gd name="T28" fmla="*/ 0 w 29"/>
                  <a:gd name="T29" fmla="*/ 0 h 244"/>
                  <a:gd name="T30" fmla="*/ 0 w 29"/>
                  <a:gd name="T31" fmla="*/ 0 h 244"/>
                  <a:gd name="T32" fmla="*/ 0 w 29"/>
                  <a:gd name="T33" fmla="*/ 0 h 244"/>
                  <a:gd name="T34" fmla="*/ 0 w 29"/>
                  <a:gd name="T35" fmla="*/ 0 h 2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244">
                    <a:moveTo>
                      <a:pt x="17" y="4"/>
                    </a:moveTo>
                    <a:lnTo>
                      <a:pt x="19" y="4"/>
                    </a:lnTo>
                    <a:lnTo>
                      <a:pt x="14" y="48"/>
                    </a:lnTo>
                    <a:lnTo>
                      <a:pt x="9" y="125"/>
                    </a:lnTo>
                    <a:lnTo>
                      <a:pt x="3" y="202"/>
                    </a:lnTo>
                    <a:lnTo>
                      <a:pt x="0" y="244"/>
                    </a:lnTo>
                    <a:lnTo>
                      <a:pt x="9" y="244"/>
                    </a:lnTo>
                    <a:lnTo>
                      <a:pt x="11" y="202"/>
                    </a:lnTo>
                    <a:lnTo>
                      <a:pt x="17" y="125"/>
                    </a:lnTo>
                    <a:lnTo>
                      <a:pt x="23" y="48"/>
                    </a:lnTo>
                    <a:lnTo>
                      <a:pt x="27" y="4"/>
                    </a:lnTo>
                    <a:lnTo>
                      <a:pt x="29" y="4"/>
                    </a:lnTo>
                    <a:lnTo>
                      <a:pt x="27" y="4"/>
                    </a:lnTo>
                    <a:lnTo>
                      <a:pt x="26" y="1"/>
                    </a:lnTo>
                    <a:lnTo>
                      <a:pt x="23" y="0"/>
                    </a:lnTo>
                    <a:lnTo>
                      <a:pt x="20" y="1"/>
                    </a:lnTo>
                    <a:lnTo>
                      <a:pt x="19" y="4"/>
                    </a:lnTo>
                    <a:lnTo>
                      <a:pt x="1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07" name="Freeform 709"/>
              <p:cNvSpPr>
                <a:spLocks/>
              </p:cNvSpPr>
              <p:nvPr/>
            </p:nvSpPr>
            <p:spPr bwMode="auto">
              <a:xfrm>
                <a:off x="2920" y="4151"/>
                <a:ext cx="5" cy="15"/>
              </a:xfrm>
              <a:custGeom>
                <a:avLst/>
                <a:gdLst>
                  <a:gd name="T0" fmla="*/ 0 w 15"/>
                  <a:gd name="T1" fmla="*/ 0 h 47"/>
                  <a:gd name="T2" fmla="*/ 0 w 15"/>
                  <a:gd name="T3" fmla="*/ 0 h 47"/>
                  <a:gd name="T4" fmla="*/ 0 w 15"/>
                  <a:gd name="T5" fmla="*/ 0 h 47"/>
                  <a:gd name="T6" fmla="*/ 0 w 15"/>
                  <a:gd name="T7" fmla="*/ 0 h 47"/>
                  <a:gd name="T8" fmla="*/ 0 w 15"/>
                  <a:gd name="T9" fmla="*/ 0 h 47"/>
                  <a:gd name="T10" fmla="*/ 0 w 15"/>
                  <a:gd name="T11" fmla="*/ 0 h 47"/>
                  <a:gd name="T12" fmla="*/ 0 w 15"/>
                  <a:gd name="T13" fmla="*/ 0 h 47"/>
                  <a:gd name="T14" fmla="*/ 0 w 15"/>
                  <a:gd name="T15" fmla="*/ 0 h 47"/>
                  <a:gd name="T16" fmla="*/ 0 w 15"/>
                  <a:gd name="T17" fmla="*/ 0 h 47"/>
                  <a:gd name="T18" fmla="*/ 0 w 15"/>
                  <a:gd name="T19" fmla="*/ 0 h 47"/>
                  <a:gd name="T20" fmla="*/ 0 w 15"/>
                  <a:gd name="T21" fmla="*/ 0 h 47"/>
                  <a:gd name="T22" fmla="*/ 0 w 15"/>
                  <a:gd name="T23" fmla="*/ 0 h 47"/>
                  <a:gd name="T24" fmla="*/ 0 w 15"/>
                  <a:gd name="T25" fmla="*/ 0 h 47"/>
                  <a:gd name="T26" fmla="*/ 0 w 15"/>
                  <a:gd name="T27" fmla="*/ 0 h 47"/>
                  <a:gd name="T28" fmla="*/ 0 w 15"/>
                  <a:gd name="T29" fmla="*/ 0 h 47"/>
                  <a:gd name="T30" fmla="*/ 0 w 15"/>
                  <a:gd name="T31" fmla="*/ 0 h 47"/>
                  <a:gd name="T32" fmla="*/ 0 w 15"/>
                  <a:gd name="T33" fmla="*/ 0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47">
                    <a:moveTo>
                      <a:pt x="6" y="4"/>
                    </a:moveTo>
                    <a:lnTo>
                      <a:pt x="6" y="4"/>
                    </a:lnTo>
                    <a:lnTo>
                      <a:pt x="5" y="12"/>
                    </a:lnTo>
                    <a:lnTo>
                      <a:pt x="3" y="25"/>
                    </a:lnTo>
                    <a:lnTo>
                      <a:pt x="2" y="39"/>
                    </a:lnTo>
                    <a:lnTo>
                      <a:pt x="0" y="47"/>
                    </a:lnTo>
                    <a:lnTo>
                      <a:pt x="12" y="47"/>
                    </a:lnTo>
                    <a:lnTo>
                      <a:pt x="10" y="39"/>
                    </a:lnTo>
                    <a:lnTo>
                      <a:pt x="12" y="25"/>
                    </a:lnTo>
                    <a:lnTo>
                      <a:pt x="13" y="12"/>
                    </a:lnTo>
                    <a:lnTo>
                      <a:pt x="15" y="4"/>
                    </a:lnTo>
                    <a:lnTo>
                      <a:pt x="13" y="1"/>
                    </a:lnTo>
                    <a:lnTo>
                      <a:pt x="10" y="0"/>
                    </a:lnTo>
                    <a:lnTo>
                      <a:pt x="8" y="1"/>
                    </a:lnTo>
                    <a:lnTo>
                      <a:pt x="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08" name="Freeform 710"/>
              <p:cNvSpPr>
                <a:spLocks/>
              </p:cNvSpPr>
              <p:nvPr/>
            </p:nvSpPr>
            <p:spPr bwMode="auto">
              <a:xfrm>
                <a:off x="2922" y="4129"/>
                <a:ext cx="5" cy="23"/>
              </a:xfrm>
              <a:custGeom>
                <a:avLst/>
                <a:gdLst>
                  <a:gd name="T0" fmla="*/ 0 w 16"/>
                  <a:gd name="T1" fmla="*/ 0 h 69"/>
                  <a:gd name="T2" fmla="*/ 0 w 16"/>
                  <a:gd name="T3" fmla="*/ 0 h 69"/>
                  <a:gd name="T4" fmla="*/ 0 w 16"/>
                  <a:gd name="T5" fmla="*/ 0 h 69"/>
                  <a:gd name="T6" fmla="*/ 0 w 16"/>
                  <a:gd name="T7" fmla="*/ 0 h 69"/>
                  <a:gd name="T8" fmla="*/ 0 w 16"/>
                  <a:gd name="T9" fmla="*/ 0 h 69"/>
                  <a:gd name="T10" fmla="*/ 0 w 16"/>
                  <a:gd name="T11" fmla="*/ 0 h 69"/>
                  <a:gd name="T12" fmla="*/ 0 w 16"/>
                  <a:gd name="T13" fmla="*/ 0 h 69"/>
                  <a:gd name="T14" fmla="*/ 0 w 16"/>
                  <a:gd name="T15" fmla="*/ 0 h 69"/>
                  <a:gd name="T16" fmla="*/ 0 w 16"/>
                  <a:gd name="T17" fmla="*/ 0 h 69"/>
                  <a:gd name="T18" fmla="*/ 0 w 16"/>
                  <a:gd name="T19" fmla="*/ 0 h 69"/>
                  <a:gd name="T20" fmla="*/ 0 w 16"/>
                  <a:gd name="T21" fmla="*/ 0 h 69"/>
                  <a:gd name="T22" fmla="*/ 0 w 16"/>
                  <a:gd name="T23" fmla="*/ 0 h 69"/>
                  <a:gd name="T24" fmla="*/ 0 w 16"/>
                  <a:gd name="T25" fmla="*/ 0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69">
                    <a:moveTo>
                      <a:pt x="7" y="0"/>
                    </a:moveTo>
                    <a:lnTo>
                      <a:pt x="7" y="0"/>
                    </a:lnTo>
                    <a:lnTo>
                      <a:pt x="6" y="13"/>
                    </a:lnTo>
                    <a:lnTo>
                      <a:pt x="4" y="34"/>
                    </a:lnTo>
                    <a:lnTo>
                      <a:pt x="2" y="54"/>
                    </a:lnTo>
                    <a:lnTo>
                      <a:pt x="0" y="69"/>
                    </a:lnTo>
                    <a:lnTo>
                      <a:pt x="9" y="69"/>
                    </a:lnTo>
                    <a:lnTo>
                      <a:pt x="10" y="54"/>
                    </a:lnTo>
                    <a:lnTo>
                      <a:pt x="13" y="34"/>
                    </a:lnTo>
                    <a:lnTo>
                      <a:pt x="15" y="13"/>
                    </a:lnTo>
                    <a:lnTo>
                      <a:pt x="16"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09" name="Freeform 711"/>
              <p:cNvSpPr>
                <a:spLocks/>
              </p:cNvSpPr>
              <p:nvPr/>
            </p:nvSpPr>
            <p:spPr bwMode="auto">
              <a:xfrm>
                <a:off x="2924" y="4109"/>
                <a:ext cx="6" cy="20"/>
              </a:xfrm>
              <a:custGeom>
                <a:avLst/>
                <a:gdLst>
                  <a:gd name="T0" fmla="*/ 0 w 19"/>
                  <a:gd name="T1" fmla="*/ 0 h 61"/>
                  <a:gd name="T2" fmla="*/ 0 w 19"/>
                  <a:gd name="T3" fmla="*/ 0 h 61"/>
                  <a:gd name="T4" fmla="*/ 0 w 19"/>
                  <a:gd name="T5" fmla="*/ 0 h 61"/>
                  <a:gd name="T6" fmla="*/ 0 w 19"/>
                  <a:gd name="T7" fmla="*/ 0 h 61"/>
                  <a:gd name="T8" fmla="*/ 0 w 19"/>
                  <a:gd name="T9" fmla="*/ 0 h 61"/>
                  <a:gd name="T10" fmla="*/ 0 w 19"/>
                  <a:gd name="T11" fmla="*/ 0 h 61"/>
                  <a:gd name="T12" fmla="*/ 0 w 19"/>
                  <a:gd name="T13" fmla="*/ 0 h 61"/>
                  <a:gd name="T14" fmla="*/ 0 w 19"/>
                  <a:gd name="T15" fmla="*/ 0 h 61"/>
                  <a:gd name="T16" fmla="*/ 0 w 19"/>
                  <a:gd name="T17" fmla="*/ 0 h 61"/>
                  <a:gd name="T18" fmla="*/ 0 w 19"/>
                  <a:gd name="T19" fmla="*/ 0 h 61"/>
                  <a:gd name="T20" fmla="*/ 0 w 19"/>
                  <a:gd name="T21" fmla="*/ 0 h 61"/>
                  <a:gd name="T22" fmla="*/ 0 w 19"/>
                  <a:gd name="T23" fmla="*/ 0 h 61"/>
                  <a:gd name="T24" fmla="*/ 0 w 19"/>
                  <a:gd name="T25" fmla="*/ 0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61">
                    <a:moveTo>
                      <a:pt x="8" y="0"/>
                    </a:moveTo>
                    <a:lnTo>
                      <a:pt x="8" y="0"/>
                    </a:lnTo>
                    <a:lnTo>
                      <a:pt x="8" y="12"/>
                    </a:lnTo>
                    <a:lnTo>
                      <a:pt x="5" y="30"/>
                    </a:lnTo>
                    <a:lnTo>
                      <a:pt x="2" y="49"/>
                    </a:lnTo>
                    <a:lnTo>
                      <a:pt x="0" y="61"/>
                    </a:lnTo>
                    <a:lnTo>
                      <a:pt x="9" y="61"/>
                    </a:lnTo>
                    <a:lnTo>
                      <a:pt x="11" y="49"/>
                    </a:lnTo>
                    <a:lnTo>
                      <a:pt x="13" y="30"/>
                    </a:lnTo>
                    <a:lnTo>
                      <a:pt x="16" y="12"/>
                    </a:lnTo>
                    <a:lnTo>
                      <a:pt x="19"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10" name="Freeform 712"/>
              <p:cNvSpPr>
                <a:spLocks/>
              </p:cNvSpPr>
              <p:nvPr/>
            </p:nvSpPr>
            <p:spPr bwMode="auto">
              <a:xfrm>
                <a:off x="2927" y="4089"/>
                <a:ext cx="7" cy="20"/>
              </a:xfrm>
              <a:custGeom>
                <a:avLst/>
                <a:gdLst>
                  <a:gd name="T0" fmla="*/ 0 w 23"/>
                  <a:gd name="T1" fmla="*/ 0 h 58"/>
                  <a:gd name="T2" fmla="*/ 0 w 23"/>
                  <a:gd name="T3" fmla="*/ 0 h 58"/>
                  <a:gd name="T4" fmla="*/ 0 w 23"/>
                  <a:gd name="T5" fmla="*/ 0 h 58"/>
                  <a:gd name="T6" fmla="*/ 0 w 23"/>
                  <a:gd name="T7" fmla="*/ 0 h 58"/>
                  <a:gd name="T8" fmla="*/ 0 w 23"/>
                  <a:gd name="T9" fmla="*/ 0 h 58"/>
                  <a:gd name="T10" fmla="*/ 0 w 23"/>
                  <a:gd name="T11" fmla="*/ 0 h 58"/>
                  <a:gd name="T12" fmla="*/ 0 w 23"/>
                  <a:gd name="T13" fmla="*/ 0 h 58"/>
                  <a:gd name="T14" fmla="*/ 0 w 23"/>
                  <a:gd name="T15" fmla="*/ 0 h 58"/>
                  <a:gd name="T16" fmla="*/ 0 w 23"/>
                  <a:gd name="T17" fmla="*/ 0 h 58"/>
                  <a:gd name="T18" fmla="*/ 0 w 23"/>
                  <a:gd name="T19" fmla="*/ 0 h 58"/>
                  <a:gd name="T20" fmla="*/ 0 w 23"/>
                  <a:gd name="T21" fmla="*/ 0 h 58"/>
                  <a:gd name="T22" fmla="*/ 0 w 23"/>
                  <a:gd name="T23" fmla="*/ 0 h 58"/>
                  <a:gd name="T24" fmla="*/ 0 w 23"/>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58">
                    <a:moveTo>
                      <a:pt x="14" y="0"/>
                    </a:moveTo>
                    <a:lnTo>
                      <a:pt x="14" y="0"/>
                    </a:lnTo>
                    <a:lnTo>
                      <a:pt x="11" y="14"/>
                    </a:lnTo>
                    <a:lnTo>
                      <a:pt x="7" y="30"/>
                    </a:lnTo>
                    <a:lnTo>
                      <a:pt x="3" y="46"/>
                    </a:lnTo>
                    <a:lnTo>
                      <a:pt x="0" y="58"/>
                    </a:lnTo>
                    <a:lnTo>
                      <a:pt x="11" y="58"/>
                    </a:lnTo>
                    <a:lnTo>
                      <a:pt x="11" y="46"/>
                    </a:lnTo>
                    <a:lnTo>
                      <a:pt x="16" y="30"/>
                    </a:lnTo>
                    <a:lnTo>
                      <a:pt x="20" y="14"/>
                    </a:lnTo>
                    <a:lnTo>
                      <a:pt x="23"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11" name="Freeform 713"/>
              <p:cNvSpPr>
                <a:spLocks/>
              </p:cNvSpPr>
              <p:nvPr/>
            </p:nvSpPr>
            <p:spPr bwMode="auto">
              <a:xfrm>
                <a:off x="2931" y="4062"/>
                <a:ext cx="9" cy="27"/>
              </a:xfrm>
              <a:custGeom>
                <a:avLst/>
                <a:gdLst>
                  <a:gd name="T0" fmla="*/ 0 w 26"/>
                  <a:gd name="T1" fmla="*/ 0 h 81"/>
                  <a:gd name="T2" fmla="*/ 0 w 26"/>
                  <a:gd name="T3" fmla="*/ 0 h 81"/>
                  <a:gd name="T4" fmla="*/ 0 w 26"/>
                  <a:gd name="T5" fmla="*/ 0 h 81"/>
                  <a:gd name="T6" fmla="*/ 0 w 26"/>
                  <a:gd name="T7" fmla="*/ 0 h 81"/>
                  <a:gd name="T8" fmla="*/ 0 w 26"/>
                  <a:gd name="T9" fmla="*/ 0 h 81"/>
                  <a:gd name="T10" fmla="*/ 0 w 26"/>
                  <a:gd name="T11" fmla="*/ 0 h 81"/>
                  <a:gd name="T12" fmla="*/ 0 w 26"/>
                  <a:gd name="T13" fmla="*/ 0 h 81"/>
                  <a:gd name="T14" fmla="*/ 0 w 26"/>
                  <a:gd name="T15" fmla="*/ 0 h 81"/>
                  <a:gd name="T16" fmla="*/ 0 w 26"/>
                  <a:gd name="T17" fmla="*/ 0 h 81"/>
                  <a:gd name="T18" fmla="*/ 0 w 26"/>
                  <a:gd name="T19" fmla="*/ 0 h 81"/>
                  <a:gd name="T20" fmla="*/ 0 w 26"/>
                  <a:gd name="T21" fmla="*/ 0 h 81"/>
                  <a:gd name="T22" fmla="*/ 0 w 26"/>
                  <a:gd name="T23" fmla="*/ 0 h 81"/>
                  <a:gd name="T24" fmla="*/ 0 w 26"/>
                  <a:gd name="T25" fmla="*/ 0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81">
                    <a:moveTo>
                      <a:pt x="18" y="0"/>
                    </a:moveTo>
                    <a:lnTo>
                      <a:pt x="18" y="0"/>
                    </a:lnTo>
                    <a:lnTo>
                      <a:pt x="15" y="15"/>
                    </a:lnTo>
                    <a:lnTo>
                      <a:pt x="9" y="39"/>
                    </a:lnTo>
                    <a:lnTo>
                      <a:pt x="3" y="65"/>
                    </a:lnTo>
                    <a:lnTo>
                      <a:pt x="0" y="81"/>
                    </a:lnTo>
                    <a:lnTo>
                      <a:pt x="9" y="81"/>
                    </a:lnTo>
                    <a:lnTo>
                      <a:pt x="12" y="65"/>
                    </a:lnTo>
                    <a:lnTo>
                      <a:pt x="18" y="39"/>
                    </a:lnTo>
                    <a:lnTo>
                      <a:pt x="23" y="15"/>
                    </a:lnTo>
                    <a:lnTo>
                      <a:pt x="26" y="0"/>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12" name="Freeform 714"/>
              <p:cNvSpPr>
                <a:spLocks/>
              </p:cNvSpPr>
              <p:nvPr/>
            </p:nvSpPr>
            <p:spPr bwMode="auto">
              <a:xfrm>
                <a:off x="2937" y="4033"/>
                <a:ext cx="8" cy="29"/>
              </a:xfrm>
              <a:custGeom>
                <a:avLst/>
                <a:gdLst>
                  <a:gd name="T0" fmla="*/ 0 w 24"/>
                  <a:gd name="T1" fmla="*/ 0 h 89"/>
                  <a:gd name="T2" fmla="*/ 0 w 24"/>
                  <a:gd name="T3" fmla="*/ 0 h 89"/>
                  <a:gd name="T4" fmla="*/ 0 w 24"/>
                  <a:gd name="T5" fmla="*/ 0 h 89"/>
                  <a:gd name="T6" fmla="*/ 0 w 24"/>
                  <a:gd name="T7" fmla="*/ 0 h 89"/>
                  <a:gd name="T8" fmla="*/ 0 w 24"/>
                  <a:gd name="T9" fmla="*/ 0 h 89"/>
                  <a:gd name="T10" fmla="*/ 0 w 24"/>
                  <a:gd name="T11" fmla="*/ 0 h 89"/>
                  <a:gd name="T12" fmla="*/ 0 w 24"/>
                  <a:gd name="T13" fmla="*/ 0 h 89"/>
                  <a:gd name="T14" fmla="*/ 0 w 24"/>
                  <a:gd name="T15" fmla="*/ 0 h 89"/>
                  <a:gd name="T16" fmla="*/ 0 w 24"/>
                  <a:gd name="T17" fmla="*/ 0 h 89"/>
                  <a:gd name="T18" fmla="*/ 0 w 24"/>
                  <a:gd name="T19" fmla="*/ 0 h 89"/>
                  <a:gd name="T20" fmla="*/ 0 w 24"/>
                  <a:gd name="T21" fmla="*/ 0 h 89"/>
                  <a:gd name="T22" fmla="*/ 0 w 24"/>
                  <a:gd name="T23" fmla="*/ 0 h 89"/>
                  <a:gd name="T24" fmla="*/ 0 w 24"/>
                  <a:gd name="T25" fmla="*/ 0 h 89"/>
                  <a:gd name="T26" fmla="*/ 0 w 24"/>
                  <a:gd name="T27" fmla="*/ 0 h 89"/>
                  <a:gd name="T28" fmla="*/ 0 w 24"/>
                  <a:gd name="T29" fmla="*/ 0 h 89"/>
                  <a:gd name="T30" fmla="*/ 0 w 24"/>
                  <a:gd name="T31" fmla="*/ 0 h 89"/>
                  <a:gd name="T32" fmla="*/ 0 w 24"/>
                  <a:gd name="T33" fmla="*/ 0 h 89"/>
                  <a:gd name="T34" fmla="*/ 0 w 24"/>
                  <a:gd name="T35" fmla="*/ 0 h 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89">
                    <a:moveTo>
                      <a:pt x="14" y="4"/>
                    </a:moveTo>
                    <a:lnTo>
                      <a:pt x="13" y="6"/>
                    </a:lnTo>
                    <a:lnTo>
                      <a:pt x="13" y="22"/>
                    </a:lnTo>
                    <a:lnTo>
                      <a:pt x="7" y="47"/>
                    </a:lnTo>
                    <a:lnTo>
                      <a:pt x="3" y="73"/>
                    </a:lnTo>
                    <a:lnTo>
                      <a:pt x="0" y="89"/>
                    </a:lnTo>
                    <a:lnTo>
                      <a:pt x="8" y="89"/>
                    </a:lnTo>
                    <a:lnTo>
                      <a:pt x="11" y="73"/>
                    </a:lnTo>
                    <a:lnTo>
                      <a:pt x="16" y="47"/>
                    </a:lnTo>
                    <a:lnTo>
                      <a:pt x="21" y="22"/>
                    </a:lnTo>
                    <a:lnTo>
                      <a:pt x="24" y="6"/>
                    </a:lnTo>
                    <a:lnTo>
                      <a:pt x="23" y="7"/>
                    </a:lnTo>
                    <a:lnTo>
                      <a:pt x="24" y="6"/>
                    </a:lnTo>
                    <a:lnTo>
                      <a:pt x="23" y="2"/>
                    </a:lnTo>
                    <a:lnTo>
                      <a:pt x="19" y="0"/>
                    </a:lnTo>
                    <a:lnTo>
                      <a:pt x="14" y="2"/>
                    </a:lnTo>
                    <a:lnTo>
                      <a:pt x="13" y="6"/>
                    </a:lnTo>
                    <a:lnTo>
                      <a:pt x="1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13" name="Freeform 715"/>
              <p:cNvSpPr>
                <a:spLocks/>
              </p:cNvSpPr>
              <p:nvPr/>
            </p:nvSpPr>
            <p:spPr bwMode="auto">
              <a:xfrm>
                <a:off x="2942" y="4011"/>
                <a:ext cx="11" cy="24"/>
              </a:xfrm>
              <a:custGeom>
                <a:avLst/>
                <a:gdLst>
                  <a:gd name="T0" fmla="*/ 0 w 34"/>
                  <a:gd name="T1" fmla="*/ 0 h 71"/>
                  <a:gd name="T2" fmla="*/ 0 w 34"/>
                  <a:gd name="T3" fmla="*/ 0 h 71"/>
                  <a:gd name="T4" fmla="*/ 0 w 34"/>
                  <a:gd name="T5" fmla="*/ 0 h 71"/>
                  <a:gd name="T6" fmla="*/ 0 w 34"/>
                  <a:gd name="T7" fmla="*/ 0 h 71"/>
                  <a:gd name="T8" fmla="*/ 0 w 34"/>
                  <a:gd name="T9" fmla="*/ 0 h 71"/>
                  <a:gd name="T10" fmla="*/ 0 w 34"/>
                  <a:gd name="T11" fmla="*/ 0 h 71"/>
                  <a:gd name="T12" fmla="*/ 0 w 34"/>
                  <a:gd name="T13" fmla="*/ 0 h 71"/>
                  <a:gd name="T14" fmla="*/ 0 w 34"/>
                  <a:gd name="T15" fmla="*/ 0 h 71"/>
                  <a:gd name="T16" fmla="*/ 0 w 34"/>
                  <a:gd name="T17" fmla="*/ 0 h 71"/>
                  <a:gd name="T18" fmla="*/ 0 w 34"/>
                  <a:gd name="T19" fmla="*/ 0 h 71"/>
                  <a:gd name="T20" fmla="*/ 0 w 34"/>
                  <a:gd name="T21" fmla="*/ 0 h 71"/>
                  <a:gd name="T22" fmla="*/ 0 w 34"/>
                  <a:gd name="T23" fmla="*/ 0 h 71"/>
                  <a:gd name="T24" fmla="*/ 0 w 34"/>
                  <a:gd name="T25" fmla="*/ 0 h 71"/>
                  <a:gd name="T26" fmla="*/ 0 w 34"/>
                  <a:gd name="T27" fmla="*/ 0 h 71"/>
                  <a:gd name="T28" fmla="*/ 0 w 34"/>
                  <a:gd name="T29" fmla="*/ 0 h 71"/>
                  <a:gd name="T30" fmla="*/ 0 w 34"/>
                  <a:gd name="T31" fmla="*/ 0 h 71"/>
                  <a:gd name="T32" fmla="*/ 0 w 34"/>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71">
                    <a:moveTo>
                      <a:pt x="25" y="2"/>
                    </a:moveTo>
                    <a:lnTo>
                      <a:pt x="25" y="2"/>
                    </a:lnTo>
                    <a:lnTo>
                      <a:pt x="21" y="17"/>
                    </a:lnTo>
                    <a:lnTo>
                      <a:pt x="13" y="35"/>
                    </a:lnTo>
                    <a:lnTo>
                      <a:pt x="6" y="53"/>
                    </a:lnTo>
                    <a:lnTo>
                      <a:pt x="0" y="68"/>
                    </a:lnTo>
                    <a:lnTo>
                      <a:pt x="9" y="71"/>
                    </a:lnTo>
                    <a:lnTo>
                      <a:pt x="15" y="56"/>
                    </a:lnTo>
                    <a:lnTo>
                      <a:pt x="22" y="37"/>
                    </a:lnTo>
                    <a:lnTo>
                      <a:pt x="29" y="20"/>
                    </a:lnTo>
                    <a:lnTo>
                      <a:pt x="34" y="5"/>
                    </a:lnTo>
                    <a:lnTo>
                      <a:pt x="34" y="1"/>
                    </a:lnTo>
                    <a:lnTo>
                      <a:pt x="31" y="0"/>
                    </a:lnTo>
                    <a:lnTo>
                      <a:pt x="28" y="0"/>
                    </a:lnTo>
                    <a:lnTo>
                      <a:pt x="2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14" name="Freeform 716"/>
              <p:cNvSpPr>
                <a:spLocks/>
              </p:cNvSpPr>
              <p:nvPr/>
            </p:nvSpPr>
            <p:spPr bwMode="auto">
              <a:xfrm>
                <a:off x="2950" y="3996"/>
                <a:ext cx="7" cy="17"/>
              </a:xfrm>
              <a:custGeom>
                <a:avLst/>
                <a:gdLst>
                  <a:gd name="T0" fmla="*/ 0 w 20"/>
                  <a:gd name="T1" fmla="*/ 0 h 50"/>
                  <a:gd name="T2" fmla="*/ 0 w 20"/>
                  <a:gd name="T3" fmla="*/ 0 h 50"/>
                  <a:gd name="T4" fmla="*/ 0 w 20"/>
                  <a:gd name="T5" fmla="*/ 0 h 50"/>
                  <a:gd name="T6" fmla="*/ 0 w 20"/>
                  <a:gd name="T7" fmla="*/ 0 h 50"/>
                  <a:gd name="T8" fmla="*/ 0 w 20"/>
                  <a:gd name="T9" fmla="*/ 0 h 50"/>
                  <a:gd name="T10" fmla="*/ 0 w 20"/>
                  <a:gd name="T11" fmla="*/ 0 h 50"/>
                  <a:gd name="T12" fmla="*/ 0 w 20"/>
                  <a:gd name="T13" fmla="*/ 0 h 50"/>
                  <a:gd name="T14" fmla="*/ 0 w 20"/>
                  <a:gd name="T15" fmla="*/ 0 h 50"/>
                  <a:gd name="T16" fmla="*/ 0 w 20"/>
                  <a:gd name="T17" fmla="*/ 0 h 50"/>
                  <a:gd name="T18" fmla="*/ 0 w 20"/>
                  <a:gd name="T19" fmla="*/ 0 h 50"/>
                  <a:gd name="T20" fmla="*/ 0 w 20"/>
                  <a:gd name="T21" fmla="*/ 0 h 50"/>
                  <a:gd name="T22" fmla="*/ 0 w 20"/>
                  <a:gd name="T23" fmla="*/ 0 h 50"/>
                  <a:gd name="T24" fmla="*/ 0 w 20"/>
                  <a:gd name="T25" fmla="*/ 0 h 50"/>
                  <a:gd name="T26" fmla="*/ 0 w 20"/>
                  <a:gd name="T27" fmla="*/ 0 h 50"/>
                  <a:gd name="T28" fmla="*/ 0 w 20"/>
                  <a:gd name="T29" fmla="*/ 0 h 50"/>
                  <a:gd name="T30" fmla="*/ 0 w 20"/>
                  <a:gd name="T31" fmla="*/ 0 h 50"/>
                  <a:gd name="T32" fmla="*/ 0 w 20"/>
                  <a:gd name="T33" fmla="*/ 0 h 50"/>
                  <a:gd name="T34" fmla="*/ 0 w 20"/>
                  <a:gd name="T35" fmla="*/ 0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50">
                    <a:moveTo>
                      <a:pt x="20" y="3"/>
                    </a:moveTo>
                    <a:lnTo>
                      <a:pt x="11" y="4"/>
                    </a:lnTo>
                    <a:lnTo>
                      <a:pt x="10" y="12"/>
                    </a:lnTo>
                    <a:lnTo>
                      <a:pt x="6" y="26"/>
                    </a:lnTo>
                    <a:lnTo>
                      <a:pt x="3" y="39"/>
                    </a:lnTo>
                    <a:lnTo>
                      <a:pt x="0" y="47"/>
                    </a:lnTo>
                    <a:lnTo>
                      <a:pt x="9" y="50"/>
                    </a:lnTo>
                    <a:lnTo>
                      <a:pt x="11" y="39"/>
                    </a:lnTo>
                    <a:lnTo>
                      <a:pt x="14" y="26"/>
                    </a:lnTo>
                    <a:lnTo>
                      <a:pt x="19" y="12"/>
                    </a:lnTo>
                    <a:lnTo>
                      <a:pt x="20" y="4"/>
                    </a:lnTo>
                    <a:lnTo>
                      <a:pt x="11" y="5"/>
                    </a:lnTo>
                    <a:lnTo>
                      <a:pt x="20" y="4"/>
                    </a:lnTo>
                    <a:lnTo>
                      <a:pt x="19" y="1"/>
                    </a:lnTo>
                    <a:lnTo>
                      <a:pt x="16" y="0"/>
                    </a:lnTo>
                    <a:lnTo>
                      <a:pt x="13" y="1"/>
                    </a:lnTo>
                    <a:lnTo>
                      <a:pt x="11" y="4"/>
                    </a:lnTo>
                    <a:lnTo>
                      <a:pt x="2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15" name="Freeform 717"/>
              <p:cNvSpPr>
                <a:spLocks/>
              </p:cNvSpPr>
              <p:nvPr/>
            </p:nvSpPr>
            <p:spPr bwMode="auto">
              <a:xfrm>
                <a:off x="2954" y="3997"/>
                <a:ext cx="11" cy="16"/>
              </a:xfrm>
              <a:custGeom>
                <a:avLst/>
                <a:gdLst>
                  <a:gd name="T0" fmla="*/ 0 w 34"/>
                  <a:gd name="T1" fmla="*/ 0 h 46"/>
                  <a:gd name="T2" fmla="*/ 0 w 34"/>
                  <a:gd name="T3" fmla="*/ 0 h 46"/>
                  <a:gd name="T4" fmla="*/ 0 w 34"/>
                  <a:gd name="T5" fmla="*/ 0 h 46"/>
                  <a:gd name="T6" fmla="*/ 0 w 34"/>
                  <a:gd name="T7" fmla="*/ 0 h 46"/>
                  <a:gd name="T8" fmla="*/ 0 w 34"/>
                  <a:gd name="T9" fmla="*/ 0 h 46"/>
                  <a:gd name="T10" fmla="*/ 0 w 34"/>
                  <a:gd name="T11" fmla="*/ 0 h 46"/>
                  <a:gd name="T12" fmla="*/ 0 w 34"/>
                  <a:gd name="T13" fmla="*/ 0 h 46"/>
                  <a:gd name="T14" fmla="*/ 0 w 34"/>
                  <a:gd name="T15" fmla="*/ 0 h 46"/>
                  <a:gd name="T16" fmla="*/ 0 w 34"/>
                  <a:gd name="T17" fmla="*/ 0 h 46"/>
                  <a:gd name="T18" fmla="*/ 0 w 34"/>
                  <a:gd name="T19" fmla="*/ 0 h 46"/>
                  <a:gd name="T20" fmla="*/ 0 w 34"/>
                  <a:gd name="T21" fmla="*/ 0 h 46"/>
                  <a:gd name="T22" fmla="*/ 0 w 34"/>
                  <a:gd name="T23" fmla="*/ 0 h 46"/>
                  <a:gd name="T24" fmla="*/ 0 w 34"/>
                  <a:gd name="T25" fmla="*/ 0 h 46"/>
                  <a:gd name="T26" fmla="*/ 0 w 34"/>
                  <a:gd name="T27" fmla="*/ 0 h 46"/>
                  <a:gd name="T28" fmla="*/ 0 w 34"/>
                  <a:gd name="T29" fmla="*/ 0 h 46"/>
                  <a:gd name="T30" fmla="*/ 0 w 34"/>
                  <a:gd name="T31" fmla="*/ 0 h 46"/>
                  <a:gd name="T32" fmla="*/ 0 w 34"/>
                  <a:gd name="T33" fmla="*/ 0 h 46"/>
                  <a:gd name="T34" fmla="*/ 0 w 34"/>
                  <a:gd name="T35" fmla="*/ 0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 h="46">
                    <a:moveTo>
                      <a:pt x="34" y="42"/>
                    </a:moveTo>
                    <a:lnTo>
                      <a:pt x="34" y="37"/>
                    </a:lnTo>
                    <a:lnTo>
                      <a:pt x="28" y="31"/>
                    </a:lnTo>
                    <a:lnTo>
                      <a:pt x="22" y="24"/>
                    </a:lnTo>
                    <a:lnTo>
                      <a:pt x="16" y="13"/>
                    </a:lnTo>
                    <a:lnTo>
                      <a:pt x="9" y="0"/>
                    </a:lnTo>
                    <a:lnTo>
                      <a:pt x="0" y="2"/>
                    </a:lnTo>
                    <a:lnTo>
                      <a:pt x="8" y="16"/>
                    </a:lnTo>
                    <a:lnTo>
                      <a:pt x="14" y="27"/>
                    </a:lnTo>
                    <a:lnTo>
                      <a:pt x="19" y="36"/>
                    </a:lnTo>
                    <a:lnTo>
                      <a:pt x="25" y="43"/>
                    </a:lnTo>
                    <a:lnTo>
                      <a:pt x="25" y="39"/>
                    </a:lnTo>
                    <a:lnTo>
                      <a:pt x="25" y="43"/>
                    </a:lnTo>
                    <a:lnTo>
                      <a:pt x="28" y="46"/>
                    </a:lnTo>
                    <a:lnTo>
                      <a:pt x="32" y="44"/>
                    </a:lnTo>
                    <a:lnTo>
                      <a:pt x="34" y="42"/>
                    </a:lnTo>
                    <a:lnTo>
                      <a:pt x="34" y="37"/>
                    </a:lnTo>
                    <a:lnTo>
                      <a:pt x="3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16" name="Freeform 718"/>
              <p:cNvSpPr>
                <a:spLocks/>
              </p:cNvSpPr>
              <p:nvPr/>
            </p:nvSpPr>
            <p:spPr bwMode="auto">
              <a:xfrm>
                <a:off x="2954" y="4010"/>
                <a:ext cx="11" cy="29"/>
              </a:xfrm>
              <a:custGeom>
                <a:avLst/>
                <a:gdLst>
                  <a:gd name="T0" fmla="*/ 0 w 35"/>
                  <a:gd name="T1" fmla="*/ 0 h 86"/>
                  <a:gd name="T2" fmla="*/ 0 w 35"/>
                  <a:gd name="T3" fmla="*/ 0 h 86"/>
                  <a:gd name="T4" fmla="*/ 0 w 35"/>
                  <a:gd name="T5" fmla="*/ 0 h 86"/>
                  <a:gd name="T6" fmla="*/ 0 w 35"/>
                  <a:gd name="T7" fmla="*/ 0 h 86"/>
                  <a:gd name="T8" fmla="*/ 0 w 35"/>
                  <a:gd name="T9" fmla="*/ 0 h 86"/>
                  <a:gd name="T10" fmla="*/ 0 w 35"/>
                  <a:gd name="T11" fmla="*/ 0 h 86"/>
                  <a:gd name="T12" fmla="*/ 0 w 35"/>
                  <a:gd name="T13" fmla="*/ 0 h 86"/>
                  <a:gd name="T14" fmla="*/ 0 w 35"/>
                  <a:gd name="T15" fmla="*/ 0 h 86"/>
                  <a:gd name="T16" fmla="*/ 0 w 35"/>
                  <a:gd name="T17" fmla="*/ 0 h 86"/>
                  <a:gd name="T18" fmla="*/ 0 w 35"/>
                  <a:gd name="T19" fmla="*/ 0 h 86"/>
                  <a:gd name="T20" fmla="*/ 0 w 35"/>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 h="86">
                    <a:moveTo>
                      <a:pt x="9" y="86"/>
                    </a:moveTo>
                    <a:lnTo>
                      <a:pt x="13" y="74"/>
                    </a:lnTo>
                    <a:lnTo>
                      <a:pt x="19" y="50"/>
                    </a:lnTo>
                    <a:lnTo>
                      <a:pt x="28" y="24"/>
                    </a:lnTo>
                    <a:lnTo>
                      <a:pt x="35" y="3"/>
                    </a:lnTo>
                    <a:lnTo>
                      <a:pt x="26" y="0"/>
                    </a:lnTo>
                    <a:lnTo>
                      <a:pt x="19" y="21"/>
                    </a:lnTo>
                    <a:lnTo>
                      <a:pt x="10" y="47"/>
                    </a:lnTo>
                    <a:lnTo>
                      <a:pt x="4" y="71"/>
                    </a:lnTo>
                    <a:lnTo>
                      <a:pt x="0" y="83"/>
                    </a:lnTo>
                    <a:lnTo>
                      <a:pt x="9"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17" name="Freeform 719"/>
              <p:cNvSpPr>
                <a:spLocks/>
              </p:cNvSpPr>
              <p:nvPr/>
            </p:nvSpPr>
            <p:spPr bwMode="auto">
              <a:xfrm>
                <a:off x="2954" y="4038"/>
                <a:ext cx="3" cy="2"/>
              </a:xfrm>
              <a:custGeom>
                <a:avLst/>
                <a:gdLst>
                  <a:gd name="T0" fmla="*/ 0 w 9"/>
                  <a:gd name="T1" fmla="*/ 0 h 6"/>
                  <a:gd name="T2" fmla="*/ 0 w 9"/>
                  <a:gd name="T3" fmla="*/ 0 h 6"/>
                  <a:gd name="T4" fmla="*/ 0 w 9"/>
                  <a:gd name="T5" fmla="*/ 0 h 6"/>
                  <a:gd name="T6" fmla="*/ 0 w 9"/>
                  <a:gd name="T7" fmla="*/ 0 h 6"/>
                  <a:gd name="T8" fmla="*/ 0 w 9"/>
                  <a:gd name="T9" fmla="*/ 0 h 6"/>
                  <a:gd name="T10" fmla="*/ 0 w 9"/>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0" y="0"/>
                    </a:moveTo>
                    <a:lnTo>
                      <a:pt x="0" y="4"/>
                    </a:lnTo>
                    <a:lnTo>
                      <a:pt x="3" y="6"/>
                    </a:lnTo>
                    <a:lnTo>
                      <a:pt x="7" y="6"/>
                    </a:lnTo>
                    <a:lnTo>
                      <a:pt x="9"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18" name="Freeform 720"/>
              <p:cNvSpPr>
                <a:spLocks/>
              </p:cNvSpPr>
              <p:nvPr/>
            </p:nvSpPr>
            <p:spPr bwMode="auto">
              <a:xfrm>
                <a:off x="2795" y="3969"/>
                <a:ext cx="157" cy="66"/>
              </a:xfrm>
              <a:custGeom>
                <a:avLst/>
                <a:gdLst>
                  <a:gd name="T0" fmla="*/ 0 w 469"/>
                  <a:gd name="T1" fmla="*/ 0 h 196"/>
                  <a:gd name="T2" fmla="*/ 0 w 469"/>
                  <a:gd name="T3" fmla="*/ 0 h 196"/>
                  <a:gd name="T4" fmla="*/ 0 w 469"/>
                  <a:gd name="T5" fmla="*/ 0 h 196"/>
                  <a:gd name="T6" fmla="*/ 0 w 469"/>
                  <a:gd name="T7" fmla="*/ 0 h 196"/>
                  <a:gd name="T8" fmla="*/ 0 w 469"/>
                  <a:gd name="T9" fmla="*/ 0 h 196"/>
                  <a:gd name="T10" fmla="*/ 0 w 469"/>
                  <a:gd name="T11" fmla="*/ 0 h 196"/>
                  <a:gd name="T12" fmla="*/ 0 w 469"/>
                  <a:gd name="T13" fmla="*/ 0 h 196"/>
                  <a:gd name="T14" fmla="*/ 0 w 469"/>
                  <a:gd name="T15" fmla="*/ 0 h 196"/>
                  <a:gd name="T16" fmla="*/ 0 w 469"/>
                  <a:gd name="T17" fmla="*/ 0 h 196"/>
                  <a:gd name="T18" fmla="*/ 0 w 469"/>
                  <a:gd name="T19" fmla="*/ 0 h 196"/>
                  <a:gd name="T20" fmla="*/ 0 w 469"/>
                  <a:gd name="T21" fmla="*/ 0 h 196"/>
                  <a:gd name="T22" fmla="*/ 0 w 469"/>
                  <a:gd name="T23" fmla="*/ 0 h 196"/>
                  <a:gd name="T24" fmla="*/ 0 w 469"/>
                  <a:gd name="T25" fmla="*/ 0 h 196"/>
                  <a:gd name="T26" fmla="*/ 0 w 469"/>
                  <a:gd name="T27" fmla="*/ 0 h 196"/>
                  <a:gd name="T28" fmla="*/ 0 w 469"/>
                  <a:gd name="T29" fmla="*/ 0 h 196"/>
                  <a:gd name="T30" fmla="*/ 0 w 469"/>
                  <a:gd name="T31" fmla="*/ 0 h 196"/>
                  <a:gd name="T32" fmla="*/ 0 w 469"/>
                  <a:gd name="T33" fmla="*/ 0 h 196"/>
                  <a:gd name="T34" fmla="*/ 0 w 469"/>
                  <a:gd name="T35" fmla="*/ 0 h 196"/>
                  <a:gd name="T36" fmla="*/ 0 w 469"/>
                  <a:gd name="T37" fmla="*/ 0 h 196"/>
                  <a:gd name="T38" fmla="*/ 0 w 469"/>
                  <a:gd name="T39" fmla="*/ 0 h 196"/>
                  <a:gd name="T40" fmla="*/ 0 w 469"/>
                  <a:gd name="T41" fmla="*/ 0 h 196"/>
                  <a:gd name="T42" fmla="*/ 0 w 469"/>
                  <a:gd name="T43" fmla="*/ 0 h 196"/>
                  <a:gd name="T44" fmla="*/ 0 w 469"/>
                  <a:gd name="T45" fmla="*/ 0 h 196"/>
                  <a:gd name="T46" fmla="*/ 0 w 469"/>
                  <a:gd name="T47" fmla="*/ 0 h 196"/>
                  <a:gd name="T48" fmla="*/ 0 w 469"/>
                  <a:gd name="T49" fmla="*/ 0 h 196"/>
                  <a:gd name="T50" fmla="*/ 0 w 469"/>
                  <a:gd name="T51" fmla="*/ 0 h 196"/>
                  <a:gd name="T52" fmla="*/ 0 w 469"/>
                  <a:gd name="T53" fmla="*/ 0 h 196"/>
                  <a:gd name="T54" fmla="*/ 0 w 469"/>
                  <a:gd name="T55" fmla="*/ 0 h 196"/>
                  <a:gd name="T56" fmla="*/ 0 w 469"/>
                  <a:gd name="T57" fmla="*/ 0 h 196"/>
                  <a:gd name="T58" fmla="*/ 0 w 469"/>
                  <a:gd name="T59" fmla="*/ 0 h 196"/>
                  <a:gd name="T60" fmla="*/ 0 w 469"/>
                  <a:gd name="T61" fmla="*/ 0 h 196"/>
                  <a:gd name="T62" fmla="*/ 0 w 469"/>
                  <a:gd name="T63" fmla="*/ 0 h 196"/>
                  <a:gd name="T64" fmla="*/ 0 w 469"/>
                  <a:gd name="T65" fmla="*/ 0 h 196"/>
                  <a:gd name="T66" fmla="*/ 0 w 469"/>
                  <a:gd name="T67" fmla="*/ 0 h 196"/>
                  <a:gd name="T68" fmla="*/ 0 w 469"/>
                  <a:gd name="T69" fmla="*/ 0 h 196"/>
                  <a:gd name="T70" fmla="*/ 0 w 469"/>
                  <a:gd name="T71" fmla="*/ 0 h 196"/>
                  <a:gd name="T72" fmla="*/ 0 w 469"/>
                  <a:gd name="T73" fmla="*/ 0 h 196"/>
                  <a:gd name="T74" fmla="*/ 0 w 469"/>
                  <a:gd name="T75" fmla="*/ 0 h 196"/>
                  <a:gd name="T76" fmla="*/ 0 w 469"/>
                  <a:gd name="T77" fmla="*/ 0 h 196"/>
                  <a:gd name="T78" fmla="*/ 0 w 469"/>
                  <a:gd name="T79" fmla="*/ 0 h 196"/>
                  <a:gd name="T80" fmla="*/ 0 w 469"/>
                  <a:gd name="T81" fmla="*/ 0 h 196"/>
                  <a:gd name="T82" fmla="*/ 0 w 469"/>
                  <a:gd name="T83" fmla="*/ 0 h 196"/>
                  <a:gd name="T84" fmla="*/ 0 w 469"/>
                  <a:gd name="T85" fmla="*/ 0 h 196"/>
                  <a:gd name="T86" fmla="*/ 0 w 469"/>
                  <a:gd name="T87" fmla="*/ 0 h 196"/>
                  <a:gd name="T88" fmla="*/ 0 w 469"/>
                  <a:gd name="T89" fmla="*/ 0 h 196"/>
                  <a:gd name="T90" fmla="*/ 0 w 469"/>
                  <a:gd name="T91" fmla="*/ 0 h 196"/>
                  <a:gd name="T92" fmla="*/ 0 w 469"/>
                  <a:gd name="T93" fmla="*/ 0 h 196"/>
                  <a:gd name="T94" fmla="*/ 0 w 469"/>
                  <a:gd name="T95" fmla="*/ 0 h 196"/>
                  <a:gd name="T96" fmla="*/ 0 w 469"/>
                  <a:gd name="T97" fmla="*/ 0 h 196"/>
                  <a:gd name="T98" fmla="*/ 0 w 469"/>
                  <a:gd name="T99" fmla="*/ 0 h 196"/>
                  <a:gd name="T100" fmla="*/ 0 w 469"/>
                  <a:gd name="T101" fmla="*/ 0 h 196"/>
                  <a:gd name="T102" fmla="*/ 0 w 469"/>
                  <a:gd name="T103" fmla="*/ 0 h 196"/>
                  <a:gd name="T104" fmla="*/ 0 w 469"/>
                  <a:gd name="T105" fmla="*/ 0 h 19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69" h="196">
                    <a:moveTo>
                      <a:pt x="0" y="72"/>
                    </a:moveTo>
                    <a:lnTo>
                      <a:pt x="23" y="63"/>
                    </a:lnTo>
                    <a:lnTo>
                      <a:pt x="46" y="54"/>
                    </a:lnTo>
                    <a:lnTo>
                      <a:pt x="69" y="46"/>
                    </a:lnTo>
                    <a:lnTo>
                      <a:pt x="91" y="36"/>
                    </a:lnTo>
                    <a:lnTo>
                      <a:pt x="112" y="28"/>
                    </a:lnTo>
                    <a:lnTo>
                      <a:pt x="131" y="22"/>
                    </a:lnTo>
                    <a:lnTo>
                      <a:pt x="147" y="16"/>
                    </a:lnTo>
                    <a:lnTo>
                      <a:pt x="161" y="14"/>
                    </a:lnTo>
                    <a:lnTo>
                      <a:pt x="174" y="11"/>
                    </a:lnTo>
                    <a:lnTo>
                      <a:pt x="189" y="8"/>
                    </a:lnTo>
                    <a:lnTo>
                      <a:pt x="203" y="4"/>
                    </a:lnTo>
                    <a:lnTo>
                      <a:pt x="218" y="1"/>
                    </a:lnTo>
                    <a:lnTo>
                      <a:pt x="234" y="0"/>
                    </a:lnTo>
                    <a:lnTo>
                      <a:pt x="247" y="0"/>
                    </a:lnTo>
                    <a:lnTo>
                      <a:pt x="261" y="1"/>
                    </a:lnTo>
                    <a:lnTo>
                      <a:pt x="274" y="7"/>
                    </a:lnTo>
                    <a:lnTo>
                      <a:pt x="292" y="15"/>
                    </a:lnTo>
                    <a:lnTo>
                      <a:pt x="315" y="28"/>
                    </a:lnTo>
                    <a:lnTo>
                      <a:pt x="344" y="43"/>
                    </a:lnTo>
                    <a:lnTo>
                      <a:pt x="376" y="62"/>
                    </a:lnTo>
                    <a:lnTo>
                      <a:pt x="407" y="80"/>
                    </a:lnTo>
                    <a:lnTo>
                      <a:pt x="434" y="99"/>
                    </a:lnTo>
                    <a:lnTo>
                      <a:pt x="456" y="115"/>
                    </a:lnTo>
                    <a:lnTo>
                      <a:pt x="469" y="130"/>
                    </a:lnTo>
                    <a:lnTo>
                      <a:pt x="465" y="143"/>
                    </a:lnTo>
                    <a:lnTo>
                      <a:pt x="458" y="162"/>
                    </a:lnTo>
                    <a:lnTo>
                      <a:pt x="450" y="182"/>
                    </a:lnTo>
                    <a:lnTo>
                      <a:pt x="445" y="196"/>
                    </a:lnTo>
                    <a:lnTo>
                      <a:pt x="431" y="179"/>
                    </a:lnTo>
                    <a:lnTo>
                      <a:pt x="415" y="162"/>
                    </a:lnTo>
                    <a:lnTo>
                      <a:pt x="395" y="144"/>
                    </a:lnTo>
                    <a:lnTo>
                      <a:pt x="373" y="128"/>
                    </a:lnTo>
                    <a:lnTo>
                      <a:pt x="351" y="113"/>
                    </a:lnTo>
                    <a:lnTo>
                      <a:pt x="331" y="100"/>
                    </a:lnTo>
                    <a:lnTo>
                      <a:pt x="315" y="89"/>
                    </a:lnTo>
                    <a:lnTo>
                      <a:pt x="304" y="82"/>
                    </a:lnTo>
                    <a:lnTo>
                      <a:pt x="293" y="76"/>
                    </a:lnTo>
                    <a:lnTo>
                      <a:pt x="282" y="69"/>
                    </a:lnTo>
                    <a:lnTo>
                      <a:pt x="267" y="62"/>
                    </a:lnTo>
                    <a:lnTo>
                      <a:pt x="251" y="55"/>
                    </a:lnTo>
                    <a:lnTo>
                      <a:pt x="234" y="50"/>
                    </a:lnTo>
                    <a:lnTo>
                      <a:pt x="216" y="46"/>
                    </a:lnTo>
                    <a:lnTo>
                      <a:pt x="196" y="45"/>
                    </a:lnTo>
                    <a:lnTo>
                      <a:pt x="177" y="45"/>
                    </a:lnTo>
                    <a:lnTo>
                      <a:pt x="157" y="46"/>
                    </a:lnTo>
                    <a:lnTo>
                      <a:pt x="132" y="49"/>
                    </a:lnTo>
                    <a:lnTo>
                      <a:pt x="107" y="50"/>
                    </a:lnTo>
                    <a:lnTo>
                      <a:pt x="81" y="54"/>
                    </a:lnTo>
                    <a:lnTo>
                      <a:pt x="56" y="57"/>
                    </a:lnTo>
                    <a:lnTo>
                      <a:pt x="33" y="61"/>
                    </a:lnTo>
                    <a:lnTo>
                      <a:pt x="14" y="66"/>
                    </a:lnTo>
                    <a:lnTo>
                      <a:pt x="0" y="72"/>
                    </a:lnTo>
                    <a:close/>
                  </a:path>
                </a:pathLst>
              </a:custGeom>
              <a:solidFill>
                <a:srgbClr val="FFDD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19" name="Freeform 721"/>
              <p:cNvSpPr>
                <a:spLocks/>
              </p:cNvSpPr>
              <p:nvPr/>
            </p:nvSpPr>
            <p:spPr bwMode="auto">
              <a:xfrm>
                <a:off x="2795" y="3973"/>
                <a:ext cx="54" cy="22"/>
              </a:xfrm>
              <a:custGeom>
                <a:avLst/>
                <a:gdLst>
                  <a:gd name="T0" fmla="*/ 0 w 163"/>
                  <a:gd name="T1" fmla="*/ 0 h 66"/>
                  <a:gd name="T2" fmla="*/ 0 w 163"/>
                  <a:gd name="T3" fmla="*/ 0 h 66"/>
                  <a:gd name="T4" fmla="*/ 0 w 163"/>
                  <a:gd name="T5" fmla="*/ 0 h 66"/>
                  <a:gd name="T6" fmla="*/ 0 w 163"/>
                  <a:gd name="T7" fmla="*/ 0 h 66"/>
                  <a:gd name="T8" fmla="*/ 0 w 163"/>
                  <a:gd name="T9" fmla="*/ 0 h 66"/>
                  <a:gd name="T10" fmla="*/ 0 w 163"/>
                  <a:gd name="T11" fmla="*/ 0 h 66"/>
                  <a:gd name="T12" fmla="*/ 0 w 163"/>
                  <a:gd name="T13" fmla="*/ 0 h 66"/>
                  <a:gd name="T14" fmla="*/ 0 w 163"/>
                  <a:gd name="T15" fmla="*/ 0 h 66"/>
                  <a:gd name="T16" fmla="*/ 0 w 163"/>
                  <a:gd name="T17" fmla="*/ 0 h 66"/>
                  <a:gd name="T18" fmla="*/ 0 w 163"/>
                  <a:gd name="T19" fmla="*/ 0 h 66"/>
                  <a:gd name="T20" fmla="*/ 0 w 163"/>
                  <a:gd name="T21" fmla="*/ 0 h 66"/>
                  <a:gd name="T22" fmla="*/ 0 w 163"/>
                  <a:gd name="T23" fmla="*/ 0 h 66"/>
                  <a:gd name="T24" fmla="*/ 0 w 163"/>
                  <a:gd name="T25" fmla="*/ 0 h 66"/>
                  <a:gd name="T26" fmla="*/ 0 w 163"/>
                  <a:gd name="T27" fmla="*/ 0 h 66"/>
                  <a:gd name="T28" fmla="*/ 0 w 163"/>
                  <a:gd name="T29" fmla="*/ 0 h 66"/>
                  <a:gd name="T30" fmla="*/ 0 w 163"/>
                  <a:gd name="T31" fmla="*/ 0 h 66"/>
                  <a:gd name="T32" fmla="*/ 0 w 163"/>
                  <a:gd name="T33" fmla="*/ 0 h 66"/>
                  <a:gd name="T34" fmla="*/ 0 w 163"/>
                  <a:gd name="T35" fmla="*/ 0 h 66"/>
                  <a:gd name="T36" fmla="*/ 0 w 163"/>
                  <a:gd name="T37" fmla="*/ 0 h 66"/>
                  <a:gd name="T38" fmla="*/ 0 w 163"/>
                  <a:gd name="T39" fmla="*/ 0 h 66"/>
                  <a:gd name="T40" fmla="*/ 0 w 163"/>
                  <a:gd name="T41" fmla="*/ 0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3" h="66">
                    <a:moveTo>
                      <a:pt x="163" y="0"/>
                    </a:moveTo>
                    <a:lnTo>
                      <a:pt x="163" y="0"/>
                    </a:lnTo>
                    <a:lnTo>
                      <a:pt x="147" y="2"/>
                    </a:lnTo>
                    <a:lnTo>
                      <a:pt x="131" y="8"/>
                    </a:lnTo>
                    <a:lnTo>
                      <a:pt x="112" y="14"/>
                    </a:lnTo>
                    <a:lnTo>
                      <a:pt x="92" y="22"/>
                    </a:lnTo>
                    <a:lnTo>
                      <a:pt x="70" y="32"/>
                    </a:lnTo>
                    <a:lnTo>
                      <a:pt x="47" y="40"/>
                    </a:lnTo>
                    <a:lnTo>
                      <a:pt x="23" y="49"/>
                    </a:lnTo>
                    <a:lnTo>
                      <a:pt x="0" y="58"/>
                    </a:lnTo>
                    <a:lnTo>
                      <a:pt x="3" y="66"/>
                    </a:lnTo>
                    <a:lnTo>
                      <a:pt x="26" y="58"/>
                    </a:lnTo>
                    <a:lnTo>
                      <a:pt x="50" y="48"/>
                    </a:lnTo>
                    <a:lnTo>
                      <a:pt x="73" y="40"/>
                    </a:lnTo>
                    <a:lnTo>
                      <a:pt x="95" y="31"/>
                    </a:lnTo>
                    <a:lnTo>
                      <a:pt x="115" y="22"/>
                    </a:lnTo>
                    <a:lnTo>
                      <a:pt x="134" y="16"/>
                    </a:lnTo>
                    <a:lnTo>
                      <a:pt x="150" y="10"/>
                    </a:lnTo>
                    <a:lnTo>
                      <a:pt x="163" y="8"/>
                    </a:lnTo>
                    <a:lnTo>
                      <a:pt x="1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20" name="Freeform 722"/>
              <p:cNvSpPr>
                <a:spLocks/>
              </p:cNvSpPr>
              <p:nvPr/>
            </p:nvSpPr>
            <p:spPr bwMode="auto">
              <a:xfrm>
                <a:off x="2849" y="3968"/>
                <a:ext cx="38" cy="7"/>
              </a:xfrm>
              <a:custGeom>
                <a:avLst/>
                <a:gdLst>
                  <a:gd name="T0" fmla="*/ 0 w 115"/>
                  <a:gd name="T1" fmla="*/ 0 h 23"/>
                  <a:gd name="T2" fmla="*/ 0 w 115"/>
                  <a:gd name="T3" fmla="*/ 0 h 23"/>
                  <a:gd name="T4" fmla="*/ 0 w 115"/>
                  <a:gd name="T5" fmla="*/ 0 h 23"/>
                  <a:gd name="T6" fmla="*/ 0 w 115"/>
                  <a:gd name="T7" fmla="*/ 0 h 23"/>
                  <a:gd name="T8" fmla="*/ 0 w 115"/>
                  <a:gd name="T9" fmla="*/ 0 h 23"/>
                  <a:gd name="T10" fmla="*/ 0 w 115"/>
                  <a:gd name="T11" fmla="*/ 0 h 23"/>
                  <a:gd name="T12" fmla="*/ 0 w 115"/>
                  <a:gd name="T13" fmla="*/ 0 h 23"/>
                  <a:gd name="T14" fmla="*/ 0 w 115"/>
                  <a:gd name="T15" fmla="*/ 0 h 23"/>
                  <a:gd name="T16" fmla="*/ 0 w 115"/>
                  <a:gd name="T17" fmla="*/ 0 h 23"/>
                  <a:gd name="T18" fmla="*/ 0 w 115"/>
                  <a:gd name="T19" fmla="*/ 0 h 23"/>
                  <a:gd name="T20" fmla="*/ 0 w 115"/>
                  <a:gd name="T21" fmla="*/ 0 h 23"/>
                  <a:gd name="T22" fmla="*/ 0 w 115"/>
                  <a:gd name="T23" fmla="*/ 0 h 23"/>
                  <a:gd name="T24" fmla="*/ 0 w 115"/>
                  <a:gd name="T25" fmla="*/ 0 h 23"/>
                  <a:gd name="T26" fmla="*/ 0 w 115"/>
                  <a:gd name="T27" fmla="*/ 0 h 23"/>
                  <a:gd name="T28" fmla="*/ 0 w 115"/>
                  <a:gd name="T29" fmla="*/ 0 h 23"/>
                  <a:gd name="T30" fmla="*/ 0 w 115"/>
                  <a:gd name="T31" fmla="*/ 0 h 23"/>
                  <a:gd name="T32" fmla="*/ 0 w 115"/>
                  <a:gd name="T33" fmla="*/ 0 h 23"/>
                  <a:gd name="T34" fmla="*/ 0 w 115"/>
                  <a:gd name="T35" fmla="*/ 0 h 23"/>
                  <a:gd name="T36" fmla="*/ 0 w 115"/>
                  <a:gd name="T37" fmla="*/ 0 h 23"/>
                  <a:gd name="T38" fmla="*/ 0 w 115"/>
                  <a:gd name="T39" fmla="*/ 0 h 23"/>
                  <a:gd name="T40" fmla="*/ 0 w 115"/>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5" h="23">
                    <a:moveTo>
                      <a:pt x="115" y="8"/>
                    </a:moveTo>
                    <a:lnTo>
                      <a:pt x="115" y="8"/>
                    </a:lnTo>
                    <a:lnTo>
                      <a:pt x="102" y="2"/>
                    </a:lnTo>
                    <a:lnTo>
                      <a:pt x="86" y="0"/>
                    </a:lnTo>
                    <a:lnTo>
                      <a:pt x="73" y="0"/>
                    </a:lnTo>
                    <a:lnTo>
                      <a:pt x="57" y="2"/>
                    </a:lnTo>
                    <a:lnTo>
                      <a:pt x="42" y="5"/>
                    </a:lnTo>
                    <a:lnTo>
                      <a:pt x="28" y="9"/>
                    </a:lnTo>
                    <a:lnTo>
                      <a:pt x="13" y="12"/>
                    </a:lnTo>
                    <a:lnTo>
                      <a:pt x="0" y="15"/>
                    </a:lnTo>
                    <a:lnTo>
                      <a:pt x="0" y="23"/>
                    </a:lnTo>
                    <a:lnTo>
                      <a:pt x="13" y="20"/>
                    </a:lnTo>
                    <a:lnTo>
                      <a:pt x="28" y="17"/>
                    </a:lnTo>
                    <a:lnTo>
                      <a:pt x="42" y="13"/>
                    </a:lnTo>
                    <a:lnTo>
                      <a:pt x="57" y="10"/>
                    </a:lnTo>
                    <a:lnTo>
                      <a:pt x="73" y="10"/>
                    </a:lnTo>
                    <a:lnTo>
                      <a:pt x="86" y="10"/>
                    </a:lnTo>
                    <a:lnTo>
                      <a:pt x="99" y="10"/>
                    </a:lnTo>
                    <a:lnTo>
                      <a:pt x="112" y="16"/>
                    </a:lnTo>
                    <a:lnTo>
                      <a:pt x="11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21" name="Freeform 723"/>
              <p:cNvSpPr>
                <a:spLocks/>
              </p:cNvSpPr>
              <p:nvPr/>
            </p:nvSpPr>
            <p:spPr bwMode="auto">
              <a:xfrm>
                <a:off x="2886" y="3970"/>
                <a:ext cx="67" cy="44"/>
              </a:xfrm>
              <a:custGeom>
                <a:avLst/>
                <a:gdLst>
                  <a:gd name="T0" fmla="*/ 0 w 201"/>
                  <a:gd name="T1" fmla="*/ 0 h 132"/>
                  <a:gd name="T2" fmla="*/ 0 w 201"/>
                  <a:gd name="T3" fmla="*/ 0 h 132"/>
                  <a:gd name="T4" fmla="*/ 0 w 201"/>
                  <a:gd name="T5" fmla="*/ 0 h 132"/>
                  <a:gd name="T6" fmla="*/ 0 w 201"/>
                  <a:gd name="T7" fmla="*/ 0 h 132"/>
                  <a:gd name="T8" fmla="*/ 0 w 201"/>
                  <a:gd name="T9" fmla="*/ 0 h 132"/>
                  <a:gd name="T10" fmla="*/ 0 w 201"/>
                  <a:gd name="T11" fmla="*/ 0 h 132"/>
                  <a:gd name="T12" fmla="*/ 0 w 201"/>
                  <a:gd name="T13" fmla="*/ 0 h 132"/>
                  <a:gd name="T14" fmla="*/ 0 w 201"/>
                  <a:gd name="T15" fmla="*/ 0 h 132"/>
                  <a:gd name="T16" fmla="*/ 0 w 201"/>
                  <a:gd name="T17" fmla="*/ 0 h 132"/>
                  <a:gd name="T18" fmla="*/ 0 w 201"/>
                  <a:gd name="T19" fmla="*/ 0 h 132"/>
                  <a:gd name="T20" fmla="*/ 0 w 201"/>
                  <a:gd name="T21" fmla="*/ 0 h 132"/>
                  <a:gd name="T22" fmla="*/ 0 w 201"/>
                  <a:gd name="T23" fmla="*/ 0 h 132"/>
                  <a:gd name="T24" fmla="*/ 0 w 201"/>
                  <a:gd name="T25" fmla="*/ 0 h 132"/>
                  <a:gd name="T26" fmla="*/ 0 w 201"/>
                  <a:gd name="T27" fmla="*/ 0 h 132"/>
                  <a:gd name="T28" fmla="*/ 0 w 201"/>
                  <a:gd name="T29" fmla="*/ 0 h 132"/>
                  <a:gd name="T30" fmla="*/ 0 w 201"/>
                  <a:gd name="T31" fmla="*/ 0 h 132"/>
                  <a:gd name="T32" fmla="*/ 0 w 201"/>
                  <a:gd name="T33" fmla="*/ 0 h 132"/>
                  <a:gd name="T34" fmla="*/ 0 w 201"/>
                  <a:gd name="T35" fmla="*/ 0 h 132"/>
                  <a:gd name="T36" fmla="*/ 0 w 201"/>
                  <a:gd name="T37" fmla="*/ 0 h 132"/>
                  <a:gd name="T38" fmla="*/ 0 w 201"/>
                  <a:gd name="T39" fmla="*/ 0 h 132"/>
                  <a:gd name="T40" fmla="*/ 0 w 201"/>
                  <a:gd name="T41" fmla="*/ 0 h 132"/>
                  <a:gd name="T42" fmla="*/ 0 w 201"/>
                  <a:gd name="T43" fmla="*/ 0 h 132"/>
                  <a:gd name="T44" fmla="*/ 0 w 201"/>
                  <a:gd name="T45" fmla="*/ 0 h 132"/>
                  <a:gd name="T46" fmla="*/ 0 w 201"/>
                  <a:gd name="T47" fmla="*/ 0 h 132"/>
                  <a:gd name="T48" fmla="*/ 0 w 201"/>
                  <a:gd name="T49" fmla="*/ 0 h 132"/>
                  <a:gd name="T50" fmla="*/ 0 w 201"/>
                  <a:gd name="T51" fmla="*/ 0 h 1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1" h="132">
                    <a:moveTo>
                      <a:pt x="201" y="128"/>
                    </a:moveTo>
                    <a:lnTo>
                      <a:pt x="201" y="124"/>
                    </a:lnTo>
                    <a:lnTo>
                      <a:pt x="186" y="109"/>
                    </a:lnTo>
                    <a:lnTo>
                      <a:pt x="164" y="91"/>
                    </a:lnTo>
                    <a:lnTo>
                      <a:pt x="137" y="73"/>
                    </a:lnTo>
                    <a:lnTo>
                      <a:pt x="106" y="55"/>
                    </a:lnTo>
                    <a:lnTo>
                      <a:pt x="74" y="36"/>
                    </a:lnTo>
                    <a:lnTo>
                      <a:pt x="45" y="21"/>
                    </a:lnTo>
                    <a:lnTo>
                      <a:pt x="20" y="8"/>
                    </a:lnTo>
                    <a:lnTo>
                      <a:pt x="3" y="0"/>
                    </a:lnTo>
                    <a:lnTo>
                      <a:pt x="0" y="8"/>
                    </a:lnTo>
                    <a:lnTo>
                      <a:pt x="17" y="16"/>
                    </a:lnTo>
                    <a:lnTo>
                      <a:pt x="39" y="29"/>
                    </a:lnTo>
                    <a:lnTo>
                      <a:pt x="68" y="44"/>
                    </a:lnTo>
                    <a:lnTo>
                      <a:pt x="100" y="63"/>
                    </a:lnTo>
                    <a:lnTo>
                      <a:pt x="131" y="81"/>
                    </a:lnTo>
                    <a:lnTo>
                      <a:pt x="158" y="100"/>
                    </a:lnTo>
                    <a:lnTo>
                      <a:pt x="180" y="114"/>
                    </a:lnTo>
                    <a:lnTo>
                      <a:pt x="192" y="129"/>
                    </a:lnTo>
                    <a:lnTo>
                      <a:pt x="192" y="125"/>
                    </a:lnTo>
                    <a:lnTo>
                      <a:pt x="192" y="129"/>
                    </a:lnTo>
                    <a:lnTo>
                      <a:pt x="195" y="132"/>
                    </a:lnTo>
                    <a:lnTo>
                      <a:pt x="199" y="131"/>
                    </a:lnTo>
                    <a:lnTo>
                      <a:pt x="201" y="128"/>
                    </a:lnTo>
                    <a:lnTo>
                      <a:pt x="201" y="124"/>
                    </a:lnTo>
                    <a:lnTo>
                      <a:pt x="201" y="1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22" name="Freeform 724"/>
              <p:cNvSpPr>
                <a:spLocks/>
              </p:cNvSpPr>
              <p:nvPr/>
            </p:nvSpPr>
            <p:spPr bwMode="auto">
              <a:xfrm>
                <a:off x="2942" y="4012"/>
                <a:ext cx="11" cy="24"/>
              </a:xfrm>
              <a:custGeom>
                <a:avLst/>
                <a:gdLst>
                  <a:gd name="T0" fmla="*/ 0 w 34"/>
                  <a:gd name="T1" fmla="*/ 0 h 72"/>
                  <a:gd name="T2" fmla="*/ 0 w 34"/>
                  <a:gd name="T3" fmla="*/ 0 h 72"/>
                  <a:gd name="T4" fmla="*/ 0 w 34"/>
                  <a:gd name="T5" fmla="*/ 0 h 72"/>
                  <a:gd name="T6" fmla="*/ 0 w 34"/>
                  <a:gd name="T7" fmla="*/ 0 h 72"/>
                  <a:gd name="T8" fmla="*/ 0 w 34"/>
                  <a:gd name="T9" fmla="*/ 0 h 72"/>
                  <a:gd name="T10" fmla="*/ 0 w 34"/>
                  <a:gd name="T11" fmla="*/ 0 h 72"/>
                  <a:gd name="T12" fmla="*/ 0 w 34"/>
                  <a:gd name="T13" fmla="*/ 0 h 72"/>
                  <a:gd name="T14" fmla="*/ 0 w 34"/>
                  <a:gd name="T15" fmla="*/ 0 h 72"/>
                  <a:gd name="T16" fmla="*/ 0 w 34"/>
                  <a:gd name="T17" fmla="*/ 0 h 72"/>
                  <a:gd name="T18" fmla="*/ 0 w 34"/>
                  <a:gd name="T19" fmla="*/ 0 h 72"/>
                  <a:gd name="T20" fmla="*/ 0 w 34"/>
                  <a:gd name="T21" fmla="*/ 0 h 72"/>
                  <a:gd name="T22" fmla="*/ 0 w 34"/>
                  <a:gd name="T23" fmla="*/ 0 h 72"/>
                  <a:gd name="T24" fmla="*/ 0 w 34"/>
                  <a:gd name="T25" fmla="*/ 0 h 72"/>
                  <a:gd name="T26" fmla="*/ 0 w 34"/>
                  <a:gd name="T27" fmla="*/ 0 h 72"/>
                  <a:gd name="T28" fmla="*/ 0 w 34"/>
                  <a:gd name="T29" fmla="*/ 0 h 72"/>
                  <a:gd name="T30" fmla="*/ 0 w 34"/>
                  <a:gd name="T31" fmla="*/ 0 h 72"/>
                  <a:gd name="T32" fmla="*/ 0 w 34"/>
                  <a:gd name="T33" fmla="*/ 0 h 72"/>
                  <a:gd name="T34" fmla="*/ 0 w 34"/>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 h="72">
                    <a:moveTo>
                      <a:pt x="0" y="69"/>
                    </a:moveTo>
                    <a:lnTo>
                      <a:pt x="9" y="69"/>
                    </a:lnTo>
                    <a:lnTo>
                      <a:pt x="15" y="55"/>
                    </a:lnTo>
                    <a:lnTo>
                      <a:pt x="22" y="35"/>
                    </a:lnTo>
                    <a:lnTo>
                      <a:pt x="29" y="16"/>
                    </a:lnTo>
                    <a:lnTo>
                      <a:pt x="34" y="3"/>
                    </a:lnTo>
                    <a:lnTo>
                      <a:pt x="25" y="0"/>
                    </a:lnTo>
                    <a:lnTo>
                      <a:pt x="21" y="14"/>
                    </a:lnTo>
                    <a:lnTo>
                      <a:pt x="13" y="33"/>
                    </a:lnTo>
                    <a:lnTo>
                      <a:pt x="6" y="53"/>
                    </a:lnTo>
                    <a:lnTo>
                      <a:pt x="0" y="66"/>
                    </a:lnTo>
                    <a:lnTo>
                      <a:pt x="9" y="66"/>
                    </a:lnTo>
                    <a:lnTo>
                      <a:pt x="0" y="66"/>
                    </a:lnTo>
                    <a:lnTo>
                      <a:pt x="0" y="70"/>
                    </a:lnTo>
                    <a:lnTo>
                      <a:pt x="3" y="72"/>
                    </a:lnTo>
                    <a:lnTo>
                      <a:pt x="7" y="72"/>
                    </a:lnTo>
                    <a:lnTo>
                      <a:pt x="9" y="69"/>
                    </a:lnTo>
                    <a:lnTo>
                      <a:pt x="0"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23" name="Freeform 725"/>
              <p:cNvSpPr>
                <a:spLocks/>
              </p:cNvSpPr>
              <p:nvPr/>
            </p:nvSpPr>
            <p:spPr bwMode="auto">
              <a:xfrm>
                <a:off x="2896" y="3995"/>
                <a:ext cx="49" cy="40"/>
              </a:xfrm>
              <a:custGeom>
                <a:avLst/>
                <a:gdLst>
                  <a:gd name="T0" fmla="*/ 0 w 148"/>
                  <a:gd name="T1" fmla="*/ 0 h 119"/>
                  <a:gd name="T2" fmla="*/ 0 w 148"/>
                  <a:gd name="T3" fmla="*/ 0 h 119"/>
                  <a:gd name="T4" fmla="*/ 0 w 148"/>
                  <a:gd name="T5" fmla="*/ 0 h 119"/>
                  <a:gd name="T6" fmla="*/ 0 w 148"/>
                  <a:gd name="T7" fmla="*/ 0 h 119"/>
                  <a:gd name="T8" fmla="*/ 0 w 148"/>
                  <a:gd name="T9" fmla="*/ 0 h 119"/>
                  <a:gd name="T10" fmla="*/ 0 w 148"/>
                  <a:gd name="T11" fmla="*/ 0 h 119"/>
                  <a:gd name="T12" fmla="*/ 0 w 148"/>
                  <a:gd name="T13" fmla="*/ 0 h 119"/>
                  <a:gd name="T14" fmla="*/ 0 w 148"/>
                  <a:gd name="T15" fmla="*/ 0 h 119"/>
                  <a:gd name="T16" fmla="*/ 0 w 148"/>
                  <a:gd name="T17" fmla="*/ 0 h 119"/>
                  <a:gd name="T18" fmla="*/ 0 w 148"/>
                  <a:gd name="T19" fmla="*/ 0 h 119"/>
                  <a:gd name="T20" fmla="*/ 0 w 148"/>
                  <a:gd name="T21" fmla="*/ 0 h 119"/>
                  <a:gd name="T22" fmla="*/ 0 w 148"/>
                  <a:gd name="T23" fmla="*/ 0 h 119"/>
                  <a:gd name="T24" fmla="*/ 0 w 148"/>
                  <a:gd name="T25" fmla="*/ 0 h 119"/>
                  <a:gd name="T26" fmla="*/ 0 w 148"/>
                  <a:gd name="T27" fmla="*/ 0 h 119"/>
                  <a:gd name="T28" fmla="*/ 0 w 148"/>
                  <a:gd name="T29" fmla="*/ 0 h 119"/>
                  <a:gd name="T30" fmla="*/ 0 w 148"/>
                  <a:gd name="T31" fmla="*/ 0 h 119"/>
                  <a:gd name="T32" fmla="*/ 0 w 148"/>
                  <a:gd name="T33" fmla="*/ 0 h 119"/>
                  <a:gd name="T34" fmla="*/ 0 w 148"/>
                  <a:gd name="T35" fmla="*/ 0 h 119"/>
                  <a:gd name="T36" fmla="*/ 0 w 148"/>
                  <a:gd name="T37" fmla="*/ 0 h 119"/>
                  <a:gd name="T38" fmla="*/ 0 w 148"/>
                  <a:gd name="T39" fmla="*/ 0 h 119"/>
                  <a:gd name="T40" fmla="*/ 0 w 148"/>
                  <a:gd name="T41" fmla="*/ 0 h 1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8" h="119">
                    <a:moveTo>
                      <a:pt x="0" y="8"/>
                    </a:moveTo>
                    <a:lnTo>
                      <a:pt x="0" y="8"/>
                    </a:lnTo>
                    <a:lnTo>
                      <a:pt x="11" y="15"/>
                    </a:lnTo>
                    <a:lnTo>
                      <a:pt x="27" y="26"/>
                    </a:lnTo>
                    <a:lnTo>
                      <a:pt x="48" y="39"/>
                    </a:lnTo>
                    <a:lnTo>
                      <a:pt x="69" y="54"/>
                    </a:lnTo>
                    <a:lnTo>
                      <a:pt x="91" y="70"/>
                    </a:lnTo>
                    <a:lnTo>
                      <a:pt x="112" y="87"/>
                    </a:lnTo>
                    <a:lnTo>
                      <a:pt x="126" y="104"/>
                    </a:lnTo>
                    <a:lnTo>
                      <a:pt x="139" y="119"/>
                    </a:lnTo>
                    <a:lnTo>
                      <a:pt x="148" y="116"/>
                    </a:lnTo>
                    <a:lnTo>
                      <a:pt x="135" y="99"/>
                    </a:lnTo>
                    <a:lnTo>
                      <a:pt x="117" y="81"/>
                    </a:lnTo>
                    <a:lnTo>
                      <a:pt x="97" y="62"/>
                    </a:lnTo>
                    <a:lnTo>
                      <a:pt x="75" y="46"/>
                    </a:lnTo>
                    <a:lnTo>
                      <a:pt x="53" y="31"/>
                    </a:lnTo>
                    <a:lnTo>
                      <a:pt x="33" y="18"/>
                    </a:lnTo>
                    <a:lnTo>
                      <a:pt x="17" y="7"/>
                    </a:lnTo>
                    <a:lnTo>
                      <a:pt x="5"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24" name="Freeform 726"/>
              <p:cNvSpPr>
                <a:spLocks/>
              </p:cNvSpPr>
              <p:nvPr/>
            </p:nvSpPr>
            <p:spPr bwMode="auto">
              <a:xfrm>
                <a:off x="2854" y="3982"/>
                <a:ext cx="43" cy="16"/>
              </a:xfrm>
              <a:custGeom>
                <a:avLst/>
                <a:gdLst>
                  <a:gd name="T0" fmla="*/ 0 w 129"/>
                  <a:gd name="T1" fmla="*/ 0 h 47"/>
                  <a:gd name="T2" fmla="*/ 0 w 129"/>
                  <a:gd name="T3" fmla="*/ 0 h 47"/>
                  <a:gd name="T4" fmla="*/ 0 w 129"/>
                  <a:gd name="T5" fmla="*/ 0 h 47"/>
                  <a:gd name="T6" fmla="*/ 0 w 129"/>
                  <a:gd name="T7" fmla="*/ 0 h 47"/>
                  <a:gd name="T8" fmla="*/ 0 w 129"/>
                  <a:gd name="T9" fmla="*/ 0 h 47"/>
                  <a:gd name="T10" fmla="*/ 0 w 129"/>
                  <a:gd name="T11" fmla="*/ 0 h 47"/>
                  <a:gd name="T12" fmla="*/ 0 w 129"/>
                  <a:gd name="T13" fmla="*/ 0 h 47"/>
                  <a:gd name="T14" fmla="*/ 0 w 129"/>
                  <a:gd name="T15" fmla="*/ 0 h 47"/>
                  <a:gd name="T16" fmla="*/ 0 w 129"/>
                  <a:gd name="T17" fmla="*/ 0 h 47"/>
                  <a:gd name="T18" fmla="*/ 0 w 129"/>
                  <a:gd name="T19" fmla="*/ 0 h 47"/>
                  <a:gd name="T20" fmla="*/ 0 w 129"/>
                  <a:gd name="T21" fmla="*/ 0 h 47"/>
                  <a:gd name="T22" fmla="*/ 0 w 129"/>
                  <a:gd name="T23" fmla="*/ 0 h 47"/>
                  <a:gd name="T24" fmla="*/ 0 w 129"/>
                  <a:gd name="T25" fmla="*/ 0 h 47"/>
                  <a:gd name="T26" fmla="*/ 0 w 129"/>
                  <a:gd name="T27" fmla="*/ 0 h 47"/>
                  <a:gd name="T28" fmla="*/ 0 w 129"/>
                  <a:gd name="T29" fmla="*/ 0 h 47"/>
                  <a:gd name="T30" fmla="*/ 0 w 129"/>
                  <a:gd name="T31" fmla="*/ 0 h 47"/>
                  <a:gd name="T32" fmla="*/ 0 w 129"/>
                  <a:gd name="T33" fmla="*/ 0 h 47"/>
                  <a:gd name="T34" fmla="*/ 0 w 129"/>
                  <a:gd name="T35" fmla="*/ 0 h 47"/>
                  <a:gd name="T36" fmla="*/ 0 w 129"/>
                  <a:gd name="T37" fmla="*/ 0 h 47"/>
                  <a:gd name="T38" fmla="*/ 0 w 129"/>
                  <a:gd name="T39" fmla="*/ 0 h 47"/>
                  <a:gd name="T40" fmla="*/ 0 w 129"/>
                  <a:gd name="T41" fmla="*/ 0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9" h="47">
                    <a:moveTo>
                      <a:pt x="0" y="10"/>
                    </a:moveTo>
                    <a:lnTo>
                      <a:pt x="0" y="10"/>
                    </a:lnTo>
                    <a:lnTo>
                      <a:pt x="19" y="11"/>
                    </a:lnTo>
                    <a:lnTo>
                      <a:pt x="39" y="11"/>
                    </a:lnTo>
                    <a:lnTo>
                      <a:pt x="55" y="15"/>
                    </a:lnTo>
                    <a:lnTo>
                      <a:pt x="73" y="20"/>
                    </a:lnTo>
                    <a:lnTo>
                      <a:pt x="89" y="27"/>
                    </a:lnTo>
                    <a:lnTo>
                      <a:pt x="103" y="34"/>
                    </a:lnTo>
                    <a:lnTo>
                      <a:pt x="113" y="41"/>
                    </a:lnTo>
                    <a:lnTo>
                      <a:pt x="124" y="47"/>
                    </a:lnTo>
                    <a:lnTo>
                      <a:pt x="129" y="39"/>
                    </a:lnTo>
                    <a:lnTo>
                      <a:pt x="119" y="33"/>
                    </a:lnTo>
                    <a:lnTo>
                      <a:pt x="106" y="26"/>
                    </a:lnTo>
                    <a:lnTo>
                      <a:pt x="92" y="19"/>
                    </a:lnTo>
                    <a:lnTo>
                      <a:pt x="76" y="12"/>
                    </a:lnTo>
                    <a:lnTo>
                      <a:pt x="58" y="7"/>
                    </a:lnTo>
                    <a:lnTo>
                      <a:pt x="39" y="3"/>
                    </a:lnTo>
                    <a:lnTo>
                      <a:pt x="19" y="0"/>
                    </a:lnTo>
                    <a:lnTo>
                      <a:pt x="0" y="2"/>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25" name="Freeform 727"/>
              <p:cNvSpPr>
                <a:spLocks/>
              </p:cNvSpPr>
              <p:nvPr/>
            </p:nvSpPr>
            <p:spPr bwMode="auto">
              <a:xfrm>
                <a:off x="2794" y="3983"/>
                <a:ext cx="60" cy="12"/>
              </a:xfrm>
              <a:custGeom>
                <a:avLst/>
                <a:gdLst>
                  <a:gd name="T0" fmla="*/ 0 w 182"/>
                  <a:gd name="T1" fmla="*/ 0 h 35"/>
                  <a:gd name="T2" fmla="*/ 0 w 182"/>
                  <a:gd name="T3" fmla="*/ 0 h 35"/>
                  <a:gd name="T4" fmla="*/ 0 w 182"/>
                  <a:gd name="T5" fmla="*/ 0 h 35"/>
                  <a:gd name="T6" fmla="*/ 0 w 182"/>
                  <a:gd name="T7" fmla="*/ 0 h 35"/>
                  <a:gd name="T8" fmla="*/ 0 w 182"/>
                  <a:gd name="T9" fmla="*/ 0 h 35"/>
                  <a:gd name="T10" fmla="*/ 0 w 182"/>
                  <a:gd name="T11" fmla="*/ 0 h 35"/>
                  <a:gd name="T12" fmla="*/ 0 w 182"/>
                  <a:gd name="T13" fmla="*/ 0 h 35"/>
                  <a:gd name="T14" fmla="*/ 0 w 182"/>
                  <a:gd name="T15" fmla="*/ 0 h 35"/>
                  <a:gd name="T16" fmla="*/ 0 w 182"/>
                  <a:gd name="T17" fmla="*/ 0 h 35"/>
                  <a:gd name="T18" fmla="*/ 0 w 182"/>
                  <a:gd name="T19" fmla="*/ 0 h 35"/>
                  <a:gd name="T20" fmla="*/ 0 w 182"/>
                  <a:gd name="T21" fmla="*/ 0 h 35"/>
                  <a:gd name="T22" fmla="*/ 0 w 182"/>
                  <a:gd name="T23" fmla="*/ 0 h 35"/>
                  <a:gd name="T24" fmla="*/ 0 w 182"/>
                  <a:gd name="T25" fmla="*/ 0 h 35"/>
                  <a:gd name="T26" fmla="*/ 0 w 182"/>
                  <a:gd name="T27" fmla="*/ 0 h 35"/>
                  <a:gd name="T28" fmla="*/ 0 w 182"/>
                  <a:gd name="T29" fmla="*/ 0 h 35"/>
                  <a:gd name="T30" fmla="*/ 0 w 182"/>
                  <a:gd name="T31" fmla="*/ 0 h 35"/>
                  <a:gd name="T32" fmla="*/ 0 w 182"/>
                  <a:gd name="T33" fmla="*/ 0 h 35"/>
                  <a:gd name="T34" fmla="*/ 0 w 182"/>
                  <a:gd name="T35" fmla="*/ 0 h 35"/>
                  <a:gd name="T36" fmla="*/ 0 w 182"/>
                  <a:gd name="T37" fmla="*/ 0 h 35"/>
                  <a:gd name="T38" fmla="*/ 0 w 182"/>
                  <a:gd name="T39" fmla="*/ 0 h 35"/>
                  <a:gd name="T40" fmla="*/ 0 w 182"/>
                  <a:gd name="T41" fmla="*/ 0 h 35"/>
                  <a:gd name="T42" fmla="*/ 0 w 182"/>
                  <a:gd name="T43" fmla="*/ 0 h 35"/>
                  <a:gd name="T44" fmla="*/ 0 w 182"/>
                  <a:gd name="T45" fmla="*/ 0 h 35"/>
                  <a:gd name="T46" fmla="*/ 0 w 182"/>
                  <a:gd name="T47" fmla="*/ 0 h 35"/>
                  <a:gd name="T48" fmla="*/ 0 w 182"/>
                  <a:gd name="T49" fmla="*/ 0 h 35"/>
                  <a:gd name="T50" fmla="*/ 0 w 182"/>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2" h="35">
                    <a:moveTo>
                      <a:pt x="3" y="27"/>
                    </a:moveTo>
                    <a:lnTo>
                      <a:pt x="6" y="35"/>
                    </a:lnTo>
                    <a:lnTo>
                      <a:pt x="21" y="29"/>
                    </a:lnTo>
                    <a:lnTo>
                      <a:pt x="38" y="24"/>
                    </a:lnTo>
                    <a:lnTo>
                      <a:pt x="61" y="20"/>
                    </a:lnTo>
                    <a:lnTo>
                      <a:pt x="86" y="17"/>
                    </a:lnTo>
                    <a:lnTo>
                      <a:pt x="112" y="13"/>
                    </a:lnTo>
                    <a:lnTo>
                      <a:pt x="137" y="12"/>
                    </a:lnTo>
                    <a:lnTo>
                      <a:pt x="162" y="9"/>
                    </a:lnTo>
                    <a:lnTo>
                      <a:pt x="182" y="8"/>
                    </a:lnTo>
                    <a:lnTo>
                      <a:pt x="182" y="0"/>
                    </a:lnTo>
                    <a:lnTo>
                      <a:pt x="162" y="1"/>
                    </a:lnTo>
                    <a:lnTo>
                      <a:pt x="137" y="4"/>
                    </a:lnTo>
                    <a:lnTo>
                      <a:pt x="112" y="5"/>
                    </a:lnTo>
                    <a:lnTo>
                      <a:pt x="86" y="9"/>
                    </a:lnTo>
                    <a:lnTo>
                      <a:pt x="61" y="12"/>
                    </a:lnTo>
                    <a:lnTo>
                      <a:pt x="38" y="16"/>
                    </a:lnTo>
                    <a:lnTo>
                      <a:pt x="18" y="21"/>
                    </a:lnTo>
                    <a:lnTo>
                      <a:pt x="3" y="27"/>
                    </a:lnTo>
                    <a:lnTo>
                      <a:pt x="6" y="35"/>
                    </a:lnTo>
                    <a:lnTo>
                      <a:pt x="3" y="27"/>
                    </a:lnTo>
                    <a:lnTo>
                      <a:pt x="0" y="28"/>
                    </a:lnTo>
                    <a:lnTo>
                      <a:pt x="0" y="32"/>
                    </a:lnTo>
                    <a:lnTo>
                      <a:pt x="2" y="35"/>
                    </a:lnTo>
                    <a:lnTo>
                      <a:pt x="6" y="35"/>
                    </a:lnTo>
                    <a:lnTo>
                      <a:pt x="3"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26" name="Freeform 728"/>
              <p:cNvSpPr>
                <a:spLocks/>
              </p:cNvSpPr>
              <p:nvPr/>
            </p:nvSpPr>
            <p:spPr bwMode="auto">
              <a:xfrm>
                <a:off x="2787" y="3920"/>
                <a:ext cx="177" cy="91"/>
              </a:xfrm>
              <a:custGeom>
                <a:avLst/>
                <a:gdLst>
                  <a:gd name="T0" fmla="*/ 0 w 530"/>
                  <a:gd name="T1" fmla="*/ 0 h 272"/>
                  <a:gd name="T2" fmla="*/ 0 w 530"/>
                  <a:gd name="T3" fmla="*/ 0 h 272"/>
                  <a:gd name="T4" fmla="*/ 0 w 530"/>
                  <a:gd name="T5" fmla="*/ 0 h 272"/>
                  <a:gd name="T6" fmla="*/ 0 w 530"/>
                  <a:gd name="T7" fmla="*/ 0 h 272"/>
                  <a:gd name="T8" fmla="*/ 0 w 530"/>
                  <a:gd name="T9" fmla="*/ 0 h 272"/>
                  <a:gd name="T10" fmla="*/ 0 w 530"/>
                  <a:gd name="T11" fmla="*/ 0 h 272"/>
                  <a:gd name="T12" fmla="*/ 0 w 530"/>
                  <a:gd name="T13" fmla="*/ 0 h 272"/>
                  <a:gd name="T14" fmla="*/ 0 w 530"/>
                  <a:gd name="T15" fmla="*/ 0 h 272"/>
                  <a:gd name="T16" fmla="*/ 0 w 530"/>
                  <a:gd name="T17" fmla="*/ 0 h 272"/>
                  <a:gd name="T18" fmla="*/ 0 w 530"/>
                  <a:gd name="T19" fmla="*/ 0 h 272"/>
                  <a:gd name="T20" fmla="*/ 0 w 530"/>
                  <a:gd name="T21" fmla="*/ 0 h 272"/>
                  <a:gd name="T22" fmla="*/ 0 w 530"/>
                  <a:gd name="T23" fmla="*/ 0 h 272"/>
                  <a:gd name="T24" fmla="*/ 0 w 530"/>
                  <a:gd name="T25" fmla="*/ 0 h 272"/>
                  <a:gd name="T26" fmla="*/ 0 w 530"/>
                  <a:gd name="T27" fmla="*/ 0 h 272"/>
                  <a:gd name="T28" fmla="*/ 0 w 530"/>
                  <a:gd name="T29" fmla="*/ 0 h 272"/>
                  <a:gd name="T30" fmla="*/ 0 w 530"/>
                  <a:gd name="T31" fmla="*/ 0 h 272"/>
                  <a:gd name="T32" fmla="*/ 0 w 530"/>
                  <a:gd name="T33" fmla="*/ 0 h 272"/>
                  <a:gd name="T34" fmla="*/ 0 w 530"/>
                  <a:gd name="T35" fmla="*/ 0 h 272"/>
                  <a:gd name="T36" fmla="*/ 0 w 530"/>
                  <a:gd name="T37" fmla="*/ 0 h 272"/>
                  <a:gd name="T38" fmla="*/ 0 w 530"/>
                  <a:gd name="T39" fmla="*/ 0 h 272"/>
                  <a:gd name="T40" fmla="*/ 0 w 530"/>
                  <a:gd name="T41" fmla="*/ 0 h 272"/>
                  <a:gd name="T42" fmla="*/ 0 w 530"/>
                  <a:gd name="T43" fmla="*/ 0 h 272"/>
                  <a:gd name="T44" fmla="*/ 0 w 530"/>
                  <a:gd name="T45" fmla="*/ 0 h 272"/>
                  <a:gd name="T46" fmla="*/ 0 w 530"/>
                  <a:gd name="T47" fmla="*/ 0 h 272"/>
                  <a:gd name="T48" fmla="*/ 0 w 530"/>
                  <a:gd name="T49" fmla="*/ 0 h 272"/>
                  <a:gd name="T50" fmla="*/ 0 w 530"/>
                  <a:gd name="T51" fmla="*/ 0 h 272"/>
                  <a:gd name="T52" fmla="*/ 0 w 530"/>
                  <a:gd name="T53" fmla="*/ 0 h 272"/>
                  <a:gd name="T54" fmla="*/ 0 w 530"/>
                  <a:gd name="T55" fmla="*/ 0 h 272"/>
                  <a:gd name="T56" fmla="*/ 0 w 530"/>
                  <a:gd name="T57" fmla="*/ 0 h 272"/>
                  <a:gd name="T58" fmla="*/ 0 w 530"/>
                  <a:gd name="T59" fmla="*/ 0 h 272"/>
                  <a:gd name="T60" fmla="*/ 0 w 530"/>
                  <a:gd name="T61" fmla="*/ 0 h 272"/>
                  <a:gd name="T62" fmla="*/ 0 w 530"/>
                  <a:gd name="T63" fmla="*/ 0 h 272"/>
                  <a:gd name="T64" fmla="*/ 0 w 530"/>
                  <a:gd name="T65" fmla="*/ 0 h 272"/>
                  <a:gd name="T66" fmla="*/ 0 w 530"/>
                  <a:gd name="T67" fmla="*/ 0 h 272"/>
                  <a:gd name="T68" fmla="*/ 0 w 530"/>
                  <a:gd name="T69" fmla="*/ 0 h 272"/>
                  <a:gd name="T70" fmla="*/ 0 w 530"/>
                  <a:gd name="T71" fmla="*/ 0 h 2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30" h="272">
                    <a:moveTo>
                      <a:pt x="505" y="233"/>
                    </a:moveTo>
                    <a:lnTo>
                      <a:pt x="512" y="247"/>
                    </a:lnTo>
                    <a:lnTo>
                      <a:pt x="518" y="257"/>
                    </a:lnTo>
                    <a:lnTo>
                      <a:pt x="524" y="265"/>
                    </a:lnTo>
                    <a:lnTo>
                      <a:pt x="530" y="272"/>
                    </a:lnTo>
                    <a:lnTo>
                      <a:pt x="525" y="244"/>
                    </a:lnTo>
                    <a:lnTo>
                      <a:pt x="519" y="217"/>
                    </a:lnTo>
                    <a:lnTo>
                      <a:pt x="512" y="191"/>
                    </a:lnTo>
                    <a:lnTo>
                      <a:pt x="503" y="167"/>
                    </a:lnTo>
                    <a:lnTo>
                      <a:pt x="498" y="155"/>
                    </a:lnTo>
                    <a:lnTo>
                      <a:pt x="490" y="143"/>
                    </a:lnTo>
                    <a:lnTo>
                      <a:pt x="482" y="129"/>
                    </a:lnTo>
                    <a:lnTo>
                      <a:pt x="473" y="116"/>
                    </a:lnTo>
                    <a:lnTo>
                      <a:pt x="461" y="102"/>
                    </a:lnTo>
                    <a:lnTo>
                      <a:pt x="448" y="90"/>
                    </a:lnTo>
                    <a:lnTo>
                      <a:pt x="435" y="77"/>
                    </a:lnTo>
                    <a:lnTo>
                      <a:pt x="421" y="64"/>
                    </a:lnTo>
                    <a:lnTo>
                      <a:pt x="405" y="52"/>
                    </a:lnTo>
                    <a:lnTo>
                      <a:pt x="387" y="42"/>
                    </a:lnTo>
                    <a:lnTo>
                      <a:pt x="370" y="32"/>
                    </a:lnTo>
                    <a:lnTo>
                      <a:pt x="351" y="23"/>
                    </a:lnTo>
                    <a:lnTo>
                      <a:pt x="332" y="15"/>
                    </a:lnTo>
                    <a:lnTo>
                      <a:pt x="312" y="9"/>
                    </a:lnTo>
                    <a:lnTo>
                      <a:pt x="291" y="4"/>
                    </a:lnTo>
                    <a:lnTo>
                      <a:pt x="269" y="1"/>
                    </a:lnTo>
                    <a:lnTo>
                      <a:pt x="248" y="0"/>
                    </a:lnTo>
                    <a:lnTo>
                      <a:pt x="224" y="1"/>
                    </a:lnTo>
                    <a:lnTo>
                      <a:pt x="202" y="4"/>
                    </a:lnTo>
                    <a:lnTo>
                      <a:pt x="181" y="9"/>
                    </a:lnTo>
                    <a:lnTo>
                      <a:pt x="160" y="16"/>
                    </a:lnTo>
                    <a:lnTo>
                      <a:pt x="139" y="25"/>
                    </a:lnTo>
                    <a:lnTo>
                      <a:pt x="120" y="35"/>
                    </a:lnTo>
                    <a:lnTo>
                      <a:pt x="101" y="47"/>
                    </a:lnTo>
                    <a:lnTo>
                      <a:pt x="83" y="62"/>
                    </a:lnTo>
                    <a:lnTo>
                      <a:pt x="66" y="78"/>
                    </a:lnTo>
                    <a:lnTo>
                      <a:pt x="51" y="95"/>
                    </a:lnTo>
                    <a:lnTo>
                      <a:pt x="37" y="116"/>
                    </a:lnTo>
                    <a:lnTo>
                      <a:pt x="25" y="137"/>
                    </a:lnTo>
                    <a:lnTo>
                      <a:pt x="15" y="160"/>
                    </a:lnTo>
                    <a:lnTo>
                      <a:pt x="6" y="184"/>
                    </a:lnTo>
                    <a:lnTo>
                      <a:pt x="0" y="211"/>
                    </a:lnTo>
                    <a:lnTo>
                      <a:pt x="3" y="216"/>
                    </a:lnTo>
                    <a:lnTo>
                      <a:pt x="9" y="217"/>
                    </a:lnTo>
                    <a:lnTo>
                      <a:pt x="14" y="216"/>
                    </a:lnTo>
                    <a:lnTo>
                      <a:pt x="18" y="210"/>
                    </a:lnTo>
                    <a:lnTo>
                      <a:pt x="31" y="174"/>
                    </a:lnTo>
                    <a:lnTo>
                      <a:pt x="47" y="141"/>
                    </a:lnTo>
                    <a:lnTo>
                      <a:pt x="63" y="114"/>
                    </a:lnTo>
                    <a:lnTo>
                      <a:pt x="80" y="91"/>
                    </a:lnTo>
                    <a:lnTo>
                      <a:pt x="99" y="73"/>
                    </a:lnTo>
                    <a:lnTo>
                      <a:pt x="118" y="58"/>
                    </a:lnTo>
                    <a:lnTo>
                      <a:pt x="137" y="46"/>
                    </a:lnTo>
                    <a:lnTo>
                      <a:pt x="156" y="36"/>
                    </a:lnTo>
                    <a:lnTo>
                      <a:pt x="173" y="31"/>
                    </a:lnTo>
                    <a:lnTo>
                      <a:pt x="192" y="25"/>
                    </a:lnTo>
                    <a:lnTo>
                      <a:pt x="210" y="23"/>
                    </a:lnTo>
                    <a:lnTo>
                      <a:pt x="226" y="23"/>
                    </a:lnTo>
                    <a:lnTo>
                      <a:pt x="242" y="23"/>
                    </a:lnTo>
                    <a:lnTo>
                      <a:pt x="255" y="23"/>
                    </a:lnTo>
                    <a:lnTo>
                      <a:pt x="266" y="23"/>
                    </a:lnTo>
                    <a:lnTo>
                      <a:pt x="277" y="24"/>
                    </a:lnTo>
                    <a:lnTo>
                      <a:pt x="306" y="29"/>
                    </a:lnTo>
                    <a:lnTo>
                      <a:pt x="336" y="42"/>
                    </a:lnTo>
                    <a:lnTo>
                      <a:pt x="367" y="58"/>
                    </a:lnTo>
                    <a:lnTo>
                      <a:pt x="396" y="78"/>
                    </a:lnTo>
                    <a:lnTo>
                      <a:pt x="423" y="101"/>
                    </a:lnTo>
                    <a:lnTo>
                      <a:pt x="448" y="125"/>
                    </a:lnTo>
                    <a:lnTo>
                      <a:pt x="466" y="149"/>
                    </a:lnTo>
                    <a:lnTo>
                      <a:pt x="479" y="174"/>
                    </a:lnTo>
                    <a:lnTo>
                      <a:pt x="486" y="191"/>
                    </a:lnTo>
                    <a:lnTo>
                      <a:pt x="493" y="207"/>
                    </a:lnTo>
                    <a:lnTo>
                      <a:pt x="499" y="221"/>
                    </a:lnTo>
                    <a:lnTo>
                      <a:pt x="505" y="233"/>
                    </a:lnTo>
                    <a:close/>
                  </a:path>
                </a:pathLst>
              </a:custGeom>
              <a:solidFill>
                <a:srgbClr val="FFDD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27" name="Freeform 729"/>
              <p:cNvSpPr>
                <a:spLocks/>
              </p:cNvSpPr>
              <p:nvPr/>
            </p:nvSpPr>
            <p:spPr bwMode="auto">
              <a:xfrm>
                <a:off x="2954" y="3997"/>
                <a:ext cx="11" cy="16"/>
              </a:xfrm>
              <a:custGeom>
                <a:avLst/>
                <a:gdLst>
                  <a:gd name="T0" fmla="*/ 0 w 34"/>
                  <a:gd name="T1" fmla="*/ 0 h 46"/>
                  <a:gd name="T2" fmla="*/ 0 w 34"/>
                  <a:gd name="T3" fmla="*/ 0 h 46"/>
                  <a:gd name="T4" fmla="*/ 0 w 34"/>
                  <a:gd name="T5" fmla="*/ 0 h 46"/>
                  <a:gd name="T6" fmla="*/ 0 w 34"/>
                  <a:gd name="T7" fmla="*/ 0 h 46"/>
                  <a:gd name="T8" fmla="*/ 0 w 34"/>
                  <a:gd name="T9" fmla="*/ 0 h 46"/>
                  <a:gd name="T10" fmla="*/ 0 w 34"/>
                  <a:gd name="T11" fmla="*/ 0 h 46"/>
                  <a:gd name="T12" fmla="*/ 0 w 34"/>
                  <a:gd name="T13" fmla="*/ 0 h 46"/>
                  <a:gd name="T14" fmla="*/ 0 w 34"/>
                  <a:gd name="T15" fmla="*/ 0 h 46"/>
                  <a:gd name="T16" fmla="*/ 0 w 34"/>
                  <a:gd name="T17" fmla="*/ 0 h 46"/>
                  <a:gd name="T18" fmla="*/ 0 w 34"/>
                  <a:gd name="T19" fmla="*/ 0 h 46"/>
                  <a:gd name="T20" fmla="*/ 0 w 34"/>
                  <a:gd name="T21" fmla="*/ 0 h 46"/>
                  <a:gd name="T22" fmla="*/ 0 w 34"/>
                  <a:gd name="T23" fmla="*/ 0 h 46"/>
                  <a:gd name="T24" fmla="*/ 0 w 34"/>
                  <a:gd name="T25" fmla="*/ 0 h 46"/>
                  <a:gd name="T26" fmla="*/ 0 w 34"/>
                  <a:gd name="T27" fmla="*/ 0 h 46"/>
                  <a:gd name="T28" fmla="*/ 0 w 34"/>
                  <a:gd name="T29" fmla="*/ 0 h 46"/>
                  <a:gd name="T30" fmla="*/ 0 w 34"/>
                  <a:gd name="T31" fmla="*/ 0 h 46"/>
                  <a:gd name="T32" fmla="*/ 0 w 34"/>
                  <a:gd name="T33" fmla="*/ 0 h 46"/>
                  <a:gd name="T34" fmla="*/ 0 w 34"/>
                  <a:gd name="T35" fmla="*/ 0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 h="46">
                    <a:moveTo>
                      <a:pt x="25" y="40"/>
                    </a:moveTo>
                    <a:lnTo>
                      <a:pt x="34" y="37"/>
                    </a:lnTo>
                    <a:lnTo>
                      <a:pt x="28" y="31"/>
                    </a:lnTo>
                    <a:lnTo>
                      <a:pt x="22" y="24"/>
                    </a:lnTo>
                    <a:lnTo>
                      <a:pt x="16" y="13"/>
                    </a:lnTo>
                    <a:lnTo>
                      <a:pt x="9" y="0"/>
                    </a:lnTo>
                    <a:lnTo>
                      <a:pt x="0" y="2"/>
                    </a:lnTo>
                    <a:lnTo>
                      <a:pt x="8" y="16"/>
                    </a:lnTo>
                    <a:lnTo>
                      <a:pt x="14" y="27"/>
                    </a:lnTo>
                    <a:lnTo>
                      <a:pt x="19" y="36"/>
                    </a:lnTo>
                    <a:lnTo>
                      <a:pt x="25" y="43"/>
                    </a:lnTo>
                    <a:lnTo>
                      <a:pt x="34" y="40"/>
                    </a:lnTo>
                    <a:lnTo>
                      <a:pt x="25" y="43"/>
                    </a:lnTo>
                    <a:lnTo>
                      <a:pt x="28" y="46"/>
                    </a:lnTo>
                    <a:lnTo>
                      <a:pt x="32" y="44"/>
                    </a:lnTo>
                    <a:lnTo>
                      <a:pt x="34" y="42"/>
                    </a:lnTo>
                    <a:lnTo>
                      <a:pt x="34" y="37"/>
                    </a:lnTo>
                    <a:lnTo>
                      <a:pt x="25"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28" name="Freeform 730"/>
              <p:cNvSpPr>
                <a:spLocks/>
              </p:cNvSpPr>
              <p:nvPr/>
            </p:nvSpPr>
            <p:spPr bwMode="auto">
              <a:xfrm>
                <a:off x="2954" y="3975"/>
                <a:ext cx="11" cy="36"/>
              </a:xfrm>
              <a:custGeom>
                <a:avLst/>
                <a:gdLst>
                  <a:gd name="T0" fmla="*/ 0 w 35"/>
                  <a:gd name="T1" fmla="*/ 0 h 106"/>
                  <a:gd name="T2" fmla="*/ 0 w 35"/>
                  <a:gd name="T3" fmla="*/ 0 h 106"/>
                  <a:gd name="T4" fmla="*/ 0 w 35"/>
                  <a:gd name="T5" fmla="*/ 0 h 106"/>
                  <a:gd name="T6" fmla="*/ 0 w 35"/>
                  <a:gd name="T7" fmla="*/ 0 h 106"/>
                  <a:gd name="T8" fmla="*/ 0 w 35"/>
                  <a:gd name="T9" fmla="*/ 0 h 106"/>
                  <a:gd name="T10" fmla="*/ 0 w 35"/>
                  <a:gd name="T11" fmla="*/ 0 h 106"/>
                  <a:gd name="T12" fmla="*/ 0 w 35"/>
                  <a:gd name="T13" fmla="*/ 0 h 106"/>
                  <a:gd name="T14" fmla="*/ 0 w 35"/>
                  <a:gd name="T15" fmla="*/ 0 h 106"/>
                  <a:gd name="T16" fmla="*/ 0 w 35"/>
                  <a:gd name="T17" fmla="*/ 0 h 106"/>
                  <a:gd name="T18" fmla="*/ 0 w 35"/>
                  <a:gd name="T19" fmla="*/ 0 h 106"/>
                  <a:gd name="T20" fmla="*/ 0 w 35"/>
                  <a:gd name="T21" fmla="*/ 0 h 106"/>
                  <a:gd name="T22" fmla="*/ 0 w 35"/>
                  <a:gd name="T23" fmla="*/ 0 h 106"/>
                  <a:gd name="T24" fmla="*/ 0 w 35"/>
                  <a:gd name="T25" fmla="*/ 0 h 1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106">
                    <a:moveTo>
                      <a:pt x="0" y="2"/>
                    </a:moveTo>
                    <a:lnTo>
                      <a:pt x="0" y="2"/>
                    </a:lnTo>
                    <a:lnTo>
                      <a:pt x="9" y="27"/>
                    </a:lnTo>
                    <a:lnTo>
                      <a:pt x="16" y="51"/>
                    </a:lnTo>
                    <a:lnTo>
                      <a:pt x="22" y="78"/>
                    </a:lnTo>
                    <a:lnTo>
                      <a:pt x="26" y="106"/>
                    </a:lnTo>
                    <a:lnTo>
                      <a:pt x="35" y="106"/>
                    </a:lnTo>
                    <a:lnTo>
                      <a:pt x="31" y="78"/>
                    </a:lnTo>
                    <a:lnTo>
                      <a:pt x="25" y="51"/>
                    </a:lnTo>
                    <a:lnTo>
                      <a:pt x="17" y="24"/>
                    </a:lnTo>
                    <a:lnTo>
                      <a:pt x="9"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29" name="Freeform 731"/>
              <p:cNvSpPr>
                <a:spLocks/>
              </p:cNvSpPr>
              <p:nvPr/>
            </p:nvSpPr>
            <p:spPr bwMode="auto">
              <a:xfrm>
                <a:off x="2877" y="3919"/>
                <a:ext cx="80" cy="57"/>
              </a:xfrm>
              <a:custGeom>
                <a:avLst/>
                <a:gdLst>
                  <a:gd name="T0" fmla="*/ 0 w 239"/>
                  <a:gd name="T1" fmla="*/ 0 h 171"/>
                  <a:gd name="T2" fmla="*/ 0 w 239"/>
                  <a:gd name="T3" fmla="*/ 0 h 171"/>
                  <a:gd name="T4" fmla="*/ 0 w 239"/>
                  <a:gd name="T5" fmla="*/ 0 h 171"/>
                  <a:gd name="T6" fmla="*/ 0 w 239"/>
                  <a:gd name="T7" fmla="*/ 0 h 171"/>
                  <a:gd name="T8" fmla="*/ 0 w 239"/>
                  <a:gd name="T9" fmla="*/ 0 h 171"/>
                  <a:gd name="T10" fmla="*/ 0 w 239"/>
                  <a:gd name="T11" fmla="*/ 0 h 171"/>
                  <a:gd name="T12" fmla="*/ 0 w 239"/>
                  <a:gd name="T13" fmla="*/ 0 h 171"/>
                  <a:gd name="T14" fmla="*/ 0 w 239"/>
                  <a:gd name="T15" fmla="*/ 0 h 171"/>
                  <a:gd name="T16" fmla="*/ 0 w 239"/>
                  <a:gd name="T17" fmla="*/ 0 h 171"/>
                  <a:gd name="T18" fmla="*/ 0 w 239"/>
                  <a:gd name="T19" fmla="*/ 0 h 171"/>
                  <a:gd name="T20" fmla="*/ 0 w 239"/>
                  <a:gd name="T21" fmla="*/ 0 h 171"/>
                  <a:gd name="T22" fmla="*/ 0 w 239"/>
                  <a:gd name="T23" fmla="*/ 0 h 171"/>
                  <a:gd name="T24" fmla="*/ 0 w 239"/>
                  <a:gd name="T25" fmla="*/ 0 h 171"/>
                  <a:gd name="T26" fmla="*/ 0 w 239"/>
                  <a:gd name="T27" fmla="*/ 0 h 171"/>
                  <a:gd name="T28" fmla="*/ 0 w 239"/>
                  <a:gd name="T29" fmla="*/ 0 h 171"/>
                  <a:gd name="T30" fmla="*/ 0 w 239"/>
                  <a:gd name="T31" fmla="*/ 0 h 171"/>
                  <a:gd name="T32" fmla="*/ 0 w 239"/>
                  <a:gd name="T33" fmla="*/ 0 h 171"/>
                  <a:gd name="T34" fmla="*/ 0 w 239"/>
                  <a:gd name="T35" fmla="*/ 0 h 171"/>
                  <a:gd name="T36" fmla="*/ 0 w 239"/>
                  <a:gd name="T37" fmla="*/ 0 h 171"/>
                  <a:gd name="T38" fmla="*/ 0 w 239"/>
                  <a:gd name="T39" fmla="*/ 0 h 171"/>
                  <a:gd name="T40" fmla="*/ 0 w 239"/>
                  <a:gd name="T41" fmla="*/ 0 h 171"/>
                  <a:gd name="T42" fmla="*/ 0 w 239"/>
                  <a:gd name="T43" fmla="*/ 0 h 171"/>
                  <a:gd name="T44" fmla="*/ 0 w 239"/>
                  <a:gd name="T45" fmla="*/ 0 h 171"/>
                  <a:gd name="T46" fmla="*/ 0 w 239"/>
                  <a:gd name="T47" fmla="*/ 0 h 171"/>
                  <a:gd name="T48" fmla="*/ 0 w 239"/>
                  <a:gd name="T49" fmla="*/ 0 h 171"/>
                  <a:gd name="T50" fmla="*/ 0 w 239"/>
                  <a:gd name="T51" fmla="*/ 0 h 171"/>
                  <a:gd name="T52" fmla="*/ 0 w 239"/>
                  <a:gd name="T53" fmla="*/ 0 h 171"/>
                  <a:gd name="T54" fmla="*/ 0 w 239"/>
                  <a:gd name="T55" fmla="*/ 0 h 171"/>
                  <a:gd name="T56" fmla="*/ 0 w 239"/>
                  <a:gd name="T57" fmla="*/ 0 h 171"/>
                  <a:gd name="T58" fmla="*/ 0 w 239"/>
                  <a:gd name="T59" fmla="*/ 0 h 171"/>
                  <a:gd name="T60" fmla="*/ 0 w 239"/>
                  <a:gd name="T61" fmla="*/ 0 h 171"/>
                  <a:gd name="T62" fmla="*/ 0 w 239"/>
                  <a:gd name="T63" fmla="*/ 0 h 171"/>
                  <a:gd name="T64" fmla="*/ 0 w 239"/>
                  <a:gd name="T65" fmla="*/ 0 h 171"/>
                  <a:gd name="T66" fmla="*/ 0 w 239"/>
                  <a:gd name="T67" fmla="*/ 0 h 171"/>
                  <a:gd name="T68" fmla="*/ 0 w 239"/>
                  <a:gd name="T69" fmla="*/ 0 h 171"/>
                  <a:gd name="T70" fmla="*/ 0 w 239"/>
                  <a:gd name="T71" fmla="*/ 0 h 171"/>
                  <a:gd name="T72" fmla="*/ 0 w 239"/>
                  <a:gd name="T73" fmla="*/ 0 h 1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171">
                    <a:moveTo>
                      <a:pt x="0" y="8"/>
                    </a:moveTo>
                    <a:lnTo>
                      <a:pt x="0" y="8"/>
                    </a:lnTo>
                    <a:lnTo>
                      <a:pt x="22" y="11"/>
                    </a:lnTo>
                    <a:lnTo>
                      <a:pt x="41" y="16"/>
                    </a:lnTo>
                    <a:lnTo>
                      <a:pt x="61" y="22"/>
                    </a:lnTo>
                    <a:lnTo>
                      <a:pt x="80" y="30"/>
                    </a:lnTo>
                    <a:lnTo>
                      <a:pt x="99" y="39"/>
                    </a:lnTo>
                    <a:lnTo>
                      <a:pt x="115" y="49"/>
                    </a:lnTo>
                    <a:lnTo>
                      <a:pt x="133" y="59"/>
                    </a:lnTo>
                    <a:lnTo>
                      <a:pt x="149" y="72"/>
                    </a:lnTo>
                    <a:lnTo>
                      <a:pt x="163" y="82"/>
                    </a:lnTo>
                    <a:lnTo>
                      <a:pt x="176" y="96"/>
                    </a:lnTo>
                    <a:lnTo>
                      <a:pt x="189" y="108"/>
                    </a:lnTo>
                    <a:lnTo>
                      <a:pt x="200" y="121"/>
                    </a:lnTo>
                    <a:lnTo>
                      <a:pt x="208" y="135"/>
                    </a:lnTo>
                    <a:lnTo>
                      <a:pt x="217" y="148"/>
                    </a:lnTo>
                    <a:lnTo>
                      <a:pt x="224" y="159"/>
                    </a:lnTo>
                    <a:lnTo>
                      <a:pt x="230" y="171"/>
                    </a:lnTo>
                    <a:lnTo>
                      <a:pt x="239" y="169"/>
                    </a:lnTo>
                    <a:lnTo>
                      <a:pt x="233" y="156"/>
                    </a:lnTo>
                    <a:lnTo>
                      <a:pt x="226" y="143"/>
                    </a:lnTo>
                    <a:lnTo>
                      <a:pt x="217" y="130"/>
                    </a:lnTo>
                    <a:lnTo>
                      <a:pt x="208" y="116"/>
                    </a:lnTo>
                    <a:lnTo>
                      <a:pt x="195" y="103"/>
                    </a:lnTo>
                    <a:lnTo>
                      <a:pt x="182" y="90"/>
                    </a:lnTo>
                    <a:lnTo>
                      <a:pt x="169" y="77"/>
                    </a:lnTo>
                    <a:lnTo>
                      <a:pt x="154" y="63"/>
                    </a:lnTo>
                    <a:lnTo>
                      <a:pt x="138" y="51"/>
                    </a:lnTo>
                    <a:lnTo>
                      <a:pt x="121" y="40"/>
                    </a:lnTo>
                    <a:lnTo>
                      <a:pt x="102" y="31"/>
                    </a:lnTo>
                    <a:lnTo>
                      <a:pt x="83" y="22"/>
                    </a:lnTo>
                    <a:lnTo>
                      <a:pt x="64" y="14"/>
                    </a:lnTo>
                    <a:lnTo>
                      <a:pt x="44" y="8"/>
                    </a:lnTo>
                    <a:lnTo>
                      <a:pt x="22" y="3"/>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30" name="Freeform 732"/>
              <p:cNvSpPr>
                <a:spLocks/>
              </p:cNvSpPr>
              <p:nvPr/>
            </p:nvSpPr>
            <p:spPr bwMode="auto">
              <a:xfrm>
                <a:off x="2786" y="3918"/>
                <a:ext cx="91" cy="74"/>
              </a:xfrm>
              <a:custGeom>
                <a:avLst/>
                <a:gdLst>
                  <a:gd name="T0" fmla="*/ 0 w 273"/>
                  <a:gd name="T1" fmla="*/ 0 h 222"/>
                  <a:gd name="T2" fmla="*/ 0 w 273"/>
                  <a:gd name="T3" fmla="*/ 0 h 222"/>
                  <a:gd name="T4" fmla="*/ 0 w 273"/>
                  <a:gd name="T5" fmla="*/ 0 h 222"/>
                  <a:gd name="T6" fmla="*/ 0 w 273"/>
                  <a:gd name="T7" fmla="*/ 0 h 222"/>
                  <a:gd name="T8" fmla="*/ 0 w 273"/>
                  <a:gd name="T9" fmla="*/ 0 h 222"/>
                  <a:gd name="T10" fmla="*/ 0 w 273"/>
                  <a:gd name="T11" fmla="*/ 0 h 222"/>
                  <a:gd name="T12" fmla="*/ 0 w 273"/>
                  <a:gd name="T13" fmla="*/ 0 h 222"/>
                  <a:gd name="T14" fmla="*/ 0 w 273"/>
                  <a:gd name="T15" fmla="*/ 0 h 222"/>
                  <a:gd name="T16" fmla="*/ 0 w 273"/>
                  <a:gd name="T17" fmla="*/ 0 h 222"/>
                  <a:gd name="T18" fmla="*/ 0 w 273"/>
                  <a:gd name="T19" fmla="*/ 0 h 222"/>
                  <a:gd name="T20" fmla="*/ 0 w 273"/>
                  <a:gd name="T21" fmla="*/ 0 h 222"/>
                  <a:gd name="T22" fmla="*/ 0 w 273"/>
                  <a:gd name="T23" fmla="*/ 0 h 222"/>
                  <a:gd name="T24" fmla="*/ 0 w 273"/>
                  <a:gd name="T25" fmla="*/ 0 h 222"/>
                  <a:gd name="T26" fmla="*/ 0 w 273"/>
                  <a:gd name="T27" fmla="*/ 0 h 222"/>
                  <a:gd name="T28" fmla="*/ 0 w 273"/>
                  <a:gd name="T29" fmla="*/ 0 h 222"/>
                  <a:gd name="T30" fmla="*/ 0 w 273"/>
                  <a:gd name="T31" fmla="*/ 0 h 222"/>
                  <a:gd name="T32" fmla="*/ 0 w 273"/>
                  <a:gd name="T33" fmla="*/ 0 h 222"/>
                  <a:gd name="T34" fmla="*/ 0 w 273"/>
                  <a:gd name="T35" fmla="*/ 0 h 222"/>
                  <a:gd name="T36" fmla="*/ 0 w 273"/>
                  <a:gd name="T37" fmla="*/ 0 h 222"/>
                  <a:gd name="T38" fmla="*/ 0 w 273"/>
                  <a:gd name="T39" fmla="*/ 0 h 222"/>
                  <a:gd name="T40" fmla="*/ 0 w 273"/>
                  <a:gd name="T41" fmla="*/ 0 h 222"/>
                  <a:gd name="T42" fmla="*/ 0 w 273"/>
                  <a:gd name="T43" fmla="*/ 0 h 222"/>
                  <a:gd name="T44" fmla="*/ 0 w 273"/>
                  <a:gd name="T45" fmla="*/ 0 h 222"/>
                  <a:gd name="T46" fmla="*/ 0 w 273"/>
                  <a:gd name="T47" fmla="*/ 0 h 222"/>
                  <a:gd name="T48" fmla="*/ 0 w 273"/>
                  <a:gd name="T49" fmla="*/ 0 h 222"/>
                  <a:gd name="T50" fmla="*/ 0 w 273"/>
                  <a:gd name="T51" fmla="*/ 0 h 222"/>
                  <a:gd name="T52" fmla="*/ 0 w 273"/>
                  <a:gd name="T53" fmla="*/ 0 h 222"/>
                  <a:gd name="T54" fmla="*/ 0 w 273"/>
                  <a:gd name="T55" fmla="*/ 0 h 222"/>
                  <a:gd name="T56" fmla="*/ 0 w 273"/>
                  <a:gd name="T57" fmla="*/ 0 h 222"/>
                  <a:gd name="T58" fmla="*/ 0 w 273"/>
                  <a:gd name="T59" fmla="*/ 0 h 222"/>
                  <a:gd name="T60" fmla="*/ 0 w 273"/>
                  <a:gd name="T61" fmla="*/ 0 h 222"/>
                  <a:gd name="T62" fmla="*/ 0 w 273"/>
                  <a:gd name="T63" fmla="*/ 0 h 222"/>
                  <a:gd name="T64" fmla="*/ 0 w 273"/>
                  <a:gd name="T65" fmla="*/ 0 h 222"/>
                  <a:gd name="T66" fmla="*/ 0 w 273"/>
                  <a:gd name="T67" fmla="*/ 0 h 222"/>
                  <a:gd name="T68" fmla="*/ 0 w 273"/>
                  <a:gd name="T69" fmla="*/ 0 h 222"/>
                  <a:gd name="T70" fmla="*/ 0 w 273"/>
                  <a:gd name="T71" fmla="*/ 0 h 222"/>
                  <a:gd name="T72" fmla="*/ 0 w 273"/>
                  <a:gd name="T73" fmla="*/ 0 h 222"/>
                  <a:gd name="T74" fmla="*/ 0 w 273"/>
                  <a:gd name="T75" fmla="*/ 0 h 222"/>
                  <a:gd name="T76" fmla="*/ 0 w 273"/>
                  <a:gd name="T77" fmla="*/ 0 h 222"/>
                  <a:gd name="T78" fmla="*/ 0 w 273"/>
                  <a:gd name="T79" fmla="*/ 0 h 222"/>
                  <a:gd name="T80" fmla="*/ 0 w 273"/>
                  <a:gd name="T81" fmla="*/ 0 h 222"/>
                  <a:gd name="T82" fmla="*/ 0 w 273"/>
                  <a:gd name="T83" fmla="*/ 0 h 2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3" h="222">
                    <a:moveTo>
                      <a:pt x="9" y="216"/>
                    </a:moveTo>
                    <a:lnTo>
                      <a:pt x="9" y="217"/>
                    </a:lnTo>
                    <a:lnTo>
                      <a:pt x="15" y="192"/>
                    </a:lnTo>
                    <a:lnTo>
                      <a:pt x="23" y="168"/>
                    </a:lnTo>
                    <a:lnTo>
                      <a:pt x="33" y="145"/>
                    </a:lnTo>
                    <a:lnTo>
                      <a:pt x="45" y="124"/>
                    </a:lnTo>
                    <a:lnTo>
                      <a:pt x="60" y="104"/>
                    </a:lnTo>
                    <a:lnTo>
                      <a:pt x="74" y="87"/>
                    </a:lnTo>
                    <a:lnTo>
                      <a:pt x="90" y="70"/>
                    </a:lnTo>
                    <a:lnTo>
                      <a:pt x="108" y="57"/>
                    </a:lnTo>
                    <a:lnTo>
                      <a:pt x="127" y="45"/>
                    </a:lnTo>
                    <a:lnTo>
                      <a:pt x="144" y="35"/>
                    </a:lnTo>
                    <a:lnTo>
                      <a:pt x="166" y="26"/>
                    </a:lnTo>
                    <a:lnTo>
                      <a:pt x="186" y="19"/>
                    </a:lnTo>
                    <a:lnTo>
                      <a:pt x="206" y="14"/>
                    </a:lnTo>
                    <a:lnTo>
                      <a:pt x="228" y="11"/>
                    </a:lnTo>
                    <a:lnTo>
                      <a:pt x="252" y="11"/>
                    </a:lnTo>
                    <a:lnTo>
                      <a:pt x="273" y="11"/>
                    </a:lnTo>
                    <a:lnTo>
                      <a:pt x="273" y="3"/>
                    </a:lnTo>
                    <a:lnTo>
                      <a:pt x="252" y="0"/>
                    </a:lnTo>
                    <a:lnTo>
                      <a:pt x="228" y="3"/>
                    </a:lnTo>
                    <a:lnTo>
                      <a:pt x="206" y="6"/>
                    </a:lnTo>
                    <a:lnTo>
                      <a:pt x="183" y="11"/>
                    </a:lnTo>
                    <a:lnTo>
                      <a:pt x="163" y="18"/>
                    </a:lnTo>
                    <a:lnTo>
                      <a:pt x="141" y="27"/>
                    </a:lnTo>
                    <a:lnTo>
                      <a:pt x="121" y="37"/>
                    </a:lnTo>
                    <a:lnTo>
                      <a:pt x="102" y="49"/>
                    </a:lnTo>
                    <a:lnTo>
                      <a:pt x="84" y="65"/>
                    </a:lnTo>
                    <a:lnTo>
                      <a:pt x="65" y="81"/>
                    </a:lnTo>
                    <a:lnTo>
                      <a:pt x="51" y="99"/>
                    </a:lnTo>
                    <a:lnTo>
                      <a:pt x="36" y="119"/>
                    </a:lnTo>
                    <a:lnTo>
                      <a:pt x="25" y="142"/>
                    </a:lnTo>
                    <a:lnTo>
                      <a:pt x="15" y="165"/>
                    </a:lnTo>
                    <a:lnTo>
                      <a:pt x="6" y="189"/>
                    </a:lnTo>
                    <a:lnTo>
                      <a:pt x="0" y="217"/>
                    </a:lnTo>
                    <a:lnTo>
                      <a:pt x="0" y="219"/>
                    </a:lnTo>
                    <a:lnTo>
                      <a:pt x="0" y="217"/>
                    </a:lnTo>
                    <a:lnTo>
                      <a:pt x="2" y="220"/>
                    </a:lnTo>
                    <a:lnTo>
                      <a:pt x="4" y="222"/>
                    </a:lnTo>
                    <a:lnTo>
                      <a:pt x="7" y="220"/>
                    </a:lnTo>
                    <a:lnTo>
                      <a:pt x="9" y="217"/>
                    </a:lnTo>
                    <a:lnTo>
                      <a:pt x="9" y="2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31" name="Freeform 733"/>
              <p:cNvSpPr>
                <a:spLocks/>
              </p:cNvSpPr>
              <p:nvPr/>
            </p:nvSpPr>
            <p:spPr bwMode="auto">
              <a:xfrm>
                <a:off x="2786" y="3989"/>
                <a:ext cx="9" cy="5"/>
              </a:xfrm>
              <a:custGeom>
                <a:avLst/>
                <a:gdLst>
                  <a:gd name="T0" fmla="*/ 0 w 26"/>
                  <a:gd name="T1" fmla="*/ 0 h 16"/>
                  <a:gd name="T2" fmla="*/ 0 w 26"/>
                  <a:gd name="T3" fmla="*/ 0 h 16"/>
                  <a:gd name="T4" fmla="*/ 0 w 26"/>
                  <a:gd name="T5" fmla="*/ 0 h 16"/>
                  <a:gd name="T6" fmla="*/ 0 w 26"/>
                  <a:gd name="T7" fmla="*/ 0 h 16"/>
                  <a:gd name="T8" fmla="*/ 0 w 26"/>
                  <a:gd name="T9" fmla="*/ 0 h 16"/>
                  <a:gd name="T10" fmla="*/ 0 w 26"/>
                  <a:gd name="T11" fmla="*/ 0 h 16"/>
                  <a:gd name="T12" fmla="*/ 0 w 26"/>
                  <a:gd name="T13" fmla="*/ 0 h 16"/>
                  <a:gd name="T14" fmla="*/ 0 w 26"/>
                  <a:gd name="T15" fmla="*/ 0 h 16"/>
                  <a:gd name="T16" fmla="*/ 0 w 26"/>
                  <a:gd name="T17" fmla="*/ 0 h 16"/>
                  <a:gd name="T18" fmla="*/ 0 w 26"/>
                  <a:gd name="T19" fmla="*/ 0 h 16"/>
                  <a:gd name="T20" fmla="*/ 0 w 26"/>
                  <a:gd name="T21" fmla="*/ 0 h 16"/>
                  <a:gd name="T22" fmla="*/ 0 w 26"/>
                  <a:gd name="T23" fmla="*/ 0 h 16"/>
                  <a:gd name="T24" fmla="*/ 0 w 26"/>
                  <a:gd name="T25" fmla="*/ 0 h 16"/>
                  <a:gd name="T26" fmla="*/ 0 w 26"/>
                  <a:gd name="T27" fmla="*/ 0 h 16"/>
                  <a:gd name="T28" fmla="*/ 0 w 26"/>
                  <a:gd name="T29" fmla="*/ 0 h 16"/>
                  <a:gd name="T30" fmla="*/ 0 w 26"/>
                  <a:gd name="T31" fmla="*/ 0 h 16"/>
                  <a:gd name="T32" fmla="*/ 0 w 26"/>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16">
                    <a:moveTo>
                      <a:pt x="18" y="3"/>
                    </a:moveTo>
                    <a:lnTo>
                      <a:pt x="18" y="3"/>
                    </a:lnTo>
                    <a:lnTo>
                      <a:pt x="15" y="5"/>
                    </a:lnTo>
                    <a:lnTo>
                      <a:pt x="13" y="5"/>
                    </a:lnTo>
                    <a:lnTo>
                      <a:pt x="10" y="5"/>
                    </a:lnTo>
                    <a:lnTo>
                      <a:pt x="9" y="4"/>
                    </a:lnTo>
                    <a:lnTo>
                      <a:pt x="0" y="7"/>
                    </a:lnTo>
                    <a:lnTo>
                      <a:pt x="4" y="14"/>
                    </a:lnTo>
                    <a:lnTo>
                      <a:pt x="13" y="16"/>
                    </a:lnTo>
                    <a:lnTo>
                      <a:pt x="20" y="14"/>
                    </a:lnTo>
                    <a:lnTo>
                      <a:pt x="26" y="5"/>
                    </a:lnTo>
                    <a:lnTo>
                      <a:pt x="26" y="1"/>
                    </a:lnTo>
                    <a:lnTo>
                      <a:pt x="23" y="0"/>
                    </a:lnTo>
                    <a:lnTo>
                      <a:pt x="20" y="0"/>
                    </a:lnTo>
                    <a:lnTo>
                      <a:pt x="1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32" name="Freeform 734"/>
              <p:cNvSpPr>
                <a:spLocks/>
              </p:cNvSpPr>
              <p:nvPr/>
            </p:nvSpPr>
            <p:spPr bwMode="auto">
              <a:xfrm>
                <a:off x="2792" y="3926"/>
                <a:ext cx="88" cy="64"/>
              </a:xfrm>
              <a:custGeom>
                <a:avLst/>
                <a:gdLst>
                  <a:gd name="T0" fmla="*/ 0 w 263"/>
                  <a:gd name="T1" fmla="*/ 0 h 194"/>
                  <a:gd name="T2" fmla="*/ 0 w 263"/>
                  <a:gd name="T3" fmla="*/ 0 h 194"/>
                  <a:gd name="T4" fmla="*/ 0 w 263"/>
                  <a:gd name="T5" fmla="*/ 0 h 194"/>
                  <a:gd name="T6" fmla="*/ 0 w 263"/>
                  <a:gd name="T7" fmla="*/ 0 h 194"/>
                  <a:gd name="T8" fmla="*/ 0 w 263"/>
                  <a:gd name="T9" fmla="*/ 0 h 194"/>
                  <a:gd name="T10" fmla="*/ 0 w 263"/>
                  <a:gd name="T11" fmla="*/ 0 h 194"/>
                  <a:gd name="T12" fmla="*/ 0 w 263"/>
                  <a:gd name="T13" fmla="*/ 0 h 194"/>
                  <a:gd name="T14" fmla="*/ 0 w 263"/>
                  <a:gd name="T15" fmla="*/ 0 h 194"/>
                  <a:gd name="T16" fmla="*/ 0 w 263"/>
                  <a:gd name="T17" fmla="*/ 0 h 194"/>
                  <a:gd name="T18" fmla="*/ 0 w 263"/>
                  <a:gd name="T19" fmla="*/ 0 h 194"/>
                  <a:gd name="T20" fmla="*/ 0 w 263"/>
                  <a:gd name="T21" fmla="*/ 0 h 194"/>
                  <a:gd name="T22" fmla="*/ 0 w 263"/>
                  <a:gd name="T23" fmla="*/ 0 h 194"/>
                  <a:gd name="T24" fmla="*/ 0 w 263"/>
                  <a:gd name="T25" fmla="*/ 0 h 194"/>
                  <a:gd name="T26" fmla="*/ 0 w 263"/>
                  <a:gd name="T27" fmla="*/ 0 h 194"/>
                  <a:gd name="T28" fmla="*/ 0 w 263"/>
                  <a:gd name="T29" fmla="*/ 0 h 194"/>
                  <a:gd name="T30" fmla="*/ 0 w 263"/>
                  <a:gd name="T31" fmla="*/ 0 h 194"/>
                  <a:gd name="T32" fmla="*/ 0 w 263"/>
                  <a:gd name="T33" fmla="*/ 0 h 194"/>
                  <a:gd name="T34" fmla="*/ 0 w 263"/>
                  <a:gd name="T35" fmla="*/ 0 h 194"/>
                  <a:gd name="T36" fmla="*/ 0 w 263"/>
                  <a:gd name="T37" fmla="*/ 0 h 194"/>
                  <a:gd name="T38" fmla="*/ 0 w 263"/>
                  <a:gd name="T39" fmla="*/ 0 h 194"/>
                  <a:gd name="T40" fmla="*/ 0 w 263"/>
                  <a:gd name="T41" fmla="*/ 0 h 194"/>
                  <a:gd name="T42" fmla="*/ 0 w 263"/>
                  <a:gd name="T43" fmla="*/ 0 h 194"/>
                  <a:gd name="T44" fmla="*/ 0 w 263"/>
                  <a:gd name="T45" fmla="*/ 0 h 194"/>
                  <a:gd name="T46" fmla="*/ 0 w 263"/>
                  <a:gd name="T47" fmla="*/ 0 h 194"/>
                  <a:gd name="T48" fmla="*/ 0 w 263"/>
                  <a:gd name="T49" fmla="*/ 0 h 194"/>
                  <a:gd name="T50" fmla="*/ 0 w 263"/>
                  <a:gd name="T51" fmla="*/ 0 h 194"/>
                  <a:gd name="T52" fmla="*/ 0 w 263"/>
                  <a:gd name="T53" fmla="*/ 0 h 194"/>
                  <a:gd name="T54" fmla="*/ 0 w 263"/>
                  <a:gd name="T55" fmla="*/ 0 h 194"/>
                  <a:gd name="T56" fmla="*/ 0 w 263"/>
                  <a:gd name="T57" fmla="*/ 0 h 194"/>
                  <a:gd name="T58" fmla="*/ 0 w 263"/>
                  <a:gd name="T59" fmla="*/ 0 h 194"/>
                  <a:gd name="T60" fmla="*/ 0 w 263"/>
                  <a:gd name="T61" fmla="*/ 0 h 194"/>
                  <a:gd name="T62" fmla="*/ 0 w 263"/>
                  <a:gd name="T63" fmla="*/ 0 h 194"/>
                  <a:gd name="T64" fmla="*/ 0 w 263"/>
                  <a:gd name="T65" fmla="*/ 0 h 194"/>
                  <a:gd name="T66" fmla="*/ 0 w 263"/>
                  <a:gd name="T67" fmla="*/ 0 h 194"/>
                  <a:gd name="T68" fmla="*/ 0 w 263"/>
                  <a:gd name="T69" fmla="*/ 0 h 194"/>
                  <a:gd name="T70" fmla="*/ 0 w 263"/>
                  <a:gd name="T71" fmla="*/ 0 h 194"/>
                  <a:gd name="T72" fmla="*/ 0 w 263"/>
                  <a:gd name="T73" fmla="*/ 0 h 1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63" h="194">
                    <a:moveTo>
                      <a:pt x="263" y="3"/>
                    </a:moveTo>
                    <a:lnTo>
                      <a:pt x="263" y="3"/>
                    </a:lnTo>
                    <a:lnTo>
                      <a:pt x="252" y="2"/>
                    </a:lnTo>
                    <a:lnTo>
                      <a:pt x="241" y="0"/>
                    </a:lnTo>
                    <a:lnTo>
                      <a:pt x="228" y="0"/>
                    </a:lnTo>
                    <a:lnTo>
                      <a:pt x="212" y="0"/>
                    </a:lnTo>
                    <a:lnTo>
                      <a:pt x="196" y="2"/>
                    </a:lnTo>
                    <a:lnTo>
                      <a:pt x="178" y="4"/>
                    </a:lnTo>
                    <a:lnTo>
                      <a:pt x="158" y="10"/>
                    </a:lnTo>
                    <a:lnTo>
                      <a:pt x="141" y="15"/>
                    </a:lnTo>
                    <a:lnTo>
                      <a:pt x="120" y="25"/>
                    </a:lnTo>
                    <a:lnTo>
                      <a:pt x="101" y="37"/>
                    </a:lnTo>
                    <a:lnTo>
                      <a:pt x="82" y="53"/>
                    </a:lnTo>
                    <a:lnTo>
                      <a:pt x="62" y="72"/>
                    </a:lnTo>
                    <a:lnTo>
                      <a:pt x="45" y="95"/>
                    </a:lnTo>
                    <a:lnTo>
                      <a:pt x="29" y="123"/>
                    </a:lnTo>
                    <a:lnTo>
                      <a:pt x="13" y="155"/>
                    </a:lnTo>
                    <a:lnTo>
                      <a:pt x="0" y="192"/>
                    </a:lnTo>
                    <a:lnTo>
                      <a:pt x="8" y="194"/>
                    </a:lnTo>
                    <a:lnTo>
                      <a:pt x="21" y="158"/>
                    </a:lnTo>
                    <a:lnTo>
                      <a:pt x="37" y="126"/>
                    </a:lnTo>
                    <a:lnTo>
                      <a:pt x="53" y="100"/>
                    </a:lnTo>
                    <a:lnTo>
                      <a:pt x="71" y="77"/>
                    </a:lnTo>
                    <a:lnTo>
                      <a:pt x="88" y="58"/>
                    </a:lnTo>
                    <a:lnTo>
                      <a:pt x="107" y="45"/>
                    </a:lnTo>
                    <a:lnTo>
                      <a:pt x="126" y="33"/>
                    </a:lnTo>
                    <a:lnTo>
                      <a:pt x="143" y="23"/>
                    </a:lnTo>
                    <a:lnTo>
                      <a:pt x="161" y="18"/>
                    </a:lnTo>
                    <a:lnTo>
                      <a:pt x="178" y="12"/>
                    </a:lnTo>
                    <a:lnTo>
                      <a:pt x="196" y="10"/>
                    </a:lnTo>
                    <a:lnTo>
                      <a:pt x="212" y="11"/>
                    </a:lnTo>
                    <a:lnTo>
                      <a:pt x="228" y="11"/>
                    </a:lnTo>
                    <a:lnTo>
                      <a:pt x="241" y="11"/>
                    </a:lnTo>
                    <a:lnTo>
                      <a:pt x="252" y="10"/>
                    </a:lnTo>
                    <a:lnTo>
                      <a:pt x="263" y="11"/>
                    </a:lnTo>
                    <a:lnTo>
                      <a:pt x="26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33" name="Freeform 735"/>
              <p:cNvSpPr>
                <a:spLocks/>
              </p:cNvSpPr>
              <p:nvPr/>
            </p:nvSpPr>
            <p:spPr bwMode="auto">
              <a:xfrm>
                <a:off x="2880" y="3927"/>
                <a:ext cx="68" cy="51"/>
              </a:xfrm>
              <a:custGeom>
                <a:avLst/>
                <a:gdLst>
                  <a:gd name="T0" fmla="*/ 0 w 206"/>
                  <a:gd name="T1" fmla="*/ 0 h 155"/>
                  <a:gd name="T2" fmla="*/ 0 w 206"/>
                  <a:gd name="T3" fmla="*/ 0 h 155"/>
                  <a:gd name="T4" fmla="*/ 0 w 206"/>
                  <a:gd name="T5" fmla="*/ 0 h 155"/>
                  <a:gd name="T6" fmla="*/ 0 w 206"/>
                  <a:gd name="T7" fmla="*/ 0 h 155"/>
                  <a:gd name="T8" fmla="*/ 0 w 206"/>
                  <a:gd name="T9" fmla="*/ 0 h 155"/>
                  <a:gd name="T10" fmla="*/ 0 w 206"/>
                  <a:gd name="T11" fmla="*/ 0 h 155"/>
                  <a:gd name="T12" fmla="*/ 0 w 206"/>
                  <a:gd name="T13" fmla="*/ 0 h 155"/>
                  <a:gd name="T14" fmla="*/ 0 w 206"/>
                  <a:gd name="T15" fmla="*/ 0 h 155"/>
                  <a:gd name="T16" fmla="*/ 0 w 206"/>
                  <a:gd name="T17" fmla="*/ 0 h 155"/>
                  <a:gd name="T18" fmla="*/ 0 w 206"/>
                  <a:gd name="T19" fmla="*/ 0 h 155"/>
                  <a:gd name="T20" fmla="*/ 0 w 206"/>
                  <a:gd name="T21" fmla="*/ 0 h 155"/>
                  <a:gd name="T22" fmla="*/ 0 w 206"/>
                  <a:gd name="T23" fmla="*/ 0 h 155"/>
                  <a:gd name="T24" fmla="*/ 0 w 206"/>
                  <a:gd name="T25" fmla="*/ 0 h 155"/>
                  <a:gd name="T26" fmla="*/ 0 w 206"/>
                  <a:gd name="T27" fmla="*/ 0 h 155"/>
                  <a:gd name="T28" fmla="*/ 0 w 206"/>
                  <a:gd name="T29" fmla="*/ 0 h 155"/>
                  <a:gd name="T30" fmla="*/ 0 w 206"/>
                  <a:gd name="T31" fmla="*/ 0 h 155"/>
                  <a:gd name="T32" fmla="*/ 0 w 206"/>
                  <a:gd name="T33" fmla="*/ 0 h 155"/>
                  <a:gd name="T34" fmla="*/ 0 w 206"/>
                  <a:gd name="T35" fmla="*/ 0 h 155"/>
                  <a:gd name="T36" fmla="*/ 0 w 206"/>
                  <a:gd name="T37" fmla="*/ 0 h 155"/>
                  <a:gd name="T38" fmla="*/ 0 w 206"/>
                  <a:gd name="T39" fmla="*/ 0 h 155"/>
                  <a:gd name="T40" fmla="*/ 0 w 206"/>
                  <a:gd name="T41" fmla="*/ 0 h 1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6" h="155">
                    <a:moveTo>
                      <a:pt x="206" y="152"/>
                    </a:moveTo>
                    <a:lnTo>
                      <a:pt x="206" y="152"/>
                    </a:lnTo>
                    <a:lnTo>
                      <a:pt x="193" y="127"/>
                    </a:lnTo>
                    <a:lnTo>
                      <a:pt x="176" y="102"/>
                    </a:lnTo>
                    <a:lnTo>
                      <a:pt x="149" y="78"/>
                    </a:lnTo>
                    <a:lnTo>
                      <a:pt x="122" y="54"/>
                    </a:lnTo>
                    <a:lnTo>
                      <a:pt x="93" y="34"/>
                    </a:lnTo>
                    <a:lnTo>
                      <a:pt x="61" y="17"/>
                    </a:lnTo>
                    <a:lnTo>
                      <a:pt x="30" y="5"/>
                    </a:lnTo>
                    <a:lnTo>
                      <a:pt x="0" y="0"/>
                    </a:lnTo>
                    <a:lnTo>
                      <a:pt x="0" y="8"/>
                    </a:lnTo>
                    <a:lnTo>
                      <a:pt x="27" y="13"/>
                    </a:lnTo>
                    <a:lnTo>
                      <a:pt x="58" y="26"/>
                    </a:lnTo>
                    <a:lnTo>
                      <a:pt x="87" y="42"/>
                    </a:lnTo>
                    <a:lnTo>
                      <a:pt x="116" y="62"/>
                    </a:lnTo>
                    <a:lnTo>
                      <a:pt x="144" y="84"/>
                    </a:lnTo>
                    <a:lnTo>
                      <a:pt x="167" y="108"/>
                    </a:lnTo>
                    <a:lnTo>
                      <a:pt x="184" y="132"/>
                    </a:lnTo>
                    <a:lnTo>
                      <a:pt x="197" y="155"/>
                    </a:lnTo>
                    <a:lnTo>
                      <a:pt x="206" y="1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34" name="Freeform 736"/>
              <p:cNvSpPr>
                <a:spLocks/>
              </p:cNvSpPr>
              <p:nvPr/>
            </p:nvSpPr>
            <p:spPr bwMode="auto">
              <a:xfrm>
                <a:off x="2945" y="3977"/>
                <a:ext cx="12" cy="22"/>
              </a:xfrm>
              <a:custGeom>
                <a:avLst/>
                <a:gdLst>
                  <a:gd name="T0" fmla="*/ 0 w 35"/>
                  <a:gd name="T1" fmla="*/ 0 h 65"/>
                  <a:gd name="T2" fmla="*/ 0 w 35"/>
                  <a:gd name="T3" fmla="*/ 0 h 65"/>
                  <a:gd name="T4" fmla="*/ 0 w 35"/>
                  <a:gd name="T5" fmla="*/ 0 h 65"/>
                  <a:gd name="T6" fmla="*/ 0 w 35"/>
                  <a:gd name="T7" fmla="*/ 0 h 65"/>
                  <a:gd name="T8" fmla="*/ 0 w 35"/>
                  <a:gd name="T9" fmla="*/ 0 h 65"/>
                  <a:gd name="T10" fmla="*/ 0 w 35"/>
                  <a:gd name="T11" fmla="*/ 0 h 65"/>
                  <a:gd name="T12" fmla="*/ 0 w 35"/>
                  <a:gd name="T13" fmla="*/ 0 h 65"/>
                  <a:gd name="T14" fmla="*/ 0 w 35"/>
                  <a:gd name="T15" fmla="*/ 0 h 65"/>
                  <a:gd name="T16" fmla="*/ 0 w 35"/>
                  <a:gd name="T17" fmla="*/ 0 h 65"/>
                  <a:gd name="T18" fmla="*/ 0 w 35"/>
                  <a:gd name="T19" fmla="*/ 0 h 65"/>
                  <a:gd name="T20" fmla="*/ 0 w 35"/>
                  <a:gd name="T21" fmla="*/ 0 h 65"/>
                  <a:gd name="T22" fmla="*/ 0 w 35"/>
                  <a:gd name="T23" fmla="*/ 0 h 65"/>
                  <a:gd name="T24" fmla="*/ 0 w 35"/>
                  <a:gd name="T25" fmla="*/ 0 h 65"/>
                  <a:gd name="T26" fmla="*/ 0 w 35"/>
                  <a:gd name="T27" fmla="*/ 0 h 65"/>
                  <a:gd name="T28" fmla="*/ 0 w 35"/>
                  <a:gd name="T29" fmla="*/ 0 h 65"/>
                  <a:gd name="T30" fmla="*/ 0 w 35"/>
                  <a:gd name="T31" fmla="*/ 0 h 65"/>
                  <a:gd name="T32" fmla="*/ 0 w 35"/>
                  <a:gd name="T33" fmla="*/ 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 h="65">
                    <a:moveTo>
                      <a:pt x="35" y="60"/>
                    </a:moveTo>
                    <a:lnTo>
                      <a:pt x="35" y="60"/>
                    </a:lnTo>
                    <a:lnTo>
                      <a:pt x="29" y="48"/>
                    </a:lnTo>
                    <a:lnTo>
                      <a:pt x="24" y="34"/>
                    </a:lnTo>
                    <a:lnTo>
                      <a:pt x="16" y="18"/>
                    </a:lnTo>
                    <a:lnTo>
                      <a:pt x="9" y="0"/>
                    </a:lnTo>
                    <a:lnTo>
                      <a:pt x="0" y="3"/>
                    </a:lnTo>
                    <a:lnTo>
                      <a:pt x="8" y="21"/>
                    </a:lnTo>
                    <a:lnTo>
                      <a:pt x="15" y="37"/>
                    </a:lnTo>
                    <a:lnTo>
                      <a:pt x="21" y="50"/>
                    </a:lnTo>
                    <a:lnTo>
                      <a:pt x="26" y="62"/>
                    </a:lnTo>
                    <a:lnTo>
                      <a:pt x="29" y="65"/>
                    </a:lnTo>
                    <a:lnTo>
                      <a:pt x="32" y="65"/>
                    </a:lnTo>
                    <a:lnTo>
                      <a:pt x="35" y="64"/>
                    </a:lnTo>
                    <a:lnTo>
                      <a:pt x="35"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35" name="Freeform 737"/>
              <p:cNvSpPr>
                <a:spLocks/>
              </p:cNvSpPr>
              <p:nvPr/>
            </p:nvSpPr>
            <p:spPr bwMode="auto">
              <a:xfrm>
                <a:off x="2903" y="4085"/>
                <a:ext cx="38" cy="26"/>
              </a:xfrm>
              <a:custGeom>
                <a:avLst/>
                <a:gdLst>
                  <a:gd name="T0" fmla="*/ 0 w 115"/>
                  <a:gd name="T1" fmla="*/ 0 h 78"/>
                  <a:gd name="T2" fmla="*/ 0 w 115"/>
                  <a:gd name="T3" fmla="*/ 0 h 78"/>
                  <a:gd name="T4" fmla="*/ 0 w 115"/>
                  <a:gd name="T5" fmla="*/ 0 h 78"/>
                  <a:gd name="T6" fmla="*/ 0 w 115"/>
                  <a:gd name="T7" fmla="*/ 0 h 78"/>
                  <a:gd name="T8" fmla="*/ 0 w 115"/>
                  <a:gd name="T9" fmla="*/ 0 h 78"/>
                  <a:gd name="T10" fmla="*/ 0 w 115"/>
                  <a:gd name="T11" fmla="*/ 0 h 78"/>
                  <a:gd name="T12" fmla="*/ 0 w 115"/>
                  <a:gd name="T13" fmla="*/ 0 h 78"/>
                  <a:gd name="T14" fmla="*/ 0 w 115"/>
                  <a:gd name="T15" fmla="*/ 0 h 78"/>
                  <a:gd name="T16" fmla="*/ 0 w 115"/>
                  <a:gd name="T17" fmla="*/ 0 h 78"/>
                  <a:gd name="T18" fmla="*/ 0 w 115"/>
                  <a:gd name="T19" fmla="*/ 0 h 78"/>
                  <a:gd name="T20" fmla="*/ 0 w 115"/>
                  <a:gd name="T21" fmla="*/ 0 h 78"/>
                  <a:gd name="T22" fmla="*/ 0 w 115"/>
                  <a:gd name="T23" fmla="*/ 0 h 78"/>
                  <a:gd name="T24" fmla="*/ 0 w 115"/>
                  <a:gd name="T25" fmla="*/ 0 h 78"/>
                  <a:gd name="T26" fmla="*/ 0 w 115"/>
                  <a:gd name="T27" fmla="*/ 0 h 78"/>
                  <a:gd name="T28" fmla="*/ 0 w 115"/>
                  <a:gd name="T29" fmla="*/ 0 h 78"/>
                  <a:gd name="T30" fmla="*/ 0 w 115"/>
                  <a:gd name="T31" fmla="*/ 0 h 78"/>
                  <a:gd name="T32" fmla="*/ 0 w 115"/>
                  <a:gd name="T33" fmla="*/ 0 h 78"/>
                  <a:gd name="T34" fmla="*/ 0 w 115"/>
                  <a:gd name="T35" fmla="*/ 0 h 78"/>
                  <a:gd name="T36" fmla="*/ 0 w 115"/>
                  <a:gd name="T37" fmla="*/ 0 h 78"/>
                  <a:gd name="T38" fmla="*/ 0 w 115"/>
                  <a:gd name="T39" fmla="*/ 0 h 78"/>
                  <a:gd name="T40" fmla="*/ 0 w 115"/>
                  <a:gd name="T41" fmla="*/ 0 h 78"/>
                  <a:gd name="T42" fmla="*/ 0 w 115"/>
                  <a:gd name="T43" fmla="*/ 0 h 78"/>
                  <a:gd name="T44" fmla="*/ 0 w 115"/>
                  <a:gd name="T45" fmla="*/ 0 h 78"/>
                  <a:gd name="T46" fmla="*/ 0 w 115"/>
                  <a:gd name="T47" fmla="*/ 0 h 78"/>
                  <a:gd name="T48" fmla="*/ 0 w 115"/>
                  <a:gd name="T49" fmla="*/ 0 h 78"/>
                  <a:gd name="T50" fmla="*/ 0 w 115"/>
                  <a:gd name="T51" fmla="*/ 0 h 78"/>
                  <a:gd name="T52" fmla="*/ 0 w 115"/>
                  <a:gd name="T53" fmla="*/ 0 h 78"/>
                  <a:gd name="T54" fmla="*/ 0 w 115"/>
                  <a:gd name="T55" fmla="*/ 0 h 78"/>
                  <a:gd name="T56" fmla="*/ 0 w 115"/>
                  <a:gd name="T57" fmla="*/ 0 h 78"/>
                  <a:gd name="T58" fmla="*/ 0 w 115"/>
                  <a:gd name="T59" fmla="*/ 0 h 78"/>
                  <a:gd name="T60" fmla="*/ 0 w 115"/>
                  <a:gd name="T61" fmla="*/ 0 h 78"/>
                  <a:gd name="T62" fmla="*/ 0 w 115"/>
                  <a:gd name="T63" fmla="*/ 0 h 78"/>
                  <a:gd name="T64" fmla="*/ 0 w 115"/>
                  <a:gd name="T65" fmla="*/ 0 h 78"/>
                  <a:gd name="T66" fmla="*/ 0 w 115"/>
                  <a:gd name="T67" fmla="*/ 0 h 78"/>
                  <a:gd name="T68" fmla="*/ 0 w 115"/>
                  <a:gd name="T69" fmla="*/ 0 h 78"/>
                  <a:gd name="T70" fmla="*/ 0 w 115"/>
                  <a:gd name="T71" fmla="*/ 0 h 78"/>
                  <a:gd name="T72" fmla="*/ 0 w 115"/>
                  <a:gd name="T73" fmla="*/ 0 h 7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5" h="78">
                    <a:moveTo>
                      <a:pt x="44" y="0"/>
                    </a:moveTo>
                    <a:lnTo>
                      <a:pt x="38" y="0"/>
                    </a:lnTo>
                    <a:lnTo>
                      <a:pt x="31" y="0"/>
                    </a:lnTo>
                    <a:lnTo>
                      <a:pt x="25" y="0"/>
                    </a:lnTo>
                    <a:lnTo>
                      <a:pt x="19" y="1"/>
                    </a:lnTo>
                    <a:lnTo>
                      <a:pt x="13" y="1"/>
                    </a:lnTo>
                    <a:lnTo>
                      <a:pt x="9" y="3"/>
                    </a:lnTo>
                    <a:lnTo>
                      <a:pt x="5" y="3"/>
                    </a:lnTo>
                    <a:lnTo>
                      <a:pt x="0" y="4"/>
                    </a:lnTo>
                    <a:lnTo>
                      <a:pt x="0" y="15"/>
                    </a:lnTo>
                    <a:lnTo>
                      <a:pt x="2" y="24"/>
                    </a:lnTo>
                    <a:lnTo>
                      <a:pt x="3" y="34"/>
                    </a:lnTo>
                    <a:lnTo>
                      <a:pt x="5" y="40"/>
                    </a:lnTo>
                    <a:lnTo>
                      <a:pt x="6" y="45"/>
                    </a:lnTo>
                    <a:lnTo>
                      <a:pt x="8" y="50"/>
                    </a:lnTo>
                    <a:lnTo>
                      <a:pt x="11" y="57"/>
                    </a:lnTo>
                    <a:lnTo>
                      <a:pt x="12" y="63"/>
                    </a:lnTo>
                    <a:lnTo>
                      <a:pt x="21" y="62"/>
                    </a:lnTo>
                    <a:lnTo>
                      <a:pt x="32" y="61"/>
                    </a:lnTo>
                    <a:lnTo>
                      <a:pt x="45" y="61"/>
                    </a:lnTo>
                    <a:lnTo>
                      <a:pt x="59" y="62"/>
                    </a:lnTo>
                    <a:lnTo>
                      <a:pt x="72" y="63"/>
                    </a:lnTo>
                    <a:lnTo>
                      <a:pt x="85" y="67"/>
                    </a:lnTo>
                    <a:lnTo>
                      <a:pt x="98" y="72"/>
                    </a:lnTo>
                    <a:lnTo>
                      <a:pt x="108" y="78"/>
                    </a:lnTo>
                    <a:lnTo>
                      <a:pt x="109" y="67"/>
                    </a:lnTo>
                    <a:lnTo>
                      <a:pt x="112" y="51"/>
                    </a:lnTo>
                    <a:lnTo>
                      <a:pt x="114" y="35"/>
                    </a:lnTo>
                    <a:lnTo>
                      <a:pt x="115" y="26"/>
                    </a:lnTo>
                    <a:lnTo>
                      <a:pt x="109" y="20"/>
                    </a:lnTo>
                    <a:lnTo>
                      <a:pt x="104" y="15"/>
                    </a:lnTo>
                    <a:lnTo>
                      <a:pt x="95" y="11"/>
                    </a:lnTo>
                    <a:lnTo>
                      <a:pt x="85" y="7"/>
                    </a:lnTo>
                    <a:lnTo>
                      <a:pt x="75" y="4"/>
                    </a:lnTo>
                    <a:lnTo>
                      <a:pt x="64" y="3"/>
                    </a:lnTo>
                    <a:lnTo>
                      <a:pt x="54" y="1"/>
                    </a:lnTo>
                    <a:lnTo>
                      <a:pt x="44" y="0"/>
                    </a:lnTo>
                    <a:close/>
                  </a:path>
                </a:pathLst>
              </a:custGeom>
              <a:solidFill>
                <a:srgbClr val="FFDD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36" name="Freeform 738"/>
              <p:cNvSpPr>
                <a:spLocks/>
              </p:cNvSpPr>
              <p:nvPr/>
            </p:nvSpPr>
            <p:spPr bwMode="auto">
              <a:xfrm>
                <a:off x="2901" y="4084"/>
                <a:ext cx="16" cy="4"/>
              </a:xfrm>
              <a:custGeom>
                <a:avLst/>
                <a:gdLst>
                  <a:gd name="T0" fmla="*/ 0 w 49"/>
                  <a:gd name="T1" fmla="*/ 0 h 13"/>
                  <a:gd name="T2" fmla="*/ 0 w 49"/>
                  <a:gd name="T3" fmla="*/ 0 h 13"/>
                  <a:gd name="T4" fmla="*/ 0 w 49"/>
                  <a:gd name="T5" fmla="*/ 0 h 13"/>
                  <a:gd name="T6" fmla="*/ 0 w 49"/>
                  <a:gd name="T7" fmla="*/ 0 h 13"/>
                  <a:gd name="T8" fmla="*/ 0 w 49"/>
                  <a:gd name="T9" fmla="*/ 0 h 13"/>
                  <a:gd name="T10" fmla="*/ 0 w 49"/>
                  <a:gd name="T11" fmla="*/ 0 h 13"/>
                  <a:gd name="T12" fmla="*/ 0 w 49"/>
                  <a:gd name="T13" fmla="*/ 0 h 13"/>
                  <a:gd name="T14" fmla="*/ 0 w 49"/>
                  <a:gd name="T15" fmla="*/ 0 h 13"/>
                  <a:gd name="T16" fmla="*/ 0 w 49"/>
                  <a:gd name="T17" fmla="*/ 0 h 13"/>
                  <a:gd name="T18" fmla="*/ 0 w 49"/>
                  <a:gd name="T19" fmla="*/ 0 h 13"/>
                  <a:gd name="T20" fmla="*/ 0 w 49"/>
                  <a:gd name="T21" fmla="*/ 0 h 13"/>
                  <a:gd name="T22" fmla="*/ 0 w 49"/>
                  <a:gd name="T23" fmla="*/ 0 h 13"/>
                  <a:gd name="T24" fmla="*/ 0 w 49"/>
                  <a:gd name="T25" fmla="*/ 0 h 13"/>
                  <a:gd name="T26" fmla="*/ 0 w 49"/>
                  <a:gd name="T27" fmla="*/ 0 h 13"/>
                  <a:gd name="T28" fmla="*/ 0 w 49"/>
                  <a:gd name="T29" fmla="*/ 0 h 13"/>
                  <a:gd name="T30" fmla="*/ 0 w 49"/>
                  <a:gd name="T31" fmla="*/ 0 h 13"/>
                  <a:gd name="T32" fmla="*/ 0 w 49"/>
                  <a:gd name="T33" fmla="*/ 0 h 13"/>
                  <a:gd name="T34" fmla="*/ 0 w 49"/>
                  <a:gd name="T35" fmla="*/ 0 h 13"/>
                  <a:gd name="T36" fmla="*/ 0 w 49"/>
                  <a:gd name="T37" fmla="*/ 0 h 13"/>
                  <a:gd name="T38" fmla="*/ 0 w 49"/>
                  <a:gd name="T39" fmla="*/ 0 h 13"/>
                  <a:gd name="T40" fmla="*/ 0 w 49"/>
                  <a:gd name="T41" fmla="*/ 0 h 13"/>
                  <a:gd name="T42" fmla="*/ 0 w 49"/>
                  <a:gd name="T43" fmla="*/ 0 h 13"/>
                  <a:gd name="T44" fmla="*/ 0 w 49"/>
                  <a:gd name="T45" fmla="*/ 0 h 13"/>
                  <a:gd name="T46" fmla="*/ 0 w 49"/>
                  <a:gd name="T47" fmla="*/ 0 h 13"/>
                  <a:gd name="T48" fmla="*/ 0 w 49"/>
                  <a:gd name="T49" fmla="*/ 0 h 13"/>
                  <a:gd name="T50" fmla="*/ 0 w 49"/>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13">
                    <a:moveTo>
                      <a:pt x="11" y="9"/>
                    </a:moveTo>
                    <a:lnTo>
                      <a:pt x="7" y="13"/>
                    </a:lnTo>
                    <a:lnTo>
                      <a:pt x="10" y="12"/>
                    </a:lnTo>
                    <a:lnTo>
                      <a:pt x="14" y="12"/>
                    </a:lnTo>
                    <a:lnTo>
                      <a:pt x="18" y="10"/>
                    </a:lnTo>
                    <a:lnTo>
                      <a:pt x="24" y="10"/>
                    </a:lnTo>
                    <a:lnTo>
                      <a:pt x="30" y="9"/>
                    </a:lnTo>
                    <a:lnTo>
                      <a:pt x="36" y="10"/>
                    </a:lnTo>
                    <a:lnTo>
                      <a:pt x="43" y="10"/>
                    </a:lnTo>
                    <a:lnTo>
                      <a:pt x="49" y="10"/>
                    </a:lnTo>
                    <a:lnTo>
                      <a:pt x="49" y="0"/>
                    </a:lnTo>
                    <a:lnTo>
                      <a:pt x="43" y="0"/>
                    </a:lnTo>
                    <a:lnTo>
                      <a:pt x="36" y="0"/>
                    </a:lnTo>
                    <a:lnTo>
                      <a:pt x="30" y="1"/>
                    </a:lnTo>
                    <a:lnTo>
                      <a:pt x="24" y="2"/>
                    </a:lnTo>
                    <a:lnTo>
                      <a:pt x="18" y="2"/>
                    </a:lnTo>
                    <a:lnTo>
                      <a:pt x="14" y="4"/>
                    </a:lnTo>
                    <a:lnTo>
                      <a:pt x="10" y="4"/>
                    </a:lnTo>
                    <a:lnTo>
                      <a:pt x="4" y="5"/>
                    </a:lnTo>
                    <a:lnTo>
                      <a:pt x="0" y="9"/>
                    </a:lnTo>
                    <a:lnTo>
                      <a:pt x="4" y="5"/>
                    </a:lnTo>
                    <a:lnTo>
                      <a:pt x="1" y="6"/>
                    </a:lnTo>
                    <a:lnTo>
                      <a:pt x="1" y="10"/>
                    </a:lnTo>
                    <a:lnTo>
                      <a:pt x="2" y="13"/>
                    </a:lnTo>
                    <a:lnTo>
                      <a:pt x="7" y="13"/>
                    </a:lnTo>
                    <a:lnTo>
                      <a:pt x="11"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37" name="Freeform 739"/>
              <p:cNvSpPr>
                <a:spLocks/>
              </p:cNvSpPr>
              <p:nvPr/>
            </p:nvSpPr>
            <p:spPr bwMode="auto">
              <a:xfrm>
                <a:off x="2901" y="4087"/>
                <a:ext cx="5" cy="12"/>
              </a:xfrm>
              <a:custGeom>
                <a:avLst/>
                <a:gdLst>
                  <a:gd name="T0" fmla="*/ 0 w 14"/>
                  <a:gd name="T1" fmla="*/ 0 h 38"/>
                  <a:gd name="T2" fmla="*/ 0 w 14"/>
                  <a:gd name="T3" fmla="*/ 0 h 38"/>
                  <a:gd name="T4" fmla="*/ 0 w 14"/>
                  <a:gd name="T5" fmla="*/ 0 h 38"/>
                  <a:gd name="T6" fmla="*/ 0 w 14"/>
                  <a:gd name="T7" fmla="*/ 0 h 38"/>
                  <a:gd name="T8" fmla="*/ 0 w 14"/>
                  <a:gd name="T9" fmla="*/ 0 h 38"/>
                  <a:gd name="T10" fmla="*/ 0 w 14"/>
                  <a:gd name="T11" fmla="*/ 0 h 38"/>
                  <a:gd name="T12" fmla="*/ 0 w 14"/>
                  <a:gd name="T13" fmla="*/ 0 h 38"/>
                  <a:gd name="T14" fmla="*/ 0 w 14"/>
                  <a:gd name="T15" fmla="*/ 0 h 38"/>
                  <a:gd name="T16" fmla="*/ 0 w 14"/>
                  <a:gd name="T17" fmla="*/ 0 h 38"/>
                  <a:gd name="T18" fmla="*/ 0 w 14"/>
                  <a:gd name="T19" fmla="*/ 0 h 38"/>
                  <a:gd name="T20" fmla="*/ 0 w 14"/>
                  <a:gd name="T21" fmla="*/ 0 h 38"/>
                  <a:gd name="T22" fmla="*/ 0 w 14"/>
                  <a:gd name="T23" fmla="*/ 0 h 38"/>
                  <a:gd name="T24" fmla="*/ 0 w 14"/>
                  <a:gd name="T25" fmla="*/ 0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 h="38">
                    <a:moveTo>
                      <a:pt x="14" y="36"/>
                    </a:moveTo>
                    <a:lnTo>
                      <a:pt x="14" y="35"/>
                    </a:lnTo>
                    <a:lnTo>
                      <a:pt x="13" y="30"/>
                    </a:lnTo>
                    <a:lnTo>
                      <a:pt x="11" y="20"/>
                    </a:lnTo>
                    <a:lnTo>
                      <a:pt x="10" y="11"/>
                    </a:lnTo>
                    <a:lnTo>
                      <a:pt x="11" y="0"/>
                    </a:lnTo>
                    <a:lnTo>
                      <a:pt x="0" y="0"/>
                    </a:lnTo>
                    <a:lnTo>
                      <a:pt x="1" y="11"/>
                    </a:lnTo>
                    <a:lnTo>
                      <a:pt x="2" y="20"/>
                    </a:lnTo>
                    <a:lnTo>
                      <a:pt x="4" y="30"/>
                    </a:lnTo>
                    <a:lnTo>
                      <a:pt x="5" y="38"/>
                    </a:lnTo>
                    <a:lnTo>
                      <a:pt x="5" y="36"/>
                    </a:lnTo>
                    <a:lnTo>
                      <a:pt x="14"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38" name="Freeform 740"/>
              <p:cNvSpPr>
                <a:spLocks/>
              </p:cNvSpPr>
              <p:nvPr/>
            </p:nvSpPr>
            <p:spPr bwMode="auto">
              <a:xfrm>
                <a:off x="2903" y="4099"/>
                <a:ext cx="5" cy="9"/>
              </a:xfrm>
              <a:custGeom>
                <a:avLst/>
                <a:gdLst>
                  <a:gd name="T0" fmla="*/ 0 w 16"/>
                  <a:gd name="T1" fmla="*/ 0 h 27"/>
                  <a:gd name="T2" fmla="*/ 0 w 16"/>
                  <a:gd name="T3" fmla="*/ 0 h 27"/>
                  <a:gd name="T4" fmla="*/ 0 w 16"/>
                  <a:gd name="T5" fmla="*/ 0 h 27"/>
                  <a:gd name="T6" fmla="*/ 0 w 16"/>
                  <a:gd name="T7" fmla="*/ 0 h 27"/>
                  <a:gd name="T8" fmla="*/ 0 w 16"/>
                  <a:gd name="T9" fmla="*/ 0 h 27"/>
                  <a:gd name="T10" fmla="*/ 0 w 16"/>
                  <a:gd name="T11" fmla="*/ 0 h 27"/>
                  <a:gd name="T12" fmla="*/ 0 w 16"/>
                  <a:gd name="T13" fmla="*/ 0 h 27"/>
                  <a:gd name="T14" fmla="*/ 0 w 16"/>
                  <a:gd name="T15" fmla="*/ 0 h 27"/>
                  <a:gd name="T16" fmla="*/ 0 w 16"/>
                  <a:gd name="T17" fmla="*/ 0 h 27"/>
                  <a:gd name="T18" fmla="*/ 0 w 16"/>
                  <a:gd name="T19" fmla="*/ 0 h 27"/>
                  <a:gd name="T20" fmla="*/ 0 w 16"/>
                  <a:gd name="T21" fmla="*/ 0 h 27"/>
                  <a:gd name="T22" fmla="*/ 0 w 16"/>
                  <a:gd name="T23" fmla="*/ 0 h 27"/>
                  <a:gd name="T24" fmla="*/ 0 w 16"/>
                  <a:gd name="T25" fmla="*/ 0 h 27"/>
                  <a:gd name="T26" fmla="*/ 0 w 16"/>
                  <a:gd name="T27" fmla="*/ 0 h 27"/>
                  <a:gd name="T28" fmla="*/ 0 w 16"/>
                  <a:gd name="T29" fmla="*/ 0 h 27"/>
                  <a:gd name="T30" fmla="*/ 0 w 16"/>
                  <a:gd name="T31" fmla="*/ 0 h 27"/>
                  <a:gd name="T32" fmla="*/ 0 w 16"/>
                  <a:gd name="T33" fmla="*/ 0 h 27"/>
                  <a:gd name="T34" fmla="*/ 0 w 16"/>
                  <a:gd name="T35" fmla="*/ 0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27">
                    <a:moveTo>
                      <a:pt x="12" y="19"/>
                    </a:moveTo>
                    <a:lnTo>
                      <a:pt x="16" y="22"/>
                    </a:lnTo>
                    <a:lnTo>
                      <a:pt x="15" y="15"/>
                    </a:lnTo>
                    <a:lnTo>
                      <a:pt x="12" y="9"/>
                    </a:lnTo>
                    <a:lnTo>
                      <a:pt x="11" y="3"/>
                    </a:lnTo>
                    <a:lnTo>
                      <a:pt x="9" y="0"/>
                    </a:lnTo>
                    <a:lnTo>
                      <a:pt x="0" y="0"/>
                    </a:lnTo>
                    <a:lnTo>
                      <a:pt x="2" y="6"/>
                    </a:lnTo>
                    <a:lnTo>
                      <a:pt x="3" y="11"/>
                    </a:lnTo>
                    <a:lnTo>
                      <a:pt x="6" y="18"/>
                    </a:lnTo>
                    <a:lnTo>
                      <a:pt x="8" y="25"/>
                    </a:lnTo>
                    <a:lnTo>
                      <a:pt x="12" y="27"/>
                    </a:lnTo>
                    <a:lnTo>
                      <a:pt x="8" y="25"/>
                    </a:lnTo>
                    <a:lnTo>
                      <a:pt x="11" y="27"/>
                    </a:lnTo>
                    <a:lnTo>
                      <a:pt x="13" y="27"/>
                    </a:lnTo>
                    <a:lnTo>
                      <a:pt x="16" y="26"/>
                    </a:lnTo>
                    <a:lnTo>
                      <a:pt x="16" y="22"/>
                    </a:lnTo>
                    <a:lnTo>
                      <a:pt x="12"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39" name="Freeform 741"/>
              <p:cNvSpPr>
                <a:spLocks/>
              </p:cNvSpPr>
              <p:nvPr/>
            </p:nvSpPr>
            <p:spPr bwMode="auto">
              <a:xfrm>
                <a:off x="2907" y="4104"/>
                <a:ext cx="33" cy="8"/>
              </a:xfrm>
              <a:custGeom>
                <a:avLst/>
                <a:gdLst>
                  <a:gd name="T0" fmla="*/ 0 w 100"/>
                  <a:gd name="T1" fmla="*/ 0 h 26"/>
                  <a:gd name="T2" fmla="*/ 0 w 100"/>
                  <a:gd name="T3" fmla="*/ 0 h 26"/>
                  <a:gd name="T4" fmla="*/ 0 w 100"/>
                  <a:gd name="T5" fmla="*/ 0 h 26"/>
                  <a:gd name="T6" fmla="*/ 0 w 100"/>
                  <a:gd name="T7" fmla="*/ 0 h 26"/>
                  <a:gd name="T8" fmla="*/ 0 w 100"/>
                  <a:gd name="T9" fmla="*/ 0 h 26"/>
                  <a:gd name="T10" fmla="*/ 0 w 100"/>
                  <a:gd name="T11" fmla="*/ 0 h 26"/>
                  <a:gd name="T12" fmla="*/ 0 w 100"/>
                  <a:gd name="T13" fmla="*/ 0 h 26"/>
                  <a:gd name="T14" fmla="*/ 0 w 100"/>
                  <a:gd name="T15" fmla="*/ 0 h 26"/>
                  <a:gd name="T16" fmla="*/ 0 w 100"/>
                  <a:gd name="T17" fmla="*/ 0 h 26"/>
                  <a:gd name="T18" fmla="*/ 0 w 100"/>
                  <a:gd name="T19" fmla="*/ 0 h 26"/>
                  <a:gd name="T20" fmla="*/ 0 w 100"/>
                  <a:gd name="T21" fmla="*/ 0 h 26"/>
                  <a:gd name="T22" fmla="*/ 0 w 100"/>
                  <a:gd name="T23" fmla="*/ 0 h 26"/>
                  <a:gd name="T24" fmla="*/ 0 w 100"/>
                  <a:gd name="T25" fmla="*/ 0 h 26"/>
                  <a:gd name="T26" fmla="*/ 0 w 100"/>
                  <a:gd name="T27" fmla="*/ 0 h 26"/>
                  <a:gd name="T28" fmla="*/ 0 w 100"/>
                  <a:gd name="T29" fmla="*/ 0 h 26"/>
                  <a:gd name="T30" fmla="*/ 0 w 100"/>
                  <a:gd name="T31" fmla="*/ 0 h 26"/>
                  <a:gd name="T32" fmla="*/ 0 w 100"/>
                  <a:gd name="T33" fmla="*/ 0 h 26"/>
                  <a:gd name="T34" fmla="*/ 0 w 100"/>
                  <a:gd name="T35" fmla="*/ 0 h 26"/>
                  <a:gd name="T36" fmla="*/ 0 w 100"/>
                  <a:gd name="T37" fmla="*/ 0 h 26"/>
                  <a:gd name="T38" fmla="*/ 0 w 100"/>
                  <a:gd name="T39" fmla="*/ 0 h 26"/>
                  <a:gd name="T40" fmla="*/ 0 w 100"/>
                  <a:gd name="T41" fmla="*/ 0 h 26"/>
                  <a:gd name="T42" fmla="*/ 0 w 100"/>
                  <a:gd name="T43" fmla="*/ 0 h 26"/>
                  <a:gd name="T44" fmla="*/ 0 w 100"/>
                  <a:gd name="T45" fmla="*/ 0 h 26"/>
                  <a:gd name="T46" fmla="*/ 0 w 100"/>
                  <a:gd name="T47" fmla="*/ 0 h 26"/>
                  <a:gd name="T48" fmla="*/ 0 w 100"/>
                  <a:gd name="T49" fmla="*/ 0 h 26"/>
                  <a:gd name="T50" fmla="*/ 0 w 100"/>
                  <a:gd name="T51" fmla="*/ 0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 h="26">
                    <a:moveTo>
                      <a:pt x="92" y="23"/>
                    </a:moveTo>
                    <a:lnTo>
                      <a:pt x="99" y="21"/>
                    </a:lnTo>
                    <a:lnTo>
                      <a:pt x="87" y="12"/>
                    </a:lnTo>
                    <a:lnTo>
                      <a:pt x="74" y="8"/>
                    </a:lnTo>
                    <a:lnTo>
                      <a:pt x="60" y="4"/>
                    </a:lnTo>
                    <a:lnTo>
                      <a:pt x="47" y="3"/>
                    </a:lnTo>
                    <a:lnTo>
                      <a:pt x="33" y="0"/>
                    </a:lnTo>
                    <a:lnTo>
                      <a:pt x="20" y="0"/>
                    </a:lnTo>
                    <a:lnTo>
                      <a:pt x="9" y="3"/>
                    </a:lnTo>
                    <a:lnTo>
                      <a:pt x="0" y="4"/>
                    </a:lnTo>
                    <a:lnTo>
                      <a:pt x="0" y="12"/>
                    </a:lnTo>
                    <a:lnTo>
                      <a:pt x="9" y="11"/>
                    </a:lnTo>
                    <a:lnTo>
                      <a:pt x="20" y="11"/>
                    </a:lnTo>
                    <a:lnTo>
                      <a:pt x="33" y="11"/>
                    </a:lnTo>
                    <a:lnTo>
                      <a:pt x="47" y="11"/>
                    </a:lnTo>
                    <a:lnTo>
                      <a:pt x="60" y="12"/>
                    </a:lnTo>
                    <a:lnTo>
                      <a:pt x="71" y="17"/>
                    </a:lnTo>
                    <a:lnTo>
                      <a:pt x="84" y="21"/>
                    </a:lnTo>
                    <a:lnTo>
                      <a:pt x="93" y="26"/>
                    </a:lnTo>
                    <a:lnTo>
                      <a:pt x="100" y="23"/>
                    </a:lnTo>
                    <a:lnTo>
                      <a:pt x="93" y="26"/>
                    </a:lnTo>
                    <a:lnTo>
                      <a:pt x="96" y="26"/>
                    </a:lnTo>
                    <a:lnTo>
                      <a:pt x="99" y="25"/>
                    </a:lnTo>
                    <a:lnTo>
                      <a:pt x="100" y="23"/>
                    </a:lnTo>
                    <a:lnTo>
                      <a:pt x="99" y="21"/>
                    </a:lnTo>
                    <a:lnTo>
                      <a:pt x="9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40" name="Freeform 742"/>
              <p:cNvSpPr>
                <a:spLocks/>
              </p:cNvSpPr>
              <p:nvPr/>
            </p:nvSpPr>
            <p:spPr bwMode="auto">
              <a:xfrm>
                <a:off x="2937" y="4092"/>
                <a:ext cx="6" cy="19"/>
              </a:xfrm>
              <a:custGeom>
                <a:avLst/>
                <a:gdLst>
                  <a:gd name="T0" fmla="*/ 0 w 17"/>
                  <a:gd name="T1" fmla="*/ 0 h 58"/>
                  <a:gd name="T2" fmla="*/ 0 w 17"/>
                  <a:gd name="T3" fmla="*/ 0 h 58"/>
                  <a:gd name="T4" fmla="*/ 0 w 17"/>
                  <a:gd name="T5" fmla="*/ 0 h 58"/>
                  <a:gd name="T6" fmla="*/ 0 w 17"/>
                  <a:gd name="T7" fmla="*/ 0 h 58"/>
                  <a:gd name="T8" fmla="*/ 0 w 17"/>
                  <a:gd name="T9" fmla="*/ 0 h 58"/>
                  <a:gd name="T10" fmla="*/ 0 w 17"/>
                  <a:gd name="T11" fmla="*/ 0 h 58"/>
                  <a:gd name="T12" fmla="*/ 0 w 17"/>
                  <a:gd name="T13" fmla="*/ 0 h 58"/>
                  <a:gd name="T14" fmla="*/ 0 w 17"/>
                  <a:gd name="T15" fmla="*/ 0 h 58"/>
                  <a:gd name="T16" fmla="*/ 0 w 17"/>
                  <a:gd name="T17" fmla="*/ 0 h 58"/>
                  <a:gd name="T18" fmla="*/ 0 w 17"/>
                  <a:gd name="T19" fmla="*/ 0 h 58"/>
                  <a:gd name="T20" fmla="*/ 0 w 17"/>
                  <a:gd name="T21" fmla="*/ 0 h 58"/>
                  <a:gd name="T22" fmla="*/ 0 w 17"/>
                  <a:gd name="T23" fmla="*/ 0 h 58"/>
                  <a:gd name="T24" fmla="*/ 0 w 17"/>
                  <a:gd name="T25" fmla="*/ 0 h 58"/>
                  <a:gd name="T26" fmla="*/ 0 w 17"/>
                  <a:gd name="T27" fmla="*/ 0 h 58"/>
                  <a:gd name="T28" fmla="*/ 0 w 17"/>
                  <a:gd name="T29" fmla="*/ 0 h 58"/>
                  <a:gd name="T30" fmla="*/ 0 w 17"/>
                  <a:gd name="T31" fmla="*/ 0 h 58"/>
                  <a:gd name="T32" fmla="*/ 0 w 17"/>
                  <a:gd name="T33" fmla="*/ 0 h 58"/>
                  <a:gd name="T34" fmla="*/ 0 w 17"/>
                  <a:gd name="T35" fmla="*/ 0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 h="58">
                    <a:moveTo>
                      <a:pt x="7" y="8"/>
                    </a:moveTo>
                    <a:lnTo>
                      <a:pt x="5" y="6"/>
                    </a:lnTo>
                    <a:lnTo>
                      <a:pt x="5" y="15"/>
                    </a:lnTo>
                    <a:lnTo>
                      <a:pt x="4" y="31"/>
                    </a:lnTo>
                    <a:lnTo>
                      <a:pt x="1" y="47"/>
                    </a:lnTo>
                    <a:lnTo>
                      <a:pt x="0" y="58"/>
                    </a:lnTo>
                    <a:lnTo>
                      <a:pt x="8" y="58"/>
                    </a:lnTo>
                    <a:lnTo>
                      <a:pt x="10" y="47"/>
                    </a:lnTo>
                    <a:lnTo>
                      <a:pt x="13" y="31"/>
                    </a:lnTo>
                    <a:lnTo>
                      <a:pt x="14" y="15"/>
                    </a:lnTo>
                    <a:lnTo>
                      <a:pt x="17" y="6"/>
                    </a:lnTo>
                    <a:lnTo>
                      <a:pt x="16" y="3"/>
                    </a:lnTo>
                    <a:lnTo>
                      <a:pt x="17" y="6"/>
                    </a:lnTo>
                    <a:lnTo>
                      <a:pt x="16" y="2"/>
                    </a:lnTo>
                    <a:lnTo>
                      <a:pt x="11" y="0"/>
                    </a:lnTo>
                    <a:lnTo>
                      <a:pt x="7" y="2"/>
                    </a:lnTo>
                    <a:lnTo>
                      <a:pt x="5" y="6"/>
                    </a:lnTo>
                    <a:lnTo>
                      <a:pt x="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41" name="Freeform 743"/>
              <p:cNvSpPr>
                <a:spLocks/>
              </p:cNvSpPr>
              <p:nvPr/>
            </p:nvSpPr>
            <p:spPr bwMode="auto">
              <a:xfrm>
                <a:off x="2916" y="4084"/>
                <a:ext cx="27" cy="11"/>
              </a:xfrm>
              <a:custGeom>
                <a:avLst/>
                <a:gdLst>
                  <a:gd name="T0" fmla="*/ 0 w 80"/>
                  <a:gd name="T1" fmla="*/ 0 h 33"/>
                  <a:gd name="T2" fmla="*/ 0 w 80"/>
                  <a:gd name="T3" fmla="*/ 0 h 33"/>
                  <a:gd name="T4" fmla="*/ 0 w 80"/>
                  <a:gd name="T5" fmla="*/ 0 h 33"/>
                  <a:gd name="T6" fmla="*/ 0 w 80"/>
                  <a:gd name="T7" fmla="*/ 0 h 33"/>
                  <a:gd name="T8" fmla="*/ 0 w 80"/>
                  <a:gd name="T9" fmla="*/ 0 h 33"/>
                  <a:gd name="T10" fmla="*/ 0 w 80"/>
                  <a:gd name="T11" fmla="*/ 0 h 33"/>
                  <a:gd name="T12" fmla="*/ 0 w 80"/>
                  <a:gd name="T13" fmla="*/ 0 h 33"/>
                  <a:gd name="T14" fmla="*/ 0 w 80"/>
                  <a:gd name="T15" fmla="*/ 0 h 33"/>
                  <a:gd name="T16" fmla="*/ 0 w 80"/>
                  <a:gd name="T17" fmla="*/ 0 h 33"/>
                  <a:gd name="T18" fmla="*/ 0 w 80"/>
                  <a:gd name="T19" fmla="*/ 0 h 33"/>
                  <a:gd name="T20" fmla="*/ 0 w 80"/>
                  <a:gd name="T21" fmla="*/ 0 h 33"/>
                  <a:gd name="T22" fmla="*/ 0 w 80"/>
                  <a:gd name="T23" fmla="*/ 0 h 33"/>
                  <a:gd name="T24" fmla="*/ 0 w 80"/>
                  <a:gd name="T25" fmla="*/ 0 h 33"/>
                  <a:gd name="T26" fmla="*/ 0 w 80"/>
                  <a:gd name="T27" fmla="*/ 0 h 33"/>
                  <a:gd name="T28" fmla="*/ 0 w 80"/>
                  <a:gd name="T29" fmla="*/ 0 h 33"/>
                  <a:gd name="T30" fmla="*/ 0 w 80"/>
                  <a:gd name="T31" fmla="*/ 0 h 33"/>
                  <a:gd name="T32" fmla="*/ 0 w 80"/>
                  <a:gd name="T33" fmla="*/ 0 h 33"/>
                  <a:gd name="T34" fmla="*/ 0 w 80"/>
                  <a:gd name="T35" fmla="*/ 0 h 33"/>
                  <a:gd name="T36" fmla="*/ 0 w 80"/>
                  <a:gd name="T37" fmla="*/ 0 h 33"/>
                  <a:gd name="T38" fmla="*/ 0 w 80"/>
                  <a:gd name="T39" fmla="*/ 0 h 33"/>
                  <a:gd name="T40" fmla="*/ 0 w 80"/>
                  <a:gd name="T41" fmla="*/ 0 h 33"/>
                  <a:gd name="T42" fmla="*/ 0 w 80"/>
                  <a:gd name="T43" fmla="*/ 0 h 33"/>
                  <a:gd name="T44" fmla="*/ 0 w 80"/>
                  <a:gd name="T45" fmla="*/ 0 h 33"/>
                  <a:gd name="T46" fmla="*/ 0 w 80"/>
                  <a:gd name="T47" fmla="*/ 0 h 33"/>
                  <a:gd name="T48" fmla="*/ 0 w 80"/>
                  <a:gd name="T49" fmla="*/ 0 h 33"/>
                  <a:gd name="T50" fmla="*/ 0 w 80"/>
                  <a:gd name="T51" fmla="*/ 0 h 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33">
                    <a:moveTo>
                      <a:pt x="4" y="10"/>
                    </a:moveTo>
                    <a:lnTo>
                      <a:pt x="4" y="9"/>
                    </a:lnTo>
                    <a:lnTo>
                      <a:pt x="14" y="10"/>
                    </a:lnTo>
                    <a:lnTo>
                      <a:pt x="24" y="12"/>
                    </a:lnTo>
                    <a:lnTo>
                      <a:pt x="35" y="13"/>
                    </a:lnTo>
                    <a:lnTo>
                      <a:pt x="43" y="16"/>
                    </a:lnTo>
                    <a:lnTo>
                      <a:pt x="53" y="20"/>
                    </a:lnTo>
                    <a:lnTo>
                      <a:pt x="61" y="24"/>
                    </a:lnTo>
                    <a:lnTo>
                      <a:pt x="67" y="28"/>
                    </a:lnTo>
                    <a:lnTo>
                      <a:pt x="71" y="33"/>
                    </a:lnTo>
                    <a:lnTo>
                      <a:pt x="80" y="28"/>
                    </a:lnTo>
                    <a:lnTo>
                      <a:pt x="72" y="23"/>
                    </a:lnTo>
                    <a:lnTo>
                      <a:pt x="67" y="16"/>
                    </a:lnTo>
                    <a:lnTo>
                      <a:pt x="56" y="12"/>
                    </a:lnTo>
                    <a:lnTo>
                      <a:pt x="46" y="8"/>
                    </a:lnTo>
                    <a:lnTo>
                      <a:pt x="35" y="5"/>
                    </a:lnTo>
                    <a:lnTo>
                      <a:pt x="24" y="4"/>
                    </a:lnTo>
                    <a:lnTo>
                      <a:pt x="14" y="2"/>
                    </a:lnTo>
                    <a:lnTo>
                      <a:pt x="4" y="1"/>
                    </a:lnTo>
                    <a:lnTo>
                      <a:pt x="4" y="0"/>
                    </a:lnTo>
                    <a:lnTo>
                      <a:pt x="4" y="1"/>
                    </a:lnTo>
                    <a:lnTo>
                      <a:pt x="1" y="2"/>
                    </a:lnTo>
                    <a:lnTo>
                      <a:pt x="0" y="5"/>
                    </a:lnTo>
                    <a:lnTo>
                      <a:pt x="1" y="8"/>
                    </a:lnTo>
                    <a:lnTo>
                      <a:pt x="4" y="9"/>
                    </a:lnTo>
                    <a:lnTo>
                      <a:pt x="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42" name="Freeform 744"/>
              <p:cNvSpPr>
                <a:spLocks/>
              </p:cNvSpPr>
              <p:nvPr/>
            </p:nvSpPr>
            <p:spPr bwMode="auto">
              <a:xfrm>
                <a:off x="2838" y="4127"/>
                <a:ext cx="98" cy="36"/>
              </a:xfrm>
              <a:custGeom>
                <a:avLst/>
                <a:gdLst>
                  <a:gd name="T0" fmla="*/ 0 w 294"/>
                  <a:gd name="T1" fmla="*/ 0 h 109"/>
                  <a:gd name="T2" fmla="*/ 0 w 294"/>
                  <a:gd name="T3" fmla="*/ 0 h 109"/>
                  <a:gd name="T4" fmla="*/ 0 w 294"/>
                  <a:gd name="T5" fmla="*/ 0 h 109"/>
                  <a:gd name="T6" fmla="*/ 0 w 294"/>
                  <a:gd name="T7" fmla="*/ 0 h 109"/>
                  <a:gd name="T8" fmla="*/ 0 w 294"/>
                  <a:gd name="T9" fmla="*/ 0 h 109"/>
                  <a:gd name="T10" fmla="*/ 0 w 294"/>
                  <a:gd name="T11" fmla="*/ 0 h 109"/>
                  <a:gd name="T12" fmla="*/ 0 w 294"/>
                  <a:gd name="T13" fmla="*/ 0 h 109"/>
                  <a:gd name="T14" fmla="*/ 0 w 294"/>
                  <a:gd name="T15" fmla="*/ 0 h 109"/>
                  <a:gd name="T16" fmla="*/ 0 w 294"/>
                  <a:gd name="T17" fmla="*/ 0 h 109"/>
                  <a:gd name="T18" fmla="*/ 0 w 294"/>
                  <a:gd name="T19" fmla="*/ 0 h 109"/>
                  <a:gd name="T20" fmla="*/ 0 w 294"/>
                  <a:gd name="T21" fmla="*/ 0 h 109"/>
                  <a:gd name="T22" fmla="*/ 0 w 294"/>
                  <a:gd name="T23" fmla="*/ 0 h 109"/>
                  <a:gd name="T24" fmla="*/ 0 w 294"/>
                  <a:gd name="T25" fmla="*/ 0 h 109"/>
                  <a:gd name="T26" fmla="*/ 0 w 294"/>
                  <a:gd name="T27" fmla="*/ 0 h 109"/>
                  <a:gd name="T28" fmla="*/ 0 w 294"/>
                  <a:gd name="T29" fmla="*/ 0 h 109"/>
                  <a:gd name="T30" fmla="*/ 0 w 294"/>
                  <a:gd name="T31" fmla="*/ 0 h 109"/>
                  <a:gd name="T32" fmla="*/ 0 w 294"/>
                  <a:gd name="T33" fmla="*/ 0 h 109"/>
                  <a:gd name="T34" fmla="*/ 0 w 294"/>
                  <a:gd name="T35" fmla="*/ 0 h 109"/>
                  <a:gd name="T36" fmla="*/ 0 w 294"/>
                  <a:gd name="T37" fmla="*/ 0 h 109"/>
                  <a:gd name="T38" fmla="*/ 0 w 294"/>
                  <a:gd name="T39" fmla="*/ 0 h 109"/>
                  <a:gd name="T40" fmla="*/ 0 w 294"/>
                  <a:gd name="T41" fmla="*/ 0 h 109"/>
                  <a:gd name="T42" fmla="*/ 0 w 294"/>
                  <a:gd name="T43" fmla="*/ 0 h 109"/>
                  <a:gd name="T44" fmla="*/ 0 w 294"/>
                  <a:gd name="T45" fmla="*/ 0 h 109"/>
                  <a:gd name="T46" fmla="*/ 0 w 294"/>
                  <a:gd name="T47" fmla="*/ 0 h 109"/>
                  <a:gd name="T48" fmla="*/ 0 w 294"/>
                  <a:gd name="T49" fmla="*/ 0 h 109"/>
                  <a:gd name="T50" fmla="*/ 0 w 294"/>
                  <a:gd name="T51" fmla="*/ 0 h 109"/>
                  <a:gd name="T52" fmla="*/ 0 w 294"/>
                  <a:gd name="T53" fmla="*/ 0 h 109"/>
                  <a:gd name="T54" fmla="*/ 0 w 294"/>
                  <a:gd name="T55" fmla="*/ 0 h 109"/>
                  <a:gd name="T56" fmla="*/ 0 w 294"/>
                  <a:gd name="T57" fmla="*/ 0 h 109"/>
                  <a:gd name="T58" fmla="*/ 0 w 294"/>
                  <a:gd name="T59" fmla="*/ 0 h 109"/>
                  <a:gd name="T60" fmla="*/ 0 w 294"/>
                  <a:gd name="T61" fmla="*/ 0 h 109"/>
                  <a:gd name="T62" fmla="*/ 0 w 294"/>
                  <a:gd name="T63" fmla="*/ 0 h 109"/>
                  <a:gd name="T64" fmla="*/ 0 w 294"/>
                  <a:gd name="T65" fmla="*/ 0 h 109"/>
                  <a:gd name="T66" fmla="*/ 0 w 294"/>
                  <a:gd name="T67" fmla="*/ 0 h 109"/>
                  <a:gd name="T68" fmla="*/ 0 w 294"/>
                  <a:gd name="T69" fmla="*/ 0 h 109"/>
                  <a:gd name="T70" fmla="*/ 0 w 294"/>
                  <a:gd name="T71" fmla="*/ 0 h 109"/>
                  <a:gd name="T72" fmla="*/ 0 w 294"/>
                  <a:gd name="T73" fmla="*/ 0 h 109"/>
                  <a:gd name="T74" fmla="*/ 0 w 294"/>
                  <a:gd name="T75" fmla="*/ 0 h 109"/>
                  <a:gd name="T76" fmla="*/ 0 w 294"/>
                  <a:gd name="T77" fmla="*/ 0 h 109"/>
                  <a:gd name="T78" fmla="*/ 0 w 294"/>
                  <a:gd name="T79" fmla="*/ 0 h 109"/>
                  <a:gd name="T80" fmla="*/ 0 w 294"/>
                  <a:gd name="T81" fmla="*/ 0 h 109"/>
                  <a:gd name="T82" fmla="*/ 0 w 294"/>
                  <a:gd name="T83" fmla="*/ 0 h 109"/>
                  <a:gd name="T84" fmla="*/ 0 w 294"/>
                  <a:gd name="T85" fmla="*/ 0 h 109"/>
                  <a:gd name="T86" fmla="*/ 0 w 294"/>
                  <a:gd name="T87" fmla="*/ 0 h 109"/>
                  <a:gd name="T88" fmla="*/ 0 w 294"/>
                  <a:gd name="T89" fmla="*/ 0 h 109"/>
                  <a:gd name="T90" fmla="*/ 0 w 294"/>
                  <a:gd name="T91" fmla="*/ 0 h 109"/>
                  <a:gd name="T92" fmla="*/ 0 w 294"/>
                  <a:gd name="T93" fmla="*/ 0 h 109"/>
                  <a:gd name="T94" fmla="*/ 0 w 294"/>
                  <a:gd name="T95" fmla="*/ 0 h 109"/>
                  <a:gd name="T96" fmla="*/ 0 w 294"/>
                  <a:gd name="T97" fmla="*/ 0 h 109"/>
                  <a:gd name="T98" fmla="*/ 0 w 294"/>
                  <a:gd name="T99" fmla="*/ 0 h 109"/>
                  <a:gd name="T100" fmla="*/ 0 w 294"/>
                  <a:gd name="T101" fmla="*/ 0 h 109"/>
                  <a:gd name="T102" fmla="*/ 0 w 294"/>
                  <a:gd name="T103" fmla="*/ 0 h 109"/>
                  <a:gd name="T104" fmla="*/ 0 w 294"/>
                  <a:gd name="T105" fmla="*/ 0 h 10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4" h="109">
                    <a:moveTo>
                      <a:pt x="254" y="76"/>
                    </a:moveTo>
                    <a:lnTo>
                      <a:pt x="234" y="77"/>
                    </a:lnTo>
                    <a:lnTo>
                      <a:pt x="208" y="80"/>
                    </a:lnTo>
                    <a:lnTo>
                      <a:pt x="176" y="84"/>
                    </a:lnTo>
                    <a:lnTo>
                      <a:pt x="144" y="89"/>
                    </a:lnTo>
                    <a:lnTo>
                      <a:pt x="113" y="94"/>
                    </a:lnTo>
                    <a:lnTo>
                      <a:pt x="86" y="100"/>
                    </a:lnTo>
                    <a:lnTo>
                      <a:pt x="65" y="105"/>
                    </a:lnTo>
                    <a:lnTo>
                      <a:pt x="55" y="109"/>
                    </a:lnTo>
                    <a:lnTo>
                      <a:pt x="48" y="96"/>
                    </a:lnTo>
                    <a:lnTo>
                      <a:pt x="41" y="82"/>
                    </a:lnTo>
                    <a:lnTo>
                      <a:pt x="33" y="70"/>
                    </a:lnTo>
                    <a:lnTo>
                      <a:pt x="26" y="58"/>
                    </a:lnTo>
                    <a:lnTo>
                      <a:pt x="19" y="47"/>
                    </a:lnTo>
                    <a:lnTo>
                      <a:pt x="12" y="38"/>
                    </a:lnTo>
                    <a:lnTo>
                      <a:pt x="6" y="30"/>
                    </a:lnTo>
                    <a:lnTo>
                      <a:pt x="0" y="24"/>
                    </a:lnTo>
                    <a:lnTo>
                      <a:pt x="4" y="27"/>
                    </a:lnTo>
                    <a:lnTo>
                      <a:pt x="9" y="28"/>
                    </a:lnTo>
                    <a:lnTo>
                      <a:pt x="16" y="30"/>
                    </a:lnTo>
                    <a:lnTo>
                      <a:pt x="25" y="30"/>
                    </a:lnTo>
                    <a:lnTo>
                      <a:pt x="32" y="27"/>
                    </a:lnTo>
                    <a:lnTo>
                      <a:pt x="47" y="23"/>
                    </a:lnTo>
                    <a:lnTo>
                      <a:pt x="64" y="19"/>
                    </a:lnTo>
                    <a:lnTo>
                      <a:pt x="84" y="15"/>
                    </a:lnTo>
                    <a:lnTo>
                      <a:pt x="105" y="11"/>
                    </a:lnTo>
                    <a:lnTo>
                      <a:pt x="125" y="7"/>
                    </a:lnTo>
                    <a:lnTo>
                      <a:pt x="141" y="3"/>
                    </a:lnTo>
                    <a:lnTo>
                      <a:pt x="154" y="0"/>
                    </a:lnTo>
                    <a:lnTo>
                      <a:pt x="159" y="0"/>
                    </a:lnTo>
                    <a:lnTo>
                      <a:pt x="166" y="0"/>
                    </a:lnTo>
                    <a:lnTo>
                      <a:pt x="175" y="0"/>
                    </a:lnTo>
                    <a:lnTo>
                      <a:pt x="185" y="0"/>
                    </a:lnTo>
                    <a:lnTo>
                      <a:pt x="193" y="0"/>
                    </a:lnTo>
                    <a:lnTo>
                      <a:pt x="202" y="0"/>
                    </a:lnTo>
                    <a:lnTo>
                      <a:pt x="209" y="0"/>
                    </a:lnTo>
                    <a:lnTo>
                      <a:pt x="215" y="0"/>
                    </a:lnTo>
                    <a:lnTo>
                      <a:pt x="222" y="0"/>
                    </a:lnTo>
                    <a:lnTo>
                      <a:pt x="233" y="1"/>
                    </a:lnTo>
                    <a:lnTo>
                      <a:pt x="244" y="3"/>
                    </a:lnTo>
                    <a:lnTo>
                      <a:pt x="257" y="5"/>
                    </a:lnTo>
                    <a:lnTo>
                      <a:pt x="269" y="8"/>
                    </a:lnTo>
                    <a:lnTo>
                      <a:pt x="279" y="10"/>
                    </a:lnTo>
                    <a:lnTo>
                      <a:pt x="288" y="12"/>
                    </a:lnTo>
                    <a:lnTo>
                      <a:pt x="294" y="14"/>
                    </a:lnTo>
                    <a:lnTo>
                      <a:pt x="292" y="27"/>
                    </a:lnTo>
                    <a:lnTo>
                      <a:pt x="291" y="46"/>
                    </a:lnTo>
                    <a:lnTo>
                      <a:pt x="288" y="65"/>
                    </a:lnTo>
                    <a:lnTo>
                      <a:pt x="286" y="77"/>
                    </a:lnTo>
                    <a:lnTo>
                      <a:pt x="279" y="78"/>
                    </a:lnTo>
                    <a:lnTo>
                      <a:pt x="270" y="77"/>
                    </a:lnTo>
                    <a:lnTo>
                      <a:pt x="262" y="76"/>
                    </a:lnTo>
                    <a:lnTo>
                      <a:pt x="254" y="76"/>
                    </a:lnTo>
                    <a:close/>
                  </a:path>
                </a:pathLst>
              </a:custGeom>
              <a:solidFill>
                <a:srgbClr val="FFDD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43" name="Freeform 745"/>
              <p:cNvSpPr>
                <a:spLocks/>
              </p:cNvSpPr>
              <p:nvPr/>
            </p:nvSpPr>
            <p:spPr bwMode="auto">
              <a:xfrm>
                <a:off x="2855" y="4150"/>
                <a:ext cx="68" cy="14"/>
              </a:xfrm>
              <a:custGeom>
                <a:avLst/>
                <a:gdLst>
                  <a:gd name="T0" fmla="*/ 0 w 205"/>
                  <a:gd name="T1" fmla="*/ 0 h 43"/>
                  <a:gd name="T2" fmla="*/ 0 w 205"/>
                  <a:gd name="T3" fmla="*/ 0 h 43"/>
                  <a:gd name="T4" fmla="*/ 0 w 205"/>
                  <a:gd name="T5" fmla="*/ 0 h 43"/>
                  <a:gd name="T6" fmla="*/ 0 w 205"/>
                  <a:gd name="T7" fmla="*/ 0 h 43"/>
                  <a:gd name="T8" fmla="*/ 0 w 205"/>
                  <a:gd name="T9" fmla="*/ 0 h 43"/>
                  <a:gd name="T10" fmla="*/ 0 w 205"/>
                  <a:gd name="T11" fmla="*/ 0 h 43"/>
                  <a:gd name="T12" fmla="*/ 0 w 205"/>
                  <a:gd name="T13" fmla="*/ 0 h 43"/>
                  <a:gd name="T14" fmla="*/ 0 w 205"/>
                  <a:gd name="T15" fmla="*/ 0 h 43"/>
                  <a:gd name="T16" fmla="*/ 0 w 205"/>
                  <a:gd name="T17" fmla="*/ 0 h 43"/>
                  <a:gd name="T18" fmla="*/ 0 w 205"/>
                  <a:gd name="T19" fmla="*/ 0 h 43"/>
                  <a:gd name="T20" fmla="*/ 0 w 205"/>
                  <a:gd name="T21" fmla="*/ 0 h 43"/>
                  <a:gd name="T22" fmla="*/ 0 w 205"/>
                  <a:gd name="T23" fmla="*/ 0 h 43"/>
                  <a:gd name="T24" fmla="*/ 0 w 205"/>
                  <a:gd name="T25" fmla="*/ 0 h 43"/>
                  <a:gd name="T26" fmla="*/ 0 w 205"/>
                  <a:gd name="T27" fmla="*/ 0 h 43"/>
                  <a:gd name="T28" fmla="*/ 0 w 205"/>
                  <a:gd name="T29" fmla="*/ 0 h 43"/>
                  <a:gd name="T30" fmla="*/ 0 w 205"/>
                  <a:gd name="T31" fmla="*/ 0 h 43"/>
                  <a:gd name="T32" fmla="*/ 0 w 205"/>
                  <a:gd name="T33" fmla="*/ 0 h 43"/>
                  <a:gd name="T34" fmla="*/ 0 w 205"/>
                  <a:gd name="T35" fmla="*/ 0 h 43"/>
                  <a:gd name="T36" fmla="*/ 0 w 205"/>
                  <a:gd name="T37" fmla="*/ 0 h 43"/>
                  <a:gd name="T38" fmla="*/ 0 w 205"/>
                  <a:gd name="T39" fmla="*/ 0 h 43"/>
                  <a:gd name="T40" fmla="*/ 0 w 205"/>
                  <a:gd name="T41" fmla="*/ 0 h 43"/>
                  <a:gd name="T42" fmla="*/ 0 w 205"/>
                  <a:gd name="T43" fmla="*/ 0 h 43"/>
                  <a:gd name="T44" fmla="*/ 0 w 205"/>
                  <a:gd name="T45" fmla="*/ 0 h 43"/>
                  <a:gd name="T46" fmla="*/ 0 w 205"/>
                  <a:gd name="T47" fmla="*/ 0 h 43"/>
                  <a:gd name="T48" fmla="*/ 0 w 205"/>
                  <a:gd name="T49" fmla="*/ 0 h 43"/>
                  <a:gd name="T50" fmla="*/ 0 w 205"/>
                  <a:gd name="T51" fmla="*/ 0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5" h="43">
                    <a:moveTo>
                      <a:pt x="2" y="41"/>
                    </a:moveTo>
                    <a:lnTo>
                      <a:pt x="9" y="43"/>
                    </a:lnTo>
                    <a:lnTo>
                      <a:pt x="18" y="39"/>
                    </a:lnTo>
                    <a:lnTo>
                      <a:pt x="37" y="34"/>
                    </a:lnTo>
                    <a:lnTo>
                      <a:pt x="64" y="29"/>
                    </a:lnTo>
                    <a:lnTo>
                      <a:pt x="95" y="23"/>
                    </a:lnTo>
                    <a:lnTo>
                      <a:pt x="127" y="18"/>
                    </a:lnTo>
                    <a:lnTo>
                      <a:pt x="159" y="14"/>
                    </a:lnTo>
                    <a:lnTo>
                      <a:pt x="185" y="11"/>
                    </a:lnTo>
                    <a:lnTo>
                      <a:pt x="205" y="11"/>
                    </a:lnTo>
                    <a:lnTo>
                      <a:pt x="205" y="0"/>
                    </a:lnTo>
                    <a:lnTo>
                      <a:pt x="185" y="3"/>
                    </a:lnTo>
                    <a:lnTo>
                      <a:pt x="159" y="6"/>
                    </a:lnTo>
                    <a:lnTo>
                      <a:pt x="127" y="10"/>
                    </a:lnTo>
                    <a:lnTo>
                      <a:pt x="95" y="15"/>
                    </a:lnTo>
                    <a:lnTo>
                      <a:pt x="64" y="20"/>
                    </a:lnTo>
                    <a:lnTo>
                      <a:pt x="37" y="26"/>
                    </a:lnTo>
                    <a:lnTo>
                      <a:pt x="15" y="31"/>
                    </a:lnTo>
                    <a:lnTo>
                      <a:pt x="3" y="35"/>
                    </a:lnTo>
                    <a:lnTo>
                      <a:pt x="11" y="38"/>
                    </a:lnTo>
                    <a:lnTo>
                      <a:pt x="3" y="35"/>
                    </a:lnTo>
                    <a:lnTo>
                      <a:pt x="0" y="38"/>
                    </a:lnTo>
                    <a:lnTo>
                      <a:pt x="2" y="41"/>
                    </a:lnTo>
                    <a:lnTo>
                      <a:pt x="5" y="43"/>
                    </a:lnTo>
                    <a:lnTo>
                      <a:pt x="9" y="43"/>
                    </a:lnTo>
                    <a:lnTo>
                      <a:pt x="2"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44" name="Freeform 746"/>
              <p:cNvSpPr>
                <a:spLocks/>
              </p:cNvSpPr>
              <p:nvPr/>
            </p:nvSpPr>
            <p:spPr bwMode="auto">
              <a:xfrm>
                <a:off x="2837" y="4133"/>
                <a:ext cx="21" cy="31"/>
              </a:xfrm>
              <a:custGeom>
                <a:avLst/>
                <a:gdLst>
                  <a:gd name="T0" fmla="*/ 0 w 64"/>
                  <a:gd name="T1" fmla="*/ 0 h 91"/>
                  <a:gd name="T2" fmla="*/ 0 w 64"/>
                  <a:gd name="T3" fmla="*/ 0 h 91"/>
                  <a:gd name="T4" fmla="*/ 0 w 64"/>
                  <a:gd name="T5" fmla="*/ 0 h 91"/>
                  <a:gd name="T6" fmla="*/ 0 w 64"/>
                  <a:gd name="T7" fmla="*/ 0 h 91"/>
                  <a:gd name="T8" fmla="*/ 0 w 64"/>
                  <a:gd name="T9" fmla="*/ 0 h 91"/>
                  <a:gd name="T10" fmla="*/ 0 w 64"/>
                  <a:gd name="T11" fmla="*/ 0 h 91"/>
                  <a:gd name="T12" fmla="*/ 0 w 64"/>
                  <a:gd name="T13" fmla="*/ 0 h 91"/>
                  <a:gd name="T14" fmla="*/ 0 w 64"/>
                  <a:gd name="T15" fmla="*/ 0 h 91"/>
                  <a:gd name="T16" fmla="*/ 0 w 64"/>
                  <a:gd name="T17" fmla="*/ 0 h 91"/>
                  <a:gd name="T18" fmla="*/ 0 w 64"/>
                  <a:gd name="T19" fmla="*/ 0 h 91"/>
                  <a:gd name="T20" fmla="*/ 0 w 64"/>
                  <a:gd name="T21" fmla="*/ 0 h 91"/>
                  <a:gd name="T22" fmla="*/ 0 w 64"/>
                  <a:gd name="T23" fmla="*/ 0 h 91"/>
                  <a:gd name="T24" fmla="*/ 0 w 64"/>
                  <a:gd name="T25" fmla="*/ 0 h 91"/>
                  <a:gd name="T26" fmla="*/ 0 w 64"/>
                  <a:gd name="T27" fmla="*/ 0 h 91"/>
                  <a:gd name="T28" fmla="*/ 0 w 64"/>
                  <a:gd name="T29" fmla="*/ 0 h 91"/>
                  <a:gd name="T30" fmla="*/ 0 w 64"/>
                  <a:gd name="T31" fmla="*/ 0 h 91"/>
                  <a:gd name="T32" fmla="*/ 0 w 64"/>
                  <a:gd name="T33" fmla="*/ 0 h 91"/>
                  <a:gd name="T34" fmla="*/ 0 w 64"/>
                  <a:gd name="T35" fmla="*/ 0 h 91"/>
                  <a:gd name="T36" fmla="*/ 0 w 64"/>
                  <a:gd name="T37" fmla="*/ 0 h 91"/>
                  <a:gd name="T38" fmla="*/ 0 w 64"/>
                  <a:gd name="T39" fmla="*/ 0 h 91"/>
                  <a:gd name="T40" fmla="*/ 0 w 64"/>
                  <a:gd name="T41" fmla="*/ 0 h 91"/>
                  <a:gd name="T42" fmla="*/ 0 w 64"/>
                  <a:gd name="T43" fmla="*/ 0 h 91"/>
                  <a:gd name="T44" fmla="*/ 0 w 64"/>
                  <a:gd name="T45" fmla="*/ 0 h 91"/>
                  <a:gd name="T46" fmla="*/ 0 w 64"/>
                  <a:gd name="T47" fmla="*/ 0 h 91"/>
                  <a:gd name="T48" fmla="*/ 0 w 64"/>
                  <a:gd name="T49" fmla="*/ 0 h 91"/>
                  <a:gd name="T50" fmla="*/ 0 w 64"/>
                  <a:gd name="T51" fmla="*/ 0 h 9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4" h="91">
                    <a:moveTo>
                      <a:pt x="8" y="2"/>
                    </a:moveTo>
                    <a:lnTo>
                      <a:pt x="1" y="7"/>
                    </a:lnTo>
                    <a:lnTo>
                      <a:pt x="6" y="12"/>
                    </a:lnTo>
                    <a:lnTo>
                      <a:pt x="11" y="21"/>
                    </a:lnTo>
                    <a:lnTo>
                      <a:pt x="19" y="30"/>
                    </a:lnTo>
                    <a:lnTo>
                      <a:pt x="26" y="41"/>
                    </a:lnTo>
                    <a:lnTo>
                      <a:pt x="33" y="52"/>
                    </a:lnTo>
                    <a:lnTo>
                      <a:pt x="40" y="64"/>
                    </a:lnTo>
                    <a:lnTo>
                      <a:pt x="48" y="77"/>
                    </a:lnTo>
                    <a:lnTo>
                      <a:pt x="55" y="91"/>
                    </a:lnTo>
                    <a:lnTo>
                      <a:pt x="64" y="88"/>
                    </a:lnTo>
                    <a:lnTo>
                      <a:pt x="56" y="74"/>
                    </a:lnTo>
                    <a:lnTo>
                      <a:pt x="49" y="61"/>
                    </a:lnTo>
                    <a:lnTo>
                      <a:pt x="42" y="49"/>
                    </a:lnTo>
                    <a:lnTo>
                      <a:pt x="35" y="35"/>
                    </a:lnTo>
                    <a:lnTo>
                      <a:pt x="27" y="25"/>
                    </a:lnTo>
                    <a:lnTo>
                      <a:pt x="20" y="15"/>
                    </a:lnTo>
                    <a:lnTo>
                      <a:pt x="14" y="7"/>
                    </a:lnTo>
                    <a:lnTo>
                      <a:pt x="7" y="2"/>
                    </a:lnTo>
                    <a:lnTo>
                      <a:pt x="0" y="7"/>
                    </a:lnTo>
                    <a:lnTo>
                      <a:pt x="7" y="2"/>
                    </a:lnTo>
                    <a:lnTo>
                      <a:pt x="4" y="0"/>
                    </a:lnTo>
                    <a:lnTo>
                      <a:pt x="3" y="2"/>
                    </a:lnTo>
                    <a:lnTo>
                      <a:pt x="1" y="4"/>
                    </a:lnTo>
                    <a:lnTo>
                      <a:pt x="1" y="7"/>
                    </a:ln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45" name="Freeform 747"/>
              <p:cNvSpPr>
                <a:spLocks/>
              </p:cNvSpPr>
              <p:nvPr/>
            </p:nvSpPr>
            <p:spPr bwMode="auto">
              <a:xfrm>
                <a:off x="2837" y="4134"/>
                <a:ext cx="11" cy="4"/>
              </a:xfrm>
              <a:custGeom>
                <a:avLst/>
                <a:gdLst>
                  <a:gd name="T0" fmla="*/ 0 w 33"/>
                  <a:gd name="T1" fmla="*/ 0 h 12"/>
                  <a:gd name="T2" fmla="*/ 0 w 33"/>
                  <a:gd name="T3" fmla="*/ 0 h 12"/>
                  <a:gd name="T4" fmla="*/ 0 w 33"/>
                  <a:gd name="T5" fmla="*/ 0 h 12"/>
                  <a:gd name="T6" fmla="*/ 0 w 33"/>
                  <a:gd name="T7" fmla="*/ 0 h 12"/>
                  <a:gd name="T8" fmla="*/ 0 w 33"/>
                  <a:gd name="T9" fmla="*/ 0 h 12"/>
                  <a:gd name="T10" fmla="*/ 0 w 33"/>
                  <a:gd name="T11" fmla="*/ 0 h 12"/>
                  <a:gd name="T12" fmla="*/ 0 w 33"/>
                  <a:gd name="T13" fmla="*/ 0 h 12"/>
                  <a:gd name="T14" fmla="*/ 0 w 33"/>
                  <a:gd name="T15" fmla="*/ 0 h 12"/>
                  <a:gd name="T16" fmla="*/ 0 w 33"/>
                  <a:gd name="T17" fmla="*/ 0 h 12"/>
                  <a:gd name="T18" fmla="*/ 0 w 33"/>
                  <a:gd name="T19" fmla="*/ 0 h 12"/>
                  <a:gd name="T20" fmla="*/ 0 w 33"/>
                  <a:gd name="T21" fmla="*/ 0 h 12"/>
                  <a:gd name="T22" fmla="*/ 0 w 33"/>
                  <a:gd name="T23" fmla="*/ 0 h 12"/>
                  <a:gd name="T24" fmla="*/ 0 w 33"/>
                  <a:gd name="T25" fmla="*/ 0 h 12"/>
                  <a:gd name="T26" fmla="*/ 0 w 33"/>
                  <a:gd name="T27" fmla="*/ 0 h 12"/>
                  <a:gd name="T28" fmla="*/ 0 w 33"/>
                  <a:gd name="T29" fmla="*/ 0 h 12"/>
                  <a:gd name="T30" fmla="*/ 0 w 33"/>
                  <a:gd name="T31" fmla="*/ 0 h 12"/>
                  <a:gd name="T32" fmla="*/ 0 w 33"/>
                  <a:gd name="T33" fmla="*/ 0 h 12"/>
                  <a:gd name="T34" fmla="*/ 0 w 33"/>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12">
                    <a:moveTo>
                      <a:pt x="26" y="4"/>
                    </a:moveTo>
                    <a:lnTo>
                      <a:pt x="29" y="4"/>
                    </a:lnTo>
                    <a:lnTo>
                      <a:pt x="20" y="4"/>
                    </a:lnTo>
                    <a:lnTo>
                      <a:pt x="13" y="2"/>
                    </a:lnTo>
                    <a:lnTo>
                      <a:pt x="10" y="1"/>
                    </a:lnTo>
                    <a:lnTo>
                      <a:pt x="8" y="0"/>
                    </a:lnTo>
                    <a:lnTo>
                      <a:pt x="0" y="5"/>
                    </a:lnTo>
                    <a:lnTo>
                      <a:pt x="7" y="9"/>
                    </a:lnTo>
                    <a:lnTo>
                      <a:pt x="13" y="10"/>
                    </a:lnTo>
                    <a:lnTo>
                      <a:pt x="20" y="12"/>
                    </a:lnTo>
                    <a:lnTo>
                      <a:pt x="29" y="12"/>
                    </a:lnTo>
                    <a:lnTo>
                      <a:pt x="32" y="12"/>
                    </a:lnTo>
                    <a:lnTo>
                      <a:pt x="29" y="12"/>
                    </a:lnTo>
                    <a:lnTo>
                      <a:pt x="32" y="10"/>
                    </a:lnTo>
                    <a:lnTo>
                      <a:pt x="33" y="8"/>
                    </a:lnTo>
                    <a:lnTo>
                      <a:pt x="32" y="5"/>
                    </a:lnTo>
                    <a:lnTo>
                      <a:pt x="29" y="4"/>
                    </a:lnTo>
                    <a:lnTo>
                      <a:pt x="2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46" name="Freeform 748"/>
              <p:cNvSpPr>
                <a:spLocks/>
              </p:cNvSpPr>
              <p:nvPr/>
            </p:nvSpPr>
            <p:spPr bwMode="auto">
              <a:xfrm>
                <a:off x="2846" y="4125"/>
                <a:ext cx="45" cy="13"/>
              </a:xfrm>
              <a:custGeom>
                <a:avLst/>
                <a:gdLst>
                  <a:gd name="T0" fmla="*/ 0 w 137"/>
                  <a:gd name="T1" fmla="*/ 0 h 38"/>
                  <a:gd name="T2" fmla="*/ 0 w 137"/>
                  <a:gd name="T3" fmla="*/ 0 h 38"/>
                  <a:gd name="T4" fmla="*/ 0 w 137"/>
                  <a:gd name="T5" fmla="*/ 0 h 38"/>
                  <a:gd name="T6" fmla="*/ 0 w 137"/>
                  <a:gd name="T7" fmla="*/ 0 h 38"/>
                  <a:gd name="T8" fmla="*/ 0 w 137"/>
                  <a:gd name="T9" fmla="*/ 0 h 38"/>
                  <a:gd name="T10" fmla="*/ 0 w 137"/>
                  <a:gd name="T11" fmla="*/ 0 h 38"/>
                  <a:gd name="T12" fmla="*/ 0 w 137"/>
                  <a:gd name="T13" fmla="*/ 0 h 38"/>
                  <a:gd name="T14" fmla="*/ 0 w 137"/>
                  <a:gd name="T15" fmla="*/ 0 h 38"/>
                  <a:gd name="T16" fmla="*/ 0 w 137"/>
                  <a:gd name="T17" fmla="*/ 0 h 38"/>
                  <a:gd name="T18" fmla="*/ 0 w 137"/>
                  <a:gd name="T19" fmla="*/ 0 h 38"/>
                  <a:gd name="T20" fmla="*/ 0 w 137"/>
                  <a:gd name="T21" fmla="*/ 0 h 38"/>
                  <a:gd name="T22" fmla="*/ 0 w 137"/>
                  <a:gd name="T23" fmla="*/ 0 h 38"/>
                  <a:gd name="T24" fmla="*/ 0 w 137"/>
                  <a:gd name="T25" fmla="*/ 0 h 38"/>
                  <a:gd name="T26" fmla="*/ 0 w 137"/>
                  <a:gd name="T27" fmla="*/ 0 h 38"/>
                  <a:gd name="T28" fmla="*/ 0 w 137"/>
                  <a:gd name="T29" fmla="*/ 0 h 38"/>
                  <a:gd name="T30" fmla="*/ 0 w 137"/>
                  <a:gd name="T31" fmla="*/ 0 h 38"/>
                  <a:gd name="T32" fmla="*/ 0 w 137"/>
                  <a:gd name="T33" fmla="*/ 0 h 38"/>
                  <a:gd name="T34" fmla="*/ 0 w 137"/>
                  <a:gd name="T35" fmla="*/ 0 h 38"/>
                  <a:gd name="T36" fmla="*/ 0 w 137"/>
                  <a:gd name="T37" fmla="*/ 0 h 38"/>
                  <a:gd name="T38" fmla="*/ 0 w 137"/>
                  <a:gd name="T39" fmla="*/ 0 h 38"/>
                  <a:gd name="T40" fmla="*/ 0 w 137"/>
                  <a:gd name="T41" fmla="*/ 0 h 38"/>
                  <a:gd name="T42" fmla="*/ 0 w 137"/>
                  <a:gd name="T43" fmla="*/ 0 h 38"/>
                  <a:gd name="T44" fmla="*/ 0 w 137"/>
                  <a:gd name="T45" fmla="*/ 0 h 38"/>
                  <a:gd name="T46" fmla="*/ 0 w 137"/>
                  <a:gd name="T47" fmla="*/ 0 h 38"/>
                  <a:gd name="T48" fmla="*/ 0 w 137"/>
                  <a:gd name="T49" fmla="*/ 0 h 38"/>
                  <a:gd name="T50" fmla="*/ 0 w 137"/>
                  <a:gd name="T51" fmla="*/ 0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7" h="38">
                    <a:moveTo>
                      <a:pt x="132" y="0"/>
                    </a:moveTo>
                    <a:lnTo>
                      <a:pt x="131" y="0"/>
                    </a:lnTo>
                    <a:lnTo>
                      <a:pt x="119" y="3"/>
                    </a:lnTo>
                    <a:lnTo>
                      <a:pt x="103" y="7"/>
                    </a:lnTo>
                    <a:lnTo>
                      <a:pt x="83" y="11"/>
                    </a:lnTo>
                    <a:lnTo>
                      <a:pt x="62" y="15"/>
                    </a:lnTo>
                    <a:lnTo>
                      <a:pt x="42" y="19"/>
                    </a:lnTo>
                    <a:lnTo>
                      <a:pt x="23" y="23"/>
                    </a:lnTo>
                    <a:lnTo>
                      <a:pt x="9" y="27"/>
                    </a:lnTo>
                    <a:lnTo>
                      <a:pt x="0" y="30"/>
                    </a:lnTo>
                    <a:lnTo>
                      <a:pt x="6" y="38"/>
                    </a:lnTo>
                    <a:lnTo>
                      <a:pt x="11" y="35"/>
                    </a:lnTo>
                    <a:lnTo>
                      <a:pt x="26" y="31"/>
                    </a:lnTo>
                    <a:lnTo>
                      <a:pt x="42" y="27"/>
                    </a:lnTo>
                    <a:lnTo>
                      <a:pt x="62" y="23"/>
                    </a:lnTo>
                    <a:lnTo>
                      <a:pt x="83" y="19"/>
                    </a:lnTo>
                    <a:lnTo>
                      <a:pt x="103" y="15"/>
                    </a:lnTo>
                    <a:lnTo>
                      <a:pt x="119" y="11"/>
                    </a:lnTo>
                    <a:lnTo>
                      <a:pt x="134" y="8"/>
                    </a:lnTo>
                    <a:lnTo>
                      <a:pt x="132" y="8"/>
                    </a:lnTo>
                    <a:lnTo>
                      <a:pt x="134" y="8"/>
                    </a:lnTo>
                    <a:lnTo>
                      <a:pt x="137" y="5"/>
                    </a:lnTo>
                    <a:lnTo>
                      <a:pt x="137" y="3"/>
                    </a:lnTo>
                    <a:lnTo>
                      <a:pt x="135" y="0"/>
                    </a:lnTo>
                    <a:lnTo>
                      <a:pt x="131" y="0"/>
                    </a:lnTo>
                    <a:lnTo>
                      <a:pt x="1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47" name="Freeform 749"/>
              <p:cNvSpPr>
                <a:spLocks/>
              </p:cNvSpPr>
              <p:nvPr/>
            </p:nvSpPr>
            <p:spPr bwMode="auto">
              <a:xfrm>
                <a:off x="2890" y="4125"/>
                <a:ext cx="22" cy="3"/>
              </a:xfrm>
              <a:custGeom>
                <a:avLst/>
                <a:gdLst>
                  <a:gd name="T0" fmla="*/ 0 w 67"/>
                  <a:gd name="T1" fmla="*/ 0 h 10"/>
                  <a:gd name="T2" fmla="*/ 0 w 67"/>
                  <a:gd name="T3" fmla="*/ 0 h 10"/>
                  <a:gd name="T4" fmla="*/ 0 w 67"/>
                  <a:gd name="T5" fmla="*/ 0 h 10"/>
                  <a:gd name="T6" fmla="*/ 0 w 67"/>
                  <a:gd name="T7" fmla="*/ 0 h 10"/>
                  <a:gd name="T8" fmla="*/ 0 w 67"/>
                  <a:gd name="T9" fmla="*/ 0 h 10"/>
                  <a:gd name="T10" fmla="*/ 0 w 67"/>
                  <a:gd name="T11" fmla="*/ 0 h 10"/>
                  <a:gd name="T12" fmla="*/ 0 w 67"/>
                  <a:gd name="T13" fmla="*/ 0 h 10"/>
                  <a:gd name="T14" fmla="*/ 0 w 67"/>
                  <a:gd name="T15" fmla="*/ 0 h 10"/>
                  <a:gd name="T16" fmla="*/ 0 w 67"/>
                  <a:gd name="T17" fmla="*/ 0 h 10"/>
                  <a:gd name="T18" fmla="*/ 0 w 67"/>
                  <a:gd name="T19" fmla="*/ 0 h 10"/>
                  <a:gd name="T20" fmla="*/ 0 w 67"/>
                  <a:gd name="T21" fmla="*/ 0 h 10"/>
                  <a:gd name="T22" fmla="*/ 0 w 67"/>
                  <a:gd name="T23" fmla="*/ 0 h 10"/>
                  <a:gd name="T24" fmla="*/ 0 w 67"/>
                  <a:gd name="T25" fmla="*/ 0 h 10"/>
                  <a:gd name="T26" fmla="*/ 0 w 67"/>
                  <a:gd name="T27" fmla="*/ 0 h 10"/>
                  <a:gd name="T28" fmla="*/ 0 w 67"/>
                  <a:gd name="T29" fmla="*/ 0 h 10"/>
                  <a:gd name="T30" fmla="*/ 0 w 67"/>
                  <a:gd name="T31" fmla="*/ 0 h 10"/>
                  <a:gd name="T32" fmla="*/ 0 w 67"/>
                  <a:gd name="T33" fmla="*/ 0 h 10"/>
                  <a:gd name="T34" fmla="*/ 0 w 67"/>
                  <a:gd name="T35" fmla="*/ 0 h 10"/>
                  <a:gd name="T36" fmla="*/ 0 w 67"/>
                  <a:gd name="T37" fmla="*/ 0 h 10"/>
                  <a:gd name="T38" fmla="*/ 0 w 67"/>
                  <a:gd name="T39" fmla="*/ 0 h 10"/>
                  <a:gd name="T40" fmla="*/ 0 w 67"/>
                  <a:gd name="T41" fmla="*/ 0 h 10"/>
                  <a:gd name="T42" fmla="*/ 0 w 67"/>
                  <a:gd name="T43" fmla="*/ 0 h 10"/>
                  <a:gd name="T44" fmla="*/ 0 w 67"/>
                  <a:gd name="T45" fmla="*/ 0 h 10"/>
                  <a:gd name="T46" fmla="*/ 0 w 67"/>
                  <a:gd name="T47" fmla="*/ 0 h 10"/>
                  <a:gd name="T48" fmla="*/ 0 w 67"/>
                  <a:gd name="T49" fmla="*/ 0 h 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7" h="10">
                    <a:moveTo>
                      <a:pt x="61" y="0"/>
                    </a:moveTo>
                    <a:lnTo>
                      <a:pt x="61" y="0"/>
                    </a:lnTo>
                    <a:lnTo>
                      <a:pt x="55" y="0"/>
                    </a:lnTo>
                    <a:lnTo>
                      <a:pt x="48" y="0"/>
                    </a:lnTo>
                    <a:lnTo>
                      <a:pt x="39" y="0"/>
                    </a:lnTo>
                    <a:lnTo>
                      <a:pt x="31" y="0"/>
                    </a:lnTo>
                    <a:lnTo>
                      <a:pt x="21" y="0"/>
                    </a:lnTo>
                    <a:lnTo>
                      <a:pt x="12" y="0"/>
                    </a:lnTo>
                    <a:lnTo>
                      <a:pt x="5" y="0"/>
                    </a:lnTo>
                    <a:lnTo>
                      <a:pt x="0" y="1"/>
                    </a:lnTo>
                    <a:lnTo>
                      <a:pt x="0" y="9"/>
                    </a:lnTo>
                    <a:lnTo>
                      <a:pt x="5" y="10"/>
                    </a:lnTo>
                    <a:lnTo>
                      <a:pt x="12" y="10"/>
                    </a:lnTo>
                    <a:lnTo>
                      <a:pt x="21" y="10"/>
                    </a:lnTo>
                    <a:lnTo>
                      <a:pt x="31" y="10"/>
                    </a:lnTo>
                    <a:lnTo>
                      <a:pt x="39" y="10"/>
                    </a:lnTo>
                    <a:lnTo>
                      <a:pt x="48" y="10"/>
                    </a:lnTo>
                    <a:lnTo>
                      <a:pt x="55" y="10"/>
                    </a:lnTo>
                    <a:lnTo>
                      <a:pt x="61" y="10"/>
                    </a:lnTo>
                    <a:lnTo>
                      <a:pt x="66" y="9"/>
                    </a:lnTo>
                    <a:lnTo>
                      <a:pt x="67" y="5"/>
                    </a:lnTo>
                    <a:lnTo>
                      <a:pt x="66" y="1"/>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48" name="Freeform 750"/>
              <p:cNvSpPr>
                <a:spLocks/>
              </p:cNvSpPr>
              <p:nvPr/>
            </p:nvSpPr>
            <p:spPr bwMode="auto">
              <a:xfrm>
                <a:off x="2910" y="4125"/>
                <a:ext cx="28" cy="8"/>
              </a:xfrm>
              <a:custGeom>
                <a:avLst/>
                <a:gdLst>
                  <a:gd name="T0" fmla="*/ 0 w 85"/>
                  <a:gd name="T1" fmla="*/ 0 h 23"/>
                  <a:gd name="T2" fmla="*/ 0 w 85"/>
                  <a:gd name="T3" fmla="*/ 0 h 23"/>
                  <a:gd name="T4" fmla="*/ 0 w 85"/>
                  <a:gd name="T5" fmla="*/ 0 h 23"/>
                  <a:gd name="T6" fmla="*/ 0 w 85"/>
                  <a:gd name="T7" fmla="*/ 0 h 23"/>
                  <a:gd name="T8" fmla="*/ 0 w 85"/>
                  <a:gd name="T9" fmla="*/ 0 h 23"/>
                  <a:gd name="T10" fmla="*/ 0 w 85"/>
                  <a:gd name="T11" fmla="*/ 0 h 23"/>
                  <a:gd name="T12" fmla="*/ 0 w 85"/>
                  <a:gd name="T13" fmla="*/ 0 h 23"/>
                  <a:gd name="T14" fmla="*/ 0 w 85"/>
                  <a:gd name="T15" fmla="*/ 0 h 23"/>
                  <a:gd name="T16" fmla="*/ 0 w 85"/>
                  <a:gd name="T17" fmla="*/ 0 h 23"/>
                  <a:gd name="T18" fmla="*/ 0 w 85"/>
                  <a:gd name="T19" fmla="*/ 0 h 23"/>
                  <a:gd name="T20" fmla="*/ 0 w 85"/>
                  <a:gd name="T21" fmla="*/ 0 h 23"/>
                  <a:gd name="T22" fmla="*/ 0 w 85"/>
                  <a:gd name="T23" fmla="*/ 0 h 23"/>
                  <a:gd name="T24" fmla="*/ 0 w 85"/>
                  <a:gd name="T25" fmla="*/ 0 h 23"/>
                  <a:gd name="T26" fmla="*/ 0 w 85"/>
                  <a:gd name="T27" fmla="*/ 0 h 23"/>
                  <a:gd name="T28" fmla="*/ 0 w 85"/>
                  <a:gd name="T29" fmla="*/ 0 h 23"/>
                  <a:gd name="T30" fmla="*/ 0 w 85"/>
                  <a:gd name="T31" fmla="*/ 0 h 23"/>
                  <a:gd name="T32" fmla="*/ 0 w 85"/>
                  <a:gd name="T33" fmla="*/ 0 h 23"/>
                  <a:gd name="T34" fmla="*/ 0 w 85"/>
                  <a:gd name="T35" fmla="*/ 0 h 23"/>
                  <a:gd name="T36" fmla="*/ 0 w 85"/>
                  <a:gd name="T37" fmla="*/ 0 h 23"/>
                  <a:gd name="T38" fmla="*/ 0 w 85"/>
                  <a:gd name="T39" fmla="*/ 0 h 23"/>
                  <a:gd name="T40" fmla="*/ 0 w 85"/>
                  <a:gd name="T41" fmla="*/ 0 h 23"/>
                  <a:gd name="T42" fmla="*/ 0 w 85"/>
                  <a:gd name="T43" fmla="*/ 0 h 23"/>
                  <a:gd name="T44" fmla="*/ 0 w 85"/>
                  <a:gd name="T45" fmla="*/ 0 h 23"/>
                  <a:gd name="T46" fmla="*/ 0 w 85"/>
                  <a:gd name="T47" fmla="*/ 0 h 23"/>
                  <a:gd name="T48" fmla="*/ 0 w 85"/>
                  <a:gd name="T49" fmla="*/ 0 h 23"/>
                  <a:gd name="T50" fmla="*/ 0 w 85"/>
                  <a:gd name="T51" fmla="*/ 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5" h="23">
                    <a:moveTo>
                      <a:pt x="85" y="19"/>
                    </a:moveTo>
                    <a:lnTo>
                      <a:pt x="80" y="15"/>
                    </a:lnTo>
                    <a:lnTo>
                      <a:pt x="74" y="13"/>
                    </a:lnTo>
                    <a:lnTo>
                      <a:pt x="64" y="10"/>
                    </a:lnTo>
                    <a:lnTo>
                      <a:pt x="54" y="9"/>
                    </a:lnTo>
                    <a:lnTo>
                      <a:pt x="42" y="6"/>
                    </a:lnTo>
                    <a:lnTo>
                      <a:pt x="29" y="4"/>
                    </a:lnTo>
                    <a:lnTo>
                      <a:pt x="18" y="2"/>
                    </a:lnTo>
                    <a:lnTo>
                      <a:pt x="7" y="1"/>
                    </a:lnTo>
                    <a:lnTo>
                      <a:pt x="0" y="0"/>
                    </a:lnTo>
                    <a:lnTo>
                      <a:pt x="0" y="10"/>
                    </a:lnTo>
                    <a:lnTo>
                      <a:pt x="7" y="9"/>
                    </a:lnTo>
                    <a:lnTo>
                      <a:pt x="18" y="10"/>
                    </a:lnTo>
                    <a:lnTo>
                      <a:pt x="29" y="12"/>
                    </a:lnTo>
                    <a:lnTo>
                      <a:pt x="42" y="15"/>
                    </a:lnTo>
                    <a:lnTo>
                      <a:pt x="54" y="17"/>
                    </a:lnTo>
                    <a:lnTo>
                      <a:pt x="64" y="19"/>
                    </a:lnTo>
                    <a:lnTo>
                      <a:pt x="71" y="21"/>
                    </a:lnTo>
                    <a:lnTo>
                      <a:pt x="77" y="23"/>
                    </a:lnTo>
                    <a:lnTo>
                      <a:pt x="73" y="19"/>
                    </a:lnTo>
                    <a:lnTo>
                      <a:pt x="77" y="23"/>
                    </a:lnTo>
                    <a:lnTo>
                      <a:pt x="82" y="23"/>
                    </a:lnTo>
                    <a:lnTo>
                      <a:pt x="83" y="20"/>
                    </a:lnTo>
                    <a:lnTo>
                      <a:pt x="83" y="16"/>
                    </a:lnTo>
                    <a:lnTo>
                      <a:pt x="80" y="15"/>
                    </a:lnTo>
                    <a:lnTo>
                      <a:pt x="8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49" name="Freeform 751"/>
              <p:cNvSpPr>
                <a:spLocks/>
              </p:cNvSpPr>
              <p:nvPr/>
            </p:nvSpPr>
            <p:spPr bwMode="auto">
              <a:xfrm>
                <a:off x="2932" y="4131"/>
                <a:ext cx="6" cy="23"/>
              </a:xfrm>
              <a:custGeom>
                <a:avLst/>
                <a:gdLst>
                  <a:gd name="T0" fmla="*/ 0 w 19"/>
                  <a:gd name="T1" fmla="*/ 0 h 68"/>
                  <a:gd name="T2" fmla="*/ 0 w 19"/>
                  <a:gd name="T3" fmla="*/ 0 h 68"/>
                  <a:gd name="T4" fmla="*/ 0 w 19"/>
                  <a:gd name="T5" fmla="*/ 0 h 68"/>
                  <a:gd name="T6" fmla="*/ 0 w 19"/>
                  <a:gd name="T7" fmla="*/ 0 h 68"/>
                  <a:gd name="T8" fmla="*/ 0 w 19"/>
                  <a:gd name="T9" fmla="*/ 0 h 68"/>
                  <a:gd name="T10" fmla="*/ 0 w 19"/>
                  <a:gd name="T11" fmla="*/ 0 h 68"/>
                  <a:gd name="T12" fmla="*/ 0 w 19"/>
                  <a:gd name="T13" fmla="*/ 0 h 68"/>
                  <a:gd name="T14" fmla="*/ 0 w 19"/>
                  <a:gd name="T15" fmla="*/ 0 h 68"/>
                  <a:gd name="T16" fmla="*/ 0 w 19"/>
                  <a:gd name="T17" fmla="*/ 0 h 68"/>
                  <a:gd name="T18" fmla="*/ 0 w 19"/>
                  <a:gd name="T19" fmla="*/ 0 h 68"/>
                  <a:gd name="T20" fmla="*/ 0 w 19"/>
                  <a:gd name="T21" fmla="*/ 0 h 68"/>
                  <a:gd name="T22" fmla="*/ 0 w 19"/>
                  <a:gd name="T23" fmla="*/ 0 h 68"/>
                  <a:gd name="T24" fmla="*/ 0 w 19"/>
                  <a:gd name="T25" fmla="*/ 0 h 68"/>
                  <a:gd name="T26" fmla="*/ 0 w 19"/>
                  <a:gd name="T27" fmla="*/ 0 h 68"/>
                  <a:gd name="T28" fmla="*/ 0 w 19"/>
                  <a:gd name="T29" fmla="*/ 0 h 68"/>
                  <a:gd name="T30" fmla="*/ 0 w 19"/>
                  <a:gd name="T31" fmla="*/ 0 h 68"/>
                  <a:gd name="T32" fmla="*/ 0 w 19"/>
                  <a:gd name="T33" fmla="*/ 0 h 68"/>
                  <a:gd name="T34" fmla="*/ 0 w 19"/>
                  <a:gd name="T35" fmla="*/ 0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68">
                    <a:moveTo>
                      <a:pt x="7" y="67"/>
                    </a:moveTo>
                    <a:lnTo>
                      <a:pt x="11" y="63"/>
                    </a:lnTo>
                    <a:lnTo>
                      <a:pt x="11" y="51"/>
                    </a:lnTo>
                    <a:lnTo>
                      <a:pt x="14" y="32"/>
                    </a:lnTo>
                    <a:lnTo>
                      <a:pt x="16" y="13"/>
                    </a:lnTo>
                    <a:lnTo>
                      <a:pt x="19" y="0"/>
                    </a:lnTo>
                    <a:lnTo>
                      <a:pt x="7" y="0"/>
                    </a:lnTo>
                    <a:lnTo>
                      <a:pt x="7" y="13"/>
                    </a:lnTo>
                    <a:lnTo>
                      <a:pt x="5" y="32"/>
                    </a:lnTo>
                    <a:lnTo>
                      <a:pt x="3" y="51"/>
                    </a:lnTo>
                    <a:lnTo>
                      <a:pt x="0" y="63"/>
                    </a:lnTo>
                    <a:lnTo>
                      <a:pt x="4" y="59"/>
                    </a:lnTo>
                    <a:lnTo>
                      <a:pt x="0" y="63"/>
                    </a:lnTo>
                    <a:lnTo>
                      <a:pt x="1" y="67"/>
                    </a:lnTo>
                    <a:lnTo>
                      <a:pt x="5" y="68"/>
                    </a:lnTo>
                    <a:lnTo>
                      <a:pt x="10" y="67"/>
                    </a:lnTo>
                    <a:lnTo>
                      <a:pt x="11" y="63"/>
                    </a:lnTo>
                    <a:lnTo>
                      <a:pt x="7"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50" name="Freeform 752"/>
              <p:cNvSpPr>
                <a:spLocks/>
              </p:cNvSpPr>
              <p:nvPr/>
            </p:nvSpPr>
            <p:spPr bwMode="auto">
              <a:xfrm>
                <a:off x="2922" y="4150"/>
                <a:ext cx="12" cy="5"/>
              </a:xfrm>
              <a:custGeom>
                <a:avLst/>
                <a:gdLst>
                  <a:gd name="T0" fmla="*/ 0 w 38"/>
                  <a:gd name="T1" fmla="*/ 0 h 14"/>
                  <a:gd name="T2" fmla="*/ 0 w 38"/>
                  <a:gd name="T3" fmla="*/ 0 h 14"/>
                  <a:gd name="T4" fmla="*/ 0 w 38"/>
                  <a:gd name="T5" fmla="*/ 0 h 14"/>
                  <a:gd name="T6" fmla="*/ 0 w 38"/>
                  <a:gd name="T7" fmla="*/ 0 h 14"/>
                  <a:gd name="T8" fmla="*/ 0 w 38"/>
                  <a:gd name="T9" fmla="*/ 0 h 14"/>
                  <a:gd name="T10" fmla="*/ 0 w 38"/>
                  <a:gd name="T11" fmla="*/ 0 h 14"/>
                  <a:gd name="T12" fmla="*/ 0 w 38"/>
                  <a:gd name="T13" fmla="*/ 0 h 14"/>
                  <a:gd name="T14" fmla="*/ 0 w 38"/>
                  <a:gd name="T15" fmla="*/ 0 h 14"/>
                  <a:gd name="T16" fmla="*/ 0 w 38"/>
                  <a:gd name="T17" fmla="*/ 0 h 14"/>
                  <a:gd name="T18" fmla="*/ 0 w 38"/>
                  <a:gd name="T19" fmla="*/ 0 h 14"/>
                  <a:gd name="T20" fmla="*/ 0 w 38"/>
                  <a:gd name="T21" fmla="*/ 0 h 14"/>
                  <a:gd name="T22" fmla="*/ 0 w 38"/>
                  <a:gd name="T23" fmla="*/ 0 h 14"/>
                  <a:gd name="T24" fmla="*/ 0 w 38"/>
                  <a:gd name="T25" fmla="*/ 0 h 14"/>
                  <a:gd name="T26" fmla="*/ 0 w 38"/>
                  <a:gd name="T27" fmla="*/ 0 h 14"/>
                  <a:gd name="T28" fmla="*/ 0 w 38"/>
                  <a:gd name="T29" fmla="*/ 0 h 14"/>
                  <a:gd name="T30" fmla="*/ 0 w 38"/>
                  <a:gd name="T31" fmla="*/ 0 h 14"/>
                  <a:gd name="T32" fmla="*/ 0 w 38"/>
                  <a:gd name="T33" fmla="*/ 0 h 14"/>
                  <a:gd name="T34" fmla="*/ 0 w 38"/>
                  <a:gd name="T35" fmla="*/ 0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8" h="14">
                    <a:moveTo>
                      <a:pt x="4" y="11"/>
                    </a:moveTo>
                    <a:lnTo>
                      <a:pt x="4" y="10"/>
                    </a:lnTo>
                    <a:lnTo>
                      <a:pt x="12" y="10"/>
                    </a:lnTo>
                    <a:lnTo>
                      <a:pt x="20" y="11"/>
                    </a:lnTo>
                    <a:lnTo>
                      <a:pt x="29" y="14"/>
                    </a:lnTo>
                    <a:lnTo>
                      <a:pt x="38" y="11"/>
                    </a:lnTo>
                    <a:lnTo>
                      <a:pt x="35" y="3"/>
                    </a:lnTo>
                    <a:lnTo>
                      <a:pt x="29" y="3"/>
                    </a:lnTo>
                    <a:lnTo>
                      <a:pt x="20" y="3"/>
                    </a:lnTo>
                    <a:lnTo>
                      <a:pt x="12" y="2"/>
                    </a:lnTo>
                    <a:lnTo>
                      <a:pt x="4" y="2"/>
                    </a:lnTo>
                    <a:lnTo>
                      <a:pt x="4" y="0"/>
                    </a:lnTo>
                    <a:lnTo>
                      <a:pt x="4" y="2"/>
                    </a:lnTo>
                    <a:lnTo>
                      <a:pt x="2" y="3"/>
                    </a:lnTo>
                    <a:lnTo>
                      <a:pt x="0" y="6"/>
                    </a:lnTo>
                    <a:lnTo>
                      <a:pt x="2" y="8"/>
                    </a:lnTo>
                    <a:lnTo>
                      <a:pt x="4" y="10"/>
                    </a:lnTo>
                    <a:lnTo>
                      <a:pt x="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51" name="Freeform 753"/>
              <p:cNvSpPr>
                <a:spLocks/>
              </p:cNvSpPr>
              <p:nvPr/>
            </p:nvSpPr>
            <p:spPr bwMode="auto">
              <a:xfrm>
                <a:off x="2806" y="4024"/>
                <a:ext cx="141" cy="55"/>
              </a:xfrm>
              <a:custGeom>
                <a:avLst/>
                <a:gdLst>
                  <a:gd name="T0" fmla="*/ 0 w 423"/>
                  <a:gd name="T1" fmla="*/ 0 h 164"/>
                  <a:gd name="T2" fmla="*/ 0 w 423"/>
                  <a:gd name="T3" fmla="*/ 0 h 164"/>
                  <a:gd name="T4" fmla="*/ 0 w 423"/>
                  <a:gd name="T5" fmla="*/ 0 h 164"/>
                  <a:gd name="T6" fmla="*/ 0 w 423"/>
                  <a:gd name="T7" fmla="*/ 0 h 164"/>
                  <a:gd name="T8" fmla="*/ 0 w 423"/>
                  <a:gd name="T9" fmla="*/ 0 h 164"/>
                  <a:gd name="T10" fmla="*/ 0 w 423"/>
                  <a:gd name="T11" fmla="*/ 0 h 164"/>
                  <a:gd name="T12" fmla="*/ 0 w 423"/>
                  <a:gd name="T13" fmla="*/ 0 h 164"/>
                  <a:gd name="T14" fmla="*/ 0 w 423"/>
                  <a:gd name="T15" fmla="*/ 0 h 164"/>
                  <a:gd name="T16" fmla="*/ 0 w 423"/>
                  <a:gd name="T17" fmla="*/ 0 h 164"/>
                  <a:gd name="T18" fmla="*/ 0 w 423"/>
                  <a:gd name="T19" fmla="*/ 0 h 164"/>
                  <a:gd name="T20" fmla="*/ 0 w 423"/>
                  <a:gd name="T21" fmla="*/ 0 h 164"/>
                  <a:gd name="T22" fmla="*/ 0 w 423"/>
                  <a:gd name="T23" fmla="*/ 0 h 164"/>
                  <a:gd name="T24" fmla="*/ 0 w 423"/>
                  <a:gd name="T25" fmla="*/ 0 h 164"/>
                  <a:gd name="T26" fmla="*/ 0 w 423"/>
                  <a:gd name="T27" fmla="*/ 0 h 164"/>
                  <a:gd name="T28" fmla="*/ 0 w 423"/>
                  <a:gd name="T29" fmla="*/ 0 h 164"/>
                  <a:gd name="T30" fmla="*/ 0 w 423"/>
                  <a:gd name="T31" fmla="*/ 0 h 164"/>
                  <a:gd name="T32" fmla="*/ 0 w 423"/>
                  <a:gd name="T33" fmla="*/ 0 h 164"/>
                  <a:gd name="T34" fmla="*/ 0 w 423"/>
                  <a:gd name="T35" fmla="*/ 0 h 164"/>
                  <a:gd name="T36" fmla="*/ 0 w 423"/>
                  <a:gd name="T37" fmla="*/ 0 h 164"/>
                  <a:gd name="T38" fmla="*/ 0 w 423"/>
                  <a:gd name="T39" fmla="*/ 0 h 164"/>
                  <a:gd name="T40" fmla="*/ 0 w 423"/>
                  <a:gd name="T41" fmla="*/ 0 h 164"/>
                  <a:gd name="T42" fmla="*/ 0 w 423"/>
                  <a:gd name="T43" fmla="*/ 0 h 164"/>
                  <a:gd name="T44" fmla="*/ 0 w 423"/>
                  <a:gd name="T45" fmla="*/ 0 h 164"/>
                  <a:gd name="T46" fmla="*/ 0 w 423"/>
                  <a:gd name="T47" fmla="*/ 0 h 164"/>
                  <a:gd name="T48" fmla="*/ 0 w 423"/>
                  <a:gd name="T49" fmla="*/ 0 h 164"/>
                  <a:gd name="T50" fmla="*/ 0 w 423"/>
                  <a:gd name="T51" fmla="*/ 0 h 164"/>
                  <a:gd name="T52" fmla="*/ 0 w 423"/>
                  <a:gd name="T53" fmla="*/ 0 h 164"/>
                  <a:gd name="T54" fmla="*/ 0 w 423"/>
                  <a:gd name="T55" fmla="*/ 0 h 164"/>
                  <a:gd name="T56" fmla="*/ 0 w 423"/>
                  <a:gd name="T57" fmla="*/ 0 h 164"/>
                  <a:gd name="T58" fmla="*/ 0 w 423"/>
                  <a:gd name="T59" fmla="*/ 0 h 164"/>
                  <a:gd name="T60" fmla="*/ 0 w 423"/>
                  <a:gd name="T61" fmla="*/ 0 h 164"/>
                  <a:gd name="T62" fmla="*/ 0 w 423"/>
                  <a:gd name="T63" fmla="*/ 0 h 164"/>
                  <a:gd name="T64" fmla="*/ 0 w 423"/>
                  <a:gd name="T65" fmla="*/ 0 h 164"/>
                  <a:gd name="T66" fmla="*/ 0 w 423"/>
                  <a:gd name="T67" fmla="*/ 0 h 164"/>
                  <a:gd name="T68" fmla="*/ 0 w 423"/>
                  <a:gd name="T69" fmla="*/ 0 h 164"/>
                  <a:gd name="T70" fmla="*/ 0 w 423"/>
                  <a:gd name="T71" fmla="*/ 0 h 164"/>
                  <a:gd name="T72" fmla="*/ 0 w 423"/>
                  <a:gd name="T73" fmla="*/ 0 h 164"/>
                  <a:gd name="T74" fmla="*/ 0 w 423"/>
                  <a:gd name="T75" fmla="*/ 0 h 164"/>
                  <a:gd name="T76" fmla="*/ 0 w 423"/>
                  <a:gd name="T77" fmla="*/ 0 h 164"/>
                  <a:gd name="T78" fmla="*/ 0 w 423"/>
                  <a:gd name="T79" fmla="*/ 0 h 164"/>
                  <a:gd name="T80" fmla="*/ 0 w 423"/>
                  <a:gd name="T81" fmla="*/ 0 h 164"/>
                  <a:gd name="T82" fmla="*/ 0 w 423"/>
                  <a:gd name="T83" fmla="*/ 0 h 164"/>
                  <a:gd name="T84" fmla="*/ 0 w 423"/>
                  <a:gd name="T85" fmla="*/ 0 h 164"/>
                  <a:gd name="T86" fmla="*/ 0 w 423"/>
                  <a:gd name="T87" fmla="*/ 0 h 164"/>
                  <a:gd name="T88" fmla="*/ 0 w 423"/>
                  <a:gd name="T89" fmla="*/ 0 h 164"/>
                  <a:gd name="T90" fmla="*/ 0 w 423"/>
                  <a:gd name="T91" fmla="*/ 0 h 164"/>
                  <a:gd name="T92" fmla="*/ 0 w 423"/>
                  <a:gd name="T93" fmla="*/ 0 h 164"/>
                  <a:gd name="T94" fmla="*/ 0 w 423"/>
                  <a:gd name="T95" fmla="*/ 0 h 164"/>
                  <a:gd name="T96" fmla="*/ 0 w 423"/>
                  <a:gd name="T97" fmla="*/ 0 h 16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23" h="164">
                    <a:moveTo>
                      <a:pt x="413" y="164"/>
                    </a:moveTo>
                    <a:lnTo>
                      <a:pt x="416" y="153"/>
                    </a:lnTo>
                    <a:lnTo>
                      <a:pt x="419" y="143"/>
                    </a:lnTo>
                    <a:lnTo>
                      <a:pt x="420" y="133"/>
                    </a:lnTo>
                    <a:lnTo>
                      <a:pt x="423" y="122"/>
                    </a:lnTo>
                    <a:lnTo>
                      <a:pt x="404" y="120"/>
                    </a:lnTo>
                    <a:lnTo>
                      <a:pt x="380" y="114"/>
                    </a:lnTo>
                    <a:lnTo>
                      <a:pt x="350" y="106"/>
                    </a:lnTo>
                    <a:lnTo>
                      <a:pt x="320" y="95"/>
                    </a:lnTo>
                    <a:lnTo>
                      <a:pt x="289" y="83"/>
                    </a:lnTo>
                    <a:lnTo>
                      <a:pt x="260" y="71"/>
                    </a:lnTo>
                    <a:lnTo>
                      <a:pt x="234" y="56"/>
                    </a:lnTo>
                    <a:lnTo>
                      <a:pt x="214" y="43"/>
                    </a:lnTo>
                    <a:lnTo>
                      <a:pt x="201" y="35"/>
                    </a:lnTo>
                    <a:lnTo>
                      <a:pt x="180" y="25"/>
                    </a:lnTo>
                    <a:lnTo>
                      <a:pt x="156" y="18"/>
                    </a:lnTo>
                    <a:lnTo>
                      <a:pt x="128" y="12"/>
                    </a:lnTo>
                    <a:lnTo>
                      <a:pt x="98" y="6"/>
                    </a:lnTo>
                    <a:lnTo>
                      <a:pt x="66" y="2"/>
                    </a:lnTo>
                    <a:lnTo>
                      <a:pt x="32" y="0"/>
                    </a:lnTo>
                    <a:lnTo>
                      <a:pt x="0" y="1"/>
                    </a:lnTo>
                    <a:lnTo>
                      <a:pt x="13" y="27"/>
                    </a:lnTo>
                    <a:lnTo>
                      <a:pt x="23" y="48"/>
                    </a:lnTo>
                    <a:lnTo>
                      <a:pt x="29" y="66"/>
                    </a:lnTo>
                    <a:lnTo>
                      <a:pt x="32" y="76"/>
                    </a:lnTo>
                    <a:lnTo>
                      <a:pt x="45" y="78"/>
                    </a:lnTo>
                    <a:lnTo>
                      <a:pt x="61" y="81"/>
                    </a:lnTo>
                    <a:lnTo>
                      <a:pt x="77" y="83"/>
                    </a:lnTo>
                    <a:lnTo>
                      <a:pt x="96" y="87"/>
                    </a:lnTo>
                    <a:lnTo>
                      <a:pt x="114" y="93"/>
                    </a:lnTo>
                    <a:lnTo>
                      <a:pt x="134" y="98"/>
                    </a:lnTo>
                    <a:lnTo>
                      <a:pt x="153" y="103"/>
                    </a:lnTo>
                    <a:lnTo>
                      <a:pt x="172" y="109"/>
                    </a:lnTo>
                    <a:lnTo>
                      <a:pt x="191" y="114"/>
                    </a:lnTo>
                    <a:lnTo>
                      <a:pt x="209" y="120"/>
                    </a:lnTo>
                    <a:lnTo>
                      <a:pt x="227" y="124"/>
                    </a:lnTo>
                    <a:lnTo>
                      <a:pt x="243" y="129"/>
                    </a:lnTo>
                    <a:lnTo>
                      <a:pt x="257" y="133"/>
                    </a:lnTo>
                    <a:lnTo>
                      <a:pt x="269" y="137"/>
                    </a:lnTo>
                    <a:lnTo>
                      <a:pt x="281" y="140"/>
                    </a:lnTo>
                    <a:lnTo>
                      <a:pt x="288" y="141"/>
                    </a:lnTo>
                    <a:lnTo>
                      <a:pt x="302" y="144"/>
                    </a:lnTo>
                    <a:lnTo>
                      <a:pt x="321" y="148"/>
                    </a:lnTo>
                    <a:lnTo>
                      <a:pt x="340" y="152"/>
                    </a:lnTo>
                    <a:lnTo>
                      <a:pt x="359" y="156"/>
                    </a:lnTo>
                    <a:lnTo>
                      <a:pt x="377" y="160"/>
                    </a:lnTo>
                    <a:lnTo>
                      <a:pt x="393" y="163"/>
                    </a:lnTo>
                    <a:lnTo>
                      <a:pt x="404" y="164"/>
                    </a:lnTo>
                    <a:lnTo>
                      <a:pt x="413" y="164"/>
                    </a:lnTo>
                    <a:close/>
                  </a:path>
                </a:pathLst>
              </a:custGeom>
              <a:solidFill>
                <a:srgbClr val="FFDD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52" name="Freeform 754"/>
              <p:cNvSpPr>
                <a:spLocks/>
              </p:cNvSpPr>
              <p:nvPr/>
            </p:nvSpPr>
            <p:spPr bwMode="auto">
              <a:xfrm>
                <a:off x="2943" y="4079"/>
                <a:ext cx="2" cy="1"/>
              </a:xfrm>
              <a:custGeom>
                <a:avLst/>
                <a:gdLst>
                  <a:gd name="T0" fmla="*/ 0 w 8"/>
                  <a:gd name="T1" fmla="*/ 0 h 4"/>
                  <a:gd name="T2" fmla="*/ 0 w 8"/>
                  <a:gd name="T3" fmla="*/ 0 h 4"/>
                  <a:gd name="T4" fmla="*/ 0 w 8"/>
                  <a:gd name="T5" fmla="*/ 0 h 4"/>
                  <a:gd name="T6" fmla="*/ 0 w 8"/>
                  <a:gd name="T7" fmla="*/ 0 h 4"/>
                  <a:gd name="T8" fmla="*/ 0 w 8"/>
                  <a:gd name="T9" fmla="*/ 0 h 4"/>
                  <a:gd name="T10" fmla="*/ 0 w 8"/>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
                    <a:moveTo>
                      <a:pt x="0" y="0"/>
                    </a:moveTo>
                    <a:lnTo>
                      <a:pt x="1" y="3"/>
                    </a:lnTo>
                    <a:lnTo>
                      <a:pt x="4" y="4"/>
                    </a:lnTo>
                    <a:lnTo>
                      <a:pt x="7" y="3"/>
                    </a:lnTo>
                    <a:lnTo>
                      <a:pt x="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53" name="Freeform 755"/>
              <p:cNvSpPr>
                <a:spLocks/>
              </p:cNvSpPr>
              <p:nvPr/>
            </p:nvSpPr>
            <p:spPr bwMode="auto">
              <a:xfrm>
                <a:off x="2943" y="4064"/>
                <a:ext cx="6" cy="15"/>
              </a:xfrm>
              <a:custGeom>
                <a:avLst/>
                <a:gdLst>
                  <a:gd name="T0" fmla="*/ 0 w 19"/>
                  <a:gd name="T1" fmla="*/ 0 h 46"/>
                  <a:gd name="T2" fmla="*/ 0 w 19"/>
                  <a:gd name="T3" fmla="*/ 0 h 46"/>
                  <a:gd name="T4" fmla="*/ 0 w 19"/>
                  <a:gd name="T5" fmla="*/ 0 h 46"/>
                  <a:gd name="T6" fmla="*/ 0 w 19"/>
                  <a:gd name="T7" fmla="*/ 0 h 46"/>
                  <a:gd name="T8" fmla="*/ 0 w 19"/>
                  <a:gd name="T9" fmla="*/ 0 h 46"/>
                  <a:gd name="T10" fmla="*/ 0 w 19"/>
                  <a:gd name="T11" fmla="*/ 0 h 46"/>
                  <a:gd name="T12" fmla="*/ 0 w 19"/>
                  <a:gd name="T13" fmla="*/ 0 h 46"/>
                  <a:gd name="T14" fmla="*/ 0 w 19"/>
                  <a:gd name="T15" fmla="*/ 0 h 46"/>
                  <a:gd name="T16" fmla="*/ 0 w 19"/>
                  <a:gd name="T17" fmla="*/ 0 h 46"/>
                  <a:gd name="T18" fmla="*/ 0 w 19"/>
                  <a:gd name="T19" fmla="*/ 0 h 46"/>
                  <a:gd name="T20" fmla="*/ 0 w 19"/>
                  <a:gd name="T21" fmla="*/ 0 h 46"/>
                  <a:gd name="T22" fmla="*/ 0 w 19"/>
                  <a:gd name="T23" fmla="*/ 0 h 46"/>
                  <a:gd name="T24" fmla="*/ 0 w 19"/>
                  <a:gd name="T25" fmla="*/ 0 h 46"/>
                  <a:gd name="T26" fmla="*/ 0 w 19"/>
                  <a:gd name="T27" fmla="*/ 0 h 46"/>
                  <a:gd name="T28" fmla="*/ 0 w 19"/>
                  <a:gd name="T29" fmla="*/ 0 h 46"/>
                  <a:gd name="T30" fmla="*/ 0 w 19"/>
                  <a:gd name="T31" fmla="*/ 0 h 46"/>
                  <a:gd name="T32" fmla="*/ 0 w 19"/>
                  <a:gd name="T33" fmla="*/ 0 h 46"/>
                  <a:gd name="T34" fmla="*/ 0 w 19"/>
                  <a:gd name="T35" fmla="*/ 0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46">
                    <a:moveTo>
                      <a:pt x="14" y="8"/>
                    </a:moveTo>
                    <a:lnTo>
                      <a:pt x="10" y="4"/>
                    </a:lnTo>
                    <a:lnTo>
                      <a:pt x="7" y="15"/>
                    </a:lnTo>
                    <a:lnTo>
                      <a:pt x="5" y="25"/>
                    </a:lnTo>
                    <a:lnTo>
                      <a:pt x="3" y="35"/>
                    </a:lnTo>
                    <a:lnTo>
                      <a:pt x="0" y="46"/>
                    </a:lnTo>
                    <a:lnTo>
                      <a:pt x="8" y="46"/>
                    </a:lnTo>
                    <a:lnTo>
                      <a:pt x="11" y="35"/>
                    </a:lnTo>
                    <a:lnTo>
                      <a:pt x="14" y="25"/>
                    </a:lnTo>
                    <a:lnTo>
                      <a:pt x="16" y="15"/>
                    </a:lnTo>
                    <a:lnTo>
                      <a:pt x="19" y="4"/>
                    </a:lnTo>
                    <a:lnTo>
                      <a:pt x="14" y="0"/>
                    </a:lnTo>
                    <a:lnTo>
                      <a:pt x="19" y="4"/>
                    </a:lnTo>
                    <a:lnTo>
                      <a:pt x="17" y="2"/>
                    </a:lnTo>
                    <a:lnTo>
                      <a:pt x="14" y="0"/>
                    </a:lnTo>
                    <a:lnTo>
                      <a:pt x="11" y="2"/>
                    </a:lnTo>
                    <a:lnTo>
                      <a:pt x="10" y="4"/>
                    </a:lnTo>
                    <a:lnTo>
                      <a:pt x="1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54" name="Freeform 756"/>
              <p:cNvSpPr>
                <a:spLocks/>
              </p:cNvSpPr>
              <p:nvPr/>
            </p:nvSpPr>
            <p:spPr bwMode="auto">
              <a:xfrm>
                <a:off x="2877" y="4038"/>
                <a:ext cx="70" cy="28"/>
              </a:xfrm>
              <a:custGeom>
                <a:avLst/>
                <a:gdLst>
                  <a:gd name="T0" fmla="*/ 0 w 212"/>
                  <a:gd name="T1" fmla="*/ 0 h 86"/>
                  <a:gd name="T2" fmla="*/ 0 w 212"/>
                  <a:gd name="T3" fmla="*/ 0 h 86"/>
                  <a:gd name="T4" fmla="*/ 0 w 212"/>
                  <a:gd name="T5" fmla="*/ 0 h 86"/>
                  <a:gd name="T6" fmla="*/ 0 w 212"/>
                  <a:gd name="T7" fmla="*/ 0 h 86"/>
                  <a:gd name="T8" fmla="*/ 0 w 212"/>
                  <a:gd name="T9" fmla="*/ 0 h 86"/>
                  <a:gd name="T10" fmla="*/ 0 w 212"/>
                  <a:gd name="T11" fmla="*/ 0 h 86"/>
                  <a:gd name="T12" fmla="*/ 0 w 212"/>
                  <a:gd name="T13" fmla="*/ 0 h 86"/>
                  <a:gd name="T14" fmla="*/ 0 w 212"/>
                  <a:gd name="T15" fmla="*/ 0 h 86"/>
                  <a:gd name="T16" fmla="*/ 0 w 212"/>
                  <a:gd name="T17" fmla="*/ 0 h 86"/>
                  <a:gd name="T18" fmla="*/ 0 w 212"/>
                  <a:gd name="T19" fmla="*/ 0 h 86"/>
                  <a:gd name="T20" fmla="*/ 0 w 212"/>
                  <a:gd name="T21" fmla="*/ 0 h 86"/>
                  <a:gd name="T22" fmla="*/ 0 w 212"/>
                  <a:gd name="T23" fmla="*/ 0 h 86"/>
                  <a:gd name="T24" fmla="*/ 0 w 212"/>
                  <a:gd name="T25" fmla="*/ 0 h 86"/>
                  <a:gd name="T26" fmla="*/ 0 w 212"/>
                  <a:gd name="T27" fmla="*/ 0 h 86"/>
                  <a:gd name="T28" fmla="*/ 0 w 212"/>
                  <a:gd name="T29" fmla="*/ 0 h 86"/>
                  <a:gd name="T30" fmla="*/ 0 w 212"/>
                  <a:gd name="T31" fmla="*/ 0 h 86"/>
                  <a:gd name="T32" fmla="*/ 0 w 212"/>
                  <a:gd name="T33" fmla="*/ 0 h 86"/>
                  <a:gd name="T34" fmla="*/ 0 w 212"/>
                  <a:gd name="T35" fmla="*/ 0 h 86"/>
                  <a:gd name="T36" fmla="*/ 0 w 212"/>
                  <a:gd name="T37" fmla="*/ 0 h 86"/>
                  <a:gd name="T38" fmla="*/ 0 w 212"/>
                  <a:gd name="T39" fmla="*/ 0 h 86"/>
                  <a:gd name="T40" fmla="*/ 0 w 212"/>
                  <a:gd name="T41" fmla="*/ 0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2" h="86">
                    <a:moveTo>
                      <a:pt x="0" y="5"/>
                    </a:moveTo>
                    <a:lnTo>
                      <a:pt x="0" y="5"/>
                    </a:lnTo>
                    <a:lnTo>
                      <a:pt x="20" y="20"/>
                    </a:lnTo>
                    <a:lnTo>
                      <a:pt x="48" y="35"/>
                    </a:lnTo>
                    <a:lnTo>
                      <a:pt x="77" y="47"/>
                    </a:lnTo>
                    <a:lnTo>
                      <a:pt x="107" y="59"/>
                    </a:lnTo>
                    <a:lnTo>
                      <a:pt x="138" y="70"/>
                    </a:lnTo>
                    <a:lnTo>
                      <a:pt x="167" y="78"/>
                    </a:lnTo>
                    <a:lnTo>
                      <a:pt x="193" y="84"/>
                    </a:lnTo>
                    <a:lnTo>
                      <a:pt x="212" y="86"/>
                    </a:lnTo>
                    <a:lnTo>
                      <a:pt x="212" y="78"/>
                    </a:lnTo>
                    <a:lnTo>
                      <a:pt x="193" y="76"/>
                    </a:lnTo>
                    <a:lnTo>
                      <a:pt x="170" y="70"/>
                    </a:lnTo>
                    <a:lnTo>
                      <a:pt x="141" y="62"/>
                    </a:lnTo>
                    <a:lnTo>
                      <a:pt x="110" y="51"/>
                    </a:lnTo>
                    <a:lnTo>
                      <a:pt x="80" y="39"/>
                    </a:lnTo>
                    <a:lnTo>
                      <a:pt x="51" y="27"/>
                    </a:lnTo>
                    <a:lnTo>
                      <a:pt x="26" y="12"/>
                    </a:lnTo>
                    <a:lnTo>
                      <a:pt x="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55" name="Freeform 757"/>
              <p:cNvSpPr>
                <a:spLocks/>
              </p:cNvSpPr>
              <p:nvPr/>
            </p:nvSpPr>
            <p:spPr bwMode="auto">
              <a:xfrm>
                <a:off x="2805" y="4022"/>
                <a:ext cx="74" cy="17"/>
              </a:xfrm>
              <a:custGeom>
                <a:avLst/>
                <a:gdLst>
                  <a:gd name="T0" fmla="*/ 0 w 221"/>
                  <a:gd name="T1" fmla="*/ 0 h 51"/>
                  <a:gd name="T2" fmla="*/ 0 w 221"/>
                  <a:gd name="T3" fmla="*/ 0 h 51"/>
                  <a:gd name="T4" fmla="*/ 0 w 221"/>
                  <a:gd name="T5" fmla="*/ 0 h 51"/>
                  <a:gd name="T6" fmla="*/ 0 w 221"/>
                  <a:gd name="T7" fmla="*/ 0 h 51"/>
                  <a:gd name="T8" fmla="*/ 0 w 221"/>
                  <a:gd name="T9" fmla="*/ 0 h 51"/>
                  <a:gd name="T10" fmla="*/ 0 w 221"/>
                  <a:gd name="T11" fmla="*/ 0 h 51"/>
                  <a:gd name="T12" fmla="*/ 0 w 221"/>
                  <a:gd name="T13" fmla="*/ 0 h 51"/>
                  <a:gd name="T14" fmla="*/ 0 w 221"/>
                  <a:gd name="T15" fmla="*/ 0 h 51"/>
                  <a:gd name="T16" fmla="*/ 0 w 221"/>
                  <a:gd name="T17" fmla="*/ 0 h 51"/>
                  <a:gd name="T18" fmla="*/ 0 w 221"/>
                  <a:gd name="T19" fmla="*/ 0 h 51"/>
                  <a:gd name="T20" fmla="*/ 0 w 221"/>
                  <a:gd name="T21" fmla="*/ 0 h 51"/>
                  <a:gd name="T22" fmla="*/ 0 w 221"/>
                  <a:gd name="T23" fmla="*/ 0 h 51"/>
                  <a:gd name="T24" fmla="*/ 0 w 221"/>
                  <a:gd name="T25" fmla="*/ 0 h 51"/>
                  <a:gd name="T26" fmla="*/ 0 w 221"/>
                  <a:gd name="T27" fmla="*/ 0 h 51"/>
                  <a:gd name="T28" fmla="*/ 0 w 221"/>
                  <a:gd name="T29" fmla="*/ 0 h 51"/>
                  <a:gd name="T30" fmla="*/ 0 w 221"/>
                  <a:gd name="T31" fmla="*/ 0 h 51"/>
                  <a:gd name="T32" fmla="*/ 0 w 221"/>
                  <a:gd name="T33" fmla="*/ 0 h 51"/>
                  <a:gd name="T34" fmla="*/ 0 w 221"/>
                  <a:gd name="T35" fmla="*/ 0 h 51"/>
                  <a:gd name="T36" fmla="*/ 0 w 221"/>
                  <a:gd name="T37" fmla="*/ 0 h 51"/>
                  <a:gd name="T38" fmla="*/ 0 w 221"/>
                  <a:gd name="T39" fmla="*/ 0 h 51"/>
                  <a:gd name="T40" fmla="*/ 0 w 221"/>
                  <a:gd name="T41" fmla="*/ 0 h 51"/>
                  <a:gd name="T42" fmla="*/ 0 w 221"/>
                  <a:gd name="T43" fmla="*/ 0 h 51"/>
                  <a:gd name="T44" fmla="*/ 0 w 221"/>
                  <a:gd name="T45" fmla="*/ 0 h 51"/>
                  <a:gd name="T46" fmla="*/ 0 w 221"/>
                  <a:gd name="T47" fmla="*/ 0 h 51"/>
                  <a:gd name="T48" fmla="*/ 0 w 221"/>
                  <a:gd name="T49" fmla="*/ 0 h 51"/>
                  <a:gd name="T50" fmla="*/ 0 w 221"/>
                  <a:gd name="T51" fmla="*/ 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1" h="51">
                    <a:moveTo>
                      <a:pt x="8" y="6"/>
                    </a:moveTo>
                    <a:lnTo>
                      <a:pt x="4" y="11"/>
                    </a:lnTo>
                    <a:lnTo>
                      <a:pt x="36" y="11"/>
                    </a:lnTo>
                    <a:lnTo>
                      <a:pt x="70" y="12"/>
                    </a:lnTo>
                    <a:lnTo>
                      <a:pt x="102" y="16"/>
                    </a:lnTo>
                    <a:lnTo>
                      <a:pt x="132" y="22"/>
                    </a:lnTo>
                    <a:lnTo>
                      <a:pt x="158" y="29"/>
                    </a:lnTo>
                    <a:lnTo>
                      <a:pt x="183" y="35"/>
                    </a:lnTo>
                    <a:lnTo>
                      <a:pt x="203" y="45"/>
                    </a:lnTo>
                    <a:lnTo>
                      <a:pt x="215" y="51"/>
                    </a:lnTo>
                    <a:lnTo>
                      <a:pt x="221" y="46"/>
                    </a:lnTo>
                    <a:lnTo>
                      <a:pt x="206" y="37"/>
                    </a:lnTo>
                    <a:lnTo>
                      <a:pt x="186" y="27"/>
                    </a:lnTo>
                    <a:lnTo>
                      <a:pt x="161" y="20"/>
                    </a:lnTo>
                    <a:lnTo>
                      <a:pt x="132" y="14"/>
                    </a:lnTo>
                    <a:lnTo>
                      <a:pt x="102" y="8"/>
                    </a:lnTo>
                    <a:lnTo>
                      <a:pt x="70" y="4"/>
                    </a:lnTo>
                    <a:lnTo>
                      <a:pt x="36" y="0"/>
                    </a:lnTo>
                    <a:lnTo>
                      <a:pt x="4" y="3"/>
                    </a:lnTo>
                    <a:lnTo>
                      <a:pt x="0" y="8"/>
                    </a:lnTo>
                    <a:lnTo>
                      <a:pt x="4" y="3"/>
                    </a:lnTo>
                    <a:lnTo>
                      <a:pt x="1" y="4"/>
                    </a:lnTo>
                    <a:lnTo>
                      <a:pt x="0" y="7"/>
                    </a:lnTo>
                    <a:lnTo>
                      <a:pt x="1" y="10"/>
                    </a:lnTo>
                    <a:lnTo>
                      <a:pt x="4" y="11"/>
                    </a:lnTo>
                    <a:lnTo>
                      <a:pt x="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56" name="Freeform 758"/>
              <p:cNvSpPr>
                <a:spLocks/>
              </p:cNvSpPr>
              <p:nvPr/>
            </p:nvSpPr>
            <p:spPr bwMode="auto">
              <a:xfrm>
                <a:off x="2805" y="4024"/>
                <a:ext cx="14" cy="28"/>
              </a:xfrm>
              <a:custGeom>
                <a:avLst/>
                <a:gdLst>
                  <a:gd name="T0" fmla="*/ 0 w 42"/>
                  <a:gd name="T1" fmla="*/ 0 h 82"/>
                  <a:gd name="T2" fmla="*/ 0 w 42"/>
                  <a:gd name="T3" fmla="*/ 0 h 82"/>
                  <a:gd name="T4" fmla="*/ 0 w 42"/>
                  <a:gd name="T5" fmla="*/ 0 h 82"/>
                  <a:gd name="T6" fmla="*/ 0 w 42"/>
                  <a:gd name="T7" fmla="*/ 0 h 82"/>
                  <a:gd name="T8" fmla="*/ 0 w 42"/>
                  <a:gd name="T9" fmla="*/ 0 h 82"/>
                  <a:gd name="T10" fmla="*/ 0 w 42"/>
                  <a:gd name="T11" fmla="*/ 0 h 82"/>
                  <a:gd name="T12" fmla="*/ 0 w 42"/>
                  <a:gd name="T13" fmla="*/ 0 h 82"/>
                  <a:gd name="T14" fmla="*/ 0 w 42"/>
                  <a:gd name="T15" fmla="*/ 0 h 82"/>
                  <a:gd name="T16" fmla="*/ 0 w 42"/>
                  <a:gd name="T17" fmla="*/ 0 h 82"/>
                  <a:gd name="T18" fmla="*/ 0 w 42"/>
                  <a:gd name="T19" fmla="*/ 0 h 82"/>
                  <a:gd name="T20" fmla="*/ 0 w 42"/>
                  <a:gd name="T21" fmla="*/ 0 h 82"/>
                  <a:gd name="T22" fmla="*/ 0 w 42"/>
                  <a:gd name="T23" fmla="*/ 0 h 82"/>
                  <a:gd name="T24" fmla="*/ 0 w 42"/>
                  <a:gd name="T25" fmla="*/ 0 h 82"/>
                  <a:gd name="T26" fmla="*/ 0 w 42"/>
                  <a:gd name="T27" fmla="*/ 0 h 82"/>
                  <a:gd name="T28" fmla="*/ 0 w 42"/>
                  <a:gd name="T29" fmla="*/ 0 h 82"/>
                  <a:gd name="T30" fmla="*/ 0 w 42"/>
                  <a:gd name="T31" fmla="*/ 0 h 82"/>
                  <a:gd name="T32" fmla="*/ 0 w 42"/>
                  <a:gd name="T33" fmla="*/ 0 h 82"/>
                  <a:gd name="T34" fmla="*/ 0 w 42"/>
                  <a:gd name="T35" fmla="*/ 0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 h="82">
                    <a:moveTo>
                      <a:pt x="36" y="72"/>
                    </a:moveTo>
                    <a:lnTo>
                      <a:pt x="42" y="76"/>
                    </a:lnTo>
                    <a:lnTo>
                      <a:pt x="38" y="64"/>
                    </a:lnTo>
                    <a:lnTo>
                      <a:pt x="32" y="47"/>
                    </a:lnTo>
                    <a:lnTo>
                      <a:pt x="22" y="25"/>
                    </a:lnTo>
                    <a:lnTo>
                      <a:pt x="8" y="0"/>
                    </a:lnTo>
                    <a:lnTo>
                      <a:pt x="0" y="2"/>
                    </a:lnTo>
                    <a:lnTo>
                      <a:pt x="13" y="28"/>
                    </a:lnTo>
                    <a:lnTo>
                      <a:pt x="23" y="50"/>
                    </a:lnTo>
                    <a:lnTo>
                      <a:pt x="29" y="67"/>
                    </a:lnTo>
                    <a:lnTo>
                      <a:pt x="30" y="76"/>
                    </a:lnTo>
                    <a:lnTo>
                      <a:pt x="36" y="81"/>
                    </a:lnTo>
                    <a:lnTo>
                      <a:pt x="30" y="76"/>
                    </a:lnTo>
                    <a:lnTo>
                      <a:pt x="32" y="81"/>
                    </a:lnTo>
                    <a:lnTo>
                      <a:pt x="36" y="82"/>
                    </a:lnTo>
                    <a:lnTo>
                      <a:pt x="40" y="81"/>
                    </a:lnTo>
                    <a:lnTo>
                      <a:pt x="42" y="76"/>
                    </a:lnTo>
                    <a:lnTo>
                      <a:pt x="36"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57" name="Freeform 759"/>
              <p:cNvSpPr>
                <a:spLocks/>
              </p:cNvSpPr>
              <p:nvPr/>
            </p:nvSpPr>
            <p:spPr bwMode="auto">
              <a:xfrm>
                <a:off x="2817" y="4048"/>
                <a:ext cx="85" cy="25"/>
              </a:xfrm>
              <a:custGeom>
                <a:avLst/>
                <a:gdLst>
                  <a:gd name="T0" fmla="*/ 0 w 256"/>
                  <a:gd name="T1" fmla="*/ 0 h 73"/>
                  <a:gd name="T2" fmla="*/ 0 w 256"/>
                  <a:gd name="T3" fmla="*/ 0 h 73"/>
                  <a:gd name="T4" fmla="*/ 0 w 256"/>
                  <a:gd name="T5" fmla="*/ 0 h 73"/>
                  <a:gd name="T6" fmla="*/ 0 w 256"/>
                  <a:gd name="T7" fmla="*/ 0 h 73"/>
                  <a:gd name="T8" fmla="*/ 0 w 256"/>
                  <a:gd name="T9" fmla="*/ 0 h 73"/>
                  <a:gd name="T10" fmla="*/ 0 w 256"/>
                  <a:gd name="T11" fmla="*/ 0 h 73"/>
                  <a:gd name="T12" fmla="*/ 0 w 256"/>
                  <a:gd name="T13" fmla="*/ 0 h 73"/>
                  <a:gd name="T14" fmla="*/ 0 w 256"/>
                  <a:gd name="T15" fmla="*/ 0 h 73"/>
                  <a:gd name="T16" fmla="*/ 0 w 256"/>
                  <a:gd name="T17" fmla="*/ 0 h 73"/>
                  <a:gd name="T18" fmla="*/ 0 w 256"/>
                  <a:gd name="T19" fmla="*/ 0 h 73"/>
                  <a:gd name="T20" fmla="*/ 0 w 256"/>
                  <a:gd name="T21" fmla="*/ 0 h 73"/>
                  <a:gd name="T22" fmla="*/ 0 w 256"/>
                  <a:gd name="T23" fmla="*/ 0 h 73"/>
                  <a:gd name="T24" fmla="*/ 0 w 256"/>
                  <a:gd name="T25" fmla="*/ 0 h 73"/>
                  <a:gd name="T26" fmla="*/ 0 w 256"/>
                  <a:gd name="T27" fmla="*/ 0 h 73"/>
                  <a:gd name="T28" fmla="*/ 0 w 256"/>
                  <a:gd name="T29" fmla="*/ 0 h 73"/>
                  <a:gd name="T30" fmla="*/ 0 w 256"/>
                  <a:gd name="T31" fmla="*/ 0 h 73"/>
                  <a:gd name="T32" fmla="*/ 0 w 256"/>
                  <a:gd name="T33" fmla="*/ 0 h 73"/>
                  <a:gd name="T34" fmla="*/ 0 w 256"/>
                  <a:gd name="T35" fmla="*/ 0 h 73"/>
                  <a:gd name="T36" fmla="*/ 0 w 256"/>
                  <a:gd name="T37" fmla="*/ 0 h 73"/>
                  <a:gd name="T38" fmla="*/ 0 w 256"/>
                  <a:gd name="T39" fmla="*/ 0 h 73"/>
                  <a:gd name="T40" fmla="*/ 0 w 256"/>
                  <a:gd name="T41" fmla="*/ 0 h 73"/>
                  <a:gd name="T42" fmla="*/ 0 w 256"/>
                  <a:gd name="T43" fmla="*/ 0 h 73"/>
                  <a:gd name="T44" fmla="*/ 0 w 256"/>
                  <a:gd name="T45" fmla="*/ 0 h 73"/>
                  <a:gd name="T46" fmla="*/ 0 w 256"/>
                  <a:gd name="T47" fmla="*/ 0 h 73"/>
                  <a:gd name="T48" fmla="*/ 0 w 256"/>
                  <a:gd name="T49" fmla="*/ 0 h 73"/>
                  <a:gd name="T50" fmla="*/ 0 w 256"/>
                  <a:gd name="T51" fmla="*/ 0 h 73"/>
                  <a:gd name="T52" fmla="*/ 0 w 256"/>
                  <a:gd name="T53" fmla="*/ 0 h 73"/>
                  <a:gd name="T54" fmla="*/ 0 w 256"/>
                  <a:gd name="T55" fmla="*/ 0 h 73"/>
                  <a:gd name="T56" fmla="*/ 0 w 256"/>
                  <a:gd name="T57" fmla="*/ 0 h 73"/>
                  <a:gd name="T58" fmla="*/ 0 w 256"/>
                  <a:gd name="T59" fmla="*/ 0 h 73"/>
                  <a:gd name="T60" fmla="*/ 0 w 256"/>
                  <a:gd name="T61" fmla="*/ 0 h 73"/>
                  <a:gd name="T62" fmla="*/ 0 w 256"/>
                  <a:gd name="T63" fmla="*/ 0 h 73"/>
                  <a:gd name="T64" fmla="*/ 0 w 256"/>
                  <a:gd name="T65" fmla="*/ 0 h 73"/>
                  <a:gd name="T66" fmla="*/ 0 w 256"/>
                  <a:gd name="T67" fmla="*/ 0 h 73"/>
                  <a:gd name="T68" fmla="*/ 0 w 256"/>
                  <a:gd name="T69" fmla="*/ 0 h 73"/>
                  <a:gd name="T70" fmla="*/ 0 w 256"/>
                  <a:gd name="T71" fmla="*/ 0 h 73"/>
                  <a:gd name="T72" fmla="*/ 0 w 256"/>
                  <a:gd name="T73" fmla="*/ 0 h 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6" h="73">
                    <a:moveTo>
                      <a:pt x="256" y="65"/>
                    </a:moveTo>
                    <a:lnTo>
                      <a:pt x="256" y="65"/>
                    </a:lnTo>
                    <a:lnTo>
                      <a:pt x="249" y="64"/>
                    </a:lnTo>
                    <a:lnTo>
                      <a:pt x="239" y="61"/>
                    </a:lnTo>
                    <a:lnTo>
                      <a:pt x="227" y="57"/>
                    </a:lnTo>
                    <a:lnTo>
                      <a:pt x="212" y="53"/>
                    </a:lnTo>
                    <a:lnTo>
                      <a:pt x="196" y="48"/>
                    </a:lnTo>
                    <a:lnTo>
                      <a:pt x="179" y="44"/>
                    </a:lnTo>
                    <a:lnTo>
                      <a:pt x="160" y="38"/>
                    </a:lnTo>
                    <a:lnTo>
                      <a:pt x="141" y="33"/>
                    </a:lnTo>
                    <a:lnTo>
                      <a:pt x="122" y="27"/>
                    </a:lnTo>
                    <a:lnTo>
                      <a:pt x="103" y="22"/>
                    </a:lnTo>
                    <a:lnTo>
                      <a:pt x="83" y="17"/>
                    </a:lnTo>
                    <a:lnTo>
                      <a:pt x="66" y="11"/>
                    </a:lnTo>
                    <a:lnTo>
                      <a:pt x="45" y="7"/>
                    </a:lnTo>
                    <a:lnTo>
                      <a:pt x="29" y="4"/>
                    </a:lnTo>
                    <a:lnTo>
                      <a:pt x="13" y="2"/>
                    </a:lnTo>
                    <a:lnTo>
                      <a:pt x="0" y="0"/>
                    </a:lnTo>
                    <a:lnTo>
                      <a:pt x="0" y="9"/>
                    </a:lnTo>
                    <a:lnTo>
                      <a:pt x="13" y="10"/>
                    </a:lnTo>
                    <a:lnTo>
                      <a:pt x="29" y="13"/>
                    </a:lnTo>
                    <a:lnTo>
                      <a:pt x="45" y="15"/>
                    </a:lnTo>
                    <a:lnTo>
                      <a:pt x="63" y="19"/>
                    </a:lnTo>
                    <a:lnTo>
                      <a:pt x="80" y="25"/>
                    </a:lnTo>
                    <a:lnTo>
                      <a:pt x="100" y="30"/>
                    </a:lnTo>
                    <a:lnTo>
                      <a:pt x="119" y="36"/>
                    </a:lnTo>
                    <a:lnTo>
                      <a:pt x="138" y="41"/>
                    </a:lnTo>
                    <a:lnTo>
                      <a:pt x="157" y="46"/>
                    </a:lnTo>
                    <a:lnTo>
                      <a:pt x="176" y="52"/>
                    </a:lnTo>
                    <a:lnTo>
                      <a:pt x="193" y="56"/>
                    </a:lnTo>
                    <a:lnTo>
                      <a:pt x="209" y="61"/>
                    </a:lnTo>
                    <a:lnTo>
                      <a:pt x="224" y="65"/>
                    </a:lnTo>
                    <a:lnTo>
                      <a:pt x="236" y="69"/>
                    </a:lnTo>
                    <a:lnTo>
                      <a:pt x="249" y="72"/>
                    </a:lnTo>
                    <a:lnTo>
                      <a:pt x="256" y="73"/>
                    </a:lnTo>
                    <a:lnTo>
                      <a:pt x="256"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58" name="Freeform 760"/>
              <p:cNvSpPr>
                <a:spLocks/>
              </p:cNvSpPr>
              <p:nvPr/>
            </p:nvSpPr>
            <p:spPr bwMode="auto">
              <a:xfrm>
                <a:off x="2902" y="4070"/>
                <a:ext cx="42" cy="10"/>
              </a:xfrm>
              <a:custGeom>
                <a:avLst/>
                <a:gdLst>
                  <a:gd name="T0" fmla="*/ 0 w 125"/>
                  <a:gd name="T1" fmla="*/ 0 h 31"/>
                  <a:gd name="T2" fmla="*/ 0 w 125"/>
                  <a:gd name="T3" fmla="*/ 0 h 31"/>
                  <a:gd name="T4" fmla="*/ 0 w 125"/>
                  <a:gd name="T5" fmla="*/ 0 h 31"/>
                  <a:gd name="T6" fmla="*/ 0 w 125"/>
                  <a:gd name="T7" fmla="*/ 0 h 31"/>
                  <a:gd name="T8" fmla="*/ 0 w 125"/>
                  <a:gd name="T9" fmla="*/ 0 h 31"/>
                  <a:gd name="T10" fmla="*/ 0 w 125"/>
                  <a:gd name="T11" fmla="*/ 0 h 31"/>
                  <a:gd name="T12" fmla="*/ 0 w 125"/>
                  <a:gd name="T13" fmla="*/ 0 h 31"/>
                  <a:gd name="T14" fmla="*/ 0 w 125"/>
                  <a:gd name="T15" fmla="*/ 0 h 31"/>
                  <a:gd name="T16" fmla="*/ 0 w 125"/>
                  <a:gd name="T17" fmla="*/ 0 h 31"/>
                  <a:gd name="T18" fmla="*/ 0 w 125"/>
                  <a:gd name="T19" fmla="*/ 0 h 31"/>
                  <a:gd name="T20" fmla="*/ 0 w 125"/>
                  <a:gd name="T21" fmla="*/ 0 h 31"/>
                  <a:gd name="T22" fmla="*/ 0 w 125"/>
                  <a:gd name="T23" fmla="*/ 0 h 31"/>
                  <a:gd name="T24" fmla="*/ 0 w 125"/>
                  <a:gd name="T25" fmla="*/ 0 h 31"/>
                  <a:gd name="T26" fmla="*/ 0 w 125"/>
                  <a:gd name="T27" fmla="*/ 0 h 31"/>
                  <a:gd name="T28" fmla="*/ 0 w 125"/>
                  <a:gd name="T29" fmla="*/ 0 h 31"/>
                  <a:gd name="T30" fmla="*/ 0 w 125"/>
                  <a:gd name="T31" fmla="*/ 0 h 31"/>
                  <a:gd name="T32" fmla="*/ 0 w 125"/>
                  <a:gd name="T33" fmla="*/ 0 h 31"/>
                  <a:gd name="T34" fmla="*/ 0 w 125"/>
                  <a:gd name="T35" fmla="*/ 0 h 31"/>
                  <a:gd name="T36" fmla="*/ 0 w 125"/>
                  <a:gd name="T37" fmla="*/ 0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 h="31">
                    <a:moveTo>
                      <a:pt x="125" y="23"/>
                    </a:moveTo>
                    <a:lnTo>
                      <a:pt x="116" y="23"/>
                    </a:lnTo>
                    <a:lnTo>
                      <a:pt x="105" y="22"/>
                    </a:lnTo>
                    <a:lnTo>
                      <a:pt x="89" y="19"/>
                    </a:lnTo>
                    <a:lnTo>
                      <a:pt x="71" y="15"/>
                    </a:lnTo>
                    <a:lnTo>
                      <a:pt x="52" y="11"/>
                    </a:lnTo>
                    <a:lnTo>
                      <a:pt x="33" y="7"/>
                    </a:lnTo>
                    <a:lnTo>
                      <a:pt x="14" y="3"/>
                    </a:lnTo>
                    <a:lnTo>
                      <a:pt x="0" y="0"/>
                    </a:lnTo>
                    <a:lnTo>
                      <a:pt x="0" y="8"/>
                    </a:lnTo>
                    <a:lnTo>
                      <a:pt x="14" y="11"/>
                    </a:lnTo>
                    <a:lnTo>
                      <a:pt x="33" y="15"/>
                    </a:lnTo>
                    <a:lnTo>
                      <a:pt x="52" y="19"/>
                    </a:lnTo>
                    <a:lnTo>
                      <a:pt x="71" y="23"/>
                    </a:lnTo>
                    <a:lnTo>
                      <a:pt x="89" y="27"/>
                    </a:lnTo>
                    <a:lnTo>
                      <a:pt x="105" y="30"/>
                    </a:lnTo>
                    <a:lnTo>
                      <a:pt x="116" y="31"/>
                    </a:lnTo>
                    <a:lnTo>
                      <a:pt x="125" y="31"/>
                    </a:lnTo>
                    <a:lnTo>
                      <a:pt x="125"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59" name="Freeform 761"/>
              <p:cNvSpPr>
                <a:spLocks/>
              </p:cNvSpPr>
              <p:nvPr/>
            </p:nvSpPr>
            <p:spPr bwMode="auto">
              <a:xfrm>
                <a:off x="2944" y="4078"/>
                <a:ext cx="1" cy="2"/>
              </a:xfrm>
              <a:custGeom>
                <a:avLst/>
                <a:gdLst>
                  <a:gd name="T0" fmla="*/ 0 w 4"/>
                  <a:gd name="T1" fmla="*/ 0 h 8"/>
                  <a:gd name="T2" fmla="*/ 0 w 4"/>
                  <a:gd name="T3" fmla="*/ 0 h 8"/>
                  <a:gd name="T4" fmla="*/ 0 w 4"/>
                  <a:gd name="T5" fmla="*/ 0 h 8"/>
                  <a:gd name="T6" fmla="*/ 0 w 4"/>
                  <a:gd name="T7" fmla="*/ 0 h 8"/>
                  <a:gd name="T8" fmla="*/ 0 w 4"/>
                  <a:gd name="T9" fmla="*/ 0 h 8"/>
                  <a:gd name="T10" fmla="*/ 0 w 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0" y="8"/>
                    </a:moveTo>
                    <a:lnTo>
                      <a:pt x="3" y="7"/>
                    </a:lnTo>
                    <a:lnTo>
                      <a:pt x="4" y="4"/>
                    </a:lnTo>
                    <a:lnTo>
                      <a:pt x="3" y="1"/>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60" name="Freeform 762"/>
              <p:cNvSpPr>
                <a:spLocks/>
              </p:cNvSpPr>
              <p:nvPr/>
            </p:nvSpPr>
            <p:spPr bwMode="auto">
              <a:xfrm>
                <a:off x="2926" y="4035"/>
                <a:ext cx="29" cy="21"/>
              </a:xfrm>
              <a:custGeom>
                <a:avLst/>
                <a:gdLst>
                  <a:gd name="T0" fmla="*/ 0 w 87"/>
                  <a:gd name="T1" fmla="*/ 0 h 64"/>
                  <a:gd name="T2" fmla="*/ 0 w 87"/>
                  <a:gd name="T3" fmla="*/ 0 h 64"/>
                  <a:gd name="T4" fmla="*/ 0 w 87"/>
                  <a:gd name="T5" fmla="*/ 0 h 64"/>
                  <a:gd name="T6" fmla="*/ 0 w 87"/>
                  <a:gd name="T7" fmla="*/ 0 h 64"/>
                  <a:gd name="T8" fmla="*/ 0 w 87"/>
                  <a:gd name="T9" fmla="*/ 0 h 64"/>
                  <a:gd name="T10" fmla="*/ 0 w 87"/>
                  <a:gd name="T11" fmla="*/ 0 h 64"/>
                  <a:gd name="T12" fmla="*/ 0 w 87"/>
                  <a:gd name="T13" fmla="*/ 0 h 64"/>
                  <a:gd name="T14" fmla="*/ 0 w 87"/>
                  <a:gd name="T15" fmla="*/ 0 h 64"/>
                  <a:gd name="T16" fmla="*/ 0 w 87"/>
                  <a:gd name="T17" fmla="*/ 0 h 64"/>
                  <a:gd name="T18" fmla="*/ 0 w 87"/>
                  <a:gd name="T19" fmla="*/ 0 h 64"/>
                  <a:gd name="T20" fmla="*/ 0 w 87"/>
                  <a:gd name="T21" fmla="*/ 0 h 64"/>
                  <a:gd name="T22" fmla="*/ 0 w 87"/>
                  <a:gd name="T23" fmla="*/ 0 h 64"/>
                  <a:gd name="T24" fmla="*/ 0 w 87"/>
                  <a:gd name="T25" fmla="*/ 0 h 64"/>
                  <a:gd name="T26" fmla="*/ 0 w 87"/>
                  <a:gd name="T27" fmla="*/ 0 h 64"/>
                  <a:gd name="T28" fmla="*/ 0 w 87"/>
                  <a:gd name="T29" fmla="*/ 0 h 64"/>
                  <a:gd name="T30" fmla="*/ 0 w 87"/>
                  <a:gd name="T31" fmla="*/ 0 h 64"/>
                  <a:gd name="T32" fmla="*/ 0 w 87"/>
                  <a:gd name="T33" fmla="*/ 0 h 64"/>
                  <a:gd name="T34" fmla="*/ 0 w 87"/>
                  <a:gd name="T35" fmla="*/ 0 h 64"/>
                  <a:gd name="T36" fmla="*/ 0 w 87"/>
                  <a:gd name="T37" fmla="*/ 0 h 64"/>
                  <a:gd name="T38" fmla="*/ 0 w 87"/>
                  <a:gd name="T39" fmla="*/ 0 h 64"/>
                  <a:gd name="T40" fmla="*/ 0 w 87"/>
                  <a:gd name="T41" fmla="*/ 0 h 64"/>
                  <a:gd name="T42" fmla="*/ 0 w 87"/>
                  <a:gd name="T43" fmla="*/ 0 h 64"/>
                  <a:gd name="T44" fmla="*/ 0 w 87"/>
                  <a:gd name="T45" fmla="*/ 0 h 64"/>
                  <a:gd name="T46" fmla="*/ 0 w 87"/>
                  <a:gd name="T47" fmla="*/ 0 h 64"/>
                  <a:gd name="T48" fmla="*/ 0 w 87"/>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7" h="64">
                    <a:moveTo>
                      <a:pt x="53" y="0"/>
                    </a:moveTo>
                    <a:lnTo>
                      <a:pt x="50" y="1"/>
                    </a:lnTo>
                    <a:lnTo>
                      <a:pt x="44" y="5"/>
                    </a:lnTo>
                    <a:lnTo>
                      <a:pt x="38" y="9"/>
                    </a:lnTo>
                    <a:lnTo>
                      <a:pt x="31" y="13"/>
                    </a:lnTo>
                    <a:lnTo>
                      <a:pt x="22" y="20"/>
                    </a:lnTo>
                    <a:lnTo>
                      <a:pt x="15" y="25"/>
                    </a:lnTo>
                    <a:lnTo>
                      <a:pt x="7" y="32"/>
                    </a:lnTo>
                    <a:lnTo>
                      <a:pt x="0" y="39"/>
                    </a:lnTo>
                    <a:lnTo>
                      <a:pt x="7" y="39"/>
                    </a:lnTo>
                    <a:lnTo>
                      <a:pt x="16" y="40"/>
                    </a:lnTo>
                    <a:lnTo>
                      <a:pt x="26" y="43"/>
                    </a:lnTo>
                    <a:lnTo>
                      <a:pt x="38" y="45"/>
                    </a:lnTo>
                    <a:lnTo>
                      <a:pt x="48" y="48"/>
                    </a:lnTo>
                    <a:lnTo>
                      <a:pt x="57" y="54"/>
                    </a:lnTo>
                    <a:lnTo>
                      <a:pt x="64" y="58"/>
                    </a:lnTo>
                    <a:lnTo>
                      <a:pt x="70" y="64"/>
                    </a:lnTo>
                    <a:lnTo>
                      <a:pt x="74" y="51"/>
                    </a:lnTo>
                    <a:lnTo>
                      <a:pt x="80" y="35"/>
                    </a:lnTo>
                    <a:lnTo>
                      <a:pt x="84" y="20"/>
                    </a:lnTo>
                    <a:lnTo>
                      <a:pt x="87" y="12"/>
                    </a:lnTo>
                    <a:lnTo>
                      <a:pt x="77" y="6"/>
                    </a:lnTo>
                    <a:lnTo>
                      <a:pt x="69" y="2"/>
                    </a:lnTo>
                    <a:lnTo>
                      <a:pt x="60" y="1"/>
                    </a:lnTo>
                    <a:lnTo>
                      <a:pt x="53" y="0"/>
                    </a:lnTo>
                    <a:close/>
                  </a:path>
                </a:pathLst>
              </a:custGeom>
              <a:solidFill>
                <a:srgbClr val="FFDD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61" name="Freeform 763"/>
              <p:cNvSpPr>
                <a:spLocks/>
              </p:cNvSpPr>
              <p:nvPr/>
            </p:nvSpPr>
            <p:spPr bwMode="auto">
              <a:xfrm>
                <a:off x="2925" y="4033"/>
                <a:ext cx="19" cy="16"/>
              </a:xfrm>
              <a:custGeom>
                <a:avLst/>
                <a:gdLst>
                  <a:gd name="T0" fmla="*/ 0 w 58"/>
                  <a:gd name="T1" fmla="*/ 0 h 48"/>
                  <a:gd name="T2" fmla="*/ 0 w 58"/>
                  <a:gd name="T3" fmla="*/ 0 h 48"/>
                  <a:gd name="T4" fmla="*/ 0 w 58"/>
                  <a:gd name="T5" fmla="*/ 0 h 48"/>
                  <a:gd name="T6" fmla="*/ 0 w 58"/>
                  <a:gd name="T7" fmla="*/ 0 h 48"/>
                  <a:gd name="T8" fmla="*/ 0 w 58"/>
                  <a:gd name="T9" fmla="*/ 0 h 48"/>
                  <a:gd name="T10" fmla="*/ 0 w 58"/>
                  <a:gd name="T11" fmla="*/ 0 h 48"/>
                  <a:gd name="T12" fmla="*/ 0 w 58"/>
                  <a:gd name="T13" fmla="*/ 0 h 48"/>
                  <a:gd name="T14" fmla="*/ 0 w 58"/>
                  <a:gd name="T15" fmla="*/ 0 h 48"/>
                  <a:gd name="T16" fmla="*/ 0 w 58"/>
                  <a:gd name="T17" fmla="*/ 0 h 48"/>
                  <a:gd name="T18" fmla="*/ 0 w 58"/>
                  <a:gd name="T19" fmla="*/ 0 h 48"/>
                  <a:gd name="T20" fmla="*/ 0 w 58"/>
                  <a:gd name="T21" fmla="*/ 0 h 48"/>
                  <a:gd name="T22" fmla="*/ 0 w 58"/>
                  <a:gd name="T23" fmla="*/ 0 h 48"/>
                  <a:gd name="T24" fmla="*/ 0 w 58"/>
                  <a:gd name="T25" fmla="*/ 0 h 48"/>
                  <a:gd name="T26" fmla="*/ 0 w 58"/>
                  <a:gd name="T27" fmla="*/ 0 h 48"/>
                  <a:gd name="T28" fmla="*/ 0 w 58"/>
                  <a:gd name="T29" fmla="*/ 0 h 48"/>
                  <a:gd name="T30" fmla="*/ 0 w 58"/>
                  <a:gd name="T31" fmla="*/ 0 h 48"/>
                  <a:gd name="T32" fmla="*/ 0 w 58"/>
                  <a:gd name="T33" fmla="*/ 0 h 48"/>
                  <a:gd name="T34" fmla="*/ 0 w 58"/>
                  <a:gd name="T35" fmla="*/ 0 h 48"/>
                  <a:gd name="T36" fmla="*/ 0 w 58"/>
                  <a:gd name="T37" fmla="*/ 0 h 48"/>
                  <a:gd name="T38" fmla="*/ 0 w 58"/>
                  <a:gd name="T39" fmla="*/ 0 h 48"/>
                  <a:gd name="T40" fmla="*/ 0 w 58"/>
                  <a:gd name="T41" fmla="*/ 0 h 48"/>
                  <a:gd name="T42" fmla="*/ 0 w 58"/>
                  <a:gd name="T43" fmla="*/ 0 h 48"/>
                  <a:gd name="T44" fmla="*/ 0 w 58"/>
                  <a:gd name="T45" fmla="*/ 0 h 48"/>
                  <a:gd name="T46" fmla="*/ 0 w 58"/>
                  <a:gd name="T47" fmla="*/ 0 h 48"/>
                  <a:gd name="T48" fmla="*/ 0 w 58"/>
                  <a:gd name="T49" fmla="*/ 0 h 48"/>
                  <a:gd name="T50" fmla="*/ 0 w 58"/>
                  <a:gd name="T51" fmla="*/ 0 h 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 h="48">
                    <a:moveTo>
                      <a:pt x="4" y="37"/>
                    </a:moveTo>
                    <a:lnTo>
                      <a:pt x="9" y="45"/>
                    </a:lnTo>
                    <a:lnTo>
                      <a:pt x="14" y="39"/>
                    </a:lnTo>
                    <a:lnTo>
                      <a:pt x="22" y="32"/>
                    </a:lnTo>
                    <a:lnTo>
                      <a:pt x="29" y="28"/>
                    </a:lnTo>
                    <a:lnTo>
                      <a:pt x="38" y="21"/>
                    </a:lnTo>
                    <a:lnTo>
                      <a:pt x="45" y="17"/>
                    </a:lnTo>
                    <a:lnTo>
                      <a:pt x="51" y="13"/>
                    </a:lnTo>
                    <a:lnTo>
                      <a:pt x="57" y="9"/>
                    </a:lnTo>
                    <a:lnTo>
                      <a:pt x="58" y="8"/>
                    </a:lnTo>
                    <a:lnTo>
                      <a:pt x="55" y="0"/>
                    </a:lnTo>
                    <a:lnTo>
                      <a:pt x="51" y="1"/>
                    </a:lnTo>
                    <a:lnTo>
                      <a:pt x="45" y="5"/>
                    </a:lnTo>
                    <a:lnTo>
                      <a:pt x="39" y="9"/>
                    </a:lnTo>
                    <a:lnTo>
                      <a:pt x="32" y="13"/>
                    </a:lnTo>
                    <a:lnTo>
                      <a:pt x="23" y="20"/>
                    </a:lnTo>
                    <a:lnTo>
                      <a:pt x="16" y="27"/>
                    </a:lnTo>
                    <a:lnTo>
                      <a:pt x="9" y="33"/>
                    </a:lnTo>
                    <a:lnTo>
                      <a:pt x="0" y="40"/>
                    </a:lnTo>
                    <a:lnTo>
                      <a:pt x="4" y="48"/>
                    </a:lnTo>
                    <a:lnTo>
                      <a:pt x="0" y="40"/>
                    </a:lnTo>
                    <a:lnTo>
                      <a:pt x="0" y="44"/>
                    </a:lnTo>
                    <a:lnTo>
                      <a:pt x="3" y="47"/>
                    </a:lnTo>
                    <a:lnTo>
                      <a:pt x="6" y="48"/>
                    </a:lnTo>
                    <a:lnTo>
                      <a:pt x="9" y="45"/>
                    </a:lnTo>
                    <a:lnTo>
                      <a:pt x="4"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62" name="Freeform 764"/>
              <p:cNvSpPr>
                <a:spLocks/>
              </p:cNvSpPr>
              <p:nvPr/>
            </p:nvSpPr>
            <p:spPr bwMode="auto">
              <a:xfrm>
                <a:off x="2926" y="4046"/>
                <a:ext cx="25" cy="11"/>
              </a:xfrm>
              <a:custGeom>
                <a:avLst/>
                <a:gdLst>
                  <a:gd name="T0" fmla="*/ 0 w 74"/>
                  <a:gd name="T1" fmla="*/ 0 h 35"/>
                  <a:gd name="T2" fmla="*/ 0 w 74"/>
                  <a:gd name="T3" fmla="*/ 0 h 35"/>
                  <a:gd name="T4" fmla="*/ 0 w 74"/>
                  <a:gd name="T5" fmla="*/ 0 h 35"/>
                  <a:gd name="T6" fmla="*/ 0 w 74"/>
                  <a:gd name="T7" fmla="*/ 0 h 35"/>
                  <a:gd name="T8" fmla="*/ 0 w 74"/>
                  <a:gd name="T9" fmla="*/ 0 h 35"/>
                  <a:gd name="T10" fmla="*/ 0 w 74"/>
                  <a:gd name="T11" fmla="*/ 0 h 35"/>
                  <a:gd name="T12" fmla="*/ 0 w 74"/>
                  <a:gd name="T13" fmla="*/ 0 h 35"/>
                  <a:gd name="T14" fmla="*/ 0 w 74"/>
                  <a:gd name="T15" fmla="*/ 0 h 35"/>
                  <a:gd name="T16" fmla="*/ 0 w 74"/>
                  <a:gd name="T17" fmla="*/ 0 h 35"/>
                  <a:gd name="T18" fmla="*/ 0 w 74"/>
                  <a:gd name="T19" fmla="*/ 0 h 35"/>
                  <a:gd name="T20" fmla="*/ 0 w 74"/>
                  <a:gd name="T21" fmla="*/ 0 h 35"/>
                  <a:gd name="T22" fmla="*/ 0 w 74"/>
                  <a:gd name="T23" fmla="*/ 0 h 35"/>
                  <a:gd name="T24" fmla="*/ 0 w 74"/>
                  <a:gd name="T25" fmla="*/ 0 h 35"/>
                  <a:gd name="T26" fmla="*/ 0 w 74"/>
                  <a:gd name="T27" fmla="*/ 0 h 35"/>
                  <a:gd name="T28" fmla="*/ 0 w 74"/>
                  <a:gd name="T29" fmla="*/ 0 h 35"/>
                  <a:gd name="T30" fmla="*/ 0 w 74"/>
                  <a:gd name="T31" fmla="*/ 0 h 35"/>
                  <a:gd name="T32" fmla="*/ 0 w 74"/>
                  <a:gd name="T33" fmla="*/ 0 h 35"/>
                  <a:gd name="T34" fmla="*/ 0 w 74"/>
                  <a:gd name="T35" fmla="*/ 0 h 35"/>
                  <a:gd name="T36" fmla="*/ 0 w 74"/>
                  <a:gd name="T37" fmla="*/ 0 h 35"/>
                  <a:gd name="T38" fmla="*/ 0 w 74"/>
                  <a:gd name="T39" fmla="*/ 0 h 35"/>
                  <a:gd name="T40" fmla="*/ 0 w 74"/>
                  <a:gd name="T41" fmla="*/ 0 h 35"/>
                  <a:gd name="T42" fmla="*/ 0 w 74"/>
                  <a:gd name="T43" fmla="*/ 0 h 35"/>
                  <a:gd name="T44" fmla="*/ 0 w 74"/>
                  <a:gd name="T45" fmla="*/ 0 h 35"/>
                  <a:gd name="T46" fmla="*/ 0 w 74"/>
                  <a:gd name="T47" fmla="*/ 0 h 35"/>
                  <a:gd name="T48" fmla="*/ 0 w 74"/>
                  <a:gd name="T49" fmla="*/ 0 h 35"/>
                  <a:gd name="T50" fmla="*/ 0 w 74"/>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4" h="35">
                    <a:moveTo>
                      <a:pt x="66" y="30"/>
                    </a:moveTo>
                    <a:lnTo>
                      <a:pt x="74" y="30"/>
                    </a:lnTo>
                    <a:lnTo>
                      <a:pt x="67" y="22"/>
                    </a:lnTo>
                    <a:lnTo>
                      <a:pt x="60" y="17"/>
                    </a:lnTo>
                    <a:lnTo>
                      <a:pt x="50" y="11"/>
                    </a:lnTo>
                    <a:lnTo>
                      <a:pt x="39" y="8"/>
                    </a:lnTo>
                    <a:lnTo>
                      <a:pt x="28" y="6"/>
                    </a:lnTo>
                    <a:lnTo>
                      <a:pt x="16" y="3"/>
                    </a:lnTo>
                    <a:lnTo>
                      <a:pt x="7" y="2"/>
                    </a:lnTo>
                    <a:lnTo>
                      <a:pt x="0" y="0"/>
                    </a:lnTo>
                    <a:lnTo>
                      <a:pt x="0" y="11"/>
                    </a:lnTo>
                    <a:lnTo>
                      <a:pt x="7" y="10"/>
                    </a:lnTo>
                    <a:lnTo>
                      <a:pt x="16" y="11"/>
                    </a:lnTo>
                    <a:lnTo>
                      <a:pt x="25" y="14"/>
                    </a:lnTo>
                    <a:lnTo>
                      <a:pt x="37" y="17"/>
                    </a:lnTo>
                    <a:lnTo>
                      <a:pt x="47" y="19"/>
                    </a:lnTo>
                    <a:lnTo>
                      <a:pt x="54" y="25"/>
                    </a:lnTo>
                    <a:lnTo>
                      <a:pt x="61" y="27"/>
                    </a:lnTo>
                    <a:lnTo>
                      <a:pt x="66" y="33"/>
                    </a:lnTo>
                    <a:lnTo>
                      <a:pt x="74" y="33"/>
                    </a:lnTo>
                    <a:lnTo>
                      <a:pt x="66" y="33"/>
                    </a:lnTo>
                    <a:lnTo>
                      <a:pt x="69" y="35"/>
                    </a:lnTo>
                    <a:lnTo>
                      <a:pt x="71" y="35"/>
                    </a:lnTo>
                    <a:lnTo>
                      <a:pt x="74" y="34"/>
                    </a:lnTo>
                    <a:lnTo>
                      <a:pt x="74" y="30"/>
                    </a:lnTo>
                    <a:lnTo>
                      <a:pt x="66"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63" name="Freeform 765"/>
              <p:cNvSpPr>
                <a:spLocks/>
              </p:cNvSpPr>
              <p:nvPr/>
            </p:nvSpPr>
            <p:spPr bwMode="auto">
              <a:xfrm>
                <a:off x="2948" y="4037"/>
                <a:ext cx="9" cy="20"/>
              </a:xfrm>
              <a:custGeom>
                <a:avLst/>
                <a:gdLst>
                  <a:gd name="T0" fmla="*/ 0 w 26"/>
                  <a:gd name="T1" fmla="*/ 0 h 58"/>
                  <a:gd name="T2" fmla="*/ 0 w 26"/>
                  <a:gd name="T3" fmla="*/ 0 h 58"/>
                  <a:gd name="T4" fmla="*/ 0 w 26"/>
                  <a:gd name="T5" fmla="*/ 0 h 58"/>
                  <a:gd name="T6" fmla="*/ 0 w 26"/>
                  <a:gd name="T7" fmla="*/ 0 h 58"/>
                  <a:gd name="T8" fmla="*/ 0 w 26"/>
                  <a:gd name="T9" fmla="*/ 0 h 58"/>
                  <a:gd name="T10" fmla="*/ 0 w 26"/>
                  <a:gd name="T11" fmla="*/ 0 h 58"/>
                  <a:gd name="T12" fmla="*/ 0 w 26"/>
                  <a:gd name="T13" fmla="*/ 0 h 58"/>
                  <a:gd name="T14" fmla="*/ 0 w 26"/>
                  <a:gd name="T15" fmla="*/ 0 h 58"/>
                  <a:gd name="T16" fmla="*/ 0 w 26"/>
                  <a:gd name="T17" fmla="*/ 0 h 58"/>
                  <a:gd name="T18" fmla="*/ 0 w 26"/>
                  <a:gd name="T19" fmla="*/ 0 h 58"/>
                  <a:gd name="T20" fmla="*/ 0 w 26"/>
                  <a:gd name="T21" fmla="*/ 0 h 58"/>
                  <a:gd name="T22" fmla="*/ 0 w 26"/>
                  <a:gd name="T23" fmla="*/ 0 h 58"/>
                  <a:gd name="T24" fmla="*/ 0 w 26"/>
                  <a:gd name="T25" fmla="*/ 0 h 58"/>
                  <a:gd name="T26" fmla="*/ 0 w 26"/>
                  <a:gd name="T27" fmla="*/ 0 h 58"/>
                  <a:gd name="T28" fmla="*/ 0 w 26"/>
                  <a:gd name="T29" fmla="*/ 0 h 58"/>
                  <a:gd name="T30" fmla="*/ 0 w 26"/>
                  <a:gd name="T31" fmla="*/ 0 h 58"/>
                  <a:gd name="T32" fmla="*/ 0 w 26"/>
                  <a:gd name="T33" fmla="*/ 0 h 58"/>
                  <a:gd name="T34" fmla="*/ 0 w 26"/>
                  <a:gd name="T35" fmla="*/ 0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 h="58">
                    <a:moveTo>
                      <a:pt x="18" y="8"/>
                    </a:moveTo>
                    <a:lnTo>
                      <a:pt x="17" y="4"/>
                    </a:lnTo>
                    <a:lnTo>
                      <a:pt x="14" y="11"/>
                    </a:lnTo>
                    <a:lnTo>
                      <a:pt x="10" y="25"/>
                    </a:lnTo>
                    <a:lnTo>
                      <a:pt x="4" y="42"/>
                    </a:lnTo>
                    <a:lnTo>
                      <a:pt x="0" y="55"/>
                    </a:lnTo>
                    <a:lnTo>
                      <a:pt x="8" y="58"/>
                    </a:lnTo>
                    <a:lnTo>
                      <a:pt x="13" y="44"/>
                    </a:lnTo>
                    <a:lnTo>
                      <a:pt x="18" y="28"/>
                    </a:lnTo>
                    <a:lnTo>
                      <a:pt x="23" y="13"/>
                    </a:lnTo>
                    <a:lnTo>
                      <a:pt x="26" y="4"/>
                    </a:lnTo>
                    <a:lnTo>
                      <a:pt x="24" y="0"/>
                    </a:lnTo>
                    <a:lnTo>
                      <a:pt x="26" y="4"/>
                    </a:lnTo>
                    <a:lnTo>
                      <a:pt x="24" y="1"/>
                    </a:lnTo>
                    <a:lnTo>
                      <a:pt x="21" y="0"/>
                    </a:lnTo>
                    <a:lnTo>
                      <a:pt x="18" y="1"/>
                    </a:lnTo>
                    <a:lnTo>
                      <a:pt x="17" y="4"/>
                    </a:lnTo>
                    <a:lnTo>
                      <a:pt x="1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64" name="Freeform 766"/>
              <p:cNvSpPr>
                <a:spLocks/>
              </p:cNvSpPr>
              <p:nvPr/>
            </p:nvSpPr>
            <p:spPr bwMode="auto">
              <a:xfrm>
                <a:off x="2942" y="4033"/>
                <a:ext cx="14" cy="7"/>
              </a:xfrm>
              <a:custGeom>
                <a:avLst/>
                <a:gdLst>
                  <a:gd name="T0" fmla="*/ 0 w 42"/>
                  <a:gd name="T1" fmla="*/ 0 h 20"/>
                  <a:gd name="T2" fmla="*/ 0 w 42"/>
                  <a:gd name="T3" fmla="*/ 0 h 20"/>
                  <a:gd name="T4" fmla="*/ 0 w 42"/>
                  <a:gd name="T5" fmla="*/ 0 h 20"/>
                  <a:gd name="T6" fmla="*/ 0 w 42"/>
                  <a:gd name="T7" fmla="*/ 0 h 20"/>
                  <a:gd name="T8" fmla="*/ 0 w 42"/>
                  <a:gd name="T9" fmla="*/ 0 h 20"/>
                  <a:gd name="T10" fmla="*/ 0 w 42"/>
                  <a:gd name="T11" fmla="*/ 0 h 20"/>
                  <a:gd name="T12" fmla="*/ 0 w 42"/>
                  <a:gd name="T13" fmla="*/ 0 h 20"/>
                  <a:gd name="T14" fmla="*/ 0 w 42"/>
                  <a:gd name="T15" fmla="*/ 0 h 20"/>
                  <a:gd name="T16" fmla="*/ 0 w 42"/>
                  <a:gd name="T17" fmla="*/ 0 h 20"/>
                  <a:gd name="T18" fmla="*/ 0 w 42"/>
                  <a:gd name="T19" fmla="*/ 0 h 20"/>
                  <a:gd name="T20" fmla="*/ 0 w 42"/>
                  <a:gd name="T21" fmla="*/ 0 h 20"/>
                  <a:gd name="T22" fmla="*/ 0 w 42"/>
                  <a:gd name="T23" fmla="*/ 0 h 20"/>
                  <a:gd name="T24" fmla="*/ 0 w 42"/>
                  <a:gd name="T25" fmla="*/ 0 h 20"/>
                  <a:gd name="T26" fmla="*/ 0 w 42"/>
                  <a:gd name="T27" fmla="*/ 0 h 20"/>
                  <a:gd name="T28" fmla="*/ 0 w 42"/>
                  <a:gd name="T29" fmla="*/ 0 h 20"/>
                  <a:gd name="T30" fmla="*/ 0 w 42"/>
                  <a:gd name="T31" fmla="*/ 0 h 20"/>
                  <a:gd name="T32" fmla="*/ 0 w 42"/>
                  <a:gd name="T33" fmla="*/ 0 h 20"/>
                  <a:gd name="T34" fmla="*/ 0 w 42"/>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 h="20">
                    <a:moveTo>
                      <a:pt x="6" y="8"/>
                    </a:moveTo>
                    <a:lnTo>
                      <a:pt x="5" y="8"/>
                    </a:lnTo>
                    <a:lnTo>
                      <a:pt x="12" y="9"/>
                    </a:lnTo>
                    <a:lnTo>
                      <a:pt x="19" y="10"/>
                    </a:lnTo>
                    <a:lnTo>
                      <a:pt x="28" y="14"/>
                    </a:lnTo>
                    <a:lnTo>
                      <a:pt x="36" y="20"/>
                    </a:lnTo>
                    <a:lnTo>
                      <a:pt x="42" y="12"/>
                    </a:lnTo>
                    <a:lnTo>
                      <a:pt x="31" y="6"/>
                    </a:lnTo>
                    <a:lnTo>
                      <a:pt x="22" y="2"/>
                    </a:lnTo>
                    <a:lnTo>
                      <a:pt x="12" y="1"/>
                    </a:lnTo>
                    <a:lnTo>
                      <a:pt x="5" y="0"/>
                    </a:lnTo>
                    <a:lnTo>
                      <a:pt x="3" y="0"/>
                    </a:lnTo>
                    <a:lnTo>
                      <a:pt x="5" y="0"/>
                    </a:lnTo>
                    <a:lnTo>
                      <a:pt x="2" y="1"/>
                    </a:lnTo>
                    <a:lnTo>
                      <a:pt x="0" y="4"/>
                    </a:lnTo>
                    <a:lnTo>
                      <a:pt x="2" y="6"/>
                    </a:lnTo>
                    <a:lnTo>
                      <a:pt x="5" y="8"/>
                    </a:lnTo>
                    <a:lnTo>
                      <a:pt x="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65" name="Freeform 767"/>
              <p:cNvSpPr>
                <a:spLocks/>
              </p:cNvSpPr>
              <p:nvPr/>
            </p:nvSpPr>
            <p:spPr bwMode="auto">
              <a:xfrm>
                <a:off x="3463" y="4195"/>
                <a:ext cx="4" cy="2"/>
              </a:xfrm>
              <a:custGeom>
                <a:avLst/>
                <a:gdLst>
                  <a:gd name="T0" fmla="*/ 0 w 12"/>
                  <a:gd name="T1" fmla="*/ 0 h 6"/>
                  <a:gd name="T2" fmla="*/ 0 w 12"/>
                  <a:gd name="T3" fmla="*/ 0 h 6"/>
                  <a:gd name="T4" fmla="*/ 0 w 12"/>
                  <a:gd name="T5" fmla="*/ 0 h 6"/>
                  <a:gd name="T6" fmla="*/ 0 w 12"/>
                  <a:gd name="T7" fmla="*/ 0 h 6"/>
                  <a:gd name="T8" fmla="*/ 0 w 12"/>
                  <a:gd name="T9" fmla="*/ 0 h 6"/>
                  <a:gd name="T10" fmla="*/ 0 w 12"/>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
                    <a:moveTo>
                      <a:pt x="0" y="0"/>
                    </a:moveTo>
                    <a:lnTo>
                      <a:pt x="2" y="4"/>
                    </a:lnTo>
                    <a:lnTo>
                      <a:pt x="6" y="6"/>
                    </a:lnTo>
                    <a:lnTo>
                      <a:pt x="10" y="4"/>
                    </a:lnTo>
                    <a:lnTo>
                      <a:pt x="1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66" name="Freeform 768"/>
              <p:cNvSpPr>
                <a:spLocks/>
              </p:cNvSpPr>
              <p:nvPr/>
            </p:nvSpPr>
            <p:spPr bwMode="auto">
              <a:xfrm>
                <a:off x="3463" y="4160"/>
                <a:ext cx="5" cy="35"/>
              </a:xfrm>
              <a:custGeom>
                <a:avLst/>
                <a:gdLst>
                  <a:gd name="T0" fmla="*/ 0 w 14"/>
                  <a:gd name="T1" fmla="*/ 0 h 107"/>
                  <a:gd name="T2" fmla="*/ 0 w 14"/>
                  <a:gd name="T3" fmla="*/ 0 h 107"/>
                  <a:gd name="T4" fmla="*/ 0 w 14"/>
                  <a:gd name="T5" fmla="*/ 0 h 107"/>
                  <a:gd name="T6" fmla="*/ 0 w 14"/>
                  <a:gd name="T7" fmla="*/ 0 h 107"/>
                  <a:gd name="T8" fmla="*/ 0 w 14"/>
                  <a:gd name="T9" fmla="*/ 0 h 107"/>
                  <a:gd name="T10" fmla="*/ 0 w 14"/>
                  <a:gd name="T11" fmla="*/ 0 h 107"/>
                  <a:gd name="T12" fmla="*/ 0 w 14"/>
                  <a:gd name="T13" fmla="*/ 0 h 107"/>
                  <a:gd name="T14" fmla="*/ 0 w 14"/>
                  <a:gd name="T15" fmla="*/ 0 h 107"/>
                  <a:gd name="T16" fmla="*/ 0 w 14"/>
                  <a:gd name="T17" fmla="*/ 0 h 107"/>
                  <a:gd name="T18" fmla="*/ 0 w 14"/>
                  <a:gd name="T19" fmla="*/ 0 h 107"/>
                  <a:gd name="T20" fmla="*/ 0 w 14"/>
                  <a:gd name="T21" fmla="*/ 0 h 1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 h="107">
                    <a:moveTo>
                      <a:pt x="6" y="0"/>
                    </a:moveTo>
                    <a:lnTo>
                      <a:pt x="1" y="22"/>
                    </a:lnTo>
                    <a:lnTo>
                      <a:pt x="0" y="52"/>
                    </a:lnTo>
                    <a:lnTo>
                      <a:pt x="0" y="83"/>
                    </a:lnTo>
                    <a:lnTo>
                      <a:pt x="1" y="107"/>
                    </a:lnTo>
                    <a:lnTo>
                      <a:pt x="13" y="107"/>
                    </a:lnTo>
                    <a:lnTo>
                      <a:pt x="11" y="83"/>
                    </a:lnTo>
                    <a:lnTo>
                      <a:pt x="11" y="52"/>
                    </a:lnTo>
                    <a:lnTo>
                      <a:pt x="10" y="22"/>
                    </a:lnTo>
                    <a:lnTo>
                      <a:pt x="14" y="2"/>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67" name="Freeform 769"/>
              <p:cNvSpPr>
                <a:spLocks/>
              </p:cNvSpPr>
              <p:nvPr/>
            </p:nvSpPr>
            <p:spPr bwMode="auto">
              <a:xfrm>
                <a:off x="3465" y="4159"/>
                <a:ext cx="3" cy="1"/>
              </a:xfrm>
              <a:custGeom>
                <a:avLst/>
                <a:gdLst>
                  <a:gd name="T0" fmla="*/ 0 w 8"/>
                  <a:gd name="T1" fmla="*/ 0 h 5"/>
                  <a:gd name="T2" fmla="*/ 0 w 8"/>
                  <a:gd name="T3" fmla="*/ 0 h 5"/>
                  <a:gd name="T4" fmla="*/ 0 w 8"/>
                  <a:gd name="T5" fmla="*/ 0 h 5"/>
                  <a:gd name="T6" fmla="*/ 0 w 8"/>
                  <a:gd name="T7" fmla="*/ 0 h 5"/>
                  <a:gd name="T8" fmla="*/ 0 w 8"/>
                  <a:gd name="T9" fmla="*/ 0 h 5"/>
                  <a:gd name="T10" fmla="*/ 0 w 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8" y="5"/>
                    </a:moveTo>
                    <a:lnTo>
                      <a:pt x="8" y="1"/>
                    </a:lnTo>
                    <a:lnTo>
                      <a:pt x="5" y="0"/>
                    </a:lnTo>
                    <a:lnTo>
                      <a:pt x="3" y="0"/>
                    </a:lnTo>
                    <a:lnTo>
                      <a:pt x="0" y="3"/>
                    </a:lnTo>
                    <a:lnTo>
                      <a:pt x="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68" name="Freeform 770"/>
              <p:cNvSpPr>
                <a:spLocks/>
              </p:cNvSpPr>
              <p:nvPr/>
            </p:nvSpPr>
            <p:spPr bwMode="auto">
              <a:xfrm>
                <a:off x="3345" y="4158"/>
                <a:ext cx="2" cy="3"/>
              </a:xfrm>
              <a:custGeom>
                <a:avLst/>
                <a:gdLst>
                  <a:gd name="T0" fmla="*/ 0 w 6"/>
                  <a:gd name="T1" fmla="*/ 0 h 9"/>
                  <a:gd name="T2" fmla="*/ 0 w 6"/>
                  <a:gd name="T3" fmla="*/ 0 h 9"/>
                  <a:gd name="T4" fmla="*/ 0 w 6"/>
                  <a:gd name="T5" fmla="*/ 0 h 9"/>
                  <a:gd name="T6" fmla="*/ 0 w 6"/>
                  <a:gd name="T7" fmla="*/ 0 h 9"/>
                  <a:gd name="T8" fmla="*/ 0 w 6"/>
                  <a:gd name="T9" fmla="*/ 0 h 9"/>
                  <a:gd name="T10" fmla="*/ 0 w 6"/>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9">
                    <a:moveTo>
                      <a:pt x="6" y="0"/>
                    </a:moveTo>
                    <a:lnTo>
                      <a:pt x="2" y="0"/>
                    </a:lnTo>
                    <a:lnTo>
                      <a:pt x="0" y="3"/>
                    </a:lnTo>
                    <a:lnTo>
                      <a:pt x="0" y="6"/>
                    </a:lnTo>
                    <a:lnTo>
                      <a:pt x="3" y="9"/>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69" name="Freeform 771"/>
              <p:cNvSpPr>
                <a:spLocks/>
              </p:cNvSpPr>
              <p:nvPr/>
            </p:nvSpPr>
            <p:spPr bwMode="auto">
              <a:xfrm>
                <a:off x="3346" y="4158"/>
                <a:ext cx="15" cy="9"/>
              </a:xfrm>
              <a:custGeom>
                <a:avLst/>
                <a:gdLst>
                  <a:gd name="T0" fmla="*/ 0 w 47"/>
                  <a:gd name="T1" fmla="*/ 0 h 27"/>
                  <a:gd name="T2" fmla="*/ 0 w 47"/>
                  <a:gd name="T3" fmla="*/ 0 h 27"/>
                  <a:gd name="T4" fmla="*/ 0 w 47"/>
                  <a:gd name="T5" fmla="*/ 0 h 27"/>
                  <a:gd name="T6" fmla="*/ 0 w 47"/>
                  <a:gd name="T7" fmla="*/ 0 h 27"/>
                  <a:gd name="T8" fmla="*/ 0 w 47"/>
                  <a:gd name="T9" fmla="*/ 0 h 27"/>
                  <a:gd name="T10" fmla="*/ 0 w 47"/>
                  <a:gd name="T11" fmla="*/ 0 h 27"/>
                  <a:gd name="T12" fmla="*/ 0 w 47"/>
                  <a:gd name="T13" fmla="*/ 0 h 27"/>
                  <a:gd name="T14" fmla="*/ 0 w 47"/>
                  <a:gd name="T15" fmla="*/ 0 h 27"/>
                  <a:gd name="T16" fmla="*/ 0 w 47"/>
                  <a:gd name="T17" fmla="*/ 0 h 27"/>
                  <a:gd name="T18" fmla="*/ 0 w 47"/>
                  <a:gd name="T19" fmla="*/ 0 h 27"/>
                  <a:gd name="T20" fmla="*/ 0 w 47"/>
                  <a:gd name="T21" fmla="*/ 0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27">
                    <a:moveTo>
                      <a:pt x="47" y="27"/>
                    </a:moveTo>
                    <a:lnTo>
                      <a:pt x="39" y="18"/>
                    </a:lnTo>
                    <a:lnTo>
                      <a:pt x="28" y="11"/>
                    </a:lnTo>
                    <a:lnTo>
                      <a:pt x="13" y="5"/>
                    </a:lnTo>
                    <a:lnTo>
                      <a:pt x="3" y="0"/>
                    </a:lnTo>
                    <a:lnTo>
                      <a:pt x="0" y="9"/>
                    </a:lnTo>
                    <a:lnTo>
                      <a:pt x="10" y="13"/>
                    </a:lnTo>
                    <a:lnTo>
                      <a:pt x="22" y="19"/>
                    </a:lnTo>
                    <a:lnTo>
                      <a:pt x="33" y="26"/>
                    </a:lnTo>
                    <a:lnTo>
                      <a:pt x="38" y="27"/>
                    </a:lnTo>
                    <a:lnTo>
                      <a:pt x="47"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70" name="Freeform 772"/>
              <p:cNvSpPr>
                <a:spLocks/>
              </p:cNvSpPr>
              <p:nvPr/>
            </p:nvSpPr>
            <p:spPr bwMode="auto">
              <a:xfrm>
                <a:off x="3358" y="4167"/>
                <a:ext cx="3" cy="2"/>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0" y="0"/>
                    </a:moveTo>
                    <a:lnTo>
                      <a:pt x="1" y="3"/>
                    </a:lnTo>
                    <a:lnTo>
                      <a:pt x="4" y="5"/>
                    </a:lnTo>
                    <a:lnTo>
                      <a:pt x="7" y="3"/>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71" name="Freeform 773"/>
              <p:cNvSpPr>
                <a:spLocks/>
              </p:cNvSpPr>
              <p:nvPr/>
            </p:nvSpPr>
            <p:spPr bwMode="auto">
              <a:xfrm>
                <a:off x="2992" y="4021"/>
                <a:ext cx="2" cy="2"/>
              </a:xfrm>
              <a:custGeom>
                <a:avLst/>
                <a:gdLst>
                  <a:gd name="T0" fmla="*/ 0 w 6"/>
                  <a:gd name="T1" fmla="*/ 0 h 7"/>
                  <a:gd name="T2" fmla="*/ 0 w 6"/>
                  <a:gd name="T3" fmla="*/ 0 h 7"/>
                  <a:gd name="T4" fmla="*/ 0 w 6"/>
                  <a:gd name="T5" fmla="*/ 0 h 7"/>
                  <a:gd name="T6" fmla="*/ 0 w 6"/>
                  <a:gd name="T7" fmla="*/ 0 h 7"/>
                  <a:gd name="T8" fmla="*/ 0 w 6"/>
                  <a:gd name="T9" fmla="*/ 0 h 7"/>
                  <a:gd name="T10" fmla="*/ 0 w 6"/>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7">
                    <a:moveTo>
                      <a:pt x="6" y="2"/>
                    </a:moveTo>
                    <a:lnTo>
                      <a:pt x="3" y="0"/>
                    </a:lnTo>
                    <a:lnTo>
                      <a:pt x="2" y="2"/>
                    </a:lnTo>
                    <a:lnTo>
                      <a:pt x="0" y="4"/>
                    </a:lnTo>
                    <a:lnTo>
                      <a:pt x="0" y="7"/>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72" name="Freeform 774"/>
              <p:cNvSpPr>
                <a:spLocks/>
              </p:cNvSpPr>
              <p:nvPr/>
            </p:nvSpPr>
            <p:spPr bwMode="auto">
              <a:xfrm>
                <a:off x="2992" y="4022"/>
                <a:ext cx="70" cy="56"/>
              </a:xfrm>
              <a:custGeom>
                <a:avLst/>
                <a:gdLst>
                  <a:gd name="T0" fmla="*/ 0 w 210"/>
                  <a:gd name="T1" fmla="*/ 0 h 169"/>
                  <a:gd name="T2" fmla="*/ 0 w 210"/>
                  <a:gd name="T3" fmla="*/ 0 h 169"/>
                  <a:gd name="T4" fmla="*/ 0 w 210"/>
                  <a:gd name="T5" fmla="*/ 0 h 169"/>
                  <a:gd name="T6" fmla="*/ 0 w 210"/>
                  <a:gd name="T7" fmla="*/ 0 h 169"/>
                  <a:gd name="T8" fmla="*/ 0 w 210"/>
                  <a:gd name="T9" fmla="*/ 0 h 169"/>
                  <a:gd name="T10" fmla="*/ 0 w 210"/>
                  <a:gd name="T11" fmla="*/ 0 h 169"/>
                  <a:gd name="T12" fmla="*/ 0 w 210"/>
                  <a:gd name="T13" fmla="*/ 0 h 169"/>
                  <a:gd name="T14" fmla="*/ 0 w 210"/>
                  <a:gd name="T15" fmla="*/ 0 h 169"/>
                  <a:gd name="T16" fmla="*/ 0 w 210"/>
                  <a:gd name="T17" fmla="*/ 0 h 169"/>
                  <a:gd name="T18" fmla="*/ 0 w 210"/>
                  <a:gd name="T19" fmla="*/ 0 h 169"/>
                  <a:gd name="T20" fmla="*/ 0 w 210"/>
                  <a:gd name="T21" fmla="*/ 0 h 169"/>
                  <a:gd name="T22" fmla="*/ 0 w 210"/>
                  <a:gd name="T23" fmla="*/ 0 h 169"/>
                  <a:gd name="T24" fmla="*/ 0 w 210"/>
                  <a:gd name="T25" fmla="*/ 0 h 169"/>
                  <a:gd name="T26" fmla="*/ 0 w 210"/>
                  <a:gd name="T27" fmla="*/ 0 h 169"/>
                  <a:gd name="T28" fmla="*/ 0 w 210"/>
                  <a:gd name="T29" fmla="*/ 0 h 169"/>
                  <a:gd name="T30" fmla="*/ 0 w 210"/>
                  <a:gd name="T31" fmla="*/ 0 h 169"/>
                  <a:gd name="T32" fmla="*/ 0 w 210"/>
                  <a:gd name="T33" fmla="*/ 0 h 169"/>
                  <a:gd name="T34" fmla="*/ 0 w 210"/>
                  <a:gd name="T35" fmla="*/ 0 h 169"/>
                  <a:gd name="T36" fmla="*/ 0 w 210"/>
                  <a:gd name="T37" fmla="*/ 0 h 1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0" h="169">
                    <a:moveTo>
                      <a:pt x="210" y="161"/>
                    </a:moveTo>
                    <a:lnTo>
                      <a:pt x="194" y="152"/>
                    </a:lnTo>
                    <a:lnTo>
                      <a:pt x="169" y="134"/>
                    </a:lnTo>
                    <a:lnTo>
                      <a:pt x="140" y="111"/>
                    </a:lnTo>
                    <a:lnTo>
                      <a:pt x="108" y="87"/>
                    </a:lnTo>
                    <a:lnTo>
                      <a:pt x="76" y="60"/>
                    </a:lnTo>
                    <a:lnTo>
                      <a:pt x="47" y="36"/>
                    </a:lnTo>
                    <a:lnTo>
                      <a:pt x="22" y="14"/>
                    </a:lnTo>
                    <a:lnTo>
                      <a:pt x="6" y="0"/>
                    </a:lnTo>
                    <a:lnTo>
                      <a:pt x="0" y="5"/>
                    </a:lnTo>
                    <a:lnTo>
                      <a:pt x="16" y="20"/>
                    </a:lnTo>
                    <a:lnTo>
                      <a:pt x="41" y="41"/>
                    </a:lnTo>
                    <a:lnTo>
                      <a:pt x="70" y="66"/>
                    </a:lnTo>
                    <a:lnTo>
                      <a:pt x="102" y="93"/>
                    </a:lnTo>
                    <a:lnTo>
                      <a:pt x="134" y="120"/>
                    </a:lnTo>
                    <a:lnTo>
                      <a:pt x="163" y="142"/>
                    </a:lnTo>
                    <a:lnTo>
                      <a:pt x="188" y="160"/>
                    </a:lnTo>
                    <a:lnTo>
                      <a:pt x="207" y="169"/>
                    </a:lnTo>
                    <a:lnTo>
                      <a:pt x="210" y="1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73" name="Freeform 775"/>
              <p:cNvSpPr>
                <a:spLocks/>
              </p:cNvSpPr>
              <p:nvPr/>
            </p:nvSpPr>
            <p:spPr bwMode="auto">
              <a:xfrm>
                <a:off x="3061" y="4075"/>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0" y="8"/>
                    </a:moveTo>
                    <a:lnTo>
                      <a:pt x="4" y="8"/>
                    </a:lnTo>
                    <a:lnTo>
                      <a:pt x="6" y="6"/>
                    </a:lnTo>
                    <a:lnTo>
                      <a:pt x="6" y="2"/>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74" name="Freeform 776"/>
              <p:cNvSpPr>
                <a:spLocks/>
              </p:cNvSpPr>
              <p:nvPr/>
            </p:nvSpPr>
            <p:spPr bwMode="auto">
              <a:xfrm>
                <a:off x="2992" y="4053"/>
                <a:ext cx="1" cy="3"/>
              </a:xfrm>
              <a:custGeom>
                <a:avLst/>
                <a:gdLst>
                  <a:gd name="T0" fmla="*/ 0 w 4"/>
                  <a:gd name="T1" fmla="*/ 0 h 8"/>
                  <a:gd name="T2" fmla="*/ 0 w 4"/>
                  <a:gd name="T3" fmla="*/ 0 h 8"/>
                  <a:gd name="T4" fmla="*/ 0 w 4"/>
                  <a:gd name="T5" fmla="*/ 0 h 8"/>
                  <a:gd name="T6" fmla="*/ 0 w 4"/>
                  <a:gd name="T7" fmla="*/ 0 h 8"/>
                  <a:gd name="T8" fmla="*/ 0 w 4"/>
                  <a:gd name="T9" fmla="*/ 0 h 8"/>
                  <a:gd name="T10" fmla="*/ 0 w 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4" y="0"/>
                    </a:moveTo>
                    <a:lnTo>
                      <a:pt x="1" y="2"/>
                    </a:lnTo>
                    <a:lnTo>
                      <a:pt x="0" y="4"/>
                    </a:lnTo>
                    <a:lnTo>
                      <a:pt x="1" y="7"/>
                    </a:lnTo>
                    <a:lnTo>
                      <a:pt x="4" y="8"/>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75" name="Freeform 777"/>
              <p:cNvSpPr>
                <a:spLocks/>
              </p:cNvSpPr>
              <p:nvPr/>
            </p:nvSpPr>
            <p:spPr bwMode="auto">
              <a:xfrm>
                <a:off x="2993" y="4053"/>
                <a:ext cx="31" cy="20"/>
              </a:xfrm>
              <a:custGeom>
                <a:avLst/>
                <a:gdLst>
                  <a:gd name="T0" fmla="*/ 0 w 92"/>
                  <a:gd name="T1" fmla="*/ 0 h 60"/>
                  <a:gd name="T2" fmla="*/ 0 w 92"/>
                  <a:gd name="T3" fmla="*/ 0 h 60"/>
                  <a:gd name="T4" fmla="*/ 0 w 92"/>
                  <a:gd name="T5" fmla="*/ 0 h 60"/>
                  <a:gd name="T6" fmla="*/ 0 w 92"/>
                  <a:gd name="T7" fmla="*/ 0 h 60"/>
                  <a:gd name="T8" fmla="*/ 0 w 92"/>
                  <a:gd name="T9" fmla="*/ 0 h 60"/>
                  <a:gd name="T10" fmla="*/ 0 w 92"/>
                  <a:gd name="T11" fmla="*/ 0 h 60"/>
                  <a:gd name="T12" fmla="*/ 0 w 92"/>
                  <a:gd name="T13" fmla="*/ 0 h 60"/>
                  <a:gd name="T14" fmla="*/ 0 w 92"/>
                  <a:gd name="T15" fmla="*/ 0 h 60"/>
                  <a:gd name="T16" fmla="*/ 0 w 92"/>
                  <a:gd name="T17" fmla="*/ 0 h 60"/>
                  <a:gd name="T18" fmla="*/ 0 w 92"/>
                  <a:gd name="T19" fmla="*/ 0 h 60"/>
                  <a:gd name="T20" fmla="*/ 0 w 92"/>
                  <a:gd name="T21" fmla="*/ 0 h 60"/>
                  <a:gd name="T22" fmla="*/ 0 w 92"/>
                  <a:gd name="T23" fmla="*/ 0 h 60"/>
                  <a:gd name="T24" fmla="*/ 0 w 92"/>
                  <a:gd name="T25" fmla="*/ 0 h 60"/>
                  <a:gd name="T26" fmla="*/ 0 w 92"/>
                  <a:gd name="T27" fmla="*/ 0 h 60"/>
                  <a:gd name="T28" fmla="*/ 0 w 92"/>
                  <a:gd name="T29" fmla="*/ 0 h 60"/>
                  <a:gd name="T30" fmla="*/ 0 w 92"/>
                  <a:gd name="T31" fmla="*/ 0 h 60"/>
                  <a:gd name="T32" fmla="*/ 0 w 92"/>
                  <a:gd name="T33" fmla="*/ 0 h 60"/>
                  <a:gd name="T34" fmla="*/ 0 w 92"/>
                  <a:gd name="T35" fmla="*/ 0 h 60"/>
                  <a:gd name="T36" fmla="*/ 0 w 92"/>
                  <a:gd name="T37" fmla="*/ 0 h 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2" h="60">
                    <a:moveTo>
                      <a:pt x="92" y="54"/>
                    </a:moveTo>
                    <a:lnTo>
                      <a:pt x="85" y="46"/>
                    </a:lnTo>
                    <a:lnTo>
                      <a:pt x="73" y="38"/>
                    </a:lnTo>
                    <a:lnTo>
                      <a:pt x="61" y="30"/>
                    </a:lnTo>
                    <a:lnTo>
                      <a:pt x="48" y="22"/>
                    </a:lnTo>
                    <a:lnTo>
                      <a:pt x="35" y="14"/>
                    </a:lnTo>
                    <a:lnTo>
                      <a:pt x="22" y="7"/>
                    </a:lnTo>
                    <a:lnTo>
                      <a:pt x="10" y="3"/>
                    </a:lnTo>
                    <a:lnTo>
                      <a:pt x="0" y="0"/>
                    </a:lnTo>
                    <a:lnTo>
                      <a:pt x="0" y="8"/>
                    </a:lnTo>
                    <a:lnTo>
                      <a:pt x="8" y="11"/>
                    </a:lnTo>
                    <a:lnTo>
                      <a:pt x="19" y="15"/>
                    </a:lnTo>
                    <a:lnTo>
                      <a:pt x="29" y="22"/>
                    </a:lnTo>
                    <a:lnTo>
                      <a:pt x="42" y="30"/>
                    </a:lnTo>
                    <a:lnTo>
                      <a:pt x="55" y="38"/>
                    </a:lnTo>
                    <a:lnTo>
                      <a:pt x="67" y="46"/>
                    </a:lnTo>
                    <a:lnTo>
                      <a:pt x="79" y="54"/>
                    </a:lnTo>
                    <a:lnTo>
                      <a:pt x="86" y="60"/>
                    </a:lnTo>
                    <a:lnTo>
                      <a:pt x="92"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76" name="Freeform 778"/>
              <p:cNvSpPr>
                <a:spLocks/>
              </p:cNvSpPr>
              <p:nvPr/>
            </p:nvSpPr>
            <p:spPr bwMode="auto">
              <a:xfrm>
                <a:off x="3022" y="4071"/>
                <a:ext cx="2" cy="2"/>
              </a:xfrm>
              <a:custGeom>
                <a:avLst/>
                <a:gdLst>
                  <a:gd name="T0" fmla="*/ 0 w 7"/>
                  <a:gd name="T1" fmla="*/ 0 h 6"/>
                  <a:gd name="T2" fmla="*/ 0 w 7"/>
                  <a:gd name="T3" fmla="*/ 0 h 6"/>
                  <a:gd name="T4" fmla="*/ 0 w 7"/>
                  <a:gd name="T5" fmla="*/ 0 h 6"/>
                  <a:gd name="T6" fmla="*/ 0 w 7"/>
                  <a:gd name="T7" fmla="*/ 0 h 6"/>
                  <a:gd name="T8" fmla="*/ 0 w 7"/>
                  <a:gd name="T9" fmla="*/ 0 h 6"/>
                  <a:gd name="T10" fmla="*/ 0 w 7"/>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6">
                    <a:moveTo>
                      <a:pt x="0" y="6"/>
                    </a:moveTo>
                    <a:lnTo>
                      <a:pt x="3" y="6"/>
                    </a:lnTo>
                    <a:lnTo>
                      <a:pt x="6" y="4"/>
                    </a:lnTo>
                    <a:lnTo>
                      <a:pt x="7" y="3"/>
                    </a:lnTo>
                    <a:lnTo>
                      <a:pt x="6"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77" name="Freeform 779"/>
              <p:cNvSpPr>
                <a:spLocks/>
              </p:cNvSpPr>
              <p:nvPr/>
            </p:nvSpPr>
            <p:spPr bwMode="auto">
              <a:xfrm>
                <a:off x="2992" y="4060"/>
                <a:ext cx="2" cy="2"/>
              </a:xfrm>
              <a:custGeom>
                <a:avLst/>
                <a:gdLst>
                  <a:gd name="T0" fmla="*/ 0 w 6"/>
                  <a:gd name="T1" fmla="*/ 0 h 6"/>
                  <a:gd name="T2" fmla="*/ 0 w 6"/>
                  <a:gd name="T3" fmla="*/ 0 h 6"/>
                  <a:gd name="T4" fmla="*/ 0 w 6"/>
                  <a:gd name="T5" fmla="*/ 0 h 6"/>
                  <a:gd name="T6" fmla="*/ 0 w 6"/>
                  <a:gd name="T7" fmla="*/ 0 h 6"/>
                  <a:gd name="T8" fmla="*/ 0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6" y="1"/>
                    </a:moveTo>
                    <a:lnTo>
                      <a:pt x="3" y="0"/>
                    </a:lnTo>
                    <a:lnTo>
                      <a:pt x="2" y="1"/>
                    </a:lnTo>
                    <a:lnTo>
                      <a:pt x="0" y="4"/>
                    </a:lnTo>
                    <a:lnTo>
                      <a:pt x="0" y="6"/>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78" name="Freeform 780"/>
              <p:cNvSpPr>
                <a:spLocks/>
              </p:cNvSpPr>
              <p:nvPr/>
            </p:nvSpPr>
            <p:spPr bwMode="auto">
              <a:xfrm>
                <a:off x="2992" y="4061"/>
                <a:ext cx="16" cy="11"/>
              </a:xfrm>
              <a:custGeom>
                <a:avLst/>
                <a:gdLst>
                  <a:gd name="T0" fmla="*/ 0 w 48"/>
                  <a:gd name="T1" fmla="*/ 0 h 35"/>
                  <a:gd name="T2" fmla="*/ 0 w 48"/>
                  <a:gd name="T3" fmla="*/ 0 h 35"/>
                  <a:gd name="T4" fmla="*/ 0 w 48"/>
                  <a:gd name="T5" fmla="*/ 0 h 35"/>
                  <a:gd name="T6" fmla="*/ 0 w 48"/>
                  <a:gd name="T7" fmla="*/ 0 h 35"/>
                  <a:gd name="T8" fmla="*/ 0 w 48"/>
                  <a:gd name="T9" fmla="*/ 0 h 35"/>
                  <a:gd name="T10" fmla="*/ 0 w 48"/>
                  <a:gd name="T11" fmla="*/ 0 h 35"/>
                  <a:gd name="T12" fmla="*/ 0 w 48"/>
                  <a:gd name="T13" fmla="*/ 0 h 35"/>
                  <a:gd name="T14" fmla="*/ 0 w 48"/>
                  <a:gd name="T15" fmla="*/ 0 h 35"/>
                  <a:gd name="T16" fmla="*/ 0 w 48"/>
                  <a:gd name="T17" fmla="*/ 0 h 35"/>
                  <a:gd name="T18" fmla="*/ 0 w 48"/>
                  <a:gd name="T19" fmla="*/ 0 h 35"/>
                  <a:gd name="T20" fmla="*/ 0 w 48"/>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8" h="35">
                    <a:moveTo>
                      <a:pt x="48" y="32"/>
                    </a:moveTo>
                    <a:lnTo>
                      <a:pt x="40" y="24"/>
                    </a:lnTo>
                    <a:lnTo>
                      <a:pt x="28" y="13"/>
                    </a:lnTo>
                    <a:lnTo>
                      <a:pt x="15" y="5"/>
                    </a:lnTo>
                    <a:lnTo>
                      <a:pt x="6" y="0"/>
                    </a:lnTo>
                    <a:lnTo>
                      <a:pt x="0" y="5"/>
                    </a:lnTo>
                    <a:lnTo>
                      <a:pt x="9" y="13"/>
                    </a:lnTo>
                    <a:lnTo>
                      <a:pt x="22" y="21"/>
                    </a:lnTo>
                    <a:lnTo>
                      <a:pt x="34" y="30"/>
                    </a:lnTo>
                    <a:lnTo>
                      <a:pt x="40" y="35"/>
                    </a:lnTo>
                    <a:lnTo>
                      <a:pt x="48"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79" name="Freeform 781"/>
              <p:cNvSpPr>
                <a:spLocks/>
              </p:cNvSpPr>
              <p:nvPr/>
            </p:nvSpPr>
            <p:spPr bwMode="auto">
              <a:xfrm>
                <a:off x="3006" y="4071"/>
                <a:ext cx="2" cy="2"/>
              </a:xfrm>
              <a:custGeom>
                <a:avLst/>
                <a:gdLst>
                  <a:gd name="T0" fmla="*/ 0 w 8"/>
                  <a:gd name="T1" fmla="*/ 0 h 6"/>
                  <a:gd name="T2" fmla="*/ 0 w 8"/>
                  <a:gd name="T3" fmla="*/ 0 h 6"/>
                  <a:gd name="T4" fmla="*/ 0 w 8"/>
                  <a:gd name="T5" fmla="*/ 0 h 6"/>
                  <a:gd name="T6" fmla="*/ 0 w 8"/>
                  <a:gd name="T7" fmla="*/ 0 h 6"/>
                  <a:gd name="T8" fmla="*/ 0 w 8"/>
                  <a:gd name="T9" fmla="*/ 0 h 6"/>
                  <a:gd name="T10" fmla="*/ 0 w 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6">
                    <a:moveTo>
                      <a:pt x="0" y="3"/>
                    </a:moveTo>
                    <a:lnTo>
                      <a:pt x="2" y="6"/>
                    </a:lnTo>
                    <a:lnTo>
                      <a:pt x="5" y="6"/>
                    </a:lnTo>
                    <a:lnTo>
                      <a:pt x="8" y="4"/>
                    </a:lnTo>
                    <a:lnTo>
                      <a:pt x="8"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80" name="Freeform 782"/>
              <p:cNvSpPr>
                <a:spLocks/>
              </p:cNvSpPr>
              <p:nvPr/>
            </p:nvSpPr>
            <p:spPr bwMode="auto">
              <a:xfrm>
                <a:off x="3166" y="4087"/>
                <a:ext cx="4" cy="2"/>
              </a:xfrm>
              <a:custGeom>
                <a:avLst/>
                <a:gdLst>
                  <a:gd name="T0" fmla="*/ 0 w 12"/>
                  <a:gd name="T1" fmla="*/ 0 h 6"/>
                  <a:gd name="T2" fmla="*/ 0 w 12"/>
                  <a:gd name="T3" fmla="*/ 0 h 6"/>
                  <a:gd name="T4" fmla="*/ 0 w 12"/>
                  <a:gd name="T5" fmla="*/ 0 h 6"/>
                  <a:gd name="T6" fmla="*/ 0 w 12"/>
                  <a:gd name="T7" fmla="*/ 0 h 6"/>
                  <a:gd name="T8" fmla="*/ 0 w 12"/>
                  <a:gd name="T9" fmla="*/ 0 h 6"/>
                  <a:gd name="T10" fmla="*/ 0 w 12"/>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
                    <a:moveTo>
                      <a:pt x="0" y="0"/>
                    </a:moveTo>
                    <a:lnTo>
                      <a:pt x="2" y="4"/>
                    </a:lnTo>
                    <a:lnTo>
                      <a:pt x="6" y="6"/>
                    </a:lnTo>
                    <a:lnTo>
                      <a:pt x="10" y="4"/>
                    </a:lnTo>
                    <a:lnTo>
                      <a:pt x="1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81" name="Freeform 783"/>
              <p:cNvSpPr>
                <a:spLocks/>
              </p:cNvSpPr>
              <p:nvPr/>
            </p:nvSpPr>
            <p:spPr bwMode="auto">
              <a:xfrm>
                <a:off x="3166" y="4059"/>
                <a:ext cx="7" cy="28"/>
              </a:xfrm>
              <a:custGeom>
                <a:avLst/>
                <a:gdLst>
                  <a:gd name="T0" fmla="*/ 0 w 19"/>
                  <a:gd name="T1" fmla="*/ 0 h 83"/>
                  <a:gd name="T2" fmla="*/ 0 w 19"/>
                  <a:gd name="T3" fmla="*/ 0 h 83"/>
                  <a:gd name="T4" fmla="*/ 0 w 19"/>
                  <a:gd name="T5" fmla="*/ 0 h 83"/>
                  <a:gd name="T6" fmla="*/ 0 w 19"/>
                  <a:gd name="T7" fmla="*/ 0 h 83"/>
                  <a:gd name="T8" fmla="*/ 0 w 19"/>
                  <a:gd name="T9" fmla="*/ 0 h 83"/>
                  <a:gd name="T10" fmla="*/ 0 w 19"/>
                  <a:gd name="T11" fmla="*/ 0 h 83"/>
                  <a:gd name="T12" fmla="*/ 0 w 19"/>
                  <a:gd name="T13" fmla="*/ 0 h 83"/>
                  <a:gd name="T14" fmla="*/ 0 w 19"/>
                  <a:gd name="T15" fmla="*/ 0 h 83"/>
                  <a:gd name="T16" fmla="*/ 0 w 19"/>
                  <a:gd name="T17" fmla="*/ 0 h 83"/>
                  <a:gd name="T18" fmla="*/ 0 w 19"/>
                  <a:gd name="T19" fmla="*/ 0 h 83"/>
                  <a:gd name="T20" fmla="*/ 0 w 19"/>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 h="83">
                    <a:moveTo>
                      <a:pt x="13" y="0"/>
                    </a:moveTo>
                    <a:lnTo>
                      <a:pt x="6" y="17"/>
                    </a:lnTo>
                    <a:lnTo>
                      <a:pt x="3" y="40"/>
                    </a:lnTo>
                    <a:lnTo>
                      <a:pt x="0" y="65"/>
                    </a:lnTo>
                    <a:lnTo>
                      <a:pt x="0" y="83"/>
                    </a:lnTo>
                    <a:lnTo>
                      <a:pt x="12" y="83"/>
                    </a:lnTo>
                    <a:lnTo>
                      <a:pt x="12" y="65"/>
                    </a:lnTo>
                    <a:lnTo>
                      <a:pt x="12" y="40"/>
                    </a:lnTo>
                    <a:lnTo>
                      <a:pt x="15" y="17"/>
                    </a:lnTo>
                    <a:lnTo>
                      <a:pt x="1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82" name="Freeform 784"/>
              <p:cNvSpPr>
                <a:spLocks/>
              </p:cNvSpPr>
              <p:nvPr/>
            </p:nvSpPr>
            <p:spPr bwMode="auto">
              <a:xfrm>
                <a:off x="3171" y="4059"/>
                <a:ext cx="2" cy="2"/>
              </a:xfrm>
              <a:custGeom>
                <a:avLst/>
                <a:gdLst>
                  <a:gd name="T0" fmla="*/ 0 w 8"/>
                  <a:gd name="T1" fmla="*/ 0 h 7"/>
                  <a:gd name="T2" fmla="*/ 0 w 8"/>
                  <a:gd name="T3" fmla="*/ 0 h 7"/>
                  <a:gd name="T4" fmla="*/ 0 w 8"/>
                  <a:gd name="T5" fmla="*/ 0 h 7"/>
                  <a:gd name="T6" fmla="*/ 0 w 8"/>
                  <a:gd name="T7" fmla="*/ 0 h 7"/>
                  <a:gd name="T8" fmla="*/ 0 w 8"/>
                  <a:gd name="T9" fmla="*/ 0 h 7"/>
                  <a:gd name="T10" fmla="*/ 0 w 8"/>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7">
                    <a:moveTo>
                      <a:pt x="6" y="7"/>
                    </a:moveTo>
                    <a:lnTo>
                      <a:pt x="8" y="5"/>
                    </a:lnTo>
                    <a:lnTo>
                      <a:pt x="6" y="2"/>
                    </a:lnTo>
                    <a:lnTo>
                      <a:pt x="3" y="0"/>
                    </a:lnTo>
                    <a:lnTo>
                      <a:pt x="0" y="2"/>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83" name="Freeform 785"/>
              <p:cNvSpPr>
                <a:spLocks/>
              </p:cNvSpPr>
              <p:nvPr/>
            </p:nvSpPr>
            <p:spPr bwMode="auto">
              <a:xfrm>
                <a:off x="3174" y="4053"/>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0"/>
                    </a:moveTo>
                    <a:lnTo>
                      <a:pt x="5" y="0"/>
                    </a:lnTo>
                    <a:lnTo>
                      <a:pt x="2" y="1"/>
                    </a:lnTo>
                    <a:lnTo>
                      <a:pt x="0" y="5"/>
                    </a:lnTo>
                    <a:lnTo>
                      <a:pt x="3"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84" name="Freeform 786"/>
              <p:cNvSpPr>
                <a:spLocks/>
              </p:cNvSpPr>
              <p:nvPr/>
            </p:nvSpPr>
            <p:spPr bwMode="auto">
              <a:xfrm>
                <a:off x="3175" y="4053"/>
                <a:ext cx="19" cy="22"/>
              </a:xfrm>
              <a:custGeom>
                <a:avLst/>
                <a:gdLst>
                  <a:gd name="T0" fmla="*/ 0 w 57"/>
                  <a:gd name="T1" fmla="*/ 0 h 66"/>
                  <a:gd name="T2" fmla="*/ 0 w 57"/>
                  <a:gd name="T3" fmla="*/ 0 h 66"/>
                  <a:gd name="T4" fmla="*/ 0 w 57"/>
                  <a:gd name="T5" fmla="*/ 0 h 66"/>
                  <a:gd name="T6" fmla="*/ 0 w 57"/>
                  <a:gd name="T7" fmla="*/ 0 h 66"/>
                  <a:gd name="T8" fmla="*/ 0 w 57"/>
                  <a:gd name="T9" fmla="*/ 0 h 66"/>
                  <a:gd name="T10" fmla="*/ 0 w 57"/>
                  <a:gd name="T11" fmla="*/ 0 h 66"/>
                  <a:gd name="T12" fmla="*/ 0 w 57"/>
                  <a:gd name="T13" fmla="*/ 0 h 66"/>
                  <a:gd name="T14" fmla="*/ 0 w 57"/>
                  <a:gd name="T15" fmla="*/ 0 h 66"/>
                  <a:gd name="T16" fmla="*/ 0 w 57"/>
                  <a:gd name="T17" fmla="*/ 0 h 66"/>
                  <a:gd name="T18" fmla="*/ 0 w 57"/>
                  <a:gd name="T19" fmla="*/ 0 h 66"/>
                  <a:gd name="T20" fmla="*/ 0 w 57"/>
                  <a:gd name="T21" fmla="*/ 0 h 66"/>
                  <a:gd name="T22" fmla="*/ 0 w 57"/>
                  <a:gd name="T23" fmla="*/ 0 h 66"/>
                  <a:gd name="T24" fmla="*/ 0 w 57"/>
                  <a:gd name="T25" fmla="*/ 0 h 66"/>
                  <a:gd name="T26" fmla="*/ 0 w 57"/>
                  <a:gd name="T27" fmla="*/ 0 h 66"/>
                  <a:gd name="T28" fmla="*/ 0 w 57"/>
                  <a:gd name="T29" fmla="*/ 0 h 66"/>
                  <a:gd name="T30" fmla="*/ 0 w 57"/>
                  <a:gd name="T31" fmla="*/ 0 h 66"/>
                  <a:gd name="T32" fmla="*/ 0 w 57"/>
                  <a:gd name="T33" fmla="*/ 0 h 66"/>
                  <a:gd name="T34" fmla="*/ 0 w 57"/>
                  <a:gd name="T35" fmla="*/ 0 h 66"/>
                  <a:gd name="T36" fmla="*/ 0 w 57"/>
                  <a:gd name="T37" fmla="*/ 0 h 66"/>
                  <a:gd name="T38" fmla="*/ 0 w 57"/>
                  <a:gd name="T39" fmla="*/ 0 h 66"/>
                  <a:gd name="T40" fmla="*/ 0 w 57"/>
                  <a:gd name="T41" fmla="*/ 0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 h="66">
                    <a:moveTo>
                      <a:pt x="57" y="58"/>
                    </a:moveTo>
                    <a:lnTo>
                      <a:pt x="57" y="58"/>
                    </a:lnTo>
                    <a:lnTo>
                      <a:pt x="51" y="55"/>
                    </a:lnTo>
                    <a:lnTo>
                      <a:pt x="47" y="48"/>
                    </a:lnTo>
                    <a:lnTo>
                      <a:pt x="40" y="40"/>
                    </a:lnTo>
                    <a:lnTo>
                      <a:pt x="32" y="31"/>
                    </a:lnTo>
                    <a:lnTo>
                      <a:pt x="27" y="22"/>
                    </a:lnTo>
                    <a:lnTo>
                      <a:pt x="19" y="13"/>
                    </a:lnTo>
                    <a:lnTo>
                      <a:pt x="12" y="7"/>
                    </a:lnTo>
                    <a:lnTo>
                      <a:pt x="6" y="0"/>
                    </a:lnTo>
                    <a:lnTo>
                      <a:pt x="0" y="8"/>
                    </a:lnTo>
                    <a:lnTo>
                      <a:pt x="6" y="12"/>
                    </a:lnTo>
                    <a:lnTo>
                      <a:pt x="11" y="19"/>
                    </a:lnTo>
                    <a:lnTo>
                      <a:pt x="18" y="27"/>
                    </a:lnTo>
                    <a:lnTo>
                      <a:pt x="24" y="36"/>
                    </a:lnTo>
                    <a:lnTo>
                      <a:pt x="31" y="46"/>
                    </a:lnTo>
                    <a:lnTo>
                      <a:pt x="38" y="54"/>
                    </a:lnTo>
                    <a:lnTo>
                      <a:pt x="45" y="61"/>
                    </a:lnTo>
                    <a:lnTo>
                      <a:pt x="54" y="66"/>
                    </a:lnTo>
                    <a:lnTo>
                      <a:pt x="57"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85" name="Freeform 787"/>
              <p:cNvSpPr>
                <a:spLocks/>
              </p:cNvSpPr>
              <p:nvPr/>
            </p:nvSpPr>
            <p:spPr bwMode="auto">
              <a:xfrm>
                <a:off x="3193" y="4072"/>
                <a:ext cx="14" cy="20"/>
              </a:xfrm>
              <a:custGeom>
                <a:avLst/>
                <a:gdLst>
                  <a:gd name="T0" fmla="*/ 0 w 41"/>
                  <a:gd name="T1" fmla="*/ 0 h 58"/>
                  <a:gd name="T2" fmla="*/ 0 w 41"/>
                  <a:gd name="T3" fmla="*/ 0 h 58"/>
                  <a:gd name="T4" fmla="*/ 0 w 41"/>
                  <a:gd name="T5" fmla="*/ 0 h 58"/>
                  <a:gd name="T6" fmla="*/ 0 w 41"/>
                  <a:gd name="T7" fmla="*/ 0 h 58"/>
                  <a:gd name="T8" fmla="*/ 0 w 41"/>
                  <a:gd name="T9" fmla="*/ 0 h 58"/>
                  <a:gd name="T10" fmla="*/ 0 w 41"/>
                  <a:gd name="T11" fmla="*/ 0 h 58"/>
                  <a:gd name="T12" fmla="*/ 0 w 41"/>
                  <a:gd name="T13" fmla="*/ 0 h 58"/>
                  <a:gd name="T14" fmla="*/ 0 w 41"/>
                  <a:gd name="T15" fmla="*/ 0 h 58"/>
                  <a:gd name="T16" fmla="*/ 0 w 41"/>
                  <a:gd name="T17" fmla="*/ 0 h 58"/>
                  <a:gd name="T18" fmla="*/ 0 w 41"/>
                  <a:gd name="T19" fmla="*/ 0 h 58"/>
                  <a:gd name="T20" fmla="*/ 0 w 41"/>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 h="58">
                    <a:moveTo>
                      <a:pt x="41" y="58"/>
                    </a:moveTo>
                    <a:lnTo>
                      <a:pt x="36" y="43"/>
                    </a:lnTo>
                    <a:lnTo>
                      <a:pt x="29" y="27"/>
                    </a:lnTo>
                    <a:lnTo>
                      <a:pt x="18" y="11"/>
                    </a:lnTo>
                    <a:lnTo>
                      <a:pt x="3" y="0"/>
                    </a:lnTo>
                    <a:lnTo>
                      <a:pt x="0" y="8"/>
                    </a:lnTo>
                    <a:lnTo>
                      <a:pt x="12" y="16"/>
                    </a:lnTo>
                    <a:lnTo>
                      <a:pt x="21" y="30"/>
                    </a:lnTo>
                    <a:lnTo>
                      <a:pt x="28" y="46"/>
                    </a:lnTo>
                    <a:lnTo>
                      <a:pt x="29" y="58"/>
                    </a:lnTo>
                    <a:lnTo>
                      <a:pt x="41"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86" name="Freeform 788"/>
              <p:cNvSpPr>
                <a:spLocks/>
              </p:cNvSpPr>
              <p:nvPr/>
            </p:nvSpPr>
            <p:spPr bwMode="auto">
              <a:xfrm>
                <a:off x="3203" y="4092"/>
                <a:ext cx="4" cy="1"/>
              </a:xfrm>
              <a:custGeom>
                <a:avLst/>
                <a:gdLst>
                  <a:gd name="T0" fmla="*/ 0 w 12"/>
                  <a:gd name="T1" fmla="*/ 0 h 5"/>
                  <a:gd name="T2" fmla="*/ 0 w 12"/>
                  <a:gd name="T3" fmla="*/ 0 h 5"/>
                  <a:gd name="T4" fmla="*/ 0 w 12"/>
                  <a:gd name="T5" fmla="*/ 0 h 5"/>
                  <a:gd name="T6" fmla="*/ 0 w 12"/>
                  <a:gd name="T7" fmla="*/ 0 h 5"/>
                  <a:gd name="T8" fmla="*/ 0 w 12"/>
                  <a:gd name="T9" fmla="*/ 0 h 5"/>
                  <a:gd name="T10" fmla="*/ 0 w 12"/>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5">
                    <a:moveTo>
                      <a:pt x="0" y="0"/>
                    </a:moveTo>
                    <a:lnTo>
                      <a:pt x="2" y="4"/>
                    </a:lnTo>
                    <a:lnTo>
                      <a:pt x="6" y="5"/>
                    </a:lnTo>
                    <a:lnTo>
                      <a:pt x="10" y="4"/>
                    </a:lnTo>
                    <a:lnTo>
                      <a:pt x="1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87" name="Freeform 789"/>
              <p:cNvSpPr>
                <a:spLocks/>
              </p:cNvSpPr>
              <p:nvPr/>
            </p:nvSpPr>
            <p:spPr bwMode="auto">
              <a:xfrm>
                <a:off x="3243" y="4116"/>
                <a:ext cx="2" cy="3"/>
              </a:xfrm>
              <a:custGeom>
                <a:avLst/>
                <a:gdLst>
                  <a:gd name="T0" fmla="*/ 0 w 5"/>
                  <a:gd name="T1" fmla="*/ 0 h 8"/>
                  <a:gd name="T2" fmla="*/ 0 w 5"/>
                  <a:gd name="T3" fmla="*/ 0 h 8"/>
                  <a:gd name="T4" fmla="*/ 0 w 5"/>
                  <a:gd name="T5" fmla="*/ 0 h 8"/>
                  <a:gd name="T6" fmla="*/ 0 w 5"/>
                  <a:gd name="T7" fmla="*/ 0 h 8"/>
                  <a:gd name="T8" fmla="*/ 0 w 5"/>
                  <a:gd name="T9" fmla="*/ 0 h 8"/>
                  <a:gd name="T10" fmla="*/ 0 w 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8">
                    <a:moveTo>
                      <a:pt x="5" y="0"/>
                    </a:moveTo>
                    <a:lnTo>
                      <a:pt x="2" y="1"/>
                    </a:lnTo>
                    <a:lnTo>
                      <a:pt x="0" y="4"/>
                    </a:lnTo>
                    <a:lnTo>
                      <a:pt x="2" y="6"/>
                    </a:lnTo>
                    <a:lnTo>
                      <a:pt x="5" y="8"/>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88" name="Freeform 790"/>
              <p:cNvSpPr>
                <a:spLocks/>
              </p:cNvSpPr>
              <p:nvPr/>
            </p:nvSpPr>
            <p:spPr bwMode="auto">
              <a:xfrm>
                <a:off x="3245" y="4116"/>
                <a:ext cx="104" cy="9"/>
              </a:xfrm>
              <a:custGeom>
                <a:avLst/>
                <a:gdLst>
                  <a:gd name="T0" fmla="*/ 0 w 312"/>
                  <a:gd name="T1" fmla="*/ 0 h 28"/>
                  <a:gd name="T2" fmla="*/ 0 w 312"/>
                  <a:gd name="T3" fmla="*/ 0 h 28"/>
                  <a:gd name="T4" fmla="*/ 0 w 312"/>
                  <a:gd name="T5" fmla="*/ 0 h 28"/>
                  <a:gd name="T6" fmla="*/ 0 w 312"/>
                  <a:gd name="T7" fmla="*/ 0 h 28"/>
                  <a:gd name="T8" fmla="*/ 0 w 312"/>
                  <a:gd name="T9" fmla="*/ 0 h 28"/>
                  <a:gd name="T10" fmla="*/ 0 w 312"/>
                  <a:gd name="T11" fmla="*/ 0 h 28"/>
                  <a:gd name="T12" fmla="*/ 0 w 312"/>
                  <a:gd name="T13" fmla="*/ 0 h 28"/>
                  <a:gd name="T14" fmla="*/ 0 w 312"/>
                  <a:gd name="T15" fmla="*/ 0 h 28"/>
                  <a:gd name="T16" fmla="*/ 0 w 312"/>
                  <a:gd name="T17" fmla="*/ 0 h 28"/>
                  <a:gd name="T18" fmla="*/ 0 w 312"/>
                  <a:gd name="T19" fmla="*/ 0 h 28"/>
                  <a:gd name="T20" fmla="*/ 0 w 312"/>
                  <a:gd name="T21" fmla="*/ 0 h 28"/>
                  <a:gd name="T22" fmla="*/ 0 w 312"/>
                  <a:gd name="T23" fmla="*/ 0 h 28"/>
                  <a:gd name="T24" fmla="*/ 0 w 312"/>
                  <a:gd name="T25" fmla="*/ 0 h 28"/>
                  <a:gd name="T26" fmla="*/ 0 w 312"/>
                  <a:gd name="T27" fmla="*/ 0 h 28"/>
                  <a:gd name="T28" fmla="*/ 0 w 312"/>
                  <a:gd name="T29" fmla="*/ 0 h 28"/>
                  <a:gd name="T30" fmla="*/ 0 w 312"/>
                  <a:gd name="T31" fmla="*/ 0 h 28"/>
                  <a:gd name="T32" fmla="*/ 0 w 312"/>
                  <a:gd name="T33" fmla="*/ 0 h 28"/>
                  <a:gd name="T34" fmla="*/ 0 w 312"/>
                  <a:gd name="T35" fmla="*/ 0 h 28"/>
                  <a:gd name="T36" fmla="*/ 0 w 312"/>
                  <a:gd name="T37" fmla="*/ 0 h 28"/>
                  <a:gd name="T38" fmla="*/ 0 w 312"/>
                  <a:gd name="T39" fmla="*/ 0 h 28"/>
                  <a:gd name="T40" fmla="*/ 0 w 312"/>
                  <a:gd name="T41" fmla="*/ 0 h 28"/>
                  <a:gd name="T42" fmla="*/ 0 w 312"/>
                  <a:gd name="T43" fmla="*/ 0 h 28"/>
                  <a:gd name="T44" fmla="*/ 0 w 312"/>
                  <a:gd name="T45" fmla="*/ 0 h 28"/>
                  <a:gd name="T46" fmla="*/ 0 w 312"/>
                  <a:gd name="T47" fmla="*/ 0 h 28"/>
                  <a:gd name="T48" fmla="*/ 0 w 312"/>
                  <a:gd name="T49" fmla="*/ 0 h 28"/>
                  <a:gd name="T50" fmla="*/ 0 w 312"/>
                  <a:gd name="T51" fmla="*/ 0 h 28"/>
                  <a:gd name="T52" fmla="*/ 0 w 312"/>
                  <a:gd name="T53" fmla="*/ 0 h 28"/>
                  <a:gd name="T54" fmla="*/ 0 w 312"/>
                  <a:gd name="T55" fmla="*/ 0 h 28"/>
                  <a:gd name="T56" fmla="*/ 0 w 312"/>
                  <a:gd name="T57" fmla="*/ 0 h 28"/>
                  <a:gd name="T58" fmla="*/ 0 w 312"/>
                  <a:gd name="T59" fmla="*/ 0 h 28"/>
                  <a:gd name="T60" fmla="*/ 0 w 312"/>
                  <a:gd name="T61" fmla="*/ 0 h 28"/>
                  <a:gd name="T62" fmla="*/ 0 w 312"/>
                  <a:gd name="T63" fmla="*/ 0 h 28"/>
                  <a:gd name="T64" fmla="*/ 0 w 312"/>
                  <a:gd name="T65" fmla="*/ 0 h 28"/>
                  <a:gd name="T66" fmla="*/ 0 w 312"/>
                  <a:gd name="T67" fmla="*/ 0 h 28"/>
                  <a:gd name="T68" fmla="*/ 0 w 312"/>
                  <a:gd name="T69" fmla="*/ 0 h 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2" h="28">
                    <a:moveTo>
                      <a:pt x="306" y="0"/>
                    </a:moveTo>
                    <a:lnTo>
                      <a:pt x="295" y="6"/>
                    </a:lnTo>
                    <a:lnTo>
                      <a:pt x="279" y="11"/>
                    </a:lnTo>
                    <a:lnTo>
                      <a:pt x="263" y="15"/>
                    </a:lnTo>
                    <a:lnTo>
                      <a:pt x="242" y="17"/>
                    </a:lnTo>
                    <a:lnTo>
                      <a:pt x="221" y="17"/>
                    </a:lnTo>
                    <a:lnTo>
                      <a:pt x="197" y="17"/>
                    </a:lnTo>
                    <a:lnTo>
                      <a:pt x="174" y="17"/>
                    </a:lnTo>
                    <a:lnTo>
                      <a:pt x="151" y="17"/>
                    </a:lnTo>
                    <a:lnTo>
                      <a:pt x="126" y="16"/>
                    </a:lnTo>
                    <a:lnTo>
                      <a:pt x="103" y="13"/>
                    </a:lnTo>
                    <a:lnTo>
                      <a:pt x="81" y="11"/>
                    </a:lnTo>
                    <a:lnTo>
                      <a:pt x="59" y="8"/>
                    </a:lnTo>
                    <a:lnTo>
                      <a:pt x="40" y="6"/>
                    </a:lnTo>
                    <a:lnTo>
                      <a:pt x="24" y="4"/>
                    </a:lnTo>
                    <a:lnTo>
                      <a:pt x="10" y="1"/>
                    </a:lnTo>
                    <a:lnTo>
                      <a:pt x="0" y="0"/>
                    </a:lnTo>
                    <a:lnTo>
                      <a:pt x="0" y="8"/>
                    </a:lnTo>
                    <a:lnTo>
                      <a:pt x="10" y="9"/>
                    </a:lnTo>
                    <a:lnTo>
                      <a:pt x="24" y="12"/>
                    </a:lnTo>
                    <a:lnTo>
                      <a:pt x="40" y="15"/>
                    </a:lnTo>
                    <a:lnTo>
                      <a:pt x="59" y="16"/>
                    </a:lnTo>
                    <a:lnTo>
                      <a:pt x="81" y="19"/>
                    </a:lnTo>
                    <a:lnTo>
                      <a:pt x="103" y="21"/>
                    </a:lnTo>
                    <a:lnTo>
                      <a:pt x="126" y="24"/>
                    </a:lnTo>
                    <a:lnTo>
                      <a:pt x="151" y="25"/>
                    </a:lnTo>
                    <a:lnTo>
                      <a:pt x="174" y="28"/>
                    </a:lnTo>
                    <a:lnTo>
                      <a:pt x="197" y="28"/>
                    </a:lnTo>
                    <a:lnTo>
                      <a:pt x="221" y="28"/>
                    </a:lnTo>
                    <a:lnTo>
                      <a:pt x="242" y="25"/>
                    </a:lnTo>
                    <a:lnTo>
                      <a:pt x="263" y="23"/>
                    </a:lnTo>
                    <a:lnTo>
                      <a:pt x="282" y="19"/>
                    </a:lnTo>
                    <a:lnTo>
                      <a:pt x="298" y="15"/>
                    </a:lnTo>
                    <a:lnTo>
                      <a:pt x="312" y="8"/>
                    </a:lnTo>
                    <a:lnTo>
                      <a:pt x="30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89" name="Freeform 791"/>
              <p:cNvSpPr>
                <a:spLocks/>
              </p:cNvSpPr>
              <p:nvPr/>
            </p:nvSpPr>
            <p:spPr bwMode="auto">
              <a:xfrm>
                <a:off x="3347" y="4116"/>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6" y="8"/>
                    </a:moveTo>
                    <a:lnTo>
                      <a:pt x="9" y="5"/>
                    </a:lnTo>
                    <a:lnTo>
                      <a:pt x="8" y="1"/>
                    </a:lnTo>
                    <a:lnTo>
                      <a:pt x="5" y="0"/>
                    </a:lnTo>
                    <a:lnTo>
                      <a:pt x="0" y="0"/>
                    </a:lnTo>
                    <a:lnTo>
                      <a:pt x="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90" name="Freeform 792"/>
              <p:cNvSpPr>
                <a:spLocks/>
              </p:cNvSpPr>
              <p:nvPr/>
            </p:nvSpPr>
            <p:spPr bwMode="auto">
              <a:xfrm>
                <a:off x="2829" y="4091"/>
                <a:ext cx="3" cy="2"/>
              </a:xfrm>
              <a:custGeom>
                <a:avLst/>
                <a:gdLst>
                  <a:gd name="T0" fmla="*/ 0 w 9"/>
                  <a:gd name="T1" fmla="*/ 0 h 6"/>
                  <a:gd name="T2" fmla="*/ 0 w 9"/>
                  <a:gd name="T3" fmla="*/ 0 h 6"/>
                  <a:gd name="T4" fmla="*/ 0 w 9"/>
                  <a:gd name="T5" fmla="*/ 0 h 6"/>
                  <a:gd name="T6" fmla="*/ 0 w 9"/>
                  <a:gd name="T7" fmla="*/ 0 h 6"/>
                  <a:gd name="T8" fmla="*/ 0 w 9"/>
                  <a:gd name="T9" fmla="*/ 0 h 6"/>
                  <a:gd name="T10" fmla="*/ 0 w 9"/>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9" y="3"/>
                    </a:moveTo>
                    <a:lnTo>
                      <a:pt x="7" y="0"/>
                    </a:lnTo>
                    <a:lnTo>
                      <a:pt x="3" y="0"/>
                    </a:lnTo>
                    <a:lnTo>
                      <a:pt x="0" y="2"/>
                    </a:lnTo>
                    <a:lnTo>
                      <a:pt x="0" y="6"/>
                    </a:lnTo>
                    <a:lnTo>
                      <a:pt x="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91" name="Freeform 793"/>
              <p:cNvSpPr>
                <a:spLocks/>
              </p:cNvSpPr>
              <p:nvPr/>
            </p:nvSpPr>
            <p:spPr bwMode="auto">
              <a:xfrm>
                <a:off x="2829" y="4092"/>
                <a:ext cx="19" cy="28"/>
              </a:xfrm>
              <a:custGeom>
                <a:avLst/>
                <a:gdLst>
                  <a:gd name="T0" fmla="*/ 0 w 58"/>
                  <a:gd name="T1" fmla="*/ 0 h 84"/>
                  <a:gd name="T2" fmla="*/ 0 w 58"/>
                  <a:gd name="T3" fmla="*/ 0 h 84"/>
                  <a:gd name="T4" fmla="*/ 0 w 58"/>
                  <a:gd name="T5" fmla="*/ 0 h 84"/>
                  <a:gd name="T6" fmla="*/ 0 w 58"/>
                  <a:gd name="T7" fmla="*/ 0 h 84"/>
                  <a:gd name="T8" fmla="*/ 0 w 58"/>
                  <a:gd name="T9" fmla="*/ 0 h 84"/>
                  <a:gd name="T10" fmla="*/ 0 w 58"/>
                  <a:gd name="T11" fmla="*/ 0 h 84"/>
                  <a:gd name="T12" fmla="*/ 0 w 58"/>
                  <a:gd name="T13" fmla="*/ 0 h 84"/>
                  <a:gd name="T14" fmla="*/ 0 w 58"/>
                  <a:gd name="T15" fmla="*/ 0 h 84"/>
                  <a:gd name="T16" fmla="*/ 0 w 58"/>
                  <a:gd name="T17" fmla="*/ 0 h 84"/>
                  <a:gd name="T18" fmla="*/ 0 w 58"/>
                  <a:gd name="T19" fmla="*/ 0 h 84"/>
                  <a:gd name="T20" fmla="*/ 0 w 58"/>
                  <a:gd name="T21" fmla="*/ 0 h 84"/>
                  <a:gd name="T22" fmla="*/ 0 w 58"/>
                  <a:gd name="T23" fmla="*/ 0 h 84"/>
                  <a:gd name="T24" fmla="*/ 0 w 58"/>
                  <a:gd name="T25" fmla="*/ 0 h 84"/>
                  <a:gd name="T26" fmla="*/ 0 w 58"/>
                  <a:gd name="T27" fmla="*/ 0 h 84"/>
                  <a:gd name="T28" fmla="*/ 0 w 58"/>
                  <a:gd name="T29" fmla="*/ 0 h 84"/>
                  <a:gd name="T30" fmla="*/ 0 w 58"/>
                  <a:gd name="T31" fmla="*/ 0 h 84"/>
                  <a:gd name="T32" fmla="*/ 0 w 58"/>
                  <a:gd name="T33" fmla="*/ 0 h 84"/>
                  <a:gd name="T34" fmla="*/ 0 w 58"/>
                  <a:gd name="T35" fmla="*/ 0 h 84"/>
                  <a:gd name="T36" fmla="*/ 0 w 58"/>
                  <a:gd name="T37" fmla="*/ 0 h 84"/>
                  <a:gd name="T38" fmla="*/ 0 w 58"/>
                  <a:gd name="T39" fmla="*/ 0 h 84"/>
                  <a:gd name="T40" fmla="*/ 0 w 58"/>
                  <a:gd name="T41" fmla="*/ 0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8" h="84">
                    <a:moveTo>
                      <a:pt x="58" y="84"/>
                    </a:moveTo>
                    <a:lnTo>
                      <a:pt x="58" y="84"/>
                    </a:lnTo>
                    <a:lnTo>
                      <a:pt x="55" y="77"/>
                    </a:lnTo>
                    <a:lnTo>
                      <a:pt x="51" y="67"/>
                    </a:lnTo>
                    <a:lnTo>
                      <a:pt x="44" y="55"/>
                    </a:lnTo>
                    <a:lnTo>
                      <a:pt x="35" y="43"/>
                    </a:lnTo>
                    <a:lnTo>
                      <a:pt x="26" y="30"/>
                    </a:lnTo>
                    <a:lnTo>
                      <a:pt x="19" y="19"/>
                    </a:lnTo>
                    <a:lnTo>
                      <a:pt x="13" y="8"/>
                    </a:lnTo>
                    <a:lnTo>
                      <a:pt x="9" y="0"/>
                    </a:lnTo>
                    <a:lnTo>
                      <a:pt x="0" y="3"/>
                    </a:lnTo>
                    <a:lnTo>
                      <a:pt x="4" y="11"/>
                    </a:lnTo>
                    <a:lnTo>
                      <a:pt x="10" y="21"/>
                    </a:lnTo>
                    <a:lnTo>
                      <a:pt x="17" y="35"/>
                    </a:lnTo>
                    <a:lnTo>
                      <a:pt x="26" y="48"/>
                    </a:lnTo>
                    <a:lnTo>
                      <a:pt x="35" y="61"/>
                    </a:lnTo>
                    <a:lnTo>
                      <a:pt x="42" y="70"/>
                    </a:lnTo>
                    <a:lnTo>
                      <a:pt x="47" y="79"/>
                    </a:lnTo>
                    <a:lnTo>
                      <a:pt x="49" y="84"/>
                    </a:lnTo>
                    <a:lnTo>
                      <a:pt x="58"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92" name="Freeform 794"/>
              <p:cNvSpPr>
                <a:spLocks/>
              </p:cNvSpPr>
              <p:nvPr/>
            </p:nvSpPr>
            <p:spPr bwMode="auto">
              <a:xfrm>
                <a:off x="2845" y="4120"/>
                <a:ext cx="4" cy="17"/>
              </a:xfrm>
              <a:custGeom>
                <a:avLst/>
                <a:gdLst>
                  <a:gd name="T0" fmla="*/ 0 w 13"/>
                  <a:gd name="T1" fmla="*/ 0 h 52"/>
                  <a:gd name="T2" fmla="*/ 0 w 13"/>
                  <a:gd name="T3" fmla="*/ 0 h 52"/>
                  <a:gd name="T4" fmla="*/ 0 w 13"/>
                  <a:gd name="T5" fmla="*/ 0 h 52"/>
                  <a:gd name="T6" fmla="*/ 0 w 13"/>
                  <a:gd name="T7" fmla="*/ 0 h 52"/>
                  <a:gd name="T8" fmla="*/ 0 w 13"/>
                  <a:gd name="T9" fmla="*/ 0 h 52"/>
                  <a:gd name="T10" fmla="*/ 0 w 13"/>
                  <a:gd name="T11" fmla="*/ 0 h 52"/>
                  <a:gd name="T12" fmla="*/ 0 w 13"/>
                  <a:gd name="T13" fmla="*/ 0 h 52"/>
                  <a:gd name="T14" fmla="*/ 0 w 13"/>
                  <a:gd name="T15" fmla="*/ 0 h 52"/>
                  <a:gd name="T16" fmla="*/ 0 w 13"/>
                  <a:gd name="T17" fmla="*/ 0 h 52"/>
                  <a:gd name="T18" fmla="*/ 0 w 13"/>
                  <a:gd name="T19" fmla="*/ 0 h 52"/>
                  <a:gd name="T20" fmla="*/ 0 w 13"/>
                  <a:gd name="T21" fmla="*/ 0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 h="52">
                    <a:moveTo>
                      <a:pt x="9" y="52"/>
                    </a:moveTo>
                    <a:lnTo>
                      <a:pt x="12" y="40"/>
                    </a:lnTo>
                    <a:lnTo>
                      <a:pt x="13" y="25"/>
                    </a:lnTo>
                    <a:lnTo>
                      <a:pt x="11" y="10"/>
                    </a:lnTo>
                    <a:lnTo>
                      <a:pt x="9" y="0"/>
                    </a:lnTo>
                    <a:lnTo>
                      <a:pt x="0" y="0"/>
                    </a:lnTo>
                    <a:lnTo>
                      <a:pt x="2" y="10"/>
                    </a:lnTo>
                    <a:lnTo>
                      <a:pt x="2" y="25"/>
                    </a:lnTo>
                    <a:lnTo>
                      <a:pt x="3" y="40"/>
                    </a:lnTo>
                    <a:lnTo>
                      <a:pt x="0" y="49"/>
                    </a:lnTo>
                    <a:lnTo>
                      <a:pt x="9"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93" name="Freeform 795"/>
              <p:cNvSpPr>
                <a:spLocks/>
              </p:cNvSpPr>
              <p:nvPr/>
            </p:nvSpPr>
            <p:spPr bwMode="auto">
              <a:xfrm>
                <a:off x="2845" y="4136"/>
                <a:ext cx="3" cy="2"/>
              </a:xfrm>
              <a:custGeom>
                <a:avLst/>
                <a:gdLst>
                  <a:gd name="T0" fmla="*/ 0 w 9"/>
                  <a:gd name="T1" fmla="*/ 0 h 6"/>
                  <a:gd name="T2" fmla="*/ 0 w 9"/>
                  <a:gd name="T3" fmla="*/ 0 h 6"/>
                  <a:gd name="T4" fmla="*/ 0 w 9"/>
                  <a:gd name="T5" fmla="*/ 0 h 6"/>
                  <a:gd name="T6" fmla="*/ 0 w 9"/>
                  <a:gd name="T7" fmla="*/ 0 h 6"/>
                  <a:gd name="T8" fmla="*/ 0 w 9"/>
                  <a:gd name="T9" fmla="*/ 0 h 6"/>
                  <a:gd name="T10" fmla="*/ 0 w 9"/>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0" y="0"/>
                    </a:moveTo>
                    <a:lnTo>
                      <a:pt x="0" y="4"/>
                    </a:lnTo>
                    <a:lnTo>
                      <a:pt x="3" y="6"/>
                    </a:lnTo>
                    <a:lnTo>
                      <a:pt x="8" y="6"/>
                    </a:lnTo>
                    <a:lnTo>
                      <a:pt x="9"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94" name="Freeform 796"/>
              <p:cNvSpPr>
                <a:spLocks/>
              </p:cNvSpPr>
              <p:nvPr/>
            </p:nvSpPr>
            <p:spPr bwMode="auto">
              <a:xfrm>
                <a:off x="2798" y="4223"/>
                <a:ext cx="3" cy="2"/>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0" y="2"/>
                    </a:moveTo>
                    <a:lnTo>
                      <a:pt x="3" y="5"/>
                    </a:lnTo>
                    <a:lnTo>
                      <a:pt x="6" y="5"/>
                    </a:lnTo>
                    <a:lnTo>
                      <a:pt x="9" y="4"/>
                    </a:lnTo>
                    <a:lnTo>
                      <a:pt x="9"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95" name="Freeform 797"/>
              <p:cNvSpPr>
                <a:spLocks/>
              </p:cNvSpPr>
              <p:nvPr/>
            </p:nvSpPr>
            <p:spPr bwMode="auto">
              <a:xfrm>
                <a:off x="2786" y="4188"/>
                <a:ext cx="15" cy="36"/>
              </a:xfrm>
              <a:custGeom>
                <a:avLst/>
                <a:gdLst>
                  <a:gd name="T0" fmla="*/ 0 w 45"/>
                  <a:gd name="T1" fmla="*/ 0 h 106"/>
                  <a:gd name="T2" fmla="*/ 0 w 45"/>
                  <a:gd name="T3" fmla="*/ 0 h 106"/>
                  <a:gd name="T4" fmla="*/ 0 w 45"/>
                  <a:gd name="T5" fmla="*/ 0 h 106"/>
                  <a:gd name="T6" fmla="*/ 0 w 45"/>
                  <a:gd name="T7" fmla="*/ 0 h 106"/>
                  <a:gd name="T8" fmla="*/ 0 w 45"/>
                  <a:gd name="T9" fmla="*/ 0 h 106"/>
                  <a:gd name="T10" fmla="*/ 0 w 45"/>
                  <a:gd name="T11" fmla="*/ 0 h 106"/>
                  <a:gd name="T12" fmla="*/ 0 w 45"/>
                  <a:gd name="T13" fmla="*/ 0 h 106"/>
                  <a:gd name="T14" fmla="*/ 0 w 45"/>
                  <a:gd name="T15" fmla="*/ 0 h 106"/>
                  <a:gd name="T16" fmla="*/ 0 w 45"/>
                  <a:gd name="T17" fmla="*/ 0 h 106"/>
                  <a:gd name="T18" fmla="*/ 0 w 45"/>
                  <a:gd name="T19" fmla="*/ 0 h 106"/>
                  <a:gd name="T20" fmla="*/ 0 w 45"/>
                  <a:gd name="T21" fmla="*/ 0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106">
                    <a:moveTo>
                      <a:pt x="0" y="0"/>
                    </a:moveTo>
                    <a:lnTo>
                      <a:pt x="6" y="20"/>
                    </a:lnTo>
                    <a:lnTo>
                      <a:pt x="16" y="51"/>
                    </a:lnTo>
                    <a:lnTo>
                      <a:pt x="28" y="83"/>
                    </a:lnTo>
                    <a:lnTo>
                      <a:pt x="36" y="106"/>
                    </a:lnTo>
                    <a:lnTo>
                      <a:pt x="45" y="104"/>
                    </a:lnTo>
                    <a:lnTo>
                      <a:pt x="36" y="81"/>
                    </a:lnTo>
                    <a:lnTo>
                      <a:pt x="25" y="48"/>
                    </a:lnTo>
                    <a:lnTo>
                      <a:pt x="15" y="17"/>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96" name="Freeform 798"/>
              <p:cNvSpPr>
                <a:spLocks/>
              </p:cNvSpPr>
              <p:nvPr/>
            </p:nvSpPr>
            <p:spPr bwMode="auto">
              <a:xfrm>
                <a:off x="2786" y="4187"/>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4"/>
                    </a:moveTo>
                    <a:lnTo>
                      <a:pt x="7" y="1"/>
                    </a:lnTo>
                    <a:lnTo>
                      <a:pt x="4" y="0"/>
                    </a:lnTo>
                    <a:lnTo>
                      <a:pt x="2" y="1"/>
                    </a:lnTo>
                    <a:lnTo>
                      <a:pt x="0" y="4"/>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97" name="Freeform 799"/>
              <p:cNvSpPr>
                <a:spLocks/>
              </p:cNvSpPr>
              <p:nvPr/>
            </p:nvSpPr>
            <p:spPr bwMode="auto">
              <a:xfrm>
                <a:off x="2779" y="4206"/>
                <a:ext cx="4" cy="2"/>
              </a:xfrm>
              <a:custGeom>
                <a:avLst/>
                <a:gdLst>
                  <a:gd name="T0" fmla="*/ 0 w 12"/>
                  <a:gd name="T1" fmla="*/ 0 h 5"/>
                  <a:gd name="T2" fmla="*/ 0 w 12"/>
                  <a:gd name="T3" fmla="*/ 0 h 5"/>
                  <a:gd name="T4" fmla="*/ 0 w 12"/>
                  <a:gd name="T5" fmla="*/ 0 h 5"/>
                  <a:gd name="T6" fmla="*/ 0 w 12"/>
                  <a:gd name="T7" fmla="*/ 0 h 5"/>
                  <a:gd name="T8" fmla="*/ 0 w 12"/>
                  <a:gd name="T9" fmla="*/ 0 h 5"/>
                  <a:gd name="T10" fmla="*/ 0 w 12"/>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5">
                    <a:moveTo>
                      <a:pt x="0" y="0"/>
                    </a:moveTo>
                    <a:lnTo>
                      <a:pt x="2" y="4"/>
                    </a:lnTo>
                    <a:lnTo>
                      <a:pt x="6" y="5"/>
                    </a:lnTo>
                    <a:lnTo>
                      <a:pt x="10" y="4"/>
                    </a:lnTo>
                    <a:lnTo>
                      <a:pt x="1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98" name="Freeform 800"/>
              <p:cNvSpPr>
                <a:spLocks/>
              </p:cNvSpPr>
              <p:nvPr/>
            </p:nvSpPr>
            <p:spPr bwMode="auto">
              <a:xfrm>
                <a:off x="2779" y="4181"/>
                <a:ext cx="6" cy="25"/>
              </a:xfrm>
              <a:custGeom>
                <a:avLst/>
                <a:gdLst>
                  <a:gd name="T0" fmla="*/ 0 w 18"/>
                  <a:gd name="T1" fmla="*/ 0 h 77"/>
                  <a:gd name="T2" fmla="*/ 0 w 18"/>
                  <a:gd name="T3" fmla="*/ 0 h 77"/>
                  <a:gd name="T4" fmla="*/ 0 w 18"/>
                  <a:gd name="T5" fmla="*/ 0 h 77"/>
                  <a:gd name="T6" fmla="*/ 0 w 18"/>
                  <a:gd name="T7" fmla="*/ 0 h 77"/>
                  <a:gd name="T8" fmla="*/ 0 w 18"/>
                  <a:gd name="T9" fmla="*/ 0 h 77"/>
                  <a:gd name="T10" fmla="*/ 0 w 18"/>
                  <a:gd name="T11" fmla="*/ 0 h 77"/>
                  <a:gd name="T12" fmla="*/ 0 w 18"/>
                  <a:gd name="T13" fmla="*/ 0 h 77"/>
                  <a:gd name="T14" fmla="*/ 0 w 18"/>
                  <a:gd name="T15" fmla="*/ 0 h 77"/>
                  <a:gd name="T16" fmla="*/ 0 w 18"/>
                  <a:gd name="T17" fmla="*/ 0 h 77"/>
                  <a:gd name="T18" fmla="*/ 0 w 18"/>
                  <a:gd name="T19" fmla="*/ 0 h 77"/>
                  <a:gd name="T20" fmla="*/ 0 w 18"/>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77">
                    <a:moveTo>
                      <a:pt x="9" y="0"/>
                    </a:moveTo>
                    <a:lnTo>
                      <a:pt x="8" y="13"/>
                    </a:lnTo>
                    <a:lnTo>
                      <a:pt x="5" y="36"/>
                    </a:lnTo>
                    <a:lnTo>
                      <a:pt x="3" y="61"/>
                    </a:lnTo>
                    <a:lnTo>
                      <a:pt x="0" y="77"/>
                    </a:lnTo>
                    <a:lnTo>
                      <a:pt x="12" y="77"/>
                    </a:lnTo>
                    <a:lnTo>
                      <a:pt x="12" y="61"/>
                    </a:lnTo>
                    <a:lnTo>
                      <a:pt x="13" y="36"/>
                    </a:lnTo>
                    <a:lnTo>
                      <a:pt x="16" y="13"/>
                    </a:lnTo>
                    <a:lnTo>
                      <a:pt x="18"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999" name="Freeform 801"/>
              <p:cNvSpPr>
                <a:spLocks/>
              </p:cNvSpPr>
              <p:nvPr/>
            </p:nvSpPr>
            <p:spPr bwMode="auto">
              <a:xfrm>
                <a:off x="2782" y="4179"/>
                <a:ext cx="3" cy="2"/>
              </a:xfrm>
              <a:custGeom>
                <a:avLst/>
                <a:gdLst>
                  <a:gd name="T0" fmla="*/ 0 w 9"/>
                  <a:gd name="T1" fmla="*/ 1 h 4"/>
                  <a:gd name="T2" fmla="*/ 0 w 9"/>
                  <a:gd name="T3" fmla="*/ 1 h 4"/>
                  <a:gd name="T4" fmla="*/ 0 w 9"/>
                  <a:gd name="T5" fmla="*/ 0 h 4"/>
                  <a:gd name="T6" fmla="*/ 0 w 9"/>
                  <a:gd name="T7" fmla="*/ 1 h 4"/>
                  <a:gd name="T8" fmla="*/ 0 w 9"/>
                  <a:gd name="T9" fmla="*/ 1 h 4"/>
                  <a:gd name="T10" fmla="*/ 0 w 9"/>
                  <a:gd name="T11" fmla="*/ 1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4"/>
                    </a:moveTo>
                    <a:lnTo>
                      <a:pt x="7" y="1"/>
                    </a:lnTo>
                    <a:lnTo>
                      <a:pt x="4" y="0"/>
                    </a:lnTo>
                    <a:lnTo>
                      <a:pt x="1" y="1"/>
                    </a:lnTo>
                    <a:lnTo>
                      <a:pt x="0" y="4"/>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00" name="Freeform 802"/>
              <p:cNvSpPr>
                <a:spLocks/>
              </p:cNvSpPr>
              <p:nvPr/>
            </p:nvSpPr>
            <p:spPr bwMode="auto">
              <a:xfrm>
                <a:off x="3218" y="3973"/>
                <a:ext cx="159" cy="68"/>
              </a:xfrm>
              <a:custGeom>
                <a:avLst/>
                <a:gdLst>
                  <a:gd name="T0" fmla="*/ 0 w 479"/>
                  <a:gd name="T1" fmla="*/ 0 h 206"/>
                  <a:gd name="T2" fmla="*/ 0 w 479"/>
                  <a:gd name="T3" fmla="*/ 0 h 206"/>
                  <a:gd name="T4" fmla="*/ 0 w 479"/>
                  <a:gd name="T5" fmla="*/ 0 h 206"/>
                  <a:gd name="T6" fmla="*/ 0 w 479"/>
                  <a:gd name="T7" fmla="*/ 0 h 206"/>
                  <a:gd name="T8" fmla="*/ 0 w 479"/>
                  <a:gd name="T9" fmla="*/ 0 h 206"/>
                  <a:gd name="T10" fmla="*/ 0 w 479"/>
                  <a:gd name="T11" fmla="*/ 0 h 206"/>
                  <a:gd name="T12" fmla="*/ 0 w 479"/>
                  <a:gd name="T13" fmla="*/ 0 h 206"/>
                  <a:gd name="T14" fmla="*/ 0 w 479"/>
                  <a:gd name="T15" fmla="*/ 0 h 206"/>
                  <a:gd name="T16" fmla="*/ 0 w 479"/>
                  <a:gd name="T17" fmla="*/ 0 h 206"/>
                  <a:gd name="T18" fmla="*/ 0 w 479"/>
                  <a:gd name="T19" fmla="*/ 0 h 206"/>
                  <a:gd name="T20" fmla="*/ 0 w 479"/>
                  <a:gd name="T21" fmla="*/ 0 h 206"/>
                  <a:gd name="T22" fmla="*/ 0 w 479"/>
                  <a:gd name="T23" fmla="*/ 0 h 206"/>
                  <a:gd name="T24" fmla="*/ 0 w 479"/>
                  <a:gd name="T25" fmla="*/ 0 h 206"/>
                  <a:gd name="T26" fmla="*/ 0 w 479"/>
                  <a:gd name="T27" fmla="*/ 0 h 206"/>
                  <a:gd name="T28" fmla="*/ 0 w 479"/>
                  <a:gd name="T29" fmla="*/ 0 h 206"/>
                  <a:gd name="T30" fmla="*/ 0 w 479"/>
                  <a:gd name="T31" fmla="*/ 0 h 206"/>
                  <a:gd name="T32" fmla="*/ 0 w 479"/>
                  <a:gd name="T33" fmla="*/ 0 h 206"/>
                  <a:gd name="T34" fmla="*/ 0 w 479"/>
                  <a:gd name="T35" fmla="*/ 0 h 206"/>
                  <a:gd name="T36" fmla="*/ 0 w 479"/>
                  <a:gd name="T37" fmla="*/ 0 h 206"/>
                  <a:gd name="T38" fmla="*/ 0 w 479"/>
                  <a:gd name="T39" fmla="*/ 0 h 206"/>
                  <a:gd name="T40" fmla="*/ 0 w 479"/>
                  <a:gd name="T41" fmla="*/ 0 h 206"/>
                  <a:gd name="T42" fmla="*/ 0 w 479"/>
                  <a:gd name="T43" fmla="*/ 0 h 206"/>
                  <a:gd name="T44" fmla="*/ 0 w 479"/>
                  <a:gd name="T45" fmla="*/ 0 h 206"/>
                  <a:gd name="T46" fmla="*/ 0 w 479"/>
                  <a:gd name="T47" fmla="*/ 0 h 206"/>
                  <a:gd name="T48" fmla="*/ 0 w 479"/>
                  <a:gd name="T49" fmla="*/ 0 h 206"/>
                  <a:gd name="T50" fmla="*/ 0 w 479"/>
                  <a:gd name="T51" fmla="*/ 0 h 206"/>
                  <a:gd name="T52" fmla="*/ 0 w 479"/>
                  <a:gd name="T53" fmla="*/ 0 h 206"/>
                  <a:gd name="T54" fmla="*/ 0 w 479"/>
                  <a:gd name="T55" fmla="*/ 0 h 206"/>
                  <a:gd name="T56" fmla="*/ 0 w 479"/>
                  <a:gd name="T57" fmla="*/ 0 h 206"/>
                  <a:gd name="T58" fmla="*/ 0 w 479"/>
                  <a:gd name="T59" fmla="*/ 0 h 206"/>
                  <a:gd name="T60" fmla="*/ 0 w 479"/>
                  <a:gd name="T61" fmla="*/ 0 h 206"/>
                  <a:gd name="T62" fmla="*/ 0 w 479"/>
                  <a:gd name="T63" fmla="*/ 0 h 206"/>
                  <a:gd name="T64" fmla="*/ 0 w 479"/>
                  <a:gd name="T65" fmla="*/ 0 h 206"/>
                  <a:gd name="T66" fmla="*/ 0 w 479"/>
                  <a:gd name="T67" fmla="*/ 0 h 206"/>
                  <a:gd name="T68" fmla="*/ 0 w 479"/>
                  <a:gd name="T69" fmla="*/ 0 h 206"/>
                  <a:gd name="T70" fmla="*/ 0 w 479"/>
                  <a:gd name="T71" fmla="*/ 0 h 20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79" h="206">
                    <a:moveTo>
                      <a:pt x="455" y="206"/>
                    </a:moveTo>
                    <a:lnTo>
                      <a:pt x="445" y="199"/>
                    </a:lnTo>
                    <a:lnTo>
                      <a:pt x="432" y="188"/>
                    </a:lnTo>
                    <a:lnTo>
                      <a:pt x="416" y="176"/>
                    </a:lnTo>
                    <a:lnTo>
                      <a:pt x="400" y="163"/>
                    </a:lnTo>
                    <a:lnTo>
                      <a:pt x="383" y="149"/>
                    </a:lnTo>
                    <a:lnTo>
                      <a:pt x="367" y="136"/>
                    </a:lnTo>
                    <a:lnTo>
                      <a:pt x="352" y="124"/>
                    </a:lnTo>
                    <a:lnTo>
                      <a:pt x="340" y="113"/>
                    </a:lnTo>
                    <a:lnTo>
                      <a:pt x="327" y="102"/>
                    </a:lnTo>
                    <a:lnTo>
                      <a:pt x="314" y="94"/>
                    </a:lnTo>
                    <a:lnTo>
                      <a:pt x="300" y="87"/>
                    </a:lnTo>
                    <a:lnTo>
                      <a:pt x="287" y="80"/>
                    </a:lnTo>
                    <a:lnTo>
                      <a:pt x="272" y="76"/>
                    </a:lnTo>
                    <a:lnTo>
                      <a:pt x="260" y="72"/>
                    </a:lnTo>
                    <a:lnTo>
                      <a:pt x="249" y="70"/>
                    </a:lnTo>
                    <a:lnTo>
                      <a:pt x="240" y="66"/>
                    </a:lnTo>
                    <a:lnTo>
                      <a:pt x="234" y="63"/>
                    </a:lnTo>
                    <a:lnTo>
                      <a:pt x="224" y="60"/>
                    </a:lnTo>
                    <a:lnTo>
                      <a:pt x="213" y="56"/>
                    </a:lnTo>
                    <a:lnTo>
                      <a:pt x="198" y="52"/>
                    </a:lnTo>
                    <a:lnTo>
                      <a:pt x="181" y="47"/>
                    </a:lnTo>
                    <a:lnTo>
                      <a:pt x="163" y="41"/>
                    </a:lnTo>
                    <a:lnTo>
                      <a:pt x="144" y="35"/>
                    </a:lnTo>
                    <a:lnTo>
                      <a:pt x="125" y="29"/>
                    </a:lnTo>
                    <a:lnTo>
                      <a:pt x="105" y="24"/>
                    </a:lnTo>
                    <a:lnTo>
                      <a:pt x="86" y="18"/>
                    </a:lnTo>
                    <a:lnTo>
                      <a:pt x="67" y="13"/>
                    </a:lnTo>
                    <a:lnTo>
                      <a:pt x="50" y="9"/>
                    </a:lnTo>
                    <a:lnTo>
                      <a:pt x="34" y="5"/>
                    </a:lnTo>
                    <a:lnTo>
                      <a:pt x="19" y="2"/>
                    </a:lnTo>
                    <a:lnTo>
                      <a:pt x="9" y="1"/>
                    </a:lnTo>
                    <a:lnTo>
                      <a:pt x="0" y="0"/>
                    </a:lnTo>
                    <a:lnTo>
                      <a:pt x="40" y="2"/>
                    </a:lnTo>
                    <a:lnTo>
                      <a:pt x="76" y="6"/>
                    </a:lnTo>
                    <a:lnTo>
                      <a:pt x="111" y="10"/>
                    </a:lnTo>
                    <a:lnTo>
                      <a:pt x="141" y="14"/>
                    </a:lnTo>
                    <a:lnTo>
                      <a:pt x="170" y="17"/>
                    </a:lnTo>
                    <a:lnTo>
                      <a:pt x="195" y="20"/>
                    </a:lnTo>
                    <a:lnTo>
                      <a:pt x="215" y="21"/>
                    </a:lnTo>
                    <a:lnTo>
                      <a:pt x="230" y="21"/>
                    </a:lnTo>
                    <a:lnTo>
                      <a:pt x="245" y="20"/>
                    </a:lnTo>
                    <a:lnTo>
                      <a:pt x="260" y="18"/>
                    </a:lnTo>
                    <a:lnTo>
                      <a:pt x="278" y="16"/>
                    </a:lnTo>
                    <a:lnTo>
                      <a:pt x="295" y="14"/>
                    </a:lnTo>
                    <a:lnTo>
                      <a:pt x="311" y="12"/>
                    </a:lnTo>
                    <a:lnTo>
                      <a:pt x="326" y="12"/>
                    </a:lnTo>
                    <a:lnTo>
                      <a:pt x="338" y="10"/>
                    </a:lnTo>
                    <a:lnTo>
                      <a:pt x="345" y="12"/>
                    </a:lnTo>
                    <a:lnTo>
                      <a:pt x="355" y="16"/>
                    </a:lnTo>
                    <a:lnTo>
                      <a:pt x="365" y="22"/>
                    </a:lnTo>
                    <a:lnTo>
                      <a:pt x="374" y="32"/>
                    </a:lnTo>
                    <a:lnTo>
                      <a:pt x="378" y="39"/>
                    </a:lnTo>
                    <a:lnTo>
                      <a:pt x="390" y="36"/>
                    </a:lnTo>
                    <a:lnTo>
                      <a:pt x="402" y="35"/>
                    </a:lnTo>
                    <a:lnTo>
                      <a:pt x="412" y="36"/>
                    </a:lnTo>
                    <a:lnTo>
                      <a:pt x="419" y="39"/>
                    </a:lnTo>
                    <a:lnTo>
                      <a:pt x="423" y="44"/>
                    </a:lnTo>
                    <a:lnTo>
                      <a:pt x="429" y="53"/>
                    </a:lnTo>
                    <a:lnTo>
                      <a:pt x="439" y="66"/>
                    </a:lnTo>
                    <a:lnTo>
                      <a:pt x="449" y="79"/>
                    </a:lnTo>
                    <a:lnTo>
                      <a:pt x="460" y="93"/>
                    </a:lnTo>
                    <a:lnTo>
                      <a:pt x="468" y="105"/>
                    </a:lnTo>
                    <a:lnTo>
                      <a:pt x="474" y="114"/>
                    </a:lnTo>
                    <a:lnTo>
                      <a:pt x="477" y="120"/>
                    </a:lnTo>
                    <a:lnTo>
                      <a:pt x="479" y="132"/>
                    </a:lnTo>
                    <a:lnTo>
                      <a:pt x="479" y="151"/>
                    </a:lnTo>
                    <a:lnTo>
                      <a:pt x="479" y="169"/>
                    </a:lnTo>
                    <a:lnTo>
                      <a:pt x="477" y="180"/>
                    </a:lnTo>
                    <a:lnTo>
                      <a:pt x="474" y="187"/>
                    </a:lnTo>
                    <a:lnTo>
                      <a:pt x="468" y="194"/>
                    </a:lnTo>
                    <a:lnTo>
                      <a:pt x="463" y="200"/>
                    </a:lnTo>
                    <a:lnTo>
                      <a:pt x="455" y="206"/>
                    </a:lnTo>
                    <a:close/>
                  </a:path>
                </a:pathLst>
              </a:custGeom>
              <a:solidFill>
                <a:srgbClr val="EAAA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01" name="Freeform 803"/>
              <p:cNvSpPr>
                <a:spLocks/>
              </p:cNvSpPr>
              <p:nvPr/>
            </p:nvSpPr>
            <p:spPr bwMode="auto">
              <a:xfrm>
                <a:off x="3330" y="4009"/>
                <a:ext cx="40" cy="34"/>
              </a:xfrm>
              <a:custGeom>
                <a:avLst/>
                <a:gdLst>
                  <a:gd name="T0" fmla="*/ 0 w 120"/>
                  <a:gd name="T1" fmla="*/ 0 h 100"/>
                  <a:gd name="T2" fmla="*/ 0 w 120"/>
                  <a:gd name="T3" fmla="*/ 0 h 100"/>
                  <a:gd name="T4" fmla="*/ 0 w 120"/>
                  <a:gd name="T5" fmla="*/ 0 h 100"/>
                  <a:gd name="T6" fmla="*/ 0 w 120"/>
                  <a:gd name="T7" fmla="*/ 0 h 100"/>
                  <a:gd name="T8" fmla="*/ 0 w 120"/>
                  <a:gd name="T9" fmla="*/ 0 h 100"/>
                  <a:gd name="T10" fmla="*/ 0 w 120"/>
                  <a:gd name="T11" fmla="*/ 0 h 100"/>
                  <a:gd name="T12" fmla="*/ 0 w 120"/>
                  <a:gd name="T13" fmla="*/ 0 h 100"/>
                  <a:gd name="T14" fmla="*/ 0 w 120"/>
                  <a:gd name="T15" fmla="*/ 0 h 100"/>
                  <a:gd name="T16" fmla="*/ 0 w 120"/>
                  <a:gd name="T17" fmla="*/ 0 h 100"/>
                  <a:gd name="T18" fmla="*/ 0 w 120"/>
                  <a:gd name="T19" fmla="*/ 0 h 100"/>
                  <a:gd name="T20" fmla="*/ 0 w 120"/>
                  <a:gd name="T21" fmla="*/ 0 h 100"/>
                  <a:gd name="T22" fmla="*/ 0 w 120"/>
                  <a:gd name="T23" fmla="*/ 0 h 100"/>
                  <a:gd name="T24" fmla="*/ 0 w 120"/>
                  <a:gd name="T25" fmla="*/ 0 h 100"/>
                  <a:gd name="T26" fmla="*/ 0 w 120"/>
                  <a:gd name="T27" fmla="*/ 0 h 100"/>
                  <a:gd name="T28" fmla="*/ 0 w 120"/>
                  <a:gd name="T29" fmla="*/ 0 h 100"/>
                  <a:gd name="T30" fmla="*/ 0 w 120"/>
                  <a:gd name="T31" fmla="*/ 0 h 100"/>
                  <a:gd name="T32" fmla="*/ 0 w 120"/>
                  <a:gd name="T33" fmla="*/ 0 h 100"/>
                  <a:gd name="T34" fmla="*/ 0 w 120"/>
                  <a:gd name="T35" fmla="*/ 0 h 100"/>
                  <a:gd name="T36" fmla="*/ 0 w 120"/>
                  <a:gd name="T37" fmla="*/ 0 h 100"/>
                  <a:gd name="T38" fmla="*/ 0 w 120"/>
                  <a:gd name="T39" fmla="*/ 0 h 100"/>
                  <a:gd name="T40" fmla="*/ 0 w 120"/>
                  <a:gd name="T41" fmla="*/ 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0" h="100">
                    <a:moveTo>
                      <a:pt x="0" y="6"/>
                    </a:moveTo>
                    <a:lnTo>
                      <a:pt x="0" y="6"/>
                    </a:lnTo>
                    <a:lnTo>
                      <a:pt x="11" y="16"/>
                    </a:lnTo>
                    <a:lnTo>
                      <a:pt x="26" y="28"/>
                    </a:lnTo>
                    <a:lnTo>
                      <a:pt x="42" y="43"/>
                    </a:lnTo>
                    <a:lnTo>
                      <a:pt x="59" y="57"/>
                    </a:lnTo>
                    <a:lnTo>
                      <a:pt x="75" y="70"/>
                    </a:lnTo>
                    <a:lnTo>
                      <a:pt x="91" y="82"/>
                    </a:lnTo>
                    <a:lnTo>
                      <a:pt x="104" y="93"/>
                    </a:lnTo>
                    <a:lnTo>
                      <a:pt x="114" y="100"/>
                    </a:lnTo>
                    <a:lnTo>
                      <a:pt x="120" y="92"/>
                    </a:lnTo>
                    <a:lnTo>
                      <a:pt x="110" y="85"/>
                    </a:lnTo>
                    <a:lnTo>
                      <a:pt x="97" y="74"/>
                    </a:lnTo>
                    <a:lnTo>
                      <a:pt x="81" y="62"/>
                    </a:lnTo>
                    <a:lnTo>
                      <a:pt x="65" y="49"/>
                    </a:lnTo>
                    <a:lnTo>
                      <a:pt x="48" y="35"/>
                    </a:lnTo>
                    <a:lnTo>
                      <a:pt x="32" y="23"/>
                    </a:lnTo>
                    <a:lnTo>
                      <a:pt x="17" y="11"/>
                    </a:lnTo>
                    <a:lnTo>
                      <a:pt x="5"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02" name="Freeform 804"/>
              <p:cNvSpPr>
                <a:spLocks/>
              </p:cNvSpPr>
              <p:nvPr/>
            </p:nvSpPr>
            <p:spPr bwMode="auto">
              <a:xfrm>
                <a:off x="3297" y="3993"/>
                <a:ext cx="35" cy="18"/>
              </a:xfrm>
              <a:custGeom>
                <a:avLst/>
                <a:gdLst>
                  <a:gd name="T0" fmla="*/ 0 w 104"/>
                  <a:gd name="T1" fmla="*/ 0 h 54"/>
                  <a:gd name="T2" fmla="*/ 0 w 104"/>
                  <a:gd name="T3" fmla="*/ 0 h 54"/>
                  <a:gd name="T4" fmla="*/ 0 w 104"/>
                  <a:gd name="T5" fmla="*/ 0 h 54"/>
                  <a:gd name="T6" fmla="*/ 0 w 104"/>
                  <a:gd name="T7" fmla="*/ 0 h 54"/>
                  <a:gd name="T8" fmla="*/ 0 w 104"/>
                  <a:gd name="T9" fmla="*/ 0 h 54"/>
                  <a:gd name="T10" fmla="*/ 0 w 104"/>
                  <a:gd name="T11" fmla="*/ 0 h 54"/>
                  <a:gd name="T12" fmla="*/ 0 w 104"/>
                  <a:gd name="T13" fmla="*/ 0 h 54"/>
                  <a:gd name="T14" fmla="*/ 0 w 104"/>
                  <a:gd name="T15" fmla="*/ 0 h 54"/>
                  <a:gd name="T16" fmla="*/ 0 w 104"/>
                  <a:gd name="T17" fmla="*/ 0 h 54"/>
                  <a:gd name="T18" fmla="*/ 0 w 104"/>
                  <a:gd name="T19" fmla="*/ 0 h 54"/>
                  <a:gd name="T20" fmla="*/ 0 w 104"/>
                  <a:gd name="T21" fmla="*/ 0 h 54"/>
                  <a:gd name="T22" fmla="*/ 0 w 104"/>
                  <a:gd name="T23" fmla="*/ 0 h 54"/>
                  <a:gd name="T24" fmla="*/ 0 w 104"/>
                  <a:gd name="T25" fmla="*/ 0 h 54"/>
                  <a:gd name="T26" fmla="*/ 0 w 104"/>
                  <a:gd name="T27" fmla="*/ 0 h 54"/>
                  <a:gd name="T28" fmla="*/ 0 w 104"/>
                  <a:gd name="T29" fmla="*/ 0 h 54"/>
                  <a:gd name="T30" fmla="*/ 0 w 104"/>
                  <a:gd name="T31" fmla="*/ 0 h 54"/>
                  <a:gd name="T32" fmla="*/ 0 w 104"/>
                  <a:gd name="T33" fmla="*/ 0 h 54"/>
                  <a:gd name="T34" fmla="*/ 0 w 104"/>
                  <a:gd name="T35" fmla="*/ 0 h 54"/>
                  <a:gd name="T36" fmla="*/ 0 w 104"/>
                  <a:gd name="T37" fmla="*/ 0 h 54"/>
                  <a:gd name="T38" fmla="*/ 0 w 104"/>
                  <a:gd name="T39" fmla="*/ 0 h 54"/>
                  <a:gd name="T40" fmla="*/ 0 w 104"/>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4" h="54">
                    <a:moveTo>
                      <a:pt x="0" y="8"/>
                    </a:moveTo>
                    <a:lnTo>
                      <a:pt x="0" y="8"/>
                    </a:lnTo>
                    <a:lnTo>
                      <a:pt x="8" y="12"/>
                    </a:lnTo>
                    <a:lnTo>
                      <a:pt x="20" y="14"/>
                    </a:lnTo>
                    <a:lnTo>
                      <a:pt x="32" y="18"/>
                    </a:lnTo>
                    <a:lnTo>
                      <a:pt x="46" y="22"/>
                    </a:lnTo>
                    <a:lnTo>
                      <a:pt x="59" y="29"/>
                    </a:lnTo>
                    <a:lnTo>
                      <a:pt x="72" y="36"/>
                    </a:lnTo>
                    <a:lnTo>
                      <a:pt x="85" y="44"/>
                    </a:lnTo>
                    <a:lnTo>
                      <a:pt x="99" y="54"/>
                    </a:lnTo>
                    <a:lnTo>
                      <a:pt x="104" y="48"/>
                    </a:lnTo>
                    <a:lnTo>
                      <a:pt x="91" y="36"/>
                    </a:lnTo>
                    <a:lnTo>
                      <a:pt x="78" y="28"/>
                    </a:lnTo>
                    <a:lnTo>
                      <a:pt x="62" y="21"/>
                    </a:lnTo>
                    <a:lnTo>
                      <a:pt x="49" y="14"/>
                    </a:lnTo>
                    <a:lnTo>
                      <a:pt x="35" y="10"/>
                    </a:lnTo>
                    <a:lnTo>
                      <a:pt x="23" y="6"/>
                    </a:lnTo>
                    <a:lnTo>
                      <a:pt x="11" y="4"/>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03" name="Freeform 805"/>
              <p:cNvSpPr>
                <a:spLocks/>
              </p:cNvSpPr>
              <p:nvPr/>
            </p:nvSpPr>
            <p:spPr bwMode="auto">
              <a:xfrm>
                <a:off x="3216" y="3971"/>
                <a:ext cx="82" cy="25"/>
              </a:xfrm>
              <a:custGeom>
                <a:avLst/>
                <a:gdLst>
                  <a:gd name="T0" fmla="*/ 0 w 248"/>
                  <a:gd name="T1" fmla="*/ 0 h 76"/>
                  <a:gd name="T2" fmla="*/ 0 w 248"/>
                  <a:gd name="T3" fmla="*/ 0 h 76"/>
                  <a:gd name="T4" fmla="*/ 0 w 248"/>
                  <a:gd name="T5" fmla="*/ 0 h 76"/>
                  <a:gd name="T6" fmla="*/ 0 w 248"/>
                  <a:gd name="T7" fmla="*/ 0 h 76"/>
                  <a:gd name="T8" fmla="*/ 0 w 248"/>
                  <a:gd name="T9" fmla="*/ 0 h 76"/>
                  <a:gd name="T10" fmla="*/ 0 w 248"/>
                  <a:gd name="T11" fmla="*/ 0 h 76"/>
                  <a:gd name="T12" fmla="*/ 0 w 248"/>
                  <a:gd name="T13" fmla="*/ 0 h 76"/>
                  <a:gd name="T14" fmla="*/ 0 w 248"/>
                  <a:gd name="T15" fmla="*/ 0 h 76"/>
                  <a:gd name="T16" fmla="*/ 0 w 248"/>
                  <a:gd name="T17" fmla="*/ 0 h 76"/>
                  <a:gd name="T18" fmla="*/ 0 w 248"/>
                  <a:gd name="T19" fmla="*/ 0 h 76"/>
                  <a:gd name="T20" fmla="*/ 0 w 248"/>
                  <a:gd name="T21" fmla="*/ 0 h 76"/>
                  <a:gd name="T22" fmla="*/ 0 w 248"/>
                  <a:gd name="T23" fmla="*/ 0 h 76"/>
                  <a:gd name="T24" fmla="*/ 0 w 248"/>
                  <a:gd name="T25" fmla="*/ 0 h 76"/>
                  <a:gd name="T26" fmla="*/ 0 w 248"/>
                  <a:gd name="T27" fmla="*/ 0 h 76"/>
                  <a:gd name="T28" fmla="*/ 0 w 248"/>
                  <a:gd name="T29" fmla="*/ 0 h 76"/>
                  <a:gd name="T30" fmla="*/ 0 w 248"/>
                  <a:gd name="T31" fmla="*/ 0 h 76"/>
                  <a:gd name="T32" fmla="*/ 0 w 248"/>
                  <a:gd name="T33" fmla="*/ 0 h 76"/>
                  <a:gd name="T34" fmla="*/ 0 w 248"/>
                  <a:gd name="T35" fmla="*/ 0 h 76"/>
                  <a:gd name="T36" fmla="*/ 0 w 248"/>
                  <a:gd name="T37" fmla="*/ 0 h 76"/>
                  <a:gd name="T38" fmla="*/ 0 w 248"/>
                  <a:gd name="T39" fmla="*/ 0 h 76"/>
                  <a:gd name="T40" fmla="*/ 0 w 248"/>
                  <a:gd name="T41" fmla="*/ 0 h 76"/>
                  <a:gd name="T42" fmla="*/ 0 w 248"/>
                  <a:gd name="T43" fmla="*/ 0 h 76"/>
                  <a:gd name="T44" fmla="*/ 0 w 248"/>
                  <a:gd name="T45" fmla="*/ 0 h 76"/>
                  <a:gd name="T46" fmla="*/ 0 w 248"/>
                  <a:gd name="T47" fmla="*/ 0 h 76"/>
                  <a:gd name="T48" fmla="*/ 0 w 248"/>
                  <a:gd name="T49" fmla="*/ 0 h 76"/>
                  <a:gd name="T50" fmla="*/ 0 w 248"/>
                  <a:gd name="T51" fmla="*/ 0 h 76"/>
                  <a:gd name="T52" fmla="*/ 0 w 248"/>
                  <a:gd name="T53" fmla="*/ 0 h 76"/>
                  <a:gd name="T54" fmla="*/ 0 w 248"/>
                  <a:gd name="T55" fmla="*/ 0 h 76"/>
                  <a:gd name="T56" fmla="*/ 0 w 248"/>
                  <a:gd name="T57" fmla="*/ 0 h 76"/>
                  <a:gd name="T58" fmla="*/ 0 w 248"/>
                  <a:gd name="T59" fmla="*/ 0 h 76"/>
                  <a:gd name="T60" fmla="*/ 0 w 248"/>
                  <a:gd name="T61" fmla="*/ 0 h 76"/>
                  <a:gd name="T62" fmla="*/ 0 w 248"/>
                  <a:gd name="T63" fmla="*/ 0 h 76"/>
                  <a:gd name="T64" fmla="*/ 0 w 248"/>
                  <a:gd name="T65" fmla="*/ 0 h 76"/>
                  <a:gd name="T66" fmla="*/ 0 w 248"/>
                  <a:gd name="T67" fmla="*/ 0 h 76"/>
                  <a:gd name="T68" fmla="*/ 0 w 248"/>
                  <a:gd name="T69" fmla="*/ 0 h 76"/>
                  <a:gd name="T70" fmla="*/ 0 w 248"/>
                  <a:gd name="T71" fmla="*/ 0 h 76"/>
                  <a:gd name="T72" fmla="*/ 0 w 248"/>
                  <a:gd name="T73" fmla="*/ 0 h 76"/>
                  <a:gd name="T74" fmla="*/ 0 w 248"/>
                  <a:gd name="T75" fmla="*/ 0 h 76"/>
                  <a:gd name="T76" fmla="*/ 0 w 248"/>
                  <a:gd name="T77" fmla="*/ 0 h 76"/>
                  <a:gd name="T78" fmla="*/ 0 w 248"/>
                  <a:gd name="T79" fmla="*/ 0 h 76"/>
                  <a:gd name="T80" fmla="*/ 0 w 248"/>
                  <a:gd name="T81" fmla="*/ 0 h 76"/>
                  <a:gd name="T82" fmla="*/ 0 w 248"/>
                  <a:gd name="T83" fmla="*/ 0 h 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48" h="76">
                    <a:moveTo>
                      <a:pt x="6" y="1"/>
                    </a:moveTo>
                    <a:lnTo>
                      <a:pt x="6" y="10"/>
                    </a:lnTo>
                    <a:lnTo>
                      <a:pt x="15" y="11"/>
                    </a:lnTo>
                    <a:lnTo>
                      <a:pt x="25" y="12"/>
                    </a:lnTo>
                    <a:lnTo>
                      <a:pt x="40" y="15"/>
                    </a:lnTo>
                    <a:lnTo>
                      <a:pt x="54" y="19"/>
                    </a:lnTo>
                    <a:lnTo>
                      <a:pt x="72" y="23"/>
                    </a:lnTo>
                    <a:lnTo>
                      <a:pt x="91" y="28"/>
                    </a:lnTo>
                    <a:lnTo>
                      <a:pt x="110" y="34"/>
                    </a:lnTo>
                    <a:lnTo>
                      <a:pt x="130" y="39"/>
                    </a:lnTo>
                    <a:lnTo>
                      <a:pt x="149" y="45"/>
                    </a:lnTo>
                    <a:lnTo>
                      <a:pt x="168" y="51"/>
                    </a:lnTo>
                    <a:lnTo>
                      <a:pt x="185" y="57"/>
                    </a:lnTo>
                    <a:lnTo>
                      <a:pt x="203" y="62"/>
                    </a:lnTo>
                    <a:lnTo>
                      <a:pt x="217" y="66"/>
                    </a:lnTo>
                    <a:lnTo>
                      <a:pt x="229" y="70"/>
                    </a:lnTo>
                    <a:lnTo>
                      <a:pt x="239" y="73"/>
                    </a:lnTo>
                    <a:lnTo>
                      <a:pt x="245" y="76"/>
                    </a:lnTo>
                    <a:lnTo>
                      <a:pt x="248" y="68"/>
                    </a:lnTo>
                    <a:lnTo>
                      <a:pt x="242" y="65"/>
                    </a:lnTo>
                    <a:lnTo>
                      <a:pt x="232" y="62"/>
                    </a:lnTo>
                    <a:lnTo>
                      <a:pt x="220" y="58"/>
                    </a:lnTo>
                    <a:lnTo>
                      <a:pt x="205" y="54"/>
                    </a:lnTo>
                    <a:lnTo>
                      <a:pt x="188" y="49"/>
                    </a:lnTo>
                    <a:lnTo>
                      <a:pt x="171" y="43"/>
                    </a:lnTo>
                    <a:lnTo>
                      <a:pt x="152" y="37"/>
                    </a:lnTo>
                    <a:lnTo>
                      <a:pt x="133" y="31"/>
                    </a:lnTo>
                    <a:lnTo>
                      <a:pt x="112" y="26"/>
                    </a:lnTo>
                    <a:lnTo>
                      <a:pt x="94" y="20"/>
                    </a:lnTo>
                    <a:lnTo>
                      <a:pt x="75" y="15"/>
                    </a:lnTo>
                    <a:lnTo>
                      <a:pt x="57" y="11"/>
                    </a:lnTo>
                    <a:lnTo>
                      <a:pt x="40" y="7"/>
                    </a:lnTo>
                    <a:lnTo>
                      <a:pt x="25" y="4"/>
                    </a:lnTo>
                    <a:lnTo>
                      <a:pt x="15" y="3"/>
                    </a:lnTo>
                    <a:lnTo>
                      <a:pt x="6" y="1"/>
                    </a:lnTo>
                    <a:lnTo>
                      <a:pt x="6" y="10"/>
                    </a:lnTo>
                    <a:lnTo>
                      <a:pt x="6" y="0"/>
                    </a:lnTo>
                    <a:lnTo>
                      <a:pt x="2" y="1"/>
                    </a:lnTo>
                    <a:lnTo>
                      <a:pt x="0" y="6"/>
                    </a:lnTo>
                    <a:lnTo>
                      <a:pt x="2" y="10"/>
                    </a:lnTo>
                    <a:lnTo>
                      <a:pt x="6" y="11"/>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04" name="Freeform 806"/>
              <p:cNvSpPr>
                <a:spLocks/>
              </p:cNvSpPr>
              <p:nvPr/>
            </p:nvSpPr>
            <p:spPr bwMode="auto">
              <a:xfrm>
                <a:off x="3218" y="3971"/>
                <a:ext cx="76" cy="10"/>
              </a:xfrm>
              <a:custGeom>
                <a:avLst/>
                <a:gdLst>
                  <a:gd name="T0" fmla="*/ 0 w 230"/>
                  <a:gd name="T1" fmla="*/ 0 h 31"/>
                  <a:gd name="T2" fmla="*/ 0 w 230"/>
                  <a:gd name="T3" fmla="*/ 0 h 31"/>
                  <a:gd name="T4" fmla="*/ 0 w 230"/>
                  <a:gd name="T5" fmla="*/ 0 h 31"/>
                  <a:gd name="T6" fmla="*/ 0 w 230"/>
                  <a:gd name="T7" fmla="*/ 0 h 31"/>
                  <a:gd name="T8" fmla="*/ 0 w 230"/>
                  <a:gd name="T9" fmla="*/ 0 h 31"/>
                  <a:gd name="T10" fmla="*/ 0 w 230"/>
                  <a:gd name="T11" fmla="*/ 0 h 31"/>
                  <a:gd name="T12" fmla="*/ 0 w 230"/>
                  <a:gd name="T13" fmla="*/ 0 h 31"/>
                  <a:gd name="T14" fmla="*/ 0 w 230"/>
                  <a:gd name="T15" fmla="*/ 0 h 31"/>
                  <a:gd name="T16" fmla="*/ 0 w 230"/>
                  <a:gd name="T17" fmla="*/ 0 h 31"/>
                  <a:gd name="T18" fmla="*/ 0 w 230"/>
                  <a:gd name="T19" fmla="*/ 0 h 31"/>
                  <a:gd name="T20" fmla="*/ 0 w 230"/>
                  <a:gd name="T21" fmla="*/ 0 h 31"/>
                  <a:gd name="T22" fmla="*/ 0 w 230"/>
                  <a:gd name="T23" fmla="*/ 0 h 31"/>
                  <a:gd name="T24" fmla="*/ 0 w 230"/>
                  <a:gd name="T25" fmla="*/ 0 h 31"/>
                  <a:gd name="T26" fmla="*/ 0 w 230"/>
                  <a:gd name="T27" fmla="*/ 0 h 31"/>
                  <a:gd name="T28" fmla="*/ 0 w 230"/>
                  <a:gd name="T29" fmla="*/ 0 h 31"/>
                  <a:gd name="T30" fmla="*/ 0 w 230"/>
                  <a:gd name="T31" fmla="*/ 0 h 31"/>
                  <a:gd name="T32" fmla="*/ 0 w 230"/>
                  <a:gd name="T33" fmla="*/ 0 h 31"/>
                  <a:gd name="T34" fmla="*/ 0 w 230"/>
                  <a:gd name="T35" fmla="*/ 0 h 31"/>
                  <a:gd name="T36" fmla="*/ 0 w 230"/>
                  <a:gd name="T37" fmla="*/ 0 h 31"/>
                  <a:gd name="T38" fmla="*/ 0 w 230"/>
                  <a:gd name="T39" fmla="*/ 0 h 31"/>
                  <a:gd name="T40" fmla="*/ 0 w 230"/>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30" h="31">
                    <a:moveTo>
                      <a:pt x="230" y="22"/>
                    </a:moveTo>
                    <a:lnTo>
                      <a:pt x="230" y="22"/>
                    </a:lnTo>
                    <a:lnTo>
                      <a:pt x="215" y="21"/>
                    </a:lnTo>
                    <a:lnTo>
                      <a:pt x="195" y="21"/>
                    </a:lnTo>
                    <a:lnTo>
                      <a:pt x="170" y="18"/>
                    </a:lnTo>
                    <a:lnTo>
                      <a:pt x="141" y="15"/>
                    </a:lnTo>
                    <a:lnTo>
                      <a:pt x="111" y="11"/>
                    </a:lnTo>
                    <a:lnTo>
                      <a:pt x="76" y="7"/>
                    </a:lnTo>
                    <a:lnTo>
                      <a:pt x="40" y="3"/>
                    </a:lnTo>
                    <a:lnTo>
                      <a:pt x="0" y="0"/>
                    </a:lnTo>
                    <a:lnTo>
                      <a:pt x="0" y="9"/>
                    </a:lnTo>
                    <a:lnTo>
                      <a:pt x="40" y="11"/>
                    </a:lnTo>
                    <a:lnTo>
                      <a:pt x="76" y="15"/>
                    </a:lnTo>
                    <a:lnTo>
                      <a:pt x="111" y="19"/>
                    </a:lnTo>
                    <a:lnTo>
                      <a:pt x="141" y="23"/>
                    </a:lnTo>
                    <a:lnTo>
                      <a:pt x="170" y="26"/>
                    </a:lnTo>
                    <a:lnTo>
                      <a:pt x="195" y="29"/>
                    </a:lnTo>
                    <a:lnTo>
                      <a:pt x="215" y="31"/>
                    </a:lnTo>
                    <a:lnTo>
                      <a:pt x="230" y="30"/>
                    </a:lnTo>
                    <a:lnTo>
                      <a:pt x="23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05" name="Freeform 807"/>
              <p:cNvSpPr>
                <a:spLocks/>
              </p:cNvSpPr>
              <p:nvPr/>
            </p:nvSpPr>
            <p:spPr bwMode="auto">
              <a:xfrm>
                <a:off x="3294" y="3974"/>
                <a:ext cx="39" cy="7"/>
              </a:xfrm>
              <a:custGeom>
                <a:avLst/>
                <a:gdLst>
                  <a:gd name="T0" fmla="*/ 0 w 116"/>
                  <a:gd name="T1" fmla="*/ 0 h 20"/>
                  <a:gd name="T2" fmla="*/ 0 w 116"/>
                  <a:gd name="T3" fmla="*/ 0 h 20"/>
                  <a:gd name="T4" fmla="*/ 0 w 116"/>
                  <a:gd name="T5" fmla="*/ 0 h 20"/>
                  <a:gd name="T6" fmla="*/ 0 w 116"/>
                  <a:gd name="T7" fmla="*/ 0 h 20"/>
                  <a:gd name="T8" fmla="*/ 0 w 116"/>
                  <a:gd name="T9" fmla="*/ 0 h 20"/>
                  <a:gd name="T10" fmla="*/ 0 w 116"/>
                  <a:gd name="T11" fmla="*/ 0 h 20"/>
                  <a:gd name="T12" fmla="*/ 0 w 116"/>
                  <a:gd name="T13" fmla="*/ 0 h 20"/>
                  <a:gd name="T14" fmla="*/ 0 w 116"/>
                  <a:gd name="T15" fmla="*/ 0 h 20"/>
                  <a:gd name="T16" fmla="*/ 0 w 116"/>
                  <a:gd name="T17" fmla="*/ 0 h 20"/>
                  <a:gd name="T18" fmla="*/ 0 w 116"/>
                  <a:gd name="T19" fmla="*/ 0 h 20"/>
                  <a:gd name="T20" fmla="*/ 0 w 116"/>
                  <a:gd name="T21" fmla="*/ 0 h 20"/>
                  <a:gd name="T22" fmla="*/ 0 w 116"/>
                  <a:gd name="T23" fmla="*/ 0 h 20"/>
                  <a:gd name="T24" fmla="*/ 0 w 116"/>
                  <a:gd name="T25" fmla="*/ 0 h 20"/>
                  <a:gd name="T26" fmla="*/ 0 w 116"/>
                  <a:gd name="T27" fmla="*/ 0 h 20"/>
                  <a:gd name="T28" fmla="*/ 0 w 116"/>
                  <a:gd name="T29" fmla="*/ 0 h 20"/>
                  <a:gd name="T30" fmla="*/ 0 w 116"/>
                  <a:gd name="T31" fmla="*/ 0 h 20"/>
                  <a:gd name="T32" fmla="*/ 0 w 116"/>
                  <a:gd name="T33" fmla="*/ 0 h 20"/>
                  <a:gd name="T34" fmla="*/ 0 w 116"/>
                  <a:gd name="T35" fmla="*/ 0 h 20"/>
                  <a:gd name="T36" fmla="*/ 0 w 116"/>
                  <a:gd name="T37" fmla="*/ 0 h 20"/>
                  <a:gd name="T38" fmla="*/ 0 w 116"/>
                  <a:gd name="T39" fmla="*/ 0 h 20"/>
                  <a:gd name="T40" fmla="*/ 0 w 116"/>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6" h="20">
                    <a:moveTo>
                      <a:pt x="115" y="3"/>
                    </a:moveTo>
                    <a:lnTo>
                      <a:pt x="116" y="3"/>
                    </a:lnTo>
                    <a:lnTo>
                      <a:pt x="108" y="0"/>
                    </a:lnTo>
                    <a:lnTo>
                      <a:pt x="96" y="1"/>
                    </a:lnTo>
                    <a:lnTo>
                      <a:pt x="81" y="3"/>
                    </a:lnTo>
                    <a:lnTo>
                      <a:pt x="65" y="5"/>
                    </a:lnTo>
                    <a:lnTo>
                      <a:pt x="48" y="7"/>
                    </a:lnTo>
                    <a:lnTo>
                      <a:pt x="30" y="9"/>
                    </a:lnTo>
                    <a:lnTo>
                      <a:pt x="15" y="11"/>
                    </a:lnTo>
                    <a:lnTo>
                      <a:pt x="0" y="12"/>
                    </a:lnTo>
                    <a:lnTo>
                      <a:pt x="0" y="20"/>
                    </a:lnTo>
                    <a:lnTo>
                      <a:pt x="15" y="19"/>
                    </a:lnTo>
                    <a:lnTo>
                      <a:pt x="30" y="17"/>
                    </a:lnTo>
                    <a:lnTo>
                      <a:pt x="48" y="15"/>
                    </a:lnTo>
                    <a:lnTo>
                      <a:pt x="65" y="13"/>
                    </a:lnTo>
                    <a:lnTo>
                      <a:pt x="81" y="11"/>
                    </a:lnTo>
                    <a:lnTo>
                      <a:pt x="96" y="12"/>
                    </a:lnTo>
                    <a:lnTo>
                      <a:pt x="108" y="11"/>
                    </a:lnTo>
                    <a:lnTo>
                      <a:pt x="113" y="11"/>
                    </a:lnTo>
                    <a:lnTo>
                      <a:pt x="115" y="11"/>
                    </a:lnTo>
                    <a:lnTo>
                      <a:pt x="115"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06" name="Freeform 808"/>
              <p:cNvSpPr>
                <a:spLocks/>
              </p:cNvSpPr>
              <p:nvPr/>
            </p:nvSpPr>
            <p:spPr bwMode="auto">
              <a:xfrm>
                <a:off x="3333" y="3975"/>
                <a:ext cx="12" cy="12"/>
              </a:xfrm>
              <a:custGeom>
                <a:avLst/>
                <a:gdLst>
                  <a:gd name="T0" fmla="*/ 0 w 38"/>
                  <a:gd name="T1" fmla="*/ 0 h 35"/>
                  <a:gd name="T2" fmla="*/ 0 w 38"/>
                  <a:gd name="T3" fmla="*/ 0 h 35"/>
                  <a:gd name="T4" fmla="*/ 0 w 38"/>
                  <a:gd name="T5" fmla="*/ 0 h 35"/>
                  <a:gd name="T6" fmla="*/ 0 w 38"/>
                  <a:gd name="T7" fmla="*/ 0 h 35"/>
                  <a:gd name="T8" fmla="*/ 0 w 38"/>
                  <a:gd name="T9" fmla="*/ 0 h 35"/>
                  <a:gd name="T10" fmla="*/ 0 w 38"/>
                  <a:gd name="T11" fmla="*/ 0 h 35"/>
                  <a:gd name="T12" fmla="*/ 0 w 38"/>
                  <a:gd name="T13" fmla="*/ 0 h 35"/>
                  <a:gd name="T14" fmla="*/ 0 w 38"/>
                  <a:gd name="T15" fmla="*/ 0 h 35"/>
                  <a:gd name="T16" fmla="*/ 0 w 38"/>
                  <a:gd name="T17" fmla="*/ 0 h 35"/>
                  <a:gd name="T18" fmla="*/ 0 w 38"/>
                  <a:gd name="T19" fmla="*/ 0 h 35"/>
                  <a:gd name="T20" fmla="*/ 0 w 38"/>
                  <a:gd name="T21" fmla="*/ 0 h 35"/>
                  <a:gd name="T22" fmla="*/ 0 w 38"/>
                  <a:gd name="T23" fmla="*/ 0 h 35"/>
                  <a:gd name="T24" fmla="*/ 0 w 38"/>
                  <a:gd name="T25" fmla="*/ 0 h 35"/>
                  <a:gd name="T26" fmla="*/ 0 w 38"/>
                  <a:gd name="T27" fmla="*/ 0 h 35"/>
                  <a:gd name="T28" fmla="*/ 0 w 38"/>
                  <a:gd name="T29" fmla="*/ 0 h 35"/>
                  <a:gd name="T30" fmla="*/ 0 w 38"/>
                  <a:gd name="T31" fmla="*/ 0 h 35"/>
                  <a:gd name="T32" fmla="*/ 0 w 38"/>
                  <a:gd name="T33" fmla="*/ 0 h 35"/>
                  <a:gd name="T34" fmla="*/ 0 w 38"/>
                  <a:gd name="T35" fmla="*/ 0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8" h="35">
                    <a:moveTo>
                      <a:pt x="32" y="27"/>
                    </a:moveTo>
                    <a:lnTo>
                      <a:pt x="38" y="29"/>
                    </a:lnTo>
                    <a:lnTo>
                      <a:pt x="33" y="21"/>
                    </a:lnTo>
                    <a:lnTo>
                      <a:pt x="23" y="12"/>
                    </a:lnTo>
                    <a:lnTo>
                      <a:pt x="11" y="4"/>
                    </a:lnTo>
                    <a:lnTo>
                      <a:pt x="0" y="0"/>
                    </a:lnTo>
                    <a:lnTo>
                      <a:pt x="0" y="8"/>
                    </a:lnTo>
                    <a:lnTo>
                      <a:pt x="9" y="12"/>
                    </a:lnTo>
                    <a:lnTo>
                      <a:pt x="17" y="17"/>
                    </a:lnTo>
                    <a:lnTo>
                      <a:pt x="25" y="27"/>
                    </a:lnTo>
                    <a:lnTo>
                      <a:pt x="29" y="32"/>
                    </a:lnTo>
                    <a:lnTo>
                      <a:pt x="35" y="35"/>
                    </a:lnTo>
                    <a:lnTo>
                      <a:pt x="29" y="32"/>
                    </a:lnTo>
                    <a:lnTo>
                      <a:pt x="32" y="35"/>
                    </a:lnTo>
                    <a:lnTo>
                      <a:pt x="35" y="35"/>
                    </a:lnTo>
                    <a:lnTo>
                      <a:pt x="38" y="33"/>
                    </a:lnTo>
                    <a:lnTo>
                      <a:pt x="38" y="29"/>
                    </a:lnTo>
                    <a:lnTo>
                      <a:pt x="32"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07" name="Freeform 809"/>
              <p:cNvSpPr>
                <a:spLocks/>
              </p:cNvSpPr>
              <p:nvPr/>
            </p:nvSpPr>
            <p:spPr bwMode="auto">
              <a:xfrm>
                <a:off x="3343" y="3982"/>
                <a:ext cx="16" cy="5"/>
              </a:xfrm>
              <a:custGeom>
                <a:avLst/>
                <a:gdLst>
                  <a:gd name="T0" fmla="*/ 0 w 46"/>
                  <a:gd name="T1" fmla="*/ 0 h 14"/>
                  <a:gd name="T2" fmla="*/ 0 w 46"/>
                  <a:gd name="T3" fmla="*/ 0 h 14"/>
                  <a:gd name="T4" fmla="*/ 0 w 46"/>
                  <a:gd name="T5" fmla="*/ 0 h 14"/>
                  <a:gd name="T6" fmla="*/ 0 w 46"/>
                  <a:gd name="T7" fmla="*/ 0 h 14"/>
                  <a:gd name="T8" fmla="*/ 0 w 46"/>
                  <a:gd name="T9" fmla="*/ 0 h 14"/>
                  <a:gd name="T10" fmla="*/ 0 w 46"/>
                  <a:gd name="T11" fmla="*/ 0 h 14"/>
                  <a:gd name="T12" fmla="*/ 0 w 46"/>
                  <a:gd name="T13" fmla="*/ 0 h 14"/>
                  <a:gd name="T14" fmla="*/ 0 w 46"/>
                  <a:gd name="T15" fmla="*/ 0 h 14"/>
                  <a:gd name="T16" fmla="*/ 0 w 46"/>
                  <a:gd name="T17" fmla="*/ 0 h 14"/>
                  <a:gd name="T18" fmla="*/ 0 w 46"/>
                  <a:gd name="T19" fmla="*/ 0 h 14"/>
                  <a:gd name="T20" fmla="*/ 0 w 46"/>
                  <a:gd name="T21" fmla="*/ 0 h 14"/>
                  <a:gd name="T22" fmla="*/ 0 w 46"/>
                  <a:gd name="T23" fmla="*/ 0 h 14"/>
                  <a:gd name="T24" fmla="*/ 0 w 46"/>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14">
                    <a:moveTo>
                      <a:pt x="46" y="7"/>
                    </a:moveTo>
                    <a:lnTo>
                      <a:pt x="45" y="7"/>
                    </a:lnTo>
                    <a:lnTo>
                      <a:pt x="35" y="3"/>
                    </a:lnTo>
                    <a:lnTo>
                      <a:pt x="25" y="0"/>
                    </a:lnTo>
                    <a:lnTo>
                      <a:pt x="13" y="3"/>
                    </a:lnTo>
                    <a:lnTo>
                      <a:pt x="0" y="6"/>
                    </a:lnTo>
                    <a:lnTo>
                      <a:pt x="3" y="14"/>
                    </a:lnTo>
                    <a:lnTo>
                      <a:pt x="13" y="11"/>
                    </a:lnTo>
                    <a:lnTo>
                      <a:pt x="25" y="11"/>
                    </a:lnTo>
                    <a:lnTo>
                      <a:pt x="35" y="11"/>
                    </a:lnTo>
                    <a:lnTo>
                      <a:pt x="39" y="12"/>
                    </a:lnTo>
                    <a:lnTo>
                      <a:pt x="38" y="12"/>
                    </a:lnTo>
                    <a:lnTo>
                      <a:pt x="4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08" name="Freeform 810"/>
              <p:cNvSpPr>
                <a:spLocks/>
              </p:cNvSpPr>
              <p:nvPr/>
            </p:nvSpPr>
            <p:spPr bwMode="auto">
              <a:xfrm>
                <a:off x="3356" y="3985"/>
                <a:ext cx="22" cy="28"/>
              </a:xfrm>
              <a:custGeom>
                <a:avLst/>
                <a:gdLst>
                  <a:gd name="T0" fmla="*/ 0 w 66"/>
                  <a:gd name="T1" fmla="*/ 0 h 84"/>
                  <a:gd name="T2" fmla="*/ 0 w 66"/>
                  <a:gd name="T3" fmla="*/ 0 h 84"/>
                  <a:gd name="T4" fmla="*/ 0 w 66"/>
                  <a:gd name="T5" fmla="*/ 0 h 84"/>
                  <a:gd name="T6" fmla="*/ 0 w 66"/>
                  <a:gd name="T7" fmla="*/ 0 h 84"/>
                  <a:gd name="T8" fmla="*/ 0 w 66"/>
                  <a:gd name="T9" fmla="*/ 0 h 84"/>
                  <a:gd name="T10" fmla="*/ 0 w 66"/>
                  <a:gd name="T11" fmla="*/ 0 h 84"/>
                  <a:gd name="T12" fmla="*/ 0 w 66"/>
                  <a:gd name="T13" fmla="*/ 0 h 84"/>
                  <a:gd name="T14" fmla="*/ 0 w 66"/>
                  <a:gd name="T15" fmla="*/ 0 h 84"/>
                  <a:gd name="T16" fmla="*/ 0 w 66"/>
                  <a:gd name="T17" fmla="*/ 0 h 84"/>
                  <a:gd name="T18" fmla="*/ 0 w 66"/>
                  <a:gd name="T19" fmla="*/ 0 h 84"/>
                  <a:gd name="T20" fmla="*/ 0 w 66"/>
                  <a:gd name="T21" fmla="*/ 0 h 84"/>
                  <a:gd name="T22" fmla="*/ 0 w 66"/>
                  <a:gd name="T23" fmla="*/ 0 h 84"/>
                  <a:gd name="T24" fmla="*/ 0 w 66"/>
                  <a:gd name="T25" fmla="*/ 0 h 84"/>
                  <a:gd name="T26" fmla="*/ 0 w 66"/>
                  <a:gd name="T27" fmla="*/ 0 h 84"/>
                  <a:gd name="T28" fmla="*/ 0 w 66"/>
                  <a:gd name="T29" fmla="*/ 0 h 84"/>
                  <a:gd name="T30" fmla="*/ 0 w 66"/>
                  <a:gd name="T31" fmla="*/ 0 h 84"/>
                  <a:gd name="T32" fmla="*/ 0 w 66"/>
                  <a:gd name="T33" fmla="*/ 0 h 84"/>
                  <a:gd name="T34" fmla="*/ 0 w 66"/>
                  <a:gd name="T35" fmla="*/ 0 h 84"/>
                  <a:gd name="T36" fmla="*/ 0 w 66"/>
                  <a:gd name="T37" fmla="*/ 0 h 84"/>
                  <a:gd name="T38" fmla="*/ 0 w 66"/>
                  <a:gd name="T39" fmla="*/ 0 h 84"/>
                  <a:gd name="T40" fmla="*/ 0 w 66"/>
                  <a:gd name="T41" fmla="*/ 0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84">
                    <a:moveTo>
                      <a:pt x="66" y="84"/>
                    </a:moveTo>
                    <a:lnTo>
                      <a:pt x="66" y="84"/>
                    </a:lnTo>
                    <a:lnTo>
                      <a:pt x="64" y="77"/>
                    </a:lnTo>
                    <a:lnTo>
                      <a:pt x="58" y="66"/>
                    </a:lnTo>
                    <a:lnTo>
                      <a:pt x="49" y="54"/>
                    </a:lnTo>
                    <a:lnTo>
                      <a:pt x="39" y="40"/>
                    </a:lnTo>
                    <a:lnTo>
                      <a:pt x="29" y="27"/>
                    </a:lnTo>
                    <a:lnTo>
                      <a:pt x="18" y="15"/>
                    </a:lnTo>
                    <a:lnTo>
                      <a:pt x="13" y="5"/>
                    </a:lnTo>
                    <a:lnTo>
                      <a:pt x="8" y="0"/>
                    </a:lnTo>
                    <a:lnTo>
                      <a:pt x="0" y="5"/>
                    </a:lnTo>
                    <a:lnTo>
                      <a:pt x="4" y="11"/>
                    </a:lnTo>
                    <a:lnTo>
                      <a:pt x="10" y="20"/>
                    </a:lnTo>
                    <a:lnTo>
                      <a:pt x="20" y="32"/>
                    </a:lnTo>
                    <a:lnTo>
                      <a:pt x="30" y="46"/>
                    </a:lnTo>
                    <a:lnTo>
                      <a:pt x="40" y="59"/>
                    </a:lnTo>
                    <a:lnTo>
                      <a:pt x="49" y="71"/>
                    </a:lnTo>
                    <a:lnTo>
                      <a:pt x="55" y="80"/>
                    </a:lnTo>
                    <a:lnTo>
                      <a:pt x="58" y="84"/>
                    </a:lnTo>
                    <a:lnTo>
                      <a:pt x="66"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09" name="Freeform 811"/>
              <p:cNvSpPr>
                <a:spLocks/>
              </p:cNvSpPr>
              <p:nvPr/>
            </p:nvSpPr>
            <p:spPr bwMode="auto">
              <a:xfrm>
                <a:off x="3375" y="4013"/>
                <a:ext cx="4" cy="20"/>
              </a:xfrm>
              <a:custGeom>
                <a:avLst/>
                <a:gdLst>
                  <a:gd name="T0" fmla="*/ 0 w 11"/>
                  <a:gd name="T1" fmla="*/ 0 h 62"/>
                  <a:gd name="T2" fmla="*/ 0 w 11"/>
                  <a:gd name="T3" fmla="*/ 0 h 62"/>
                  <a:gd name="T4" fmla="*/ 0 w 11"/>
                  <a:gd name="T5" fmla="*/ 0 h 62"/>
                  <a:gd name="T6" fmla="*/ 0 w 11"/>
                  <a:gd name="T7" fmla="*/ 0 h 62"/>
                  <a:gd name="T8" fmla="*/ 0 w 11"/>
                  <a:gd name="T9" fmla="*/ 0 h 62"/>
                  <a:gd name="T10" fmla="*/ 0 w 11"/>
                  <a:gd name="T11" fmla="*/ 0 h 62"/>
                  <a:gd name="T12" fmla="*/ 0 w 11"/>
                  <a:gd name="T13" fmla="*/ 0 h 62"/>
                  <a:gd name="T14" fmla="*/ 0 w 11"/>
                  <a:gd name="T15" fmla="*/ 0 h 62"/>
                  <a:gd name="T16" fmla="*/ 0 w 11"/>
                  <a:gd name="T17" fmla="*/ 0 h 62"/>
                  <a:gd name="T18" fmla="*/ 0 w 11"/>
                  <a:gd name="T19" fmla="*/ 0 h 62"/>
                  <a:gd name="T20" fmla="*/ 0 w 11"/>
                  <a:gd name="T21" fmla="*/ 0 h 62"/>
                  <a:gd name="T22" fmla="*/ 0 w 11"/>
                  <a:gd name="T23" fmla="*/ 0 h 62"/>
                  <a:gd name="T24" fmla="*/ 0 w 11"/>
                  <a:gd name="T25" fmla="*/ 0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62">
                    <a:moveTo>
                      <a:pt x="8" y="62"/>
                    </a:moveTo>
                    <a:lnTo>
                      <a:pt x="8" y="62"/>
                    </a:lnTo>
                    <a:lnTo>
                      <a:pt x="11" y="49"/>
                    </a:lnTo>
                    <a:lnTo>
                      <a:pt x="11" y="31"/>
                    </a:lnTo>
                    <a:lnTo>
                      <a:pt x="11" y="12"/>
                    </a:lnTo>
                    <a:lnTo>
                      <a:pt x="8" y="0"/>
                    </a:lnTo>
                    <a:lnTo>
                      <a:pt x="0" y="0"/>
                    </a:lnTo>
                    <a:lnTo>
                      <a:pt x="0" y="12"/>
                    </a:lnTo>
                    <a:lnTo>
                      <a:pt x="0" y="31"/>
                    </a:lnTo>
                    <a:lnTo>
                      <a:pt x="0" y="49"/>
                    </a:lnTo>
                    <a:lnTo>
                      <a:pt x="0" y="59"/>
                    </a:lnTo>
                    <a:lnTo>
                      <a:pt x="8"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10" name="Freeform 812"/>
              <p:cNvSpPr>
                <a:spLocks/>
              </p:cNvSpPr>
              <p:nvPr/>
            </p:nvSpPr>
            <p:spPr bwMode="auto">
              <a:xfrm>
                <a:off x="3367" y="4032"/>
                <a:ext cx="11" cy="11"/>
              </a:xfrm>
              <a:custGeom>
                <a:avLst/>
                <a:gdLst>
                  <a:gd name="T0" fmla="*/ 0 w 32"/>
                  <a:gd name="T1" fmla="*/ 0 h 31"/>
                  <a:gd name="T2" fmla="*/ 0 w 32"/>
                  <a:gd name="T3" fmla="*/ 0 h 31"/>
                  <a:gd name="T4" fmla="*/ 0 w 32"/>
                  <a:gd name="T5" fmla="*/ 0 h 31"/>
                  <a:gd name="T6" fmla="*/ 0 w 32"/>
                  <a:gd name="T7" fmla="*/ 0 h 31"/>
                  <a:gd name="T8" fmla="*/ 0 w 32"/>
                  <a:gd name="T9" fmla="*/ 0 h 31"/>
                  <a:gd name="T10" fmla="*/ 0 w 32"/>
                  <a:gd name="T11" fmla="*/ 0 h 31"/>
                  <a:gd name="T12" fmla="*/ 0 w 32"/>
                  <a:gd name="T13" fmla="*/ 0 h 31"/>
                  <a:gd name="T14" fmla="*/ 0 w 32"/>
                  <a:gd name="T15" fmla="*/ 0 h 31"/>
                  <a:gd name="T16" fmla="*/ 0 w 32"/>
                  <a:gd name="T17" fmla="*/ 0 h 31"/>
                  <a:gd name="T18" fmla="*/ 0 w 32"/>
                  <a:gd name="T19" fmla="*/ 0 h 31"/>
                  <a:gd name="T20" fmla="*/ 0 w 32"/>
                  <a:gd name="T21" fmla="*/ 0 h 31"/>
                  <a:gd name="T22" fmla="*/ 0 w 32"/>
                  <a:gd name="T23" fmla="*/ 0 h 31"/>
                  <a:gd name="T24" fmla="*/ 0 w 32"/>
                  <a:gd name="T25" fmla="*/ 0 h 31"/>
                  <a:gd name="T26" fmla="*/ 0 w 32"/>
                  <a:gd name="T27" fmla="*/ 0 h 31"/>
                  <a:gd name="T28" fmla="*/ 0 w 32"/>
                  <a:gd name="T29" fmla="*/ 0 h 31"/>
                  <a:gd name="T30" fmla="*/ 0 w 32"/>
                  <a:gd name="T31" fmla="*/ 0 h 31"/>
                  <a:gd name="T32" fmla="*/ 0 w 32"/>
                  <a:gd name="T33" fmla="*/ 0 h 31"/>
                  <a:gd name="T34" fmla="*/ 0 w 32"/>
                  <a:gd name="T35" fmla="*/ 0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31">
                    <a:moveTo>
                      <a:pt x="3" y="31"/>
                    </a:moveTo>
                    <a:lnTo>
                      <a:pt x="9" y="31"/>
                    </a:lnTo>
                    <a:lnTo>
                      <a:pt x="16" y="24"/>
                    </a:lnTo>
                    <a:lnTo>
                      <a:pt x="24" y="17"/>
                    </a:lnTo>
                    <a:lnTo>
                      <a:pt x="30" y="11"/>
                    </a:lnTo>
                    <a:lnTo>
                      <a:pt x="32" y="3"/>
                    </a:lnTo>
                    <a:lnTo>
                      <a:pt x="24" y="0"/>
                    </a:lnTo>
                    <a:lnTo>
                      <a:pt x="21" y="5"/>
                    </a:lnTo>
                    <a:lnTo>
                      <a:pt x="15" y="12"/>
                    </a:lnTo>
                    <a:lnTo>
                      <a:pt x="11" y="19"/>
                    </a:lnTo>
                    <a:lnTo>
                      <a:pt x="3" y="23"/>
                    </a:lnTo>
                    <a:lnTo>
                      <a:pt x="9" y="23"/>
                    </a:lnTo>
                    <a:lnTo>
                      <a:pt x="3" y="23"/>
                    </a:lnTo>
                    <a:lnTo>
                      <a:pt x="0" y="26"/>
                    </a:lnTo>
                    <a:lnTo>
                      <a:pt x="2" y="28"/>
                    </a:lnTo>
                    <a:lnTo>
                      <a:pt x="5" y="31"/>
                    </a:lnTo>
                    <a:lnTo>
                      <a:pt x="9" y="31"/>
                    </a:lnTo>
                    <a:lnTo>
                      <a:pt x="3"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11" name="Freeform 813"/>
              <p:cNvSpPr>
                <a:spLocks/>
              </p:cNvSpPr>
              <p:nvPr/>
            </p:nvSpPr>
            <p:spPr bwMode="auto">
              <a:xfrm>
                <a:off x="2605" y="3962"/>
                <a:ext cx="118" cy="117"/>
              </a:xfrm>
              <a:custGeom>
                <a:avLst/>
                <a:gdLst>
                  <a:gd name="T0" fmla="*/ 0 w 355"/>
                  <a:gd name="T1" fmla="*/ 0 h 351"/>
                  <a:gd name="T2" fmla="*/ 0 w 355"/>
                  <a:gd name="T3" fmla="*/ 0 h 351"/>
                  <a:gd name="T4" fmla="*/ 0 w 355"/>
                  <a:gd name="T5" fmla="*/ 0 h 351"/>
                  <a:gd name="T6" fmla="*/ 0 w 355"/>
                  <a:gd name="T7" fmla="*/ 0 h 351"/>
                  <a:gd name="T8" fmla="*/ 0 w 355"/>
                  <a:gd name="T9" fmla="*/ 0 h 351"/>
                  <a:gd name="T10" fmla="*/ 0 w 355"/>
                  <a:gd name="T11" fmla="*/ 0 h 351"/>
                  <a:gd name="T12" fmla="*/ 0 w 355"/>
                  <a:gd name="T13" fmla="*/ 0 h 351"/>
                  <a:gd name="T14" fmla="*/ 0 w 355"/>
                  <a:gd name="T15" fmla="*/ 0 h 351"/>
                  <a:gd name="T16" fmla="*/ 0 w 355"/>
                  <a:gd name="T17" fmla="*/ 0 h 351"/>
                  <a:gd name="T18" fmla="*/ 0 w 355"/>
                  <a:gd name="T19" fmla="*/ 0 h 351"/>
                  <a:gd name="T20" fmla="*/ 0 w 355"/>
                  <a:gd name="T21" fmla="*/ 0 h 351"/>
                  <a:gd name="T22" fmla="*/ 0 w 355"/>
                  <a:gd name="T23" fmla="*/ 0 h 351"/>
                  <a:gd name="T24" fmla="*/ 0 w 355"/>
                  <a:gd name="T25" fmla="*/ 0 h 351"/>
                  <a:gd name="T26" fmla="*/ 0 w 355"/>
                  <a:gd name="T27" fmla="*/ 0 h 351"/>
                  <a:gd name="T28" fmla="*/ 0 w 355"/>
                  <a:gd name="T29" fmla="*/ 0 h 351"/>
                  <a:gd name="T30" fmla="*/ 0 w 355"/>
                  <a:gd name="T31" fmla="*/ 0 h 351"/>
                  <a:gd name="T32" fmla="*/ 0 w 355"/>
                  <a:gd name="T33" fmla="*/ 0 h 351"/>
                  <a:gd name="T34" fmla="*/ 0 w 355"/>
                  <a:gd name="T35" fmla="*/ 0 h 351"/>
                  <a:gd name="T36" fmla="*/ 0 w 355"/>
                  <a:gd name="T37" fmla="*/ 0 h 351"/>
                  <a:gd name="T38" fmla="*/ 0 w 355"/>
                  <a:gd name="T39" fmla="*/ 0 h 351"/>
                  <a:gd name="T40" fmla="*/ 0 w 355"/>
                  <a:gd name="T41" fmla="*/ 0 h 351"/>
                  <a:gd name="T42" fmla="*/ 0 w 355"/>
                  <a:gd name="T43" fmla="*/ 0 h 351"/>
                  <a:gd name="T44" fmla="*/ 0 w 355"/>
                  <a:gd name="T45" fmla="*/ 0 h 351"/>
                  <a:gd name="T46" fmla="*/ 0 w 355"/>
                  <a:gd name="T47" fmla="*/ 0 h 351"/>
                  <a:gd name="T48" fmla="*/ 0 w 355"/>
                  <a:gd name="T49" fmla="*/ 0 h 351"/>
                  <a:gd name="T50" fmla="*/ 0 w 355"/>
                  <a:gd name="T51" fmla="*/ 0 h 351"/>
                  <a:gd name="T52" fmla="*/ 0 w 355"/>
                  <a:gd name="T53" fmla="*/ 0 h 351"/>
                  <a:gd name="T54" fmla="*/ 0 w 355"/>
                  <a:gd name="T55" fmla="*/ 0 h 351"/>
                  <a:gd name="T56" fmla="*/ 0 w 355"/>
                  <a:gd name="T57" fmla="*/ 0 h 351"/>
                  <a:gd name="T58" fmla="*/ 0 w 355"/>
                  <a:gd name="T59" fmla="*/ 0 h 351"/>
                  <a:gd name="T60" fmla="*/ 0 w 355"/>
                  <a:gd name="T61" fmla="*/ 0 h 351"/>
                  <a:gd name="T62" fmla="*/ 0 w 355"/>
                  <a:gd name="T63" fmla="*/ 0 h 351"/>
                  <a:gd name="T64" fmla="*/ 0 w 355"/>
                  <a:gd name="T65" fmla="*/ 0 h 351"/>
                  <a:gd name="T66" fmla="*/ 0 w 355"/>
                  <a:gd name="T67" fmla="*/ 0 h 351"/>
                  <a:gd name="T68" fmla="*/ 0 w 355"/>
                  <a:gd name="T69" fmla="*/ 0 h 351"/>
                  <a:gd name="T70" fmla="*/ 0 w 355"/>
                  <a:gd name="T71" fmla="*/ 0 h 351"/>
                  <a:gd name="T72" fmla="*/ 0 w 355"/>
                  <a:gd name="T73" fmla="*/ 0 h 351"/>
                  <a:gd name="T74" fmla="*/ 0 w 355"/>
                  <a:gd name="T75" fmla="*/ 0 h 351"/>
                  <a:gd name="T76" fmla="*/ 0 w 355"/>
                  <a:gd name="T77" fmla="*/ 0 h 351"/>
                  <a:gd name="T78" fmla="*/ 0 w 355"/>
                  <a:gd name="T79" fmla="*/ 0 h 351"/>
                  <a:gd name="T80" fmla="*/ 0 w 355"/>
                  <a:gd name="T81" fmla="*/ 0 h 351"/>
                  <a:gd name="T82" fmla="*/ 0 w 355"/>
                  <a:gd name="T83" fmla="*/ 0 h 351"/>
                  <a:gd name="T84" fmla="*/ 0 w 355"/>
                  <a:gd name="T85" fmla="*/ 0 h 351"/>
                  <a:gd name="T86" fmla="*/ 0 w 355"/>
                  <a:gd name="T87" fmla="*/ 0 h 351"/>
                  <a:gd name="T88" fmla="*/ 0 w 355"/>
                  <a:gd name="T89" fmla="*/ 0 h 3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55" h="351">
                    <a:moveTo>
                      <a:pt x="207" y="256"/>
                    </a:moveTo>
                    <a:lnTo>
                      <a:pt x="210" y="260"/>
                    </a:lnTo>
                    <a:lnTo>
                      <a:pt x="216" y="264"/>
                    </a:lnTo>
                    <a:lnTo>
                      <a:pt x="223" y="269"/>
                    </a:lnTo>
                    <a:lnTo>
                      <a:pt x="233" y="272"/>
                    </a:lnTo>
                    <a:lnTo>
                      <a:pt x="242" y="276"/>
                    </a:lnTo>
                    <a:lnTo>
                      <a:pt x="252" y="279"/>
                    </a:lnTo>
                    <a:lnTo>
                      <a:pt x="261" y="281"/>
                    </a:lnTo>
                    <a:lnTo>
                      <a:pt x="268" y="281"/>
                    </a:lnTo>
                    <a:lnTo>
                      <a:pt x="278" y="281"/>
                    </a:lnTo>
                    <a:lnTo>
                      <a:pt x="287" y="281"/>
                    </a:lnTo>
                    <a:lnTo>
                      <a:pt x="297" y="283"/>
                    </a:lnTo>
                    <a:lnTo>
                      <a:pt x="306" y="284"/>
                    </a:lnTo>
                    <a:lnTo>
                      <a:pt x="313" y="287"/>
                    </a:lnTo>
                    <a:lnTo>
                      <a:pt x="319" y="289"/>
                    </a:lnTo>
                    <a:lnTo>
                      <a:pt x="323" y="292"/>
                    </a:lnTo>
                    <a:lnTo>
                      <a:pt x="326" y="296"/>
                    </a:lnTo>
                    <a:lnTo>
                      <a:pt x="326" y="302"/>
                    </a:lnTo>
                    <a:lnTo>
                      <a:pt x="327" y="308"/>
                    </a:lnTo>
                    <a:lnTo>
                      <a:pt x="327" y="314"/>
                    </a:lnTo>
                    <a:lnTo>
                      <a:pt x="327" y="319"/>
                    </a:lnTo>
                    <a:lnTo>
                      <a:pt x="322" y="319"/>
                    </a:lnTo>
                    <a:lnTo>
                      <a:pt x="314" y="319"/>
                    </a:lnTo>
                    <a:lnTo>
                      <a:pt x="307" y="320"/>
                    </a:lnTo>
                    <a:lnTo>
                      <a:pt x="301" y="320"/>
                    </a:lnTo>
                    <a:lnTo>
                      <a:pt x="295" y="320"/>
                    </a:lnTo>
                    <a:lnTo>
                      <a:pt x="290" y="320"/>
                    </a:lnTo>
                    <a:lnTo>
                      <a:pt x="285" y="320"/>
                    </a:lnTo>
                    <a:lnTo>
                      <a:pt x="282" y="320"/>
                    </a:lnTo>
                    <a:lnTo>
                      <a:pt x="278" y="327"/>
                    </a:lnTo>
                    <a:lnTo>
                      <a:pt x="272" y="333"/>
                    </a:lnTo>
                    <a:lnTo>
                      <a:pt x="264" y="338"/>
                    </a:lnTo>
                    <a:lnTo>
                      <a:pt x="256" y="342"/>
                    </a:lnTo>
                    <a:lnTo>
                      <a:pt x="248" y="345"/>
                    </a:lnTo>
                    <a:lnTo>
                      <a:pt x="239" y="347"/>
                    </a:lnTo>
                    <a:lnTo>
                      <a:pt x="233" y="350"/>
                    </a:lnTo>
                    <a:lnTo>
                      <a:pt x="229" y="350"/>
                    </a:lnTo>
                    <a:lnTo>
                      <a:pt x="224" y="350"/>
                    </a:lnTo>
                    <a:lnTo>
                      <a:pt x="218" y="350"/>
                    </a:lnTo>
                    <a:lnTo>
                      <a:pt x="211" y="350"/>
                    </a:lnTo>
                    <a:lnTo>
                      <a:pt x="202" y="351"/>
                    </a:lnTo>
                    <a:lnTo>
                      <a:pt x="194" y="351"/>
                    </a:lnTo>
                    <a:lnTo>
                      <a:pt x="185" y="350"/>
                    </a:lnTo>
                    <a:lnTo>
                      <a:pt x="176" y="350"/>
                    </a:lnTo>
                    <a:lnTo>
                      <a:pt x="169" y="349"/>
                    </a:lnTo>
                    <a:lnTo>
                      <a:pt x="160" y="345"/>
                    </a:lnTo>
                    <a:lnTo>
                      <a:pt x="149" y="338"/>
                    </a:lnTo>
                    <a:lnTo>
                      <a:pt x="134" y="329"/>
                    </a:lnTo>
                    <a:lnTo>
                      <a:pt x="118" y="316"/>
                    </a:lnTo>
                    <a:lnTo>
                      <a:pt x="104" y="306"/>
                    </a:lnTo>
                    <a:lnTo>
                      <a:pt x="89" y="294"/>
                    </a:lnTo>
                    <a:lnTo>
                      <a:pt x="79" y="285"/>
                    </a:lnTo>
                    <a:lnTo>
                      <a:pt x="72" y="279"/>
                    </a:lnTo>
                    <a:lnTo>
                      <a:pt x="66" y="273"/>
                    </a:lnTo>
                    <a:lnTo>
                      <a:pt x="57" y="267"/>
                    </a:lnTo>
                    <a:lnTo>
                      <a:pt x="47" y="258"/>
                    </a:lnTo>
                    <a:lnTo>
                      <a:pt x="35" y="250"/>
                    </a:lnTo>
                    <a:lnTo>
                      <a:pt x="24" y="241"/>
                    </a:lnTo>
                    <a:lnTo>
                      <a:pt x="15" y="233"/>
                    </a:lnTo>
                    <a:lnTo>
                      <a:pt x="8" y="225"/>
                    </a:lnTo>
                    <a:lnTo>
                      <a:pt x="3" y="219"/>
                    </a:lnTo>
                    <a:lnTo>
                      <a:pt x="0" y="204"/>
                    </a:lnTo>
                    <a:lnTo>
                      <a:pt x="0" y="180"/>
                    </a:lnTo>
                    <a:lnTo>
                      <a:pt x="5" y="156"/>
                    </a:lnTo>
                    <a:lnTo>
                      <a:pt x="15" y="136"/>
                    </a:lnTo>
                    <a:lnTo>
                      <a:pt x="27" y="125"/>
                    </a:lnTo>
                    <a:lnTo>
                      <a:pt x="41" y="114"/>
                    </a:lnTo>
                    <a:lnTo>
                      <a:pt x="57" y="105"/>
                    </a:lnTo>
                    <a:lnTo>
                      <a:pt x="75" y="95"/>
                    </a:lnTo>
                    <a:lnTo>
                      <a:pt x="92" y="87"/>
                    </a:lnTo>
                    <a:lnTo>
                      <a:pt x="109" y="82"/>
                    </a:lnTo>
                    <a:lnTo>
                      <a:pt x="127" y="78"/>
                    </a:lnTo>
                    <a:lnTo>
                      <a:pt x="143" y="76"/>
                    </a:lnTo>
                    <a:lnTo>
                      <a:pt x="149" y="71"/>
                    </a:lnTo>
                    <a:lnTo>
                      <a:pt x="156" y="63"/>
                    </a:lnTo>
                    <a:lnTo>
                      <a:pt x="162" y="53"/>
                    </a:lnTo>
                    <a:lnTo>
                      <a:pt x="169" y="44"/>
                    </a:lnTo>
                    <a:lnTo>
                      <a:pt x="176" y="35"/>
                    </a:lnTo>
                    <a:lnTo>
                      <a:pt x="186" y="25"/>
                    </a:lnTo>
                    <a:lnTo>
                      <a:pt x="197" y="18"/>
                    </a:lnTo>
                    <a:lnTo>
                      <a:pt x="208" y="14"/>
                    </a:lnTo>
                    <a:lnTo>
                      <a:pt x="226" y="6"/>
                    </a:lnTo>
                    <a:lnTo>
                      <a:pt x="245" y="1"/>
                    </a:lnTo>
                    <a:lnTo>
                      <a:pt x="266" y="0"/>
                    </a:lnTo>
                    <a:lnTo>
                      <a:pt x="287" y="1"/>
                    </a:lnTo>
                    <a:lnTo>
                      <a:pt x="307" y="5"/>
                    </a:lnTo>
                    <a:lnTo>
                      <a:pt x="326" y="12"/>
                    </a:lnTo>
                    <a:lnTo>
                      <a:pt x="342" y="22"/>
                    </a:lnTo>
                    <a:lnTo>
                      <a:pt x="355" y="35"/>
                    </a:lnTo>
                    <a:lnTo>
                      <a:pt x="342" y="59"/>
                    </a:lnTo>
                    <a:lnTo>
                      <a:pt x="332" y="89"/>
                    </a:lnTo>
                    <a:lnTo>
                      <a:pt x="325" y="118"/>
                    </a:lnTo>
                    <a:lnTo>
                      <a:pt x="322" y="141"/>
                    </a:lnTo>
                    <a:lnTo>
                      <a:pt x="322" y="147"/>
                    </a:lnTo>
                    <a:lnTo>
                      <a:pt x="322" y="153"/>
                    </a:lnTo>
                    <a:lnTo>
                      <a:pt x="322" y="163"/>
                    </a:lnTo>
                    <a:lnTo>
                      <a:pt x="322" y="172"/>
                    </a:lnTo>
                    <a:lnTo>
                      <a:pt x="323" y="178"/>
                    </a:lnTo>
                    <a:lnTo>
                      <a:pt x="323" y="184"/>
                    </a:lnTo>
                    <a:lnTo>
                      <a:pt x="323" y="190"/>
                    </a:lnTo>
                    <a:lnTo>
                      <a:pt x="323" y="196"/>
                    </a:lnTo>
                    <a:lnTo>
                      <a:pt x="320" y="199"/>
                    </a:lnTo>
                    <a:lnTo>
                      <a:pt x="316" y="200"/>
                    </a:lnTo>
                    <a:lnTo>
                      <a:pt x="309" y="200"/>
                    </a:lnTo>
                    <a:lnTo>
                      <a:pt x="301" y="200"/>
                    </a:lnTo>
                    <a:lnTo>
                      <a:pt x="295" y="199"/>
                    </a:lnTo>
                    <a:lnTo>
                      <a:pt x="287" y="198"/>
                    </a:lnTo>
                    <a:lnTo>
                      <a:pt x="274" y="194"/>
                    </a:lnTo>
                    <a:lnTo>
                      <a:pt x="259" y="190"/>
                    </a:lnTo>
                    <a:lnTo>
                      <a:pt x="243" y="186"/>
                    </a:lnTo>
                    <a:lnTo>
                      <a:pt x="226" y="180"/>
                    </a:lnTo>
                    <a:lnTo>
                      <a:pt x="208" y="176"/>
                    </a:lnTo>
                    <a:lnTo>
                      <a:pt x="191" y="171"/>
                    </a:lnTo>
                    <a:lnTo>
                      <a:pt x="202" y="184"/>
                    </a:lnTo>
                    <a:lnTo>
                      <a:pt x="213" y="194"/>
                    </a:lnTo>
                    <a:lnTo>
                      <a:pt x="224" y="200"/>
                    </a:lnTo>
                    <a:lnTo>
                      <a:pt x="233" y="204"/>
                    </a:lnTo>
                    <a:lnTo>
                      <a:pt x="240" y="206"/>
                    </a:lnTo>
                    <a:lnTo>
                      <a:pt x="252" y="210"/>
                    </a:lnTo>
                    <a:lnTo>
                      <a:pt x="266" y="215"/>
                    </a:lnTo>
                    <a:lnTo>
                      <a:pt x="281" y="221"/>
                    </a:lnTo>
                    <a:lnTo>
                      <a:pt x="297" y="227"/>
                    </a:lnTo>
                    <a:lnTo>
                      <a:pt x="310" y="233"/>
                    </a:lnTo>
                    <a:lnTo>
                      <a:pt x="320" y="238"/>
                    </a:lnTo>
                    <a:lnTo>
                      <a:pt x="325" y="242"/>
                    </a:lnTo>
                    <a:lnTo>
                      <a:pt x="325" y="249"/>
                    </a:lnTo>
                    <a:lnTo>
                      <a:pt x="325" y="256"/>
                    </a:lnTo>
                    <a:lnTo>
                      <a:pt x="325" y="264"/>
                    </a:lnTo>
                    <a:lnTo>
                      <a:pt x="325" y="271"/>
                    </a:lnTo>
                    <a:lnTo>
                      <a:pt x="316" y="273"/>
                    </a:lnTo>
                    <a:lnTo>
                      <a:pt x="301" y="273"/>
                    </a:lnTo>
                    <a:lnTo>
                      <a:pt x="284" y="271"/>
                    </a:lnTo>
                    <a:lnTo>
                      <a:pt x="265" y="268"/>
                    </a:lnTo>
                    <a:lnTo>
                      <a:pt x="246" y="265"/>
                    </a:lnTo>
                    <a:lnTo>
                      <a:pt x="229" y="261"/>
                    </a:lnTo>
                    <a:lnTo>
                      <a:pt x="214" y="258"/>
                    </a:lnTo>
                    <a:lnTo>
                      <a:pt x="207" y="256"/>
                    </a:lnTo>
                    <a:close/>
                  </a:path>
                </a:pathLst>
              </a:custGeom>
              <a:solidFill>
                <a:srgbClr val="EAAA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12" name="Freeform 814"/>
              <p:cNvSpPr>
                <a:spLocks/>
              </p:cNvSpPr>
              <p:nvPr/>
            </p:nvSpPr>
            <p:spPr bwMode="auto">
              <a:xfrm>
                <a:off x="2672" y="4046"/>
                <a:ext cx="3" cy="2"/>
              </a:xfrm>
              <a:custGeom>
                <a:avLst/>
                <a:gdLst>
                  <a:gd name="T0" fmla="*/ 0 w 9"/>
                  <a:gd name="T1" fmla="*/ 1 h 4"/>
                  <a:gd name="T2" fmla="*/ 0 w 9"/>
                  <a:gd name="T3" fmla="*/ 1 h 4"/>
                  <a:gd name="T4" fmla="*/ 0 w 9"/>
                  <a:gd name="T5" fmla="*/ 0 h 4"/>
                  <a:gd name="T6" fmla="*/ 0 w 9"/>
                  <a:gd name="T7" fmla="*/ 1 h 4"/>
                  <a:gd name="T8" fmla="*/ 0 w 9"/>
                  <a:gd name="T9" fmla="*/ 1 h 4"/>
                  <a:gd name="T10" fmla="*/ 0 w 9"/>
                  <a:gd name="T11" fmla="*/ 1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4"/>
                    </a:moveTo>
                    <a:lnTo>
                      <a:pt x="8" y="1"/>
                    </a:lnTo>
                    <a:lnTo>
                      <a:pt x="5" y="0"/>
                    </a:lnTo>
                    <a:lnTo>
                      <a:pt x="2" y="1"/>
                    </a:lnTo>
                    <a:lnTo>
                      <a:pt x="0" y="4"/>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13" name="Freeform 815"/>
              <p:cNvSpPr>
                <a:spLocks/>
              </p:cNvSpPr>
              <p:nvPr/>
            </p:nvSpPr>
            <p:spPr bwMode="auto">
              <a:xfrm>
                <a:off x="2672" y="4048"/>
                <a:ext cx="22" cy="10"/>
              </a:xfrm>
              <a:custGeom>
                <a:avLst/>
                <a:gdLst>
                  <a:gd name="T0" fmla="*/ 0 w 66"/>
                  <a:gd name="T1" fmla="*/ 0 h 31"/>
                  <a:gd name="T2" fmla="*/ 0 w 66"/>
                  <a:gd name="T3" fmla="*/ 0 h 31"/>
                  <a:gd name="T4" fmla="*/ 0 w 66"/>
                  <a:gd name="T5" fmla="*/ 0 h 31"/>
                  <a:gd name="T6" fmla="*/ 0 w 66"/>
                  <a:gd name="T7" fmla="*/ 0 h 31"/>
                  <a:gd name="T8" fmla="*/ 0 w 66"/>
                  <a:gd name="T9" fmla="*/ 0 h 31"/>
                  <a:gd name="T10" fmla="*/ 0 w 66"/>
                  <a:gd name="T11" fmla="*/ 0 h 31"/>
                  <a:gd name="T12" fmla="*/ 0 w 66"/>
                  <a:gd name="T13" fmla="*/ 0 h 31"/>
                  <a:gd name="T14" fmla="*/ 0 w 66"/>
                  <a:gd name="T15" fmla="*/ 0 h 31"/>
                  <a:gd name="T16" fmla="*/ 0 w 66"/>
                  <a:gd name="T17" fmla="*/ 0 h 31"/>
                  <a:gd name="T18" fmla="*/ 0 w 66"/>
                  <a:gd name="T19" fmla="*/ 0 h 31"/>
                  <a:gd name="T20" fmla="*/ 0 w 66"/>
                  <a:gd name="T21" fmla="*/ 0 h 31"/>
                  <a:gd name="T22" fmla="*/ 0 w 66"/>
                  <a:gd name="T23" fmla="*/ 0 h 31"/>
                  <a:gd name="T24" fmla="*/ 0 w 66"/>
                  <a:gd name="T25" fmla="*/ 0 h 31"/>
                  <a:gd name="T26" fmla="*/ 0 w 66"/>
                  <a:gd name="T27" fmla="*/ 0 h 31"/>
                  <a:gd name="T28" fmla="*/ 0 w 66"/>
                  <a:gd name="T29" fmla="*/ 0 h 31"/>
                  <a:gd name="T30" fmla="*/ 0 w 66"/>
                  <a:gd name="T31" fmla="*/ 0 h 31"/>
                  <a:gd name="T32" fmla="*/ 0 w 66"/>
                  <a:gd name="T33" fmla="*/ 0 h 31"/>
                  <a:gd name="T34" fmla="*/ 0 w 66"/>
                  <a:gd name="T35" fmla="*/ 0 h 31"/>
                  <a:gd name="T36" fmla="*/ 0 w 66"/>
                  <a:gd name="T37" fmla="*/ 0 h 31"/>
                  <a:gd name="T38" fmla="*/ 0 w 66"/>
                  <a:gd name="T39" fmla="*/ 0 h 31"/>
                  <a:gd name="T40" fmla="*/ 0 w 66"/>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31">
                    <a:moveTo>
                      <a:pt x="66" y="21"/>
                    </a:moveTo>
                    <a:lnTo>
                      <a:pt x="66" y="20"/>
                    </a:lnTo>
                    <a:lnTo>
                      <a:pt x="59" y="21"/>
                    </a:lnTo>
                    <a:lnTo>
                      <a:pt x="51" y="19"/>
                    </a:lnTo>
                    <a:lnTo>
                      <a:pt x="41" y="16"/>
                    </a:lnTo>
                    <a:lnTo>
                      <a:pt x="32" y="12"/>
                    </a:lnTo>
                    <a:lnTo>
                      <a:pt x="22" y="9"/>
                    </a:lnTo>
                    <a:lnTo>
                      <a:pt x="16" y="4"/>
                    </a:lnTo>
                    <a:lnTo>
                      <a:pt x="11" y="1"/>
                    </a:lnTo>
                    <a:lnTo>
                      <a:pt x="9" y="0"/>
                    </a:lnTo>
                    <a:lnTo>
                      <a:pt x="0" y="0"/>
                    </a:lnTo>
                    <a:lnTo>
                      <a:pt x="5" y="6"/>
                    </a:lnTo>
                    <a:lnTo>
                      <a:pt x="11" y="12"/>
                    </a:lnTo>
                    <a:lnTo>
                      <a:pt x="19" y="17"/>
                    </a:lnTo>
                    <a:lnTo>
                      <a:pt x="30" y="20"/>
                    </a:lnTo>
                    <a:lnTo>
                      <a:pt x="38" y="24"/>
                    </a:lnTo>
                    <a:lnTo>
                      <a:pt x="48" y="27"/>
                    </a:lnTo>
                    <a:lnTo>
                      <a:pt x="59" y="29"/>
                    </a:lnTo>
                    <a:lnTo>
                      <a:pt x="66" y="31"/>
                    </a:lnTo>
                    <a:lnTo>
                      <a:pt x="66" y="29"/>
                    </a:lnTo>
                    <a:lnTo>
                      <a:pt x="6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14" name="Freeform 816"/>
              <p:cNvSpPr>
                <a:spLocks/>
              </p:cNvSpPr>
              <p:nvPr/>
            </p:nvSpPr>
            <p:spPr bwMode="auto">
              <a:xfrm>
                <a:off x="2694" y="4054"/>
                <a:ext cx="21" cy="8"/>
              </a:xfrm>
              <a:custGeom>
                <a:avLst/>
                <a:gdLst>
                  <a:gd name="T0" fmla="*/ 0 w 64"/>
                  <a:gd name="T1" fmla="*/ 0 h 24"/>
                  <a:gd name="T2" fmla="*/ 0 w 64"/>
                  <a:gd name="T3" fmla="*/ 0 h 24"/>
                  <a:gd name="T4" fmla="*/ 0 w 64"/>
                  <a:gd name="T5" fmla="*/ 0 h 24"/>
                  <a:gd name="T6" fmla="*/ 0 w 64"/>
                  <a:gd name="T7" fmla="*/ 0 h 24"/>
                  <a:gd name="T8" fmla="*/ 0 w 64"/>
                  <a:gd name="T9" fmla="*/ 0 h 24"/>
                  <a:gd name="T10" fmla="*/ 0 w 64"/>
                  <a:gd name="T11" fmla="*/ 0 h 24"/>
                  <a:gd name="T12" fmla="*/ 0 w 64"/>
                  <a:gd name="T13" fmla="*/ 0 h 24"/>
                  <a:gd name="T14" fmla="*/ 0 w 64"/>
                  <a:gd name="T15" fmla="*/ 0 h 24"/>
                  <a:gd name="T16" fmla="*/ 0 w 64"/>
                  <a:gd name="T17" fmla="*/ 0 h 24"/>
                  <a:gd name="T18" fmla="*/ 0 w 64"/>
                  <a:gd name="T19" fmla="*/ 0 h 24"/>
                  <a:gd name="T20" fmla="*/ 0 w 64"/>
                  <a:gd name="T21" fmla="*/ 0 h 24"/>
                  <a:gd name="T22" fmla="*/ 0 w 64"/>
                  <a:gd name="T23" fmla="*/ 0 h 24"/>
                  <a:gd name="T24" fmla="*/ 0 w 64"/>
                  <a:gd name="T25" fmla="*/ 0 h 24"/>
                  <a:gd name="T26" fmla="*/ 0 w 64"/>
                  <a:gd name="T27" fmla="*/ 0 h 24"/>
                  <a:gd name="T28" fmla="*/ 0 w 64"/>
                  <a:gd name="T29" fmla="*/ 0 h 24"/>
                  <a:gd name="T30" fmla="*/ 0 w 64"/>
                  <a:gd name="T31" fmla="*/ 0 h 24"/>
                  <a:gd name="T32" fmla="*/ 0 w 64"/>
                  <a:gd name="T33" fmla="*/ 0 h 24"/>
                  <a:gd name="T34" fmla="*/ 0 w 64"/>
                  <a:gd name="T35" fmla="*/ 0 h 24"/>
                  <a:gd name="T36" fmla="*/ 0 w 64"/>
                  <a:gd name="T37" fmla="*/ 0 h 24"/>
                  <a:gd name="T38" fmla="*/ 0 w 64"/>
                  <a:gd name="T39" fmla="*/ 0 h 24"/>
                  <a:gd name="T40" fmla="*/ 0 w 64"/>
                  <a:gd name="T41" fmla="*/ 0 h 24"/>
                  <a:gd name="T42" fmla="*/ 0 w 64"/>
                  <a:gd name="T43" fmla="*/ 0 h 24"/>
                  <a:gd name="T44" fmla="*/ 0 w 64"/>
                  <a:gd name="T45" fmla="*/ 0 h 24"/>
                  <a:gd name="T46" fmla="*/ 0 w 64"/>
                  <a:gd name="T47" fmla="*/ 0 h 24"/>
                  <a:gd name="T48" fmla="*/ 0 w 64"/>
                  <a:gd name="T49" fmla="*/ 0 h 24"/>
                  <a:gd name="T50" fmla="*/ 0 w 64"/>
                  <a:gd name="T51" fmla="*/ 0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4" h="24">
                    <a:moveTo>
                      <a:pt x="64" y="20"/>
                    </a:moveTo>
                    <a:lnTo>
                      <a:pt x="62" y="20"/>
                    </a:lnTo>
                    <a:lnTo>
                      <a:pt x="58" y="13"/>
                    </a:lnTo>
                    <a:lnTo>
                      <a:pt x="52" y="9"/>
                    </a:lnTo>
                    <a:lnTo>
                      <a:pt x="46" y="7"/>
                    </a:lnTo>
                    <a:lnTo>
                      <a:pt x="39" y="4"/>
                    </a:lnTo>
                    <a:lnTo>
                      <a:pt x="29" y="3"/>
                    </a:lnTo>
                    <a:lnTo>
                      <a:pt x="19" y="1"/>
                    </a:lnTo>
                    <a:lnTo>
                      <a:pt x="10" y="0"/>
                    </a:lnTo>
                    <a:lnTo>
                      <a:pt x="0" y="1"/>
                    </a:lnTo>
                    <a:lnTo>
                      <a:pt x="0" y="9"/>
                    </a:lnTo>
                    <a:lnTo>
                      <a:pt x="10" y="11"/>
                    </a:lnTo>
                    <a:lnTo>
                      <a:pt x="19" y="9"/>
                    </a:lnTo>
                    <a:lnTo>
                      <a:pt x="29" y="11"/>
                    </a:lnTo>
                    <a:lnTo>
                      <a:pt x="36" y="12"/>
                    </a:lnTo>
                    <a:lnTo>
                      <a:pt x="43" y="15"/>
                    </a:lnTo>
                    <a:lnTo>
                      <a:pt x="49" y="18"/>
                    </a:lnTo>
                    <a:lnTo>
                      <a:pt x="52" y="19"/>
                    </a:lnTo>
                    <a:lnTo>
                      <a:pt x="54" y="20"/>
                    </a:lnTo>
                    <a:lnTo>
                      <a:pt x="52" y="20"/>
                    </a:lnTo>
                    <a:lnTo>
                      <a:pt x="54" y="20"/>
                    </a:lnTo>
                    <a:lnTo>
                      <a:pt x="55" y="23"/>
                    </a:lnTo>
                    <a:lnTo>
                      <a:pt x="58" y="24"/>
                    </a:lnTo>
                    <a:lnTo>
                      <a:pt x="61" y="23"/>
                    </a:lnTo>
                    <a:lnTo>
                      <a:pt x="62" y="20"/>
                    </a:lnTo>
                    <a:lnTo>
                      <a:pt x="64"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015" name="Freeform 817"/>
              <p:cNvSpPr>
                <a:spLocks/>
              </p:cNvSpPr>
              <p:nvPr/>
            </p:nvSpPr>
            <p:spPr bwMode="auto">
              <a:xfrm>
                <a:off x="2711" y="4061"/>
                <a:ext cx="5" cy="10"/>
              </a:xfrm>
              <a:custGeom>
                <a:avLst/>
                <a:gdLst>
                  <a:gd name="T0" fmla="*/ 0 w 13"/>
                  <a:gd name="T1" fmla="*/ 0 h 29"/>
                  <a:gd name="T2" fmla="*/ 0 w 13"/>
                  <a:gd name="T3" fmla="*/ 0 h 29"/>
                  <a:gd name="T4" fmla="*/ 0 w 13"/>
                  <a:gd name="T5" fmla="*/ 0 h 29"/>
                  <a:gd name="T6" fmla="*/ 0 w 13"/>
                  <a:gd name="T7" fmla="*/ 0 h 29"/>
                  <a:gd name="T8" fmla="*/ 0 w 13"/>
                  <a:gd name="T9" fmla="*/ 0 h 29"/>
                  <a:gd name="T10" fmla="*/ 0 w 13"/>
                  <a:gd name="T11" fmla="*/ 0 h 29"/>
                  <a:gd name="T12" fmla="*/ 0 w 13"/>
                  <a:gd name="T13" fmla="*/ 0 h 29"/>
                  <a:gd name="T14" fmla="*/ 0 w 13"/>
                  <a:gd name="T15" fmla="*/ 0 h 29"/>
                  <a:gd name="T16" fmla="*/ 0 w 13"/>
                  <a:gd name="T17" fmla="*/ 0 h 29"/>
                  <a:gd name="T18" fmla="*/ 0 w 13"/>
                  <a:gd name="T19" fmla="*/ 0 h 29"/>
                  <a:gd name="T20" fmla="*/ 0 w 13"/>
                  <a:gd name="T21" fmla="*/ 0 h 29"/>
                  <a:gd name="T22" fmla="*/ 0 w 13"/>
                  <a:gd name="T23" fmla="*/ 0 h 29"/>
                  <a:gd name="T24" fmla="*/ 0 w 13"/>
                  <a:gd name="T25" fmla="*/ 0 h 29"/>
                  <a:gd name="T26" fmla="*/ 0 w 13"/>
                  <a:gd name="T27" fmla="*/ 0 h 29"/>
                  <a:gd name="T28" fmla="*/ 0 w 13"/>
                  <a:gd name="T29" fmla="*/ 0 h 29"/>
                  <a:gd name="T30" fmla="*/ 0 w 13"/>
                  <a:gd name="T31" fmla="*/ 0 h 29"/>
                  <a:gd name="T32" fmla="*/ 0 w 13"/>
                  <a:gd name="T33" fmla="*/ 0 h 29"/>
                  <a:gd name="T34" fmla="*/ 0 w 13"/>
                  <a:gd name="T35" fmla="*/ 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29">
                    <a:moveTo>
                      <a:pt x="7" y="29"/>
                    </a:moveTo>
                    <a:lnTo>
                      <a:pt x="13" y="23"/>
                    </a:lnTo>
                    <a:lnTo>
                      <a:pt x="13" y="18"/>
                    </a:lnTo>
                    <a:lnTo>
                      <a:pt x="12" y="12"/>
                    </a:lnTo>
                    <a:lnTo>
                      <a:pt x="10" y="6"/>
                    </a:lnTo>
                    <a:lnTo>
                      <a:pt x="12" y="0"/>
                    </a:lnTo>
                    <a:lnTo>
                      <a:pt x="0" y="0"/>
                    </a:lnTo>
                    <a:lnTo>
                      <a:pt x="2" y="6"/>
                    </a:lnTo>
                    <a:lnTo>
                      <a:pt x="3" y="12"/>
                    </a:lnTo>
                    <a:lnTo>
                      <a:pt x="2" y="18"/>
                    </a:lnTo>
                    <a:lnTo>
                      <a:pt x="2" y="23"/>
                    </a:lnTo>
                    <a:lnTo>
                      <a:pt x="7" y="18"/>
                    </a:lnTo>
                    <a:lnTo>
                      <a:pt x="2" y="23"/>
                    </a:lnTo>
                    <a:lnTo>
                      <a:pt x="3" y="27"/>
                    </a:lnTo>
                    <a:lnTo>
                      <a:pt x="7" y="29"/>
                    </a:lnTo>
                    <a:lnTo>
                      <a:pt x="12" y="27"/>
                    </a:lnTo>
                    <a:lnTo>
                      <a:pt x="13" y="23"/>
                    </a:lnTo>
                    <a:lnTo>
                      <a:pt x="7"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24798" name="Group 818"/>
            <p:cNvGrpSpPr>
              <a:grpSpLocks/>
            </p:cNvGrpSpPr>
            <p:nvPr/>
          </p:nvGrpSpPr>
          <p:grpSpPr bwMode="auto">
            <a:xfrm>
              <a:off x="2359" y="3528"/>
              <a:ext cx="1001" cy="680"/>
              <a:chOff x="2359" y="3528"/>
              <a:chExt cx="1001" cy="680"/>
            </a:xfrm>
          </p:grpSpPr>
          <p:sp>
            <p:nvSpPr>
              <p:cNvPr id="25616" name="Freeform 819"/>
              <p:cNvSpPr>
                <a:spLocks/>
              </p:cNvSpPr>
              <p:nvPr/>
            </p:nvSpPr>
            <p:spPr bwMode="auto">
              <a:xfrm>
                <a:off x="2697" y="4067"/>
                <a:ext cx="17" cy="4"/>
              </a:xfrm>
              <a:custGeom>
                <a:avLst/>
                <a:gdLst>
                  <a:gd name="T0" fmla="*/ 0 w 49"/>
                  <a:gd name="T1" fmla="*/ 0 h 12"/>
                  <a:gd name="T2" fmla="*/ 0 w 49"/>
                  <a:gd name="T3" fmla="*/ 0 h 12"/>
                  <a:gd name="T4" fmla="*/ 0 w 49"/>
                  <a:gd name="T5" fmla="*/ 0 h 12"/>
                  <a:gd name="T6" fmla="*/ 0 w 49"/>
                  <a:gd name="T7" fmla="*/ 0 h 12"/>
                  <a:gd name="T8" fmla="*/ 0 w 49"/>
                  <a:gd name="T9" fmla="*/ 0 h 12"/>
                  <a:gd name="T10" fmla="*/ 0 w 49"/>
                  <a:gd name="T11" fmla="*/ 0 h 12"/>
                  <a:gd name="T12" fmla="*/ 0 w 49"/>
                  <a:gd name="T13" fmla="*/ 0 h 12"/>
                  <a:gd name="T14" fmla="*/ 0 w 49"/>
                  <a:gd name="T15" fmla="*/ 0 h 12"/>
                  <a:gd name="T16" fmla="*/ 0 w 49"/>
                  <a:gd name="T17" fmla="*/ 0 h 12"/>
                  <a:gd name="T18" fmla="*/ 0 w 49"/>
                  <a:gd name="T19" fmla="*/ 0 h 12"/>
                  <a:gd name="T20" fmla="*/ 0 w 49"/>
                  <a:gd name="T21" fmla="*/ 0 h 12"/>
                  <a:gd name="T22" fmla="*/ 0 w 49"/>
                  <a:gd name="T23" fmla="*/ 0 h 12"/>
                  <a:gd name="T24" fmla="*/ 0 w 49"/>
                  <a:gd name="T25" fmla="*/ 0 h 12"/>
                  <a:gd name="T26" fmla="*/ 0 w 49"/>
                  <a:gd name="T27" fmla="*/ 0 h 12"/>
                  <a:gd name="T28" fmla="*/ 0 w 49"/>
                  <a:gd name="T29" fmla="*/ 0 h 12"/>
                  <a:gd name="T30" fmla="*/ 0 w 49"/>
                  <a:gd name="T31" fmla="*/ 0 h 12"/>
                  <a:gd name="T32" fmla="*/ 0 w 49"/>
                  <a:gd name="T33" fmla="*/ 0 h 12"/>
                  <a:gd name="T34" fmla="*/ 0 w 49"/>
                  <a:gd name="T35" fmla="*/ 0 h 12"/>
                  <a:gd name="T36" fmla="*/ 0 w 49"/>
                  <a:gd name="T37" fmla="*/ 0 h 12"/>
                  <a:gd name="T38" fmla="*/ 0 w 49"/>
                  <a:gd name="T39" fmla="*/ 0 h 12"/>
                  <a:gd name="T40" fmla="*/ 0 w 49"/>
                  <a:gd name="T41" fmla="*/ 0 h 12"/>
                  <a:gd name="T42" fmla="*/ 0 w 49"/>
                  <a:gd name="T43" fmla="*/ 0 h 12"/>
                  <a:gd name="T44" fmla="*/ 0 w 49"/>
                  <a:gd name="T45" fmla="*/ 0 h 12"/>
                  <a:gd name="T46" fmla="*/ 0 w 49"/>
                  <a:gd name="T47" fmla="*/ 0 h 12"/>
                  <a:gd name="T48" fmla="*/ 0 w 49"/>
                  <a:gd name="T49" fmla="*/ 0 h 12"/>
                  <a:gd name="T50" fmla="*/ 0 w 49"/>
                  <a:gd name="T51" fmla="*/ 0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12">
                    <a:moveTo>
                      <a:pt x="9" y="8"/>
                    </a:moveTo>
                    <a:lnTo>
                      <a:pt x="4" y="11"/>
                    </a:lnTo>
                    <a:lnTo>
                      <a:pt x="7" y="12"/>
                    </a:lnTo>
                    <a:lnTo>
                      <a:pt x="12" y="12"/>
                    </a:lnTo>
                    <a:lnTo>
                      <a:pt x="17" y="12"/>
                    </a:lnTo>
                    <a:lnTo>
                      <a:pt x="23" y="12"/>
                    </a:lnTo>
                    <a:lnTo>
                      <a:pt x="29" y="11"/>
                    </a:lnTo>
                    <a:lnTo>
                      <a:pt x="36" y="9"/>
                    </a:lnTo>
                    <a:lnTo>
                      <a:pt x="44" y="11"/>
                    </a:lnTo>
                    <a:lnTo>
                      <a:pt x="49" y="11"/>
                    </a:lnTo>
                    <a:lnTo>
                      <a:pt x="49" y="0"/>
                    </a:lnTo>
                    <a:lnTo>
                      <a:pt x="44" y="0"/>
                    </a:lnTo>
                    <a:lnTo>
                      <a:pt x="36" y="1"/>
                    </a:lnTo>
                    <a:lnTo>
                      <a:pt x="29" y="2"/>
                    </a:lnTo>
                    <a:lnTo>
                      <a:pt x="23" y="1"/>
                    </a:lnTo>
                    <a:lnTo>
                      <a:pt x="17" y="1"/>
                    </a:lnTo>
                    <a:lnTo>
                      <a:pt x="12" y="1"/>
                    </a:lnTo>
                    <a:lnTo>
                      <a:pt x="7" y="1"/>
                    </a:lnTo>
                    <a:lnTo>
                      <a:pt x="4" y="2"/>
                    </a:lnTo>
                    <a:lnTo>
                      <a:pt x="0" y="5"/>
                    </a:lnTo>
                    <a:lnTo>
                      <a:pt x="4" y="2"/>
                    </a:lnTo>
                    <a:lnTo>
                      <a:pt x="1" y="4"/>
                    </a:lnTo>
                    <a:lnTo>
                      <a:pt x="0" y="6"/>
                    </a:lnTo>
                    <a:lnTo>
                      <a:pt x="1" y="9"/>
                    </a:lnTo>
                    <a:lnTo>
                      <a:pt x="4" y="11"/>
                    </a:lnTo>
                    <a:lnTo>
                      <a:pt x="9"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17" name="Freeform 820"/>
              <p:cNvSpPr>
                <a:spLocks/>
              </p:cNvSpPr>
              <p:nvPr/>
            </p:nvSpPr>
            <p:spPr bwMode="auto">
              <a:xfrm>
                <a:off x="2681" y="4069"/>
                <a:ext cx="19" cy="12"/>
              </a:xfrm>
              <a:custGeom>
                <a:avLst/>
                <a:gdLst>
                  <a:gd name="T0" fmla="*/ 0 w 58"/>
                  <a:gd name="T1" fmla="*/ 0 h 37"/>
                  <a:gd name="T2" fmla="*/ 0 w 58"/>
                  <a:gd name="T3" fmla="*/ 0 h 37"/>
                  <a:gd name="T4" fmla="*/ 0 w 58"/>
                  <a:gd name="T5" fmla="*/ 0 h 37"/>
                  <a:gd name="T6" fmla="*/ 0 w 58"/>
                  <a:gd name="T7" fmla="*/ 0 h 37"/>
                  <a:gd name="T8" fmla="*/ 0 w 58"/>
                  <a:gd name="T9" fmla="*/ 0 h 37"/>
                  <a:gd name="T10" fmla="*/ 0 w 58"/>
                  <a:gd name="T11" fmla="*/ 0 h 37"/>
                  <a:gd name="T12" fmla="*/ 0 w 58"/>
                  <a:gd name="T13" fmla="*/ 0 h 37"/>
                  <a:gd name="T14" fmla="*/ 0 w 58"/>
                  <a:gd name="T15" fmla="*/ 0 h 37"/>
                  <a:gd name="T16" fmla="*/ 0 w 58"/>
                  <a:gd name="T17" fmla="*/ 0 h 37"/>
                  <a:gd name="T18" fmla="*/ 0 w 58"/>
                  <a:gd name="T19" fmla="*/ 0 h 37"/>
                  <a:gd name="T20" fmla="*/ 0 w 58"/>
                  <a:gd name="T21" fmla="*/ 0 h 37"/>
                  <a:gd name="T22" fmla="*/ 0 w 58"/>
                  <a:gd name="T23" fmla="*/ 0 h 37"/>
                  <a:gd name="T24" fmla="*/ 0 w 58"/>
                  <a:gd name="T25" fmla="*/ 0 h 37"/>
                  <a:gd name="T26" fmla="*/ 0 w 58"/>
                  <a:gd name="T27" fmla="*/ 0 h 37"/>
                  <a:gd name="T28" fmla="*/ 0 w 58"/>
                  <a:gd name="T29" fmla="*/ 0 h 37"/>
                  <a:gd name="T30" fmla="*/ 0 w 58"/>
                  <a:gd name="T31" fmla="*/ 0 h 37"/>
                  <a:gd name="T32" fmla="*/ 0 w 58"/>
                  <a:gd name="T33" fmla="*/ 0 h 37"/>
                  <a:gd name="T34" fmla="*/ 0 w 58"/>
                  <a:gd name="T35" fmla="*/ 0 h 37"/>
                  <a:gd name="T36" fmla="*/ 0 w 58"/>
                  <a:gd name="T37" fmla="*/ 0 h 37"/>
                  <a:gd name="T38" fmla="*/ 0 w 58"/>
                  <a:gd name="T39" fmla="*/ 0 h 37"/>
                  <a:gd name="T40" fmla="*/ 0 w 58"/>
                  <a:gd name="T41" fmla="*/ 0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8" h="37">
                    <a:moveTo>
                      <a:pt x="0" y="37"/>
                    </a:moveTo>
                    <a:lnTo>
                      <a:pt x="0" y="37"/>
                    </a:lnTo>
                    <a:lnTo>
                      <a:pt x="5" y="35"/>
                    </a:lnTo>
                    <a:lnTo>
                      <a:pt x="11" y="32"/>
                    </a:lnTo>
                    <a:lnTo>
                      <a:pt x="20" y="30"/>
                    </a:lnTo>
                    <a:lnTo>
                      <a:pt x="29" y="27"/>
                    </a:lnTo>
                    <a:lnTo>
                      <a:pt x="37" y="23"/>
                    </a:lnTo>
                    <a:lnTo>
                      <a:pt x="46" y="18"/>
                    </a:lnTo>
                    <a:lnTo>
                      <a:pt x="53" y="11"/>
                    </a:lnTo>
                    <a:lnTo>
                      <a:pt x="58" y="3"/>
                    </a:lnTo>
                    <a:lnTo>
                      <a:pt x="49" y="0"/>
                    </a:lnTo>
                    <a:lnTo>
                      <a:pt x="45" y="6"/>
                    </a:lnTo>
                    <a:lnTo>
                      <a:pt x="40" y="10"/>
                    </a:lnTo>
                    <a:lnTo>
                      <a:pt x="32" y="15"/>
                    </a:lnTo>
                    <a:lnTo>
                      <a:pt x="26" y="19"/>
                    </a:lnTo>
                    <a:lnTo>
                      <a:pt x="17" y="22"/>
                    </a:lnTo>
                    <a:lnTo>
                      <a:pt x="8" y="24"/>
                    </a:lnTo>
                    <a:lnTo>
                      <a:pt x="3" y="27"/>
                    </a:lnTo>
                    <a:lnTo>
                      <a:pt x="0" y="26"/>
                    </a:lnTo>
                    <a:lnTo>
                      <a:pt x="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18" name="Freeform 821"/>
              <p:cNvSpPr>
                <a:spLocks/>
              </p:cNvSpPr>
              <p:nvPr/>
            </p:nvSpPr>
            <p:spPr bwMode="auto">
              <a:xfrm>
                <a:off x="2661" y="4077"/>
                <a:ext cx="20" cy="4"/>
              </a:xfrm>
              <a:custGeom>
                <a:avLst/>
                <a:gdLst>
                  <a:gd name="T0" fmla="*/ 0 w 60"/>
                  <a:gd name="T1" fmla="*/ 0 h 11"/>
                  <a:gd name="T2" fmla="*/ 0 w 60"/>
                  <a:gd name="T3" fmla="*/ 0 h 11"/>
                  <a:gd name="T4" fmla="*/ 0 w 60"/>
                  <a:gd name="T5" fmla="*/ 0 h 11"/>
                  <a:gd name="T6" fmla="*/ 0 w 60"/>
                  <a:gd name="T7" fmla="*/ 0 h 11"/>
                  <a:gd name="T8" fmla="*/ 0 w 60"/>
                  <a:gd name="T9" fmla="*/ 0 h 11"/>
                  <a:gd name="T10" fmla="*/ 0 w 60"/>
                  <a:gd name="T11" fmla="*/ 0 h 11"/>
                  <a:gd name="T12" fmla="*/ 0 w 60"/>
                  <a:gd name="T13" fmla="*/ 0 h 11"/>
                  <a:gd name="T14" fmla="*/ 0 w 60"/>
                  <a:gd name="T15" fmla="*/ 0 h 11"/>
                  <a:gd name="T16" fmla="*/ 0 w 60"/>
                  <a:gd name="T17" fmla="*/ 0 h 11"/>
                  <a:gd name="T18" fmla="*/ 0 w 60"/>
                  <a:gd name="T19" fmla="*/ 0 h 11"/>
                  <a:gd name="T20" fmla="*/ 0 w 60"/>
                  <a:gd name="T21" fmla="*/ 0 h 11"/>
                  <a:gd name="T22" fmla="*/ 0 w 60"/>
                  <a:gd name="T23" fmla="*/ 0 h 11"/>
                  <a:gd name="T24" fmla="*/ 0 w 60"/>
                  <a:gd name="T25" fmla="*/ 0 h 11"/>
                  <a:gd name="T26" fmla="*/ 0 w 60"/>
                  <a:gd name="T27" fmla="*/ 0 h 11"/>
                  <a:gd name="T28" fmla="*/ 0 w 60"/>
                  <a:gd name="T29" fmla="*/ 0 h 11"/>
                  <a:gd name="T30" fmla="*/ 0 w 60"/>
                  <a:gd name="T31" fmla="*/ 0 h 11"/>
                  <a:gd name="T32" fmla="*/ 0 w 60"/>
                  <a:gd name="T33" fmla="*/ 0 h 11"/>
                  <a:gd name="T34" fmla="*/ 0 w 60"/>
                  <a:gd name="T35" fmla="*/ 0 h 11"/>
                  <a:gd name="T36" fmla="*/ 0 w 60"/>
                  <a:gd name="T37" fmla="*/ 0 h 11"/>
                  <a:gd name="T38" fmla="*/ 0 w 60"/>
                  <a:gd name="T39" fmla="*/ 0 h 11"/>
                  <a:gd name="T40" fmla="*/ 0 w 60"/>
                  <a:gd name="T41" fmla="*/ 0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0" h="11">
                    <a:moveTo>
                      <a:pt x="0" y="8"/>
                    </a:moveTo>
                    <a:lnTo>
                      <a:pt x="0" y="8"/>
                    </a:lnTo>
                    <a:lnTo>
                      <a:pt x="7" y="9"/>
                    </a:lnTo>
                    <a:lnTo>
                      <a:pt x="16" y="9"/>
                    </a:lnTo>
                    <a:lnTo>
                      <a:pt x="25" y="11"/>
                    </a:lnTo>
                    <a:lnTo>
                      <a:pt x="33" y="11"/>
                    </a:lnTo>
                    <a:lnTo>
                      <a:pt x="42" y="9"/>
                    </a:lnTo>
                    <a:lnTo>
                      <a:pt x="49" y="11"/>
                    </a:lnTo>
                    <a:lnTo>
                      <a:pt x="55" y="11"/>
                    </a:lnTo>
                    <a:lnTo>
                      <a:pt x="60" y="11"/>
                    </a:lnTo>
                    <a:lnTo>
                      <a:pt x="60" y="0"/>
                    </a:lnTo>
                    <a:lnTo>
                      <a:pt x="55" y="0"/>
                    </a:lnTo>
                    <a:lnTo>
                      <a:pt x="49" y="0"/>
                    </a:lnTo>
                    <a:lnTo>
                      <a:pt x="42" y="1"/>
                    </a:lnTo>
                    <a:lnTo>
                      <a:pt x="33" y="2"/>
                    </a:lnTo>
                    <a:lnTo>
                      <a:pt x="25" y="2"/>
                    </a:lnTo>
                    <a:lnTo>
                      <a:pt x="16" y="1"/>
                    </a:lnTo>
                    <a:lnTo>
                      <a:pt x="7" y="1"/>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19" name="Freeform 822"/>
              <p:cNvSpPr>
                <a:spLocks/>
              </p:cNvSpPr>
              <p:nvPr/>
            </p:nvSpPr>
            <p:spPr bwMode="auto">
              <a:xfrm>
                <a:off x="2627" y="4054"/>
                <a:ext cx="34" cy="26"/>
              </a:xfrm>
              <a:custGeom>
                <a:avLst/>
                <a:gdLst>
                  <a:gd name="T0" fmla="*/ 0 w 102"/>
                  <a:gd name="T1" fmla="*/ 0 h 77"/>
                  <a:gd name="T2" fmla="*/ 0 w 102"/>
                  <a:gd name="T3" fmla="*/ 0 h 77"/>
                  <a:gd name="T4" fmla="*/ 0 w 102"/>
                  <a:gd name="T5" fmla="*/ 0 h 77"/>
                  <a:gd name="T6" fmla="*/ 0 w 102"/>
                  <a:gd name="T7" fmla="*/ 0 h 77"/>
                  <a:gd name="T8" fmla="*/ 0 w 102"/>
                  <a:gd name="T9" fmla="*/ 0 h 77"/>
                  <a:gd name="T10" fmla="*/ 0 w 102"/>
                  <a:gd name="T11" fmla="*/ 0 h 77"/>
                  <a:gd name="T12" fmla="*/ 0 w 102"/>
                  <a:gd name="T13" fmla="*/ 0 h 77"/>
                  <a:gd name="T14" fmla="*/ 0 w 102"/>
                  <a:gd name="T15" fmla="*/ 0 h 77"/>
                  <a:gd name="T16" fmla="*/ 0 w 102"/>
                  <a:gd name="T17" fmla="*/ 0 h 77"/>
                  <a:gd name="T18" fmla="*/ 0 w 102"/>
                  <a:gd name="T19" fmla="*/ 0 h 77"/>
                  <a:gd name="T20" fmla="*/ 0 w 102"/>
                  <a:gd name="T21" fmla="*/ 0 h 77"/>
                  <a:gd name="T22" fmla="*/ 0 w 102"/>
                  <a:gd name="T23" fmla="*/ 0 h 77"/>
                  <a:gd name="T24" fmla="*/ 0 w 102"/>
                  <a:gd name="T25" fmla="*/ 0 h 77"/>
                  <a:gd name="T26" fmla="*/ 0 w 102"/>
                  <a:gd name="T27" fmla="*/ 0 h 77"/>
                  <a:gd name="T28" fmla="*/ 0 w 102"/>
                  <a:gd name="T29" fmla="*/ 0 h 77"/>
                  <a:gd name="T30" fmla="*/ 0 w 102"/>
                  <a:gd name="T31" fmla="*/ 0 h 77"/>
                  <a:gd name="T32" fmla="*/ 0 w 102"/>
                  <a:gd name="T33" fmla="*/ 0 h 77"/>
                  <a:gd name="T34" fmla="*/ 0 w 102"/>
                  <a:gd name="T35" fmla="*/ 0 h 77"/>
                  <a:gd name="T36" fmla="*/ 0 w 102"/>
                  <a:gd name="T37" fmla="*/ 0 h 77"/>
                  <a:gd name="T38" fmla="*/ 0 w 102"/>
                  <a:gd name="T39" fmla="*/ 0 h 77"/>
                  <a:gd name="T40" fmla="*/ 0 w 102"/>
                  <a:gd name="T41" fmla="*/ 0 h 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77">
                    <a:moveTo>
                      <a:pt x="0" y="5"/>
                    </a:moveTo>
                    <a:lnTo>
                      <a:pt x="2" y="5"/>
                    </a:lnTo>
                    <a:lnTo>
                      <a:pt x="9" y="12"/>
                    </a:lnTo>
                    <a:lnTo>
                      <a:pt x="19" y="20"/>
                    </a:lnTo>
                    <a:lnTo>
                      <a:pt x="34" y="34"/>
                    </a:lnTo>
                    <a:lnTo>
                      <a:pt x="48" y="44"/>
                    </a:lnTo>
                    <a:lnTo>
                      <a:pt x="64" y="57"/>
                    </a:lnTo>
                    <a:lnTo>
                      <a:pt x="79" y="66"/>
                    </a:lnTo>
                    <a:lnTo>
                      <a:pt x="92" y="73"/>
                    </a:lnTo>
                    <a:lnTo>
                      <a:pt x="102" y="77"/>
                    </a:lnTo>
                    <a:lnTo>
                      <a:pt x="102" y="69"/>
                    </a:lnTo>
                    <a:lnTo>
                      <a:pt x="95" y="65"/>
                    </a:lnTo>
                    <a:lnTo>
                      <a:pt x="85" y="58"/>
                    </a:lnTo>
                    <a:lnTo>
                      <a:pt x="70" y="49"/>
                    </a:lnTo>
                    <a:lnTo>
                      <a:pt x="54" y="36"/>
                    </a:lnTo>
                    <a:lnTo>
                      <a:pt x="40" y="26"/>
                    </a:lnTo>
                    <a:lnTo>
                      <a:pt x="25" y="15"/>
                    </a:lnTo>
                    <a:lnTo>
                      <a:pt x="15" y="7"/>
                    </a:lnTo>
                    <a:lnTo>
                      <a:pt x="8" y="0"/>
                    </a:lnTo>
                    <a:lnTo>
                      <a:pt x="9"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20" name="Freeform 823"/>
              <p:cNvSpPr>
                <a:spLocks/>
              </p:cNvSpPr>
              <p:nvPr/>
            </p:nvSpPr>
            <p:spPr bwMode="auto">
              <a:xfrm>
                <a:off x="2604" y="4035"/>
                <a:ext cx="26" cy="21"/>
              </a:xfrm>
              <a:custGeom>
                <a:avLst/>
                <a:gdLst>
                  <a:gd name="T0" fmla="*/ 0 w 77"/>
                  <a:gd name="T1" fmla="*/ 0 h 63"/>
                  <a:gd name="T2" fmla="*/ 0 w 77"/>
                  <a:gd name="T3" fmla="*/ 0 h 63"/>
                  <a:gd name="T4" fmla="*/ 0 w 77"/>
                  <a:gd name="T5" fmla="*/ 0 h 63"/>
                  <a:gd name="T6" fmla="*/ 0 w 77"/>
                  <a:gd name="T7" fmla="*/ 0 h 63"/>
                  <a:gd name="T8" fmla="*/ 0 w 77"/>
                  <a:gd name="T9" fmla="*/ 0 h 63"/>
                  <a:gd name="T10" fmla="*/ 0 w 77"/>
                  <a:gd name="T11" fmla="*/ 0 h 63"/>
                  <a:gd name="T12" fmla="*/ 0 w 77"/>
                  <a:gd name="T13" fmla="*/ 0 h 63"/>
                  <a:gd name="T14" fmla="*/ 0 w 77"/>
                  <a:gd name="T15" fmla="*/ 0 h 63"/>
                  <a:gd name="T16" fmla="*/ 0 w 77"/>
                  <a:gd name="T17" fmla="*/ 0 h 63"/>
                  <a:gd name="T18" fmla="*/ 0 w 77"/>
                  <a:gd name="T19" fmla="*/ 0 h 63"/>
                  <a:gd name="T20" fmla="*/ 0 w 77"/>
                  <a:gd name="T21" fmla="*/ 0 h 63"/>
                  <a:gd name="T22" fmla="*/ 0 w 77"/>
                  <a:gd name="T23" fmla="*/ 0 h 63"/>
                  <a:gd name="T24" fmla="*/ 0 w 77"/>
                  <a:gd name="T25" fmla="*/ 0 h 63"/>
                  <a:gd name="T26" fmla="*/ 0 w 77"/>
                  <a:gd name="T27" fmla="*/ 0 h 63"/>
                  <a:gd name="T28" fmla="*/ 0 w 77"/>
                  <a:gd name="T29" fmla="*/ 0 h 63"/>
                  <a:gd name="T30" fmla="*/ 0 w 77"/>
                  <a:gd name="T31" fmla="*/ 0 h 63"/>
                  <a:gd name="T32" fmla="*/ 0 w 77"/>
                  <a:gd name="T33" fmla="*/ 0 h 63"/>
                  <a:gd name="T34" fmla="*/ 0 w 77"/>
                  <a:gd name="T35" fmla="*/ 0 h 63"/>
                  <a:gd name="T36" fmla="*/ 0 w 77"/>
                  <a:gd name="T37" fmla="*/ 0 h 63"/>
                  <a:gd name="T38" fmla="*/ 0 w 77"/>
                  <a:gd name="T39" fmla="*/ 0 h 63"/>
                  <a:gd name="T40" fmla="*/ 0 w 77"/>
                  <a:gd name="T41" fmla="*/ 0 h 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7" h="63">
                    <a:moveTo>
                      <a:pt x="0" y="3"/>
                    </a:moveTo>
                    <a:lnTo>
                      <a:pt x="0" y="3"/>
                    </a:lnTo>
                    <a:lnTo>
                      <a:pt x="4" y="9"/>
                    </a:lnTo>
                    <a:lnTo>
                      <a:pt x="13" y="18"/>
                    </a:lnTo>
                    <a:lnTo>
                      <a:pt x="22" y="26"/>
                    </a:lnTo>
                    <a:lnTo>
                      <a:pt x="33" y="36"/>
                    </a:lnTo>
                    <a:lnTo>
                      <a:pt x="45" y="44"/>
                    </a:lnTo>
                    <a:lnTo>
                      <a:pt x="55" y="53"/>
                    </a:lnTo>
                    <a:lnTo>
                      <a:pt x="64" y="58"/>
                    </a:lnTo>
                    <a:lnTo>
                      <a:pt x="68" y="63"/>
                    </a:lnTo>
                    <a:lnTo>
                      <a:pt x="77" y="58"/>
                    </a:lnTo>
                    <a:lnTo>
                      <a:pt x="70" y="53"/>
                    </a:lnTo>
                    <a:lnTo>
                      <a:pt x="61" y="44"/>
                    </a:lnTo>
                    <a:lnTo>
                      <a:pt x="51" y="36"/>
                    </a:lnTo>
                    <a:lnTo>
                      <a:pt x="39" y="28"/>
                    </a:lnTo>
                    <a:lnTo>
                      <a:pt x="28" y="20"/>
                    </a:lnTo>
                    <a:lnTo>
                      <a:pt x="19" y="12"/>
                    </a:lnTo>
                    <a:lnTo>
                      <a:pt x="13" y="4"/>
                    </a:lnTo>
                    <a:lnTo>
                      <a:pt x="9"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21" name="Freeform 824"/>
              <p:cNvSpPr>
                <a:spLocks/>
              </p:cNvSpPr>
              <p:nvPr/>
            </p:nvSpPr>
            <p:spPr bwMode="auto">
              <a:xfrm>
                <a:off x="2603" y="4007"/>
                <a:ext cx="8" cy="29"/>
              </a:xfrm>
              <a:custGeom>
                <a:avLst/>
                <a:gdLst>
                  <a:gd name="T0" fmla="*/ 0 w 23"/>
                  <a:gd name="T1" fmla="*/ 0 h 88"/>
                  <a:gd name="T2" fmla="*/ 0 w 23"/>
                  <a:gd name="T3" fmla="*/ 0 h 88"/>
                  <a:gd name="T4" fmla="*/ 0 w 23"/>
                  <a:gd name="T5" fmla="*/ 0 h 88"/>
                  <a:gd name="T6" fmla="*/ 0 w 23"/>
                  <a:gd name="T7" fmla="*/ 0 h 88"/>
                  <a:gd name="T8" fmla="*/ 0 w 23"/>
                  <a:gd name="T9" fmla="*/ 0 h 88"/>
                  <a:gd name="T10" fmla="*/ 0 w 23"/>
                  <a:gd name="T11" fmla="*/ 0 h 88"/>
                  <a:gd name="T12" fmla="*/ 0 w 23"/>
                  <a:gd name="T13" fmla="*/ 0 h 88"/>
                  <a:gd name="T14" fmla="*/ 0 w 23"/>
                  <a:gd name="T15" fmla="*/ 0 h 88"/>
                  <a:gd name="T16" fmla="*/ 0 w 23"/>
                  <a:gd name="T17" fmla="*/ 0 h 88"/>
                  <a:gd name="T18" fmla="*/ 0 w 23"/>
                  <a:gd name="T19" fmla="*/ 0 h 88"/>
                  <a:gd name="T20" fmla="*/ 0 w 23"/>
                  <a:gd name="T21" fmla="*/ 0 h 88"/>
                  <a:gd name="T22" fmla="*/ 0 w 23"/>
                  <a:gd name="T23" fmla="*/ 0 h 88"/>
                  <a:gd name="T24" fmla="*/ 0 w 23"/>
                  <a:gd name="T25" fmla="*/ 0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88">
                    <a:moveTo>
                      <a:pt x="16" y="0"/>
                    </a:moveTo>
                    <a:lnTo>
                      <a:pt x="15" y="0"/>
                    </a:lnTo>
                    <a:lnTo>
                      <a:pt x="4" y="22"/>
                    </a:lnTo>
                    <a:lnTo>
                      <a:pt x="0" y="47"/>
                    </a:lnTo>
                    <a:lnTo>
                      <a:pt x="0" y="71"/>
                    </a:lnTo>
                    <a:lnTo>
                      <a:pt x="3" y="88"/>
                    </a:lnTo>
                    <a:lnTo>
                      <a:pt x="12" y="85"/>
                    </a:lnTo>
                    <a:lnTo>
                      <a:pt x="9" y="71"/>
                    </a:lnTo>
                    <a:lnTo>
                      <a:pt x="9" y="47"/>
                    </a:lnTo>
                    <a:lnTo>
                      <a:pt x="13" y="24"/>
                    </a:lnTo>
                    <a:lnTo>
                      <a:pt x="23" y="5"/>
                    </a:lnTo>
                    <a:lnTo>
                      <a:pt x="22" y="5"/>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22" name="Freeform 825"/>
              <p:cNvSpPr>
                <a:spLocks/>
              </p:cNvSpPr>
              <p:nvPr/>
            </p:nvSpPr>
            <p:spPr bwMode="auto">
              <a:xfrm>
                <a:off x="2609" y="3986"/>
                <a:ext cx="45" cy="22"/>
              </a:xfrm>
              <a:custGeom>
                <a:avLst/>
                <a:gdLst>
                  <a:gd name="T0" fmla="*/ 0 w 137"/>
                  <a:gd name="T1" fmla="*/ 0 h 67"/>
                  <a:gd name="T2" fmla="*/ 0 w 137"/>
                  <a:gd name="T3" fmla="*/ 0 h 67"/>
                  <a:gd name="T4" fmla="*/ 0 w 137"/>
                  <a:gd name="T5" fmla="*/ 0 h 67"/>
                  <a:gd name="T6" fmla="*/ 0 w 137"/>
                  <a:gd name="T7" fmla="*/ 0 h 67"/>
                  <a:gd name="T8" fmla="*/ 0 w 137"/>
                  <a:gd name="T9" fmla="*/ 0 h 67"/>
                  <a:gd name="T10" fmla="*/ 0 w 137"/>
                  <a:gd name="T11" fmla="*/ 0 h 67"/>
                  <a:gd name="T12" fmla="*/ 0 w 137"/>
                  <a:gd name="T13" fmla="*/ 0 h 67"/>
                  <a:gd name="T14" fmla="*/ 0 w 137"/>
                  <a:gd name="T15" fmla="*/ 0 h 67"/>
                  <a:gd name="T16" fmla="*/ 0 w 137"/>
                  <a:gd name="T17" fmla="*/ 0 h 67"/>
                  <a:gd name="T18" fmla="*/ 0 w 137"/>
                  <a:gd name="T19" fmla="*/ 0 h 67"/>
                  <a:gd name="T20" fmla="*/ 0 w 137"/>
                  <a:gd name="T21" fmla="*/ 0 h 67"/>
                  <a:gd name="T22" fmla="*/ 0 w 137"/>
                  <a:gd name="T23" fmla="*/ 0 h 67"/>
                  <a:gd name="T24" fmla="*/ 0 w 137"/>
                  <a:gd name="T25" fmla="*/ 0 h 67"/>
                  <a:gd name="T26" fmla="*/ 0 w 137"/>
                  <a:gd name="T27" fmla="*/ 0 h 67"/>
                  <a:gd name="T28" fmla="*/ 0 w 137"/>
                  <a:gd name="T29" fmla="*/ 0 h 67"/>
                  <a:gd name="T30" fmla="*/ 0 w 137"/>
                  <a:gd name="T31" fmla="*/ 0 h 67"/>
                  <a:gd name="T32" fmla="*/ 0 w 137"/>
                  <a:gd name="T33" fmla="*/ 0 h 67"/>
                  <a:gd name="T34" fmla="*/ 0 w 137"/>
                  <a:gd name="T35" fmla="*/ 0 h 67"/>
                  <a:gd name="T36" fmla="*/ 0 w 137"/>
                  <a:gd name="T37" fmla="*/ 0 h 67"/>
                  <a:gd name="T38" fmla="*/ 0 w 137"/>
                  <a:gd name="T39" fmla="*/ 0 h 67"/>
                  <a:gd name="T40" fmla="*/ 0 w 137"/>
                  <a:gd name="T41" fmla="*/ 0 h 67"/>
                  <a:gd name="T42" fmla="*/ 0 w 137"/>
                  <a:gd name="T43" fmla="*/ 0 h 67"/>
                  <a:gd name="T44" fmla="*/ 0 w 137"/>
                  <a:gd name="T45" fmla="*/ 0 h 67"/>
                  <a:gd name="T46" fmla="*/ 0 w 137"/>
                  <a:gd name="T47" fmla="*/ 0 h 67"/>
                  <a:gd name="T48" fmla="*/ 0 w 137"/>
                  <a:gd name="T49" fmla="*/ 0 h 67"/>
                  <a:gd name="T50" fmla="*/ 0 w 137"/>
                  <a:gd name="T51" fmla="*/ 0 h 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7" h="67">
                    <a:moveTo>
                      <a:pt x="128" y="1"/>
                    </a:moveTo>
                    <a:lnTo>
                      <a:pt x="131" y="0"/>
                    </a:lnTo>
                    <a:lnTo>
                      <a:pt x="115" y="3"/>
                    </a:lnTo>
                    <a:lnTo>
                      <a:pt x="96" y="7"/>
                    </a:lnTo>
                    <a:lnTo>
                      <a:pt x="79" y="12"/>
                    </a:lnTo>
                    <a:lnTo>
                      <a:pt x="61" y="20"/>
                    </a:lnTo>
                    <a:lnTo>
                      <a:pt x="42" y="30"/>
                    </a:lnTo>
                    <a:lnTo>
                      <a:pt x="26" y="39"/>
                    </a:lnTo>
                    <a:lnTo>
                      <a:pt x="12" y="51"/>
                    </a:lnTo>
                    <a:lnTo>
                      <a:pt x="0" y="62"/>
                    </a:lnTo>
                    <a:lnTo>
                      <a:pt x="6" y="67"/>
                    </a:lnTo>
                    <a:lnTo>
                      <a:pt x="17" y="57"/>
                    </a:lnTo>
                    <a:lnTo>
                      <a:pt x="32" y="47"/>
                    </a:lnTo>
                    <a:lnTo>
                      <a:pt x="48" y="38"/>
                    </a:lnTo>
                    <a:lnTo>
                      <a:pt x="64" y="28"/>
                    </a:lnTo>
                    <a:lnTo>
                      <a:pt x="81" y="20"/>
                    </a:lnTo>
                    <a:lnTo>
                      <a:pt x="99" y="15"/>
                    </a:lnTo>
                    <a:lnTo>
                      <a:pt x="115" y="11"/>
                    </a:lnTo>
                    <a:lnTo>
                      <a:pt x="131" y="11"/>
                    </a:lnTo>
                    <a:lnTo>
                      <a:pt x="134" y="9"/>
                    </a:lnTo>
                    <a:lnTo>
                      <a:pt x="131" y="11"/>
                    </a:lnTo>
                    <a:lnTo>
                      <a:pt x="135" y="9"/>
                    </a:lnTo>
                    <a:lnTo>
                      <a:pt x="137" y="5"/>
                    </a:lnTo>
                    <a:lnTo>
                      <a:pt x="135" y="1"/>
                    </a:lnTo>
                    <a:lnTo>
                      <a:pt x="131" y="0"/>
                    </a:lnTo>
                    <a:lnTo>
                      <a:pt x="12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23" name="Freeform 826"/>
              <p:cNvSpPr>
                <a:spLocks/>
              </p:cNvSpPr>
              <p:nvPr/>
            </p:nvSpPr>
            <p:spPr bwMode="auto">
              <a:xfrm>
                <a:off x="2651" y="3966"/>
                <a:ext cx="25" cy="23"/>
              </a:xfrm>
              <a:custGeom>
                <a:avLst/>
                <a:gdLst>
                  <a:gd name="T0" fmla="*/ 0 w 73"/>
                  <a:gd name="T1" fmla="*/ 0 h 70"/>
                  <a:gd name="T2" fmla="*/ 0 w 73"/>
                  <a:gd name="T3" fmla="*/ 0 h 70"/>
                  <a:gd name="T4" fmla="*/ 0 w 73"/>
                  <a:gd name="T5" fmla="*/ 0 h 70"/>
                  <a:gd name="T6" fmla="*/ 0 w 73"/>
                  <a:gd name="T7" fmla="*/ 0 h 70"/>
                  <a:gd name="T8" fmla="*/ 0 w 73"/>
                  <a:gd name="T9" fmla="*/ 0 h 70"/>
                  <a:gd name="T10" fmla="*/ 0 w 73"/>
                  <a:gd name="T11" fmla="*/ 0 h 70"/>
                  <a:gd name="T12" fmla="*/ 0 w 73"/>
                  <a:gd name="T13" fmla="*/ 0 h 70"/>
                  <a:gd name="T14" fmla="*/ 0 w 73"/>
                  <a:gd name="T15" fmla="*/ 0 h 70"/>
                  <a:gd name="T16" fmla="*/ 0 w 73"/>
                  <a:gd name="T17" fmla="*/ 0 h 70"/>
                  <a:gd name="T18" fmla="*/ 0 w 73"/>
                  <a:gd name="T19" fmla="*/ 0 h 70"/>
                  <a:gd name="T20" fmla="*/ 0 w 73"/>
                  <a:gd name="T21" fmla="*/ 0 h 70"/>
                  <a:gd name="T22" fmla="*/ 0 w 73"/>
                  <a:gd name="T23" fmla="*/ 0 h 70"/>
                  <a:gd name="T24" fmla="*/ 0 w 73"/>
                  <a:gd name="T25" fmla="*/ 0 h 70"/>
                  <a:gd name="T26" fmla="*/ 0 w 73"/>
                  <a:gd name="T27" fmla="*/ 0 h 70"/>
                  <a:gd name="T28" fmla="*/ 0 w 73"/>
                  <a:gd name="T29" fmla="*/ 0 h 70"/>
                  <a:gd name="T30" fmla="*/ 0 w 73"/>
                  <a:gd name="T31" fmla="*/ 0 h 70"/>
                  <a:gd name="T32" fmla="*/ 0 w 73"/>
                  <a:gd name="T33" fmla="*/ 0 h 70"/>
                  <a:gd name="T34" fmla="*/ 0 w 73"/>
                  <a:gd name="T35" fmla="*/ 0 h 70"/>
                  <a:gd name="T36" fmla="*/ 0 w 73"/>
                  <a:gd name="T37" fmla="*/ 0 h 70"/>
                  <a:gd name="T38" fmla="*/ 0 w 73"/>
                  <a:gd name="T39" fmla="*/ 0 h 70"/>
                  <a:gd name="T40" fmla="*/ 0 w 73"/>
                  <a:gd name="T41" fmla="*/ 0 h 70"/>
                  <a:gd name="T42" fmla="*/ 0 w 73"/>
                  <a:gd name="T43" fmla="*/ 0 h 70"/>
                  <a:gd name="T44" fmla="*/ 0 w 73"/>
                  <a:gd name="T45" fmla="*/ 0 h 70"/>
                  <a:gd name="T46" fmla="*/ 0 w 73"/>
                  <a:gd name="T47" fmla="*/ 0 h 70"/>
                  <a:gd name="T48" fmla="*/ 0 w 73"/>
                  <a:gd name="T49" fmla="*/ 0 h 70"/>
                  <a:gd name="T50" fmla="*/ 0 w 73"/>
                  <a:gd name="T51" fmla="*/ 0 h 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 h="70">
                    <a:moveTo>
                      <a:pt x="65" y="0"/>
                    </a:moveTo>
                    <a:lnTo>
                      <a:pt x="68" y="0"/>
                    </a:lnTo>
                    <a:lnTo>
                      <a:pt x="55" y="4"/>
                    </a:lnTo>
                    <a:lnTo>
                      <a:pt x="44" y="11"/>
                    </a:lnTo>
                    <a:lnTo>
                      <a:pt x="32" y="22"/>
                    </a:lnTo>
                    <a:lnTo>
                      <a:pt x="25" y="31"/>
                    </a:lnTo>
                    <a:lnTo>
                      <a:pt x="17" y="41"/>
                    </a:lnTo>
                    <a:lnTo>
                      <a:pt x="12" y="50"/>
                    </a:lnTo>
                    <a:lnTo>
                      <a:pt x="6" y="58"/>
                    </a:lnTo>
                    <a:lnTo>
                      <a:pt x="0" y="62"/>
                    </a:lnTo>
                    <a:lnTo>
                      <a:pt x="6" y="70"/>
                    </a:lnTo>
                    <a:lnTo>
                      <a:pt x="12" y="64"/>
                    </a:lnTo>
                    <a:lnTo>
                      <a:pt x="20" y="56"/>
                    </a:lnTo>
                    <a:lnTo>
                      <a:pt x="26" y="46"/>
                    </a:lnTo>
                    <a:lnTo>
                      <a:pt x="33" y="37"/>
                    </a:lnTo>
                    <a:lnTo>
                      <a:pt x="41" y="27"/>
                    </a:lnTo>
                    <a:lnTo>
                      <a:pt x="49" y="19"/>
                    </a:lnTo>
                    <a:lnTo>
                      <a:pt x="58" y="12"/>
                    </a:lnTo>
                    <a:lnTo>
                      <a:pt x="68" y="8"/>
                    </a:lnTo>
                    <a:lnTo>
                      <a:pt x="71" y="8"/>
                    </a:lnTo>
                    <a:lnTo>
                      <a:pt x="68" y="8"/>
                    </a:lnTo>
                    <a:lnTo>
                      <a:pt x="71" y="7"/>
                    </a:lnTo>
                    <a:lnTo>
                      <a:pt x="73" y="4"/>
                    </a:lnTo>
                    <a:lnTo>
                      <a:pt x="71" y="2"/>
                    </a:lnTo>
                    <a:lnTo>
                      <a:pt x="68" y="0"/>
                    </a:lnTo>
                    <a:lnTo>
                      <a:pt x="6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24" name="Freeform 827"/>
              <p:cNvSpPr>
                <a:spLocks/>
              </p:cNvSpPr>
              <p:nvPr/>
            </p:nvSpPr>
            <p:spPr bwMode="auto">
              <a:xfrm>
                <a:off x="2673" y="3960"/>
                <a:ext cx="51" cy="16"/>
              </a:xfrm>
              <a:custGeom>
                <a:avLst/>
                <a:gdLst>
                  <a:gd name="T0" fmla="*/ 0 w 154"/>
                  <a:gd name="T1" fmla="*/ 0 h 46"/>
                  <a:gd name="T2" fmla="*/ 0 w 154"/>
                  <a:gd name="T3" fmla="*/ 0 h 46"/>
                  <a:gd name="T4" fmla="*/ 0 w 154"/>
                  <a:gd name="T5" fmla="*/ 0 h 46"/>
                  <a:gd name="T6" fmla="*/ 0 w 154"/>
                  <a:gd name="T7" fmla="*/ 0 h 46"/>
                  <a:gd name="T8" fmla="*/ 0 w 154"/>
                  <a:gd name="T9" fmla="*/ 0 h 46"/>
                  <a:gd name="T10" fmla="*/ 0 w 154"/>
                  <a:gd name="T11" fmla="*/ 0 h 46"/>
                  <a:gd name="T12" fmla="*/ 0 w 154"/>
                  <a:gd name="T13" fmla="*/ 0 h 46"/>
                  <a:gd name="T14" fmla="*/ 0 w 154"/>
                  <a:gd name="T15" fmla="*/ 0 h 46"/>
                  <a:gd name="T16" fmla="*/ 0 w 154"/>
                  <a:gd name="T17" fmla="*/ 0 h 46"/>
                  <a:gd name="T18" fmla="*/ 0 w 154"/>
                  <a:gd name="T19" fmla="*/ 0 h 46"/>
                  <a:gd name="T20" fmla="*/ 0 w 154"/>
                  <a:gd name="T21" fmla="*/ 0 h 46"/>
                  <a:gd name="T22" fmla="*/ 0 w 154"/>
                  <a:gd name="T23" fmla="*/ 0 h 46"/>
                  <a:gd name="T24" fmla="*/ 0 w 154"/>
                  <a:gd name="T25" fmla="*/ 0 h 46"/>
                  <a:gd name="T26" fmla="*/ 0 w 154"/>
                  <a:gd name="T27" fmla="*/ 0 h 46"/>
                  <a:gd name="T28" fmla="*/ 0 w 154"/>
                  <a:gd name="T29" fmla="*/ 0 h 46"/>
                  <a:gd name="T30" fmla="*/ 0 w 154"/>
                  <a:gd name="T31" fmla="*/ 0 h 46"/>
                  <a:gd name="T32" fmla="*/ 0 w 154"/>
                  <a:gd name="T33" fmla="*/ 0 h 46"/>
                  <a:gd name="T34" fmla="*/ 0 w 154"/>
                  <a:gd name="T35" fmla="*/ 0 h 46"/>
                  <a:gd name="T36" fmla="*/ 0 w 154"/>
                  <a:gd name="T37" fmla="*/ 0 h 46"/>
                  <a:gd name="T38" fmla="*/ 0 w 154"/>
                  <a:gd name="T39" fmla="*/ 0 h 46"/>
                  <a:gd name="T40" fmla="*/ 0 w 154"/>
                  <a:gd name="T41" fmla="*/ 0 h 46"/>
                  <a:gd name="T42" fmla="*/ 0 w 154"/>
                  <a:gd name="T43" fmla="*/ 0 h 46"/>
                  <a:gd name="T44" fmla="*/ 0 w 154"/>
                  <a:gd name="T45" fmla="*/ 0 h 46"/>
                  <a:gd name="T46" fmla="*/ 0 w 154"/>
                  <a:gd name="T47" fmla="*/ 0 h 46"/>
                  <a:gd name="T48" fmla="*/ 0 w 154"/>
                  <a:gd name="T49" fmla="*/ 0 h 46"/>
                  <a:gd name="T50" fmla="*/ 0 w 154"/>
                  <a:gd name="T51" fmla="*/ 0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4" h="46">
                    <a:moveTo>
                      <a:pt x="154" y="43"/>
                    </a:moveTo>
                    <a:lnTo>
                      <a:pt x="154" y="38"/>
                    </a:lnTo>
                    <a:lnTo>
                      <a:pt x="140" y="24"/>
                    </a:lnTo>
                    <a:lnTo>
                      <a:pt x="122" y="14"/>
                    </a:lnTo>
                    <a:lnTo>
                      <a:pt x="104" y="7"/>
                    </a:lnTo>
                    <a:lnTo>
                      <a:pt x="82" y="3"/>
                    </a:lnTo>
                    <a:lnTo>
                      <a:pt x="61" y="0"/>
                    </a:lnTo>
                    <a:lnTo>
                      <a:pt x="40" y="3"/>
                    </a:lnTo>
                    <a:lnTo>
                      <a:pt x="19" y="8"/>
                    </a:lnTo>
                    <a:lnTo>
                      <a:pt x="0" y="16"/>
                    </a:lnTo>
                    <a:lnTo>
                      <a:pt x="6" y="24"/>
                    </a:lnTo>
                    <a:lnTo>
                      <a:pt x="22" y="16"/>
                    </a:lnTo>
                    <a:lnTo>
                      <a:pt x="40" y="11"/>
                    </a:lnTo>
                    <a:lnTo>
                      <a:pt x="61" y="11"/>
                    </a:lnTo>
                    <a:lnTo>
                      <a:pt x="82" y="11"/>
                    </a:lnTo>
                    <a:lnTo>
                      <a:pt x="101" y="15"/>
                    </a:lnTo>
                    <a:lnTo>
                      <a:pt x="120" y="22"/>
                    </a:lnTo>
                    <a:lnTo>
                      <a:pt x="134" y="32"/>
                    </a:lnTo>
                    <a:lnTo>
                      <a:pt x="146" y="43"/>
                    </a:lnTo>
                    <a:lnTo>
                      <a:pt x="146" y="38"/>
                    </a:lnTo>
                    <a:lnTo>
                      <a:pt x="146" y="43"/>
                    </a:lnTo>
                    <a:lnTo>
                      <a:pt x="149" y="46"/>
                    </a:lnTo>
                    <a:lnTo>
                      <a:pt x="153" y="45"/>
                    </a:lnTo>
                    <a:lnTo>
                      <a:pt x="154" y="42"/>
                    </a:lnTo>
                    <a:lnTo>
                      <a:pt x="154" y="38"/>
                    </a:lnTo>
                    <a:lnTo>
                      <a:pt x="154"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25" name="Freeform 828"/>
              <p:cNvSpPr>
                <a:spLocks/>
              </p:cNvSpPr>
              <p:nvPr/>
            </p:nvSpPr>
            <p:spPr bwMode="auto">
              <a:xfrm>
                <a:off x="2710" y="3973"/>
                <a:ext cx="14" cy="38"/>
              </a:xfrm>
              <a:custGeom>
                <a:avLst/>
                <a:gdLst>
                  <a:gd name="T0" fmla="*/ 0 w 43"/>
                  <a:gd name="T1" fmla="*/ 0 h 115"/>
                  <a:gd name="T2" fmla="*/ 0 w 43"/>
                  <a:gd name="T3" fmla="*/ 0 h 115"/>
                  <a:gd name="T4" fmla="*/ 0 w 43"/>
                  <a:gd name="T5" fmla="*/ 0 h 115"/>
                  <a:gd name="T6" fmla="*/ 0 w 43"/>
                  <a:gd name="T7" fmla="*/ 0 h 115"/>
                  <a:gd name="T8" fmla="*/ 0 w 43"/>
                  <a:gd name="T9" fmla="*/ 0 h 115"/>
                  <a:gd name="T10" fmla="*/ 0 w 43"/>
                  <a:gd name="T11" fmla="*/ 0 h 115"/>
                  <a:gd name="T12" fmla="*/ 0 w 43"/>
                  <a:gd name="T13" fmla="*/ 0 h 115"/>
                  <a:gd name="T14" fmla="*/ 0 w 43"/>
                  <a:gd name="T15" fmla="*/ 0 h 115"/>
                  <a:gd name="T16" fmla="*/ 0 w 43"/>
                  <a:gd name="T17" fmla="*/ 0 h 115"/>
                  <a:gd name="T18" fmla="*/ 0 w 43"/>
                  <a:gd name="T19" fmla="*/ 0 h 115"/>
                  <a:gd name="T20" fmla="*/ 0 w 43"/>
                  <a:gd name="T21" fmla="*/ 0 h 115"/>
                  <a:gd name="T22" fmla="*/ 0 w 43"/>
                  <a:gd name="T23" fmla="*/ 0 h 115"/>
                  <a:gd name="T24" fmla="*/ 0 w 43"/>
                  <a:gd name="T25" fmla="*/ 0 h 115"/>
                  <a:gd name="T26" fmla="*/ 0 w 43"/>
                  <a:gd name="T27" fmla="*/ 0 h 115"/>
                  <a:gd name="T28" fmla="*/ 0 w 43"/>
                  <a:gd name="T29" fmla="*/ 0 h 115"/>
                  <a:gd name="T30" fmla="*/ 0 w 43"/>
                  <a:gd name="T31" fmla="*/ 0 h 115"/>
                  <a:gd name="T32" fmla="*/ 0 w 43"/>
                  <a:gd name="T33" fmla="*/ 0 h 1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115">
                    <a:moveTo>
                      <a:pt x="11" y="109"/>
                    </a:moveTo>
                    <a:lnTo>
                      <a:pt x="11" y="109"/>
                    </a:lnTo>
                    <a:lnTo>
                      <a:pt x="13" y="86"/>
                    </a:lnTo>
                    <a:lnTo>
                      <a:pt x="20" y="58"/>
                    </a:lnTo>
                    <a:lnTo>
                      <a:pt x="30" y="28"/>
                    </a:lnTo>
                    <a:lnTo>
                      <a:pt x="43" y="5"/>
                    </a:lnTo>
                    <a:lnTo>
                      <a:pt x="35" y="0"/>
                    </a:lnTo>
                    <a:lnTo>
                      <a:pt x="22" y="25"/>
                    </a:lnTo>
                    <a:lnTo>
                      <a:pt x="11" y="55"/>
                    </a:lnTo>
                    <a:lnTo>
                      <a:pt x="4" y="86"/>
                    </a:lnTo>
                    <a:lnTo>
                      <a:pt x="0" y="109"/>
                    </a:lnTo>
                    <a:lnTo>
                      <a:pt x="1" y="113"/>
                    </a:lnTo>
                    <a:lnTo>
                      <a:pt x="6" y="115"/>
                    </a:lnTo>
                    <a:lnTo>
                      <a:pt x="10" y="113"/>
                    </a:lnTo>
                    <a:lnTo>
                      <a:pt x="11" y="1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26" name="Freeform 829"/>
              <p:cNvSpPr>
                <a:spLocks/>
              </p:cNvSpPr>
              <p:nvPr/>
            </p:nvSpPr>
            <p:spPr bwMode="auto">
              <a:xfrm>
                <a:off x="2710" y="4009"/>
                <a:ext cx="4" cy="13"/>
              </a:xfrm>
              <a:custGeom>
                <a:avLst/>
                <a:gdLst>
                  <a:gd name="T0" fmla="*/ 0 w 11"/>
                  <a:gd name="T1" fmla="*/ 0 h 37"/>
                  <a:gd name="T2" fmla="*/ 0 w 11"/>
                  <a:gd name="T3" fmla="*/ 0 h 37"/>
                  <a:gd name="T4" fmla="*/ 0 w 11"/>
                  <a:gd name="T5" fmla="*/ 0 h 37"/>
                  <a:gd name="T6" fmla="*/ 0 w 11"/>
                  <a:gd name="T7" fmla="*/ 0 h 37"/>
                  <a:gd name="T8" fmla="*/ 0 w 11"/>
                  <a:gd name="T9" fmla="*/ 0 h 37"/>
                  <a:gd name="T10" fmla="*/ 0 w 11"/>
                  <a:gd name="T11" fmla="*/ 0 h 37"/>
                  <a:gd name="T12" fmla="*/ 0 w 11"/>
                  <a:gd name="T13" fmla="*/ 0 h 37"/>
                  <a:gd name="T14" fmla="*/ 0 w 11"/>
                  <a:gd name="T15" fmla="*/ 0 h 37"/>
                  <a:gd name="T16" fmla="*/ 0 w 11"/>
                  <a:gd name="T17" fmla="*/ 0 h 37"/>
                  <a:gd name="T18" fmla="*/ 0 w 11"/>
                  <a:gd name="T19" fmla="*/ 0 h 37"/>
                  <a:gd name="T20" fmla="*/ 0 w 11"/>
                  <a:gd name="T21" fmla="*/ 0 h 37"/>
                  <a:gd name="T22" fmla="*/ 0 w 11"/>
                  <a:gd name="T23" fmla="*/ 0 h 37"/>
                  <a:gd name="T24" fmla="*/ 0 w 11"/>
                  <a:gd name="T25" fmla="*/ 0 h 37"/>
                  <a:gd name="T26" fmla="*/ 0 w 11"/>
                  <a:gd name="T27" fmla="*/ 0 h 37"/>
                  <a:gd name="T28" fmla="*/ 0 w 11"/>
                  <a:gd name="T29" fmla="*/ 0 h 37"/>
                  <a:gd name="T30" fmla="*/ 0 w 11"/>
                  <a:gd name="T31" fmla="*/ 0 h 37"/>
                  <a:gd name="T32" fmla="*/ 0 w 11"/>
                  <a:gd name="T33" fmla="*/ 0 h 37"/>
                  <a:gd name="T34" fmla="*/ 0 w 11"/>
                  <a:gd name="T35" fmla="*/ 0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 h="37">
                    <a:moveTo>
                      <a:pt x="10" y="31"/>
                    </a:moveTo>
                    <a:lnTo>
                      <a:pt x="11" y="31"/>
                    </a:lnTo>
                    <a:lnTo>
                      <a:pt x="11" y="22"/>
                    </a:lnTo>
                    <a:lnTo>
                      <a:pt x="11" y="12"/>
                    </a:lnTo>
                    <a:lnTo>
                      <a:pt x="11" y="6"/>
                    </a:lnTo>
                    <a:lnTo>
                      <a:pt x="11" y="0"/>
                    </a:lnTo>
                    <a:lnTo>
                      <a:pt x="0" y="0"/>
                    </a:lnTo>
                    <a:lnTo>
                      <a:pt x="0" y="6"/>
                    </a:lnTo>
                    <a:lnTo>
                      <a:pt x="0" y="12"/>
                    </a:lnTo>
                    <a:lnTo>
                      <a:pt x="0" y="22"/>
                    </a:lnTo>
                    <a:lnTo>
                      <a:pt x="0" y="31"/>
                    </a:lnTo>
                    <a:lnTo>
                      <a:pt x="1" y="31"/>
                    </a:lnTo>
                    <a:lnTo>
                      <a:pt x="0" y="31"/>
                    </a:lnTo>
                    <a:lnTo>
                      <a:pt x="1" y="35"/>
                    </a:lnTo>
                    <a:lnTo>
                      <a:pt x="6" y="37"/>
                    </a:lnTo>
                    <a:lnTo>
                      <a:pt x="10" y="35"/>
                    </a:lnTo>
                    <a:lnTo>
                      <a:pt x="11" y="31"/>
                    </a:lnTo>
                    <a:lnTo>
                      <a:pt x="1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27" name="Freeform 830"/>
              <p:cNvSpPr>
                <a:spLocks/>
              </p:cNvSpPr>
              <p:nvPr/>
            </p:nvSpPr>
            <p:spPr bwMode="auto">
              <a:xfrm>
                <a:off x="2710" y="4020"/>
                <a:ext cx="4" cy="10"/>
              </a:xfrm>
              <a:custGeom>
                <a:avLst/>
                <a:gdLst>
                  <a:gd name="T0" fmla="*/ 0 w 12"/>
                  <a:gd name="T1" fmla="*/ 0 h 30"/>
                  <a:gd name="T2" fmla="*/ 0 w 12"/>
                  <a:gd name="T3" fmla="*/ 0 h 30"/>
                  <a:gd name="T4" fmla="*/ 0 w 12"/>
                  <a:gd name="T5" fmla="*/ 0 h 30"/>
                  <a:gd name="T6" fmla="*/ 0 w 12"/>
                  <a:gd name="T7" fmla="*/ 0 h 30"/>
                  <a:gd name="T8" fmla="*/ 0 w 12"/>
                  <a:gd name="T9" fmla="*/ 0 h 30"/>
                  <a:gd name="T10" fmla="*/ 0 w 12"/>
                  <a:gd name="T11" fmla="*/ 0 h 30"/>
                  <a:gd name="T12" fmla="*/ 0 w 12"/>
                  <a:gd name="T13" fmla="*/ 0 h 30"/>
                  <a:gd name="T14" fmla="*/ 0 w 12"/>
                  <a:gd name="T15" fmla="*/ 0 h 30"/>
                  <a:gd name="T16" fmla="*/ 0 w 12"/>
                  <a:gd name="T17" fmla="*/ 0 h 30"/>
                  <a:gd name="T18" fmla="*/ 0 w 12"/>
                  <a:gd name="T19" fmla="*/ 0 h 30"/>
                  <a:gd name="T20" fmla="*/ 0 w 12"/>
                  <a:gd name="T21" fmla="*/ 0 h 30"/>
                  <a:gd name="T22" fmla="*/ 0 w 12"/>
                  <a:gd name="T23" fmla="*/ 0 h 30"/>
                  <a:gd name="T24" fmla="*/ 0 w 12"/>
                  <a:gd name="T25" fmla="*/ 0 h 30"/>
                  <a:gd name="T26" fmla="*/ 0 w 12"/>
                  <a:gd name="T27" fmla="*/ 0 h 30"/>
                  <a:gd name="T28" fmla="*/ 0 w 12"/>
                  <a:gd name="T29" fmla="*/ 0 h 30"/>
                  <a:gd name="T30" fmla="*/ 0 w 12"/>
                  <a:gd name="T31" fmla="*/ 0 h 30"/>
                  <a:gd name="T32" fmla="*/ 0 w 12"/>
                  <a:gd name="T33" fmla="*/ 0 h 30"/>
                  <a:gd name="T34" fmla="*/ 0 w 12"/>
                  <a:gd name="T35" fmla="*/ 0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 h="30">
                    <a:moveTo>
                      <a:pt x="10" y="26"/>
                    </a:moveTo>
                    <a:lnTo>
                      <a:pt x="12" y="24"/>
                    </a:lnTo>
                    <a:lnTo>
                      <a:pt x="12" y="18"/>
                    </a:lnTo>
                    <a:lnTo>
                      <a:pt x="12" y="12"/>
                    </a:lnTo>
                    <a:lnTo>
                      <a:pt x="10" y="6"/>
                    </a:lnTo>
                    <a:lnTo>
                      <a:pt x="9" y="0"/>
                    </a:lnTo>
                    <a:lnTo>
                      <a:pt x="0" y="0"/>
                    </a:lnTo>
                    <a:lnTo>
                      <a:pt x="2" y="6"/>
                    </a:lnTo>
                    <a:lnTo>
                      <a:pt x="0" y="12"/>
                    </a:lnTo>
                    <a:lnTo>
                      <a:pt x="0" y="18"/>
                    </a:lnTo>
                    <a:lnTo>
                      <a:pt x="0" y="24"/>
                    </a:lnTo>
                    <a:lnTo>
                      <a:pt x="2" y="23"/>
                    </a:lnTo>
                    <a:lnTo>
                      <a:pt x="0" y="24"/>
                    </a:lnTo>
                    <a:lnTo>
                      <a:pt x="2" y="28"/>
                    </a:lnTo>
                    <a:lnTo>
                      <a:pt x="6" y="30"/>
                    </a:lnTo>
                    <a:lnTo>
                      <a:pt x="10" y="28"/>
                    </a:lnTo>
                    <a:lnTo>
                      <a:pt x="12" y="24"/>
                    </a:lnTo>
                    <a:lnTo>
                      <a:pt x="1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28" name="Freeform 831"/>
              <p:cNvSpPr>
                <a:spLocks/>
              </p:cNvSpPr>
              <p:nvPr/>
            </p:nvSpPr>
            <p:spPr bwMode="auto">
              <a:xfrm>
                <a:off x="2705" y="4027"/>
                <a:ext cx="9" cy="4"/>
              </a:xfrm>
              <a:custGeom>
                <a:avLst/>
                <a:gdLst>
                  <a:gd name="T0" fmla="*/ 0 w 26"/>
                  <a:gd name="T1" fmla="*/ 0 h 11"/>
                  <a:gd name="T2" fmla="*/ 0 w 26"/>
                  <a:gd name="T3" fmla="*/ 0 h 11"/>
                  <a:gd name="T4" fmla="*/ 0 w 26"/>
                  <a:gd name="T5" fmla="*/ 0 h 11"/>
                  <a:gd name="T6" fmla="*/ 0 w 26"/>
                  <a:gd name="T7" fmla="*/ 0 h 11"/>
                  <a:gd name="T8" fmla="*/ 0 w 26"/>
                  <a:gd name="T9" fmla="*/ 0 h 11"/>
                  <a:gd name="T10" fmla="*/ 0 w 26"/>
                  <a:gd name="T11" fmla="*/ 0 h 11"/>
                  <a:gd name="T12" fmla="*/ 0 w 26"/>
                  <a:gd name="T13" fmla="*/ 0 h 11"/>
                  <a:gd name="T14" fmla="*/ 0 w 26"/>
                  <a:gd name="T15" fmla="*/ 0 h 11"/>
                  <a:gd name="T16" fmla="*/ 0 w 26"/>
                  <a:gd name="T17" fmla="*/ 0 h 11"/>
                  <a:gd name="T18" fmla="*/ 0 w 26"/>
                  <a:gd name="T19" fmla="*/ 0 h 11"/>
                  <a:gd name="T20" fmla="*/ 0 w 26"/>
                  <a:gd name="T21" fmla="*/ 0 h 11"/>
                  <a:gd name="T22" fmla="*/ 0 w 26"/>
                  <a:gd name="T23" fmla="*/ 0 h 11"/>
                  <a:gd name="T24" fmla="*/ 0 w 26"/>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11">
                    <a:moveTo>
                      <a:pt x="0" y="11"/>
                    </a:moveTo>
                    <a:lnTo>
                      <a:pt x="0" y="11"/>
                    </a:lnTo>
                    <a:lnTo>
                      <a:pt x="8" y="11"/>
                    </a:lnTo>
                    <a:lnTo>
                      <a:pt x="15" y="9"/>
                    </a:lnTo>
                    <a:lnTo>
                      <a:pt x="22" y="8"/>
                    </a:lnTo>
                    <a:lnTo>
                      <a:pt x="26" y="3"/>
                    </a:lnTo>
                    <a:lnTo>
                      <a:pt x="18" y="0"/>
                    </a:lnTo>
                    <a:lnTo>
                      <a:pt x="16" y="0"/>
                    </a:lnTo>
                    <a:lnTo>
                      <a:pt x="15" y="1"/>
                    </a:lnTo>
                    <a:lnTo>
                      <a:pt x="8" y="0"/>
                    </a:lnTo>
                    <a:lnTo>
                      <a:pt x="0"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29" name="Freeform 832"/>
              <p:cNvSpPr>
                <a:spLocks/>
              </p:cNvSpPr>
              <p:nvPr/>
            </p:nvSpPr>
            <p:spPr bwMode="auto">
              <a:xfrm>
                <a:off x="2667" y="4018"/>
                <a:ext cx="38" cy="13"/>
              </a:xfrm>
              <a:custGeom>
                <a:avLst/>
                <a:gdLst>
                  <a:gd name="T0" fmla="*/ 0 w 115"/>
                  <a:gd name="T1" fmla="*/ 0 h 39"/>
                  <a:gd name="T2" fmla="*/ 0 w 115"/>
                  <a:gd name="T3" fmla="*/ 0 h 39"/>
                  <a:gd name="T4" fmla="*/ 0 w 115"/>
                  <a:gd name="T5" fmla="*/ 0 h 39"/>
                  <a:gd name="T6" fmla="*/ 0 w 115"/>
                  <a:gd name="T7" fmla="*/ 0 h 39"/>
                  <a:gd name="T8" fmla="*/ 0 w 115"/>
                  <a:gd name="T9" fmla="*/ 0 h 39"/>
                  <a:gd name="T10" fmla="*/ 0 w 115"/>
                  <a:gd name="T11" fmla="*/ 0 h 39"/>
                  <a:gd name="T12" fmla="*/ 0 w 115"/>
                  <a:gd name="T13" fmla="*/ 0 h 39"/>
                  <a:gd name="T14" fmla="*/ 0 w 115"/>
                  <a:gd name="T15" fmla="*/ 0 h 39"/>
                  <a:gd name="T16" fmla="*/ 0 w 115"/>
                  <a:gd name="T17" fmla="*/ 0 h 39"/>
                  <a:gd name="T18" fmla="*/ 0 w 115"/>
                  <a:gd name="T19" fmla="*/ 0 h 39"/>
                  <a:gd name="T20" fmla="*/ 0 w 115"/>
                  <a:gd name="T21" fmla="*/ 0 h 39"/>
                  <a:gd name="T22" fmla="*/ 0 w 115"/>
                  <a:gd name="T23" fmla="*/ 0 h 39"/>
                  <a:gd name="T24" fmla="*/ 0 w 115"/>
                  <a:gd name="T25" fmla="*/ 0 h 39"/>
                  <a:gd name="T26" fmla="*/ 0 w 115"/>
                  <a:gd name="T27" fmla="*/ 0 h 39"/>
                  <a:gd name="T28" fmla="*/ 0 w 115"/>
                  <a:gd name="T29" fmla="*/ 0 h 39"/>
                  <a:gd name="T30" fmla="*/ 0 w 115"/>
                  <a:gd name="T31" fmla="*/ 0 h 39"/>
                  <a:gd name="T32" fmla="*/ 0 w 115"/>
                  <a:gd name="T33" fmla="*/ 0 h 39"/>
                  <a:gd name="T34" fmla="*/ 0 w 115"/>
                  <a:gd name="T35" fmla="*/ 0 h 39"/>
                  <a:gd name="T36" fmla="*/ 0 w 115"/>
                  <a:gd name="T37" fmla="*/ 0 h 39"/>
                  <a:gd name="T38" fmla="*/ 0 w 115"/>
                  <a:gd name="T39" fmla="*/ 0 h 39"/>
                  <a:gd name="T40" fmla="*/ 0 w 115"/>
                  <a:gd name="T41" fmla="*/ 0 h 39"/>
                  <a:gd name="T42" fmla="*/ 0 w 115"/>
                  <a:gd name="T43" fmla="*/ 0 h 39"/>
                  <a:gd name="T44" fmla="*/ 0 w 115"/>
                  <a:gd name="T45" fmla="*/ 0 h 39"/>
                  <a:gd name="T46" fmla="*/ 0 w 115"/>
                  <a:gd name="T47" fmla="*/ 0 h 39"/>
                  <a:gd name="T48" fmla="*/ 0 w 115"/>
                  <a:gd name="T49" fmla="*/ 0 h 39"/>
                  <a:gd name="T50" fmla="*/ 0 w 115"/>
                  <a:gd name="T51" fmla="*/ 0 h 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5" h="39">
                    <a:moveTo>
                      <a:pt x="9" y="1"/>
                    </a:moveTo>
                    <a:lnTo>
                      <a:pt x="3" y="8"/>
                    </a:lnTo>
                    <a:lnTo>
                      <a:pt x="21" y="13"/>
                    </a:lnTo>
                    <a:lnTo>
                      <a:pt x="38" y="17"/>
                    </a:lnTo>
                    <a:lnTo>
                      <a:pt x="56" y="23"/>
                    </a:lnTo>
                    <a:lnTo>
                      <a:pt x="72" y="27"/>
                    </a:lnTo>
                    <a:lnTo>
                      <a:pt x="86" y="31"/>
                    </a:lnTo>
                    <a:lnTo>
                      <a:pt x="99" y="35"/>
                    </a:lnTo>
                    <a:lnTo>
                      <a:pt x="109" y="36"/>
                    </a:lnTo>
                    <a:lnTo>
                      <a:pt x="115" y="39"/>
                    </a:lnTo>
                    <a:lnTo>
                      <a:pt x="115" y="28"/>
                    </a:lnTo>
                    <a:lnTo>
                      <a:pt x="109" y="28"/>
                    </a:lnTo>
                    <a:lnTo>
                      <a:pt x="102" y="27"/>
                    </a:lnTo>
                    <a:lnTo>
                      <a:pt x="89" y="23"/>
                    </a:lnTo>
                    <a:lnTo>
                      <a:pt x="75" y="19"/>
                    </a:lnTo>
                    <a:lnTo>
                      <a:pt x="59" y="15"/>
                    </a:lnTo>
                    <a:lnTo>
                      <a:pt x="41" y="9"/>
                    </a:lnTo>
                    <a:lnTo>
                      <a:pt x="24" y="5"/>
                    </a:lnTo>
                    <a:lnTo>
                      <a:pt x="6" y="0"/>
                    </a:lnTo>
                    <a:lnTo>
                      <a:pt x="0" y="6"/>
                    </a:lnTo>
                    <a:lnTo>
                      <a:pt x="6" y="0"/>
                    </a:lnTo>
                    <a:lnTo>
                      <a:pt x="2" y="0"/>
                    </a:lnTo>
                    <a:lnTo>
                      <a:pt x="0" y="2"/>
                    </a:lnTo>
                    <a:lnTo>
                      <a:pt x="0" y="5"/>
                    </a:lnTo>
                    <a:lnTo>
                      <a:pt x="3" y="8"/>
                    </a:lnTo>
                    <a:lnTo>
                      <a:pt x="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30" name="Freeform 833"/>
              <p:cNvSpPr>
                <a:spLocks/>
              </p:cNvSpPr>
              <p:nvPr/>
            </p:nvSpPr>
            <p:spPr bwMode="auto">
              <a:xfrm>
                <a:off x="2667" y="4018"/>
                <a:ext cx="16" cy="14"/>
              </a:xfrm>
              <a:custGeom>
                <a:avLst/>
                <a:gdLst>
                  <a:gd name="T0" fmla="*/ 0 w 48"/>
                  <a:gd name="T1" fmla="*/ 0 h 41"/>
                  <a:gd name="T2" fmla="*/ 0 w 48"/>
                  <a:gd name="T3" fmla="*/ 0 h 41"/>
                  <a:gd name="T4" fmla="*/ 0 w 48"/>
                  <a:gd name="T5" fmla="*/ 0 h 41"/>
                  <a:gd name="T6" fmla="*/ 0 w 48"/>
                  <a:gd name="T7" fmla="*/ 0 h 41"/>
                  <a:gd name="T8" fmla="*/ 0 w 48"/>
                  <a:gd name="T9" fmla="*/ 0 h 41"/>
                  <a:gd name="T10" fmla="*/ 0 w 48"/>
                  <a:gd name="T11" fmla="*/ 0 h 41"/>
                  <a:gd name="T12" fmla="*/ 0 w 48"/>
                  <a:gd name="T13" fmla="*/ 0 h 41"/>
                  <a:gd name="T14" fmla="*/ 0 w 48"/>
                  <a:gd name="T15" fmla="*/ 0 h 41"/>
                  <a:gd name="T16" fmla="*/ 0 w 48"/>
                  <a:gd name="T17" fmla="*/ 0 h 41"/>
                  <a:gd name="T18" fmla="*/ 0 w 48"/>
                  <a:gd name="T19" fmla="*/ 0 h 41"/>
                  <a:gd name="T20" fmla="*/ 0 w 48"/>
                  <a:gd name="T21" fmla="*/ 0 h 41"/>
                  <a:gd name="T22" fmla="*/ 0 w 48"/>
                  <a:gd name="T23" fmla="*/ 0 h 41"/>
                  <a:gd name="T24" fmla="*/ 0 w 48"/>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41">
                    <a:moveTo>
                      <a:pt x="47" y="32"/>
                    </a:moveTo>
                    <a:lnTo>
                      <a:pt x="48" y="32"/>
                    </a:lnTo>
                    <a:lnTo>
                      <a:pt x="40" y="28"/>
                    </a:lnTo>
                    <a:lnTo>
                      <a:pt x="30" y="22"/>
                    </a:lnTo>
                    <a:lnTo>
                      <a:pt x="19" y="14"/>
                    </a:lnTo>
                    <a:lnTo>
                      <a:pt x="9" y="0"/>
                    </a:lnTo>
                    <a:lnTo>
                      <a:pt x="0" y="5"/>
                    </a:lnTo>
                    <a:lnTo>
                      <a:pt x="14" y="19"/>
                    </a:lnTo>
                    <a:lnTo>
                      <a:pt x="24" y="30"/>
                    </a:lnTo>
                    <a:lnTo>
                      <a:pt x="37" y="36"/>
                    </a:lnTo>
                    <a:lnTo>
                      <a:pt x="46" y="41"/>
                    </a:lnTo>
                    <a:lnTo>
                      <a:pt x="47" y="41"/>
                    </a:lnTo>
                    <a:lnTo>
                      <a:pt x="47"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31" name="Freeform 834"/>
              <p:cNvSpPr>
                <a:spLocks/>
              </p:cNvSpPr>
              <p:nvPr/>
            </p:nvSpPr>
            <p:spPr bwMode="auto">
              <a:xfrm>
                <a:off x="2682" y="4029"/>
                <a:ext cx="33" cy="15"/>
              </a:xfrm>
              <a:custGeom>
                <a:avLst/>
                <a:gdLst>
                  <a:gd name="T0" fmla="*/ 0 w 97"/>
                  <a:gd name="T1" fmla="*/ 0 h 46"/>
                  <a:gd name="T2" fmla="*/ 0 w 97"/>
                  <a:gd name="T3" fmla="*/ 0 h 46"/>
                  <a:gd name="T4" fmla="*/ 0 w 97"/>
                  <a:gd name="T5" fmla="*/ 0 h 46"/>
                  <a:gd name="T6" fmla="*/ 0 w 97"/>
                  <a:gd name="T7" fmla="*/ 0 h 46"/>
                  <a:gd name="T8" fmla="*/ 0 w 97"/>
                  <a:gd name="T9" fmla="*/ 0 h 46"/>
                  <a:gd name="T10" fmla="*/ 0 w 97"/>
                  <a:gd name="T11" fmla="*/ 0 h 46"/>
                  <a:gd name="T12" fmla="*/ 0 w 97"/>
                  <a:gd name="T13" fmla="*/ 0 h 46"/>
                  <a:gd name="T14" fmla="*/ 0 w 97"/>
                  <a:gd name="T15" fmla="*/ 0 h 46"/>
                  <a:gd name="T16" fmla="*/ 0 w 97"/>
                  <a:gd name="T17" fmla="*/ 0 h 46"/>
                  <a:gd name="T18" fmla="*/ 0 w 97"/>
                  <a:gd name="T19" fmla="*/ 0 h 46"/>
                  <a:gd name="T20" fmla="*/ 0 w 97"/>
                  <a:gd name="T21" fmla="*/ 0 h 46"/>
                  <a:gd name="T22" fmla="*/ 0 w 97"/>
                  <a:gd name="T23" fmla="*/ 0 h 46"/>
                  <a:gd name="T24" fmla="*/ 0 w 97"/>
                  <a:gd name="T25" fmla="*/ 0 h 46"/>
                  <a:gd name="T26" fmla="*/ 0 w 97"/>
                  <a:gd name="T27" fmla="*/ 0 h 46"/>
                  <a:gd name="T28" fmla="*/ 0 w 97"/>
                  <a:gd name="T29" fmla="*/ 0 h 46"/>
                  <a:gd name="T30" fmla="*/ 0 w 97"/>
                  <a:gd name="T31" fmla="*/ 0 h 46"/>
                  <a:gd name="T32" fmla="*/ 0 w 97"/>
                  <a:gd name="T33" fmla="*/ 0 h 46"/>
                  <a:gd name="T34" fmla="*/ 0 w 97"/>
                  <a:gd name="T35" fmla="*/ 0 h 46"/>
                  <a:gd name="T36" fmla="*/ 0 w 97"/>
                  <a:gd name="T37" fmla="*/ 0 h 46"/>
                  <a:gd name="T38" fmla="*/ 0 w 97"/>
                  <a:gd name="T39" fmla="*/ 0 h 46"/>
                  <a:gd name="T40" fmla="*/ 0 w 97"/>
                  <a:gd name="T41" fmla="*/ 0 h 46"/>
                  <a:gd name="T42" fmla="*/ 0 w 97"/>
                  <a:gd name="T43" fmla="*/ 0 h 46"/>
                  <a:gd name="T44" fmla="*/ 0 w 97"/>
                  <a:gd name="T45" fmla="*/ 0 h 46"/>
                  <a:gd name="T46" fmla="*/ 0 w 97"/>
                  <a:gd name="T47" fmla="*/ 0 h 46"/>
                  <a:gd name="T48" fmla="*/ 0 w 97"/>
                  <a:gd name="T49" fmla="*/ 0 h 46"/>
                  <a:gd name="T50" fmla="*/ 0 w 97"/>
                  <a:gd name="T51" fmla="*/ 0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7" h="46">
                    <a:moveTo>
                      <a:pt x="97" y="42"/>
                    </a:moveTo>
                    <a:lnTo>
                      <a:pt x="96" y="41"/>
                    </a:lnTo>
                    <a:lnTo>
                      <a:pt x="90" y="34"/>
                    </a:lnTo>
                    <a:lnTo>
                      <a:pt x="78" y="29"/>
                    </a:lnTo>
                    <a:lnTo>
                      <a:pt x="65" y="23"/>
                    </a:lnTo>
                    <a:lnTo>
                      <a:pt x="49" y="17"/>
                    </a:lnTo>
                    <a:lnTo>
                      <a:pt x="35" y="11"/>
                    </a:lnTo>
                    <a:lnTo>
                      <a:pt x="20" y="6"/>
                    </a:lnTo>
                    <a:lnTo>
                      <a:pt x="9" y="2"/>
                    </a:lnTo>
                    <a:lnTo>
                      <a:pt x="0" y="0"/>
                    </a:lnTo>
                    <a:lnTo>
                      <a:pt x="0" y="9"/>
                    </a:lnTo>
                    <a:lnTo>
                      <a:pt x="6" y="10"/>
                    </a:lnTo>
                    <a:lnTo>
                      <a:pt x="17" y="14"/>
                    </a:lnTo>
                    <a:lnTo>
                      <a:pt x="32" y="19"/>
                    </a:lnTo>
                    <a:lnTo>
                      <a:pt x="46" y="25"/>
                    </a:lnTo>
                    <a:lnTo>
                      <a:pt x="62" y="31"/>
                    </a:lnTo>
                    <a:lnTo>
                      <a:pt x="76" y="37"/>
                    </a:lnTo>
                    <a:lnTo>
                      <a:pt x="84" y="42"/>
                    </a:lnTo>
                    <a:lnTo>
                      <a:pt x="87" y="44"/>
                    </a:lnTo>
                    <a:lnTo>
                      <a:pt x="86" y="42"/>
                    </a:lnTo>
                    <a:lnTo>
                      <a:pt x="87" y="44"/>
                    </a:lnTo>
                    <a:lnTo>
                      <a:pt x="90" y="46"/>
                    </a:lnTo>
                    <a:lnTo>
                      <a:pt x="93" y="46"/>
                    </a:lnTo>
                    <a:lnTo>
                      <a:pt x="96" y="45"/>
                    </a:lnTo>
                    <a:lnTo>
                      <a:pt x="96" y="41"/>
                    </a:lnTo>
                    <a:lnTo>
                      <a:pt x="97"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32" name="Freeform 835"/>
              <p:cNvSpPr>
                <a:spLocks/>
              </p:cNvSpPr>
              <p:nvPr/>
            </p:nvSpPr>
            <p:spPr bwMode="auto">
              <a:xfrm>
                <a:off x="2711" y="4043"/>
                <a:ext cx="4" cy="11"/>
              </a:xfrm>
              <a:custGeom>
                <a:avLst/>
                <a:gdLst>
                  <a:gd name="T0" fmla="*/ 0 w 11"/>
                  <a:gd name="T1" fmla="*/ 0 h 34"/>
                  <a:gd name="T2" fmla="*/ 0 w 11"/>
                  <a:gd name="T3" fmla="*/ 0 h 34"/>
                  <a:gd name="T4" fmla="*/ 0 w 11"/>
                  <a:gd name="T5" fmla="*/ 0 h 34"/>
                  <a:gd name="T6" fmla="*/ 0 w 11"/>
                  <a:gd name="T7" fmla="*/ 0 h 34"/>
                  <a:gd name="T8" fmla="*/ 0 w 11"/>
                  <a:gd name="T9" fmla="*/ 0 h 34"/>
                  <a:gd name="T10" fmla="*/ 0 w 11"/>
                  <a:gd name="T11" fmla="*/ 0 h 34"/>
                  <a:gd name="T12" fmla="*/ 0 w 11"/>
                  <a:gd name="T13" fmla="*/ 0 h 34"/>
                  <a:gd name="T14" fmla="*/ 0 w 11"/>
                  <a:gd name="T15" fmla="*/ 0 h 34"/>
                  <a:gd name="T16" fmla="*/ 0 w 11"/>
                  <a:gd name="T17" fmla="*/ 0 h 34"/>
                  <a:gd name="T18" fmla="*/ 0 w 11"/>
                  <a:gd name="T19" fmla="*/ 0 h 34"/>
                  <a:gd name="T20" fmla="*/ 0 w 11"/>
                  <a:gd name="T21" fmla="*/ 0 h 34"/>
                  <a:gd name="T22" fmla="*/ 0 w 11"/>
                  <a:gd name="T23" fmla="*/ 0 h 34"/>
                  <a:gd name="T24" fmla="*/ 0 w 11"/>
                  <a:gd name="T25" fmla="*/ 0 h 34"/>
                  <a:gd name="T26" fmla="*/ 0 w 11"/>
                  <a:gd name="T27" fmla="*/ 0 h 34"/>
                  <a:gd name="T28" fmla="*/ 0 w 11"/>
                  <a:gd name="T29" fmla="*/ 0 h 34"/>
                  <a:gd name="T30" fmla="*/ 0 w 11"/>
                  <a:gd name="T31" fmla="*/ 0 h 34"/>
                  <a:gd name="T32" fmla="*/ 0 w 11"/>
                  <a:gd name="T33" fmla="*/ 0 h 34"/>
                  <a:gd name="T34" fmla="*/ 0 w 11"/>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 h="34">
                    <a:moveTo>
                      <a:pt x="8" y="33"/>
                    </a:moveTo>
                    <a:lnTo>
                      <a:pt x="11" y="29"/>
                    </a:lnTo>
                    <a:lnTo>
                      <a:pt x="11" y="22"/>
                    </a:lnTo>
                    <a:lnTo>
                      <a:pt x="11" y="14"/>
                    </a:lnTo>
                    <a:lnTo>
                      <a:pt x="11" y="7"/>
                    </a:lnTo>
                    <a:lnTo>
                      <a:pt x="11" y="0"/>
                    </a:lnTo>
                    <a:lnTo>
                      <a:pt x="0" y="0"/>
                    </a:lnTo>
                    <a:lnTo>
                      <a:pt x="0" y="7"/>
                    </a:lnTo>
                    <a:lnTo>
                      <a:pt x="0" y="14"/>
                    </a:lnTo>
                    <a:lnTo>
                      <a:pt x="0" y="22"/>
                    </a:lnTo>
                    <a:lnTo>
                      <a:pt x="0" y="29"/>
                    </a:lnTo>
                    <a:lnTo>
                      <a:pt x="3" y="25"/>
                    </a:lnTo>
                    <a:lnTo>
                      <a:pt x="0" y="29"/>
                    </a:lnTo>
                    <a:lnTo>
                      <a:pt x="1" y="33"/>
                    </a:lnTo>
                    <a:lnTo>
                      <a:pt x="6" y="34"/>
                    </a:lnTo>
                    <a:lnTo>
                      <a:pt x="10" y="33"/>
                    </a:lnTo>
                    <a:lnTo>
                      <a:pt x="11" y="29"/>
                    </a:lnTo>
                    <a:lnTo>
                      <a:pt x="8"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33" name="Freeform 836"/>
              <p:cNvSpPr>
                <a:spLocks/>
              </p:cNvSpPr>
              <p:nvPr/>
            </p:nvSpPr>
            <p:spPr bwMode="auto">
              <a:xfrm>
                <a:off x="2673" y="4046"/>
                <a:ext cx="41" cy="9"/>
              </a:xfrm>
              <a:custGeom>
                <a:avLst/>
                <a:gdLst>
                  <a:gd name="T0" fmla="*/ 0 w 122"/>
                  <a:gd name="T1" fmla="*/ 0 h 25"/>
                  <a:gd name="T2" fmla="*/ 0 w 122"/>
                  <a:gd name="T3" fmla="*/ 0 h 25"/>
                  <a:gd name="T4" fmla="*/ 0 w 122"/>
                  <a:gd name="T5" fmla="*/ 0 h 25"/>
                  <a:gd name="T6" fmla="*/ 0 w 122"/>
                  <a:gd name="T7" fmla="*/ 0 h 25"/>
                  <a:gd name="T8" fmla="*/ 0 w 122"/>
                  <a:gd name="T9" fmla="*/ 0 h 25"/>
                  <a:gd name="T10" fmla="*/ 0 w 122"/>
                  <a:gd name="T11" fmla="*/ 0 h 25"/>
                  <a:gd name="T12" fmla="*/ 0 w 122"/>
                  <a:gd name="T13" fmla="*/ 0 h 25"/>
                  <a:gd name="T14" fmla="*/ 0 w 122"/>
                  <a:gd name="T15" fmla="*/ 0 h 25"/>
                  <a:gd name="T16" fmla="*/ 0 w 122"/>
                  <a:gd name="T17" fmla="*/ 0 h 25"/>
                  <a:gd name="T18" fmla="*/ 0 w 122"/>
                  <a:gd name="T19" fmla="*/ 0 h 25"/>
                  <a:gd name="T20" fmla="*/ 0 w 122"/>
                  <a:gd name="T21" fmla="*/ 0 h 25"/>
                  <a:gd name="T22" fmla="*/ 0 w 122"/>
                  <a:gd name="T23" fmla="*/ 0 h 25"/>
                  <a:gd name="T24" fmla="*/ 0 w 122"/>
                  <a:gd name="T25" fmla="*/ 0 h 25"/>
                  <a:gd name="T26" fmla="*/ 0 w 122"/>
                  <a:gd name="T27" fmla="*/ 0 h 25"/>
                  <a:gd name="T28" fmla="*/ 0 w 122"/>
                  <a:gd name="T29" fmla="*/ 0 h 25"/>
                  <a:gd name="T30" fmla="*/ 0 w 122"/>
                  <a:gd name="T31" fmla="*/ 0 h 25"/>
                  <a:gd name="T32" fmla="*/ 0 w 122"/>
                  <a:gd name="T33" fmla="*/ 0 h 25"/>
                  <a:gd name="T34" fmla="*/ 0 w 122"/>
                  <a:gd name="T35" fmla="*/ 0 h 25"/>
                  <a:gd name="T36" fmla="*/ 0 w 122"/>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2" h="25">
                    <a:moveTo>
                      <a:pt x="0" y="8"/>
                    </a:moveTo>
                    <a:lnTo>
                      <a:pt x="8" y="10"/>
                    </a:lnTo>
                    <a:lnTo>
                      <a:pt x="24" y="13"/>
                    </a:lnTo>
                    <a:lnTo>
                      <a:pt x="41" y="17"/>
                    </a:lnTo>
                    <a:lnTo>
                      <a:pt x="60" y="20"/>
                    </a:lnTo>
                    <a:lnTo>
                      <a:pt x="79" y="23"/>
                    </a:lnTo>
                    <a:lnTo>
                      <a:pt x="96" y="25"/>
                    </a:lnTo>
                    <a:lnTo>
                      <a:pt x="111" y="25"/>
                    </a:lnTo>
                    <a:lnTo>
                      <a:pt x="122" y="23"/>
                    </a:lnTo>
                    <a:lnTo>
                      <a:pt x="117" y="15"/>
                    </a:lnTo>
                    <a:lnTo>
                      <a:pt x="111" y="17"/>
                    </a:lnTo>
                    <a:lnTo>
                      <a:pt x="96" y="17"/>
                    </a:lnTo>
                    <a:lnTo>
                      <a:pt x="79" y="15"/>
                    </a:lnTo>
                    <a:lnTo>
                      <a:pt x="60" y="12"/>
                    </a:lnTo>
                    <a:lnTo>
                      <a:pt x="41" y="9"/>
                    </a:lnTo>
                    <a:lnTo>
                      <a:pt x="24" y="5"/>
                    </a:lnTo>
                    <a:lnTo>
                      <a:pt x="11" y="2"/>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34" name="Freeform 837"/>
              <p:cNvSpPr>
                <a:spLocks/>
              </p:cNvSpPr>
              <p:nvPr/>
            </p:nvSpPr>
            <p:spPr bwMode="auto">
              <a:xfrm>
                <a:off x="2672" y="4046"/>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6" y="0"/>
                    </a:moveTo>
                    <a:lnTo>
                      <a:pt x="2" y="0"/>
                    </a:lnTo>
                    <a:lnTo>
                      <a:pt x="0" y="2"/>
                    </a:lnTo>
                    <a:lnTo>
                      <a:pt x="0" y="5"/>
                    </a:lnTo>
                    <a:lnTo>
                      <a:pt x="3" y="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35" name="Freeform 838"/>
              <p:cNvSpPr>
                <a:spLocks/>
              </p:cNvSpPr>
              <p:nvPr/>
            </p:nvSpPr>
            <p:spPr bwMode="auto">
              <a:xfrm>
                <a:off x="2722" y="3858"/>
                <a:ext cx="105" cy="52"/>
              </a:xfrm>
              <a:custGeom>
                <a:avLst/>
                <a:gdLst>
                  <a:gd name="T0" fmla="*/ 0 w 315"/>
                  <a:gd name="T1" fmla="*/ 0 h 155"/>
                  <a:gd name="T2" fmla="*/ 0 w 315"/>
                  <a:gd name="T3" fmla="*/ 0 h 155"/>
                  <a:gd name="T4" fmla="*/ 0 w 315"/>
                  <a:gd name="T5" fmla="*/ 0 h 155"/>
                  <a:gd name="T6" fmla="*/ 0 w 315"/>
                  <a:gd name="T7" fmla="*/ 0 h 155"/>
                  <a:gd name="T8" fmla="*/ 0 w 315"/>
                  <a:gd name="T9" fmla="*/ 0 h 155"/>
                  <a:gd name="T10" fmla="*/ 0 w 315"/>
                  <a:gd name="T11" fmla="*/ 0 h 155"/>
                  <a:gd name="T12" fmla="*/ 0 w 315"/>
                  <a:gd name="T13" fmla="*/ 0 h 155"/>
                  <a:gd name="T14" fmla="*/ 0 w 315"/>
                  <a:gd name="T15" fmla="*/ 0 h 155"/>
                  <a:gd name="T16" fmla="*/ 0 w 315"/>
                  <a:gd name="T17" fmla="*/ 0 h 155"/>
                  <a:gd name="T18" fmla="*/ 0 w 315"/>
                  <a:gd name="T19" fmla="*/ 0 h 155"/>
                  <a:gd name="T20" fmla="*/ 0 w 315"/>
                  <a:gd name="T21" fmla="*/ 0 h 155"/>
                  <a:gd name="T22" fmla="*/ 0 w 315"/>
                  <a:gd name="T23" fmla="*/ 0 h 155"/>
                  <a:gd name="T24" fmla="*/ 0 w 315"/>
                  <a:gd name="T25" fmla="*/ 0 h 155"/>
                  <a:gd name="T26" fmla="*/ 0 w 315"/>
                  <a:gd name="T27" fmla="*/ 0 h 155"/>
                  <a:gd name="T28" fmla="*/ 0 w 315"/>
                  <a:gd name="T29" fmla="*/ 0 h 155"/>
                  <a:gd name="T30" fmla="*/ 0 w 315"/>
                  <a:gd name="T31" fmla="*/ 0 h 155"/>
                  <a:gd name="T32" fmla="*/ 0 w 315"/>
                  <a:gd name="T33" fmla="*/ 0 h 155"/>
                  <a:gd name="T34" fmla="*/ 0 w 315"/>
                  <a:gd name="T35" fmla="*/ 0 h 155"/>
                  <a:gd name="T36" fmla="*/ 0 w 315"/>
                  <a:gd name="T37" fmla="*/ 0 h 155"/>
                  <a:gd name="T38" fmla="*/ 0 w 315"/>
                  <a:gd name="T39" fmla="*/ 0 h 155"/>
                  <a:gd name="T40" fmla="*/ 0 w 315"/>
                  <a:gd name="T41" fmla="*/ 0 h 155"/>
                  <a:gd name="T42" fmla="*/ 0 w 315"/>
                  <a:gd name="T43" fmla="*/ 0 h 155"/>
                  <a:gd name="T44" fmla="*/ 0 w 315"/>
                  <a:gd name="T45" fmla="*/ 0 h 155"/>
                  <a:gd name="T46" fmla="*/ 0 w 315"/>
                  <a:gd name="T47" fmla="*/ 0 h 155"/>
                  <a:gd name="T48" fmla="*/ 0 w 315"/>
                  <a:gd name="T49" fmla="*/ 0 h 155"/>
                  <a:gd name="T50" fmla="*/ 0 w 315"/>
                  <a:gd name="T51" fmla="*/ 0 h 155"/>
                  <a:gd name="T52" fmla="*/ 0 w 315"/>
                  <a:gd name="T53" fmla="*/ 0 h 155"/>
                  <a:gd name="T54" fmla="*/ 0 w 315"/>
                  <a:gd name="T55" fmla="*/ 0 h 155"/>
                  <a:gd name="T56" fmla="*/ 0 w 315"/>
                  <a:gd name="T57" fmla="*/ 0 h 155"/>
                  <a:gd name="T58" fmla="*/ 0 w 315"/>
                  <a:gd name="T59" fmla="*/ 0 h 155"/>
                  <a:gd name="T60" fmla="*/ 0 w 315"/>
                  <a:gd name="T61" fmla="*/ 0 h 155"/>
                  <a:gd name="T62" fmla="*/ 0 w 315"/>
                  <a:gd name="T63" fmla="*/ 0 h 155"/>
                  <a:gd name="T64" fmla="*/ 0 w 315"/>
                  <a:gd name="T65" fmla="*/ 0 h 155"/>
                  <a:gd name="T66" fmla="*/ 0 w 315"/>
                  <a:gd name="T67" fmla="*/ 0 h 155"/>
                  <a:gd name="T68" fmla="*/ 0 w 315"/>
                  <a:gd name="T69" fmla="*/ 0 h 155"/>
                  <a:gd name="T70" fmla="*/ 0 w 315"/>
                  <a:gd name="T71" fmla="*/ 0 h 155"/>
                  <a:gd name="T72" fmla="*/ 0 w 315"/>
                  <a:gd name="T73" fmla="*/ 0 h 155"/>
                  <a:gd name="T74" fmla="*/ 0 w 315"/>
                  <a:gd name="T75" fmla="*/ 0 h 155"/>
                  <a:gd name="T76" fmla="*/ 0 w 315"/>
                  <a:gd name="T77" fmla="*/ 0 h 155"/>
                  <a:gd name="T78" fmla="*/ 0 w 315"/>
                  <a:gd name="T79" fmla="*/ 0 h 155"/>
                  <a:gd name="T80" fmla="*/ 0 w 315"/>
                  <a:gd name="T81" fmla="*/ 0 h 155"/>
                  <a:gd name="T82" fmla="*/ 0 w 315"/>
                  <a:gd name="T83" fmla="*/ 0 h 155"/>
                  <a:gd name="T84" fmla="*/ 0 w 315"/>
                  <a:gd name="T85" fmla="*/ 0 h 155"/>
                  <a:gd name="T86" fmla="*/ 0 w 315"/>
                  <a:gd name="T87" fmla="*/ 0 h 155"/>
                  <a:gd name="T88" fmla="*/ 0 w 315"/>
                  <a:gd name="T89" fmla="*/ 0 h 155"/>
                  <a:gd name="T90" fmla="*/ 0 w 315"/>
                  <a:gd name="T91" fmla="*/ 0 h 155"/>
                  <a:gd name="T92" fmla="*/ 0 w 315"/>
                  <a:gd name="T93" fmla="*/ 0 h 155"/>
                  <a:gd name="T94" fmla="*/ 0 w 315"/>
                  <a:gd name="T95" fmla="*/ 0 h 155"/>
                  <a:gd name="T96" fmla="*/ 0 w 315"/>
                  <a:gd name="T97" fmla="*/ 0 h 155"/>
                  <a:gd name="T98" fmla="*/ 0 w 315"/>
                  <a:gd name="T99" fmla="*/ 0 h 155"/>
                  <a:gd name="T100" fmla="*/ 0 w 315"/>
                  <a:gd name="T101" fmla="*/ 0 h 155"/>
                  <a:gd name="T102" fmla="*/ 0 w 315"/>
                  <a:gd name="T103" fmla="*/ 0 h 155"/>
                  <a:gd name="T104" fmla="*/ 0 w 315"/>
                  <a:gd name="T105" fmla="*/ 0 h 155"/>
                  <a:gd name="T106" fmla="*/ 0 w 315"/>
                  <a:gd name="T107" fmla="*/ 0 h 155"/>
                  <a:gd name="T108" fmla="*/ 0 w 315"/>
                  <a:gd name="T109" fmla="*/ 0 h 155"/>
                  <a:gd name="T110" fmla="*/ 0 w 315"/>
                  <a:gd name="T111" fmla="*/ 0 h 155"/>
                  <a:gd name="T112" fmla="*/ 0 w 315"/>
                  <a:gd name="T113" fmla="*/ 0 h 1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5" h="155">
                    <a:moveTo>
                      <a:pt x="11" y="155"/>
                    </a:moveTo>
                    <a:lnTo>
                      <a:pt x="7" y="152"/>
                    </a:lnTo>
                    <a:lnTo>
                      <a:pt x="4" y="147"/>
                    </a:lnTo>
                    <a:lnTo>
                      <a:pt x="1" y="142"/>
                    </a:lnTo>
                    <a:lnTo>
                      <a:pt x="0" y="138"/>
                    </a:lnTo>
                    <a:lnTo>
                      <a:pt x="3" y="132"/>
                    </a:lnTo>
                    <a:lnTo>
                      <a:pt x="11" y="127"/>
                    </a:lnTo>
                    <a:lnTo>
                      <a:pt x="20" y="123"/>
                    </a:lnTo>
                    <a:lnTo>
                      <a:pt x="30" y="120"/>
                    </a:lnTo>
                    <a:lnTo>
                      <a:pt x="26" y="108"/>
                    </a:lnTo>
                    <a:lnTo>
                      <a:pt x="24" y="88"/>
                    </a:lnTo>
                    <a:lnTo>
                      <a:pt x="23" y="65"/>
                    </a:lnTo>
                    <a:lnTo>
                      <a:pt x="23" y="49"/>
                    </a:lnTo>
                    <a:lnTo>
                      <a:pt x="35" y="42"/>
                    </a:lnTo>
                    <a:lnTo>
                      <a:pt x="49" y="34"/>
                    </a:lnTo>
                    <a:lnTo>
                      <a:pt x="64" y="26"/>
                    </a:lnTo>
                    <a:lnTo>
                      <a:pt x="81" y="19"/>
                    </a:lnTo>
                    <a:lnTo>
                      <a:pt x="97" y="12"/>
                    </a:lnTo>
                    <a:lnTo>
                      <a:pt x="115" y="7"/>
                    </a:lnTo>
                    <a:lnTo>
                      <a:pt x="131" y="3"/>
                    </a:lnTo>
                    <a:lnTo>
                      <a:pt x="145" y="0"/>
                    </a:lnTo>
                    <a:lnTo>
                      <a:pt x="161" y="0"/>
                    </a:lnTo>
                    <a:lnTo>
                      <a:pt x="177" y="3"/>
                    </a:lnTo>
                    <a:lnTo>
                      <a:pt x="192" y="5"/>
                    </a:lnTo>
                    <a:lnTo>
                      <a:pt x="205" y="11"/>
                    </a:lnTo>
                    <a:lnTo>
                      <a:pt x="216" y="15"/>
                    </a:lnTo>
                    <a:lnTo>
                      <a:pt x="228" y="20"/>
                    </a:lnTo>
                    <a:lnTo>
                      <a:pt x="235" y="26"/>
                    </a:lnTo>
                    <a:lnTo>
                      <a:pt x="242" y="30"/>
                    </a:lnTo>
                    <a:lnTo>
                      <a:pt x="251" y="30"/>
                    </a:lnTo>
                    <a:lnTo>
                      <a:pt x="261" y="32"/>
                    </a:lnTo>
                    <a:lnTo>
                      <a:pt x="272" y="35"/>
                    </a:lnTo>
                    <a:lnTo>
                      <a:pt x="283" y="39"/>
                    </a:lnTo>
                    <a:lnTo>
                      <a:pt x="292" y="44"/>
                    </a:lnTo>
                    <a:lnTo>
                      <a:pt x="302" y="50"/>
                    </a:lnTo>
                    <a:lnTo>
                      <a:pt x="309" y="57"/>
                    </a:lnTo>
                    <a:lnTo>
                      <a:pt x="315" y="63"/>
                    </a:lnTo>
                    <a:lnTo>
                      <a:pt x="301" y="63"/>
                    </a:lnTo>
                    <a:lnTo>
                      <a:pt x="283" y="63"/>
                    </a:lnTo>
                    <a:lnTo>
                      <a:pt x="261" y="63"/>
                    </a:lnTo>
                    <a:lnTo>
                      <a:pt x="240" y="65"/>
                    </a:lnTo>
                    <a:lnTo>
                      <a:pt x="216" y="66"/>
                    </a:lnTo>
                    <a:lnTo>
                      <a:pt x="196" y="67"/>
                    </a:lnTo>
                    <a:lnTo>
                      <a:pt x="179" y="70"/>
                    </a:lnTo>
                    <a:lnTo>
                      <a:pt x="165" y="71"/>
                    </a:lnTo>
                    <a:lnTo>
                      <a:pt x="158" y="74"/>
                    </a:lnTo>
                    <a:lnTo>
                      <a:pt x="144" y="82"/>
                    </a:lnTo>
                    <a:lnTo>
                      <a:pt x="126" y="92"/>
                    </a:lnTo>
                    <a:lnTo>
                      <a:pt x="107" y="104"/>
                    </a:lnTo>
                    <a:lnTo>
                      <a:pt x="87" y="116"/>
                    </a:lnTo>
                    <a:lnTo>
                      <a:pt x="68" y="127"/>
                    </a:lnTo>
                    <a:lnTo>
                      <a:pt x="52" y="136"/>
                    </a:lnTo>
                    <a:lnTo>
                      <a:pt x="43" y="142"/>
                    </a:lnTo>
                    <a:lnTo>
                      <a:pt x="38" y="146"/>
                    </a:lnTo>
                    <a:lnTo>
                      <a:pt x="29" y="148"/>
                    </a:lnTo>
                    <a:lnTo>
                      <a:pt x="20" y="152"/>
                    </a:lnTo>
                    <a:lnTo>
                      <a:pt x="11" y="155"/>
                    </a:lnTo>
                    <a:close/>
                  </a:path>
                </a:pathLst>
              </a:custGeom>
              <a:solidFill>
                <a:srgbClr val="EAAA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36" name="Freeform 839"/>
              <p:cNvSpPr>
                <a:spLocks/>
              </p:cNvSpPr>
              <p:nvPr/>
            </p:nvSpPr>
            <p:spPr bwMode="auto">
              <a:xfrm>
                <a:off x="2720" y="3904"/>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21">
                    <a:moveTo>
                      <a:pt x="0" y="0"/>
                    </a:moveTo>
                    <a:lnTo>
                      <a:pt x="0" y="0"/>
                    </a:lnTo>
                    <a:lnTo>
                      <a:pt x="3" y="5"/>
                    </a:lnTo>
                    <a:lnTo>
                      <a:pt x="6" y="10"/>
                    </a:lnTo>
                    <a:lnTo>
                      <a:pt x="9" y="17"/>
                    </a:lnTo>
                    <a:lnTo>
                      <a:pt x="16" y="21"/>
                    </a:lnTo>
                    <a:lnTo>
                      <a:pt x="19" y="13"/>
                    </a:lnTo>
                    <a:lnTo>
                      <a:pt x="17" y="12"/>
                    </a:lnTo>
                    <a:lnTo>
                      <a:pt x="14" y="8"/>
                    </a:lnTo>
                    <a:lnTo>
                      <a:pt x="12" y="2"/>
                    </a:lnTo>
                    <a:lnTo>
                      <a:pt x="1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37" name="Freeform 840"/>
              <p:cNvSpPr>
                <a:spLocks/>
              </p:cNvSpPr>
              <p:nvPr/>
            </p:nvSpPr>
            <p:spPr bwMode="auto">
              <a:xfrm>
                <a:off x="2720" y="3897"/>
                <a:ext cx="13" cy="7"/>
              </a:xfrm>
              <a:custGeom>
                <a:avLst/>
                <a:gdLst>
                  <a:gd name="T0" fmla="*/ 0 w 41"/>
                  <a:gd name="T1" fmla="*/ 0 h 22"/>
                  <a:gd name="T2" fmla="*/ 0 w 41"/>
                  <a:gd name="T3" fmla="*/ 0 h 22"/>
                  <a:gd name="T4" fmla="*/ 0 w 41"/>
                  <a:gd name="T5" fmla="*/ 0 h 22"/>
                  <a:gd name="T6" fmla="*/ 0 w 41"/>
                  <a:gd name="T7" fmla="*/ 0 h 22"/>
                  <a:gd name="T8" fmla="*/ 0 w 41"/>
                  <a:gd name="T9" fmla="*/ 0 h 22"/>
                  <a:gd name="T10" fmla="*/ 0 w 41"/>
                  <a:gd name="T11" fmla="*/ 0 h 22"/>
                  <a:gd name="T12" fmla="*/ 0 w 41"/>
                  <a:gd name="T13" fmla="*/ 0 h 22"/>
                  <a:gd name="T14" fmla="*/ 0 w 41"/>
                  <a:gd name="T15" fmla="*/ 0 h 22"/>
                  <a:gd name="T16" fmla="*/ 0 w 41"/>
                  <a:gd name="T17" fmla="*/ 0 h 22"/>
                  <a:gd name="T18" fmla="*/ 0 w 41"/>
                  <a:gd name="T19" fmla="*/ 0 h 22"/>
                  <a:gd name="T20" fmla="*/ 0 w 41"/>
                  <a:gd name="T21" fmla="*/ 0 h 22"/>
                  <a:gd name="T22" fmla="*/ 0 w 41"/>
                  <a:gd name="T23" fmla="*/ 0 h 22"/>
                  <a:gd name="T24" fmla="*/ 0 w 41"/>
                  <a:gd name="T25" fmla="*/ 0 h 22"/>
                  <a:gd name="T26" fmla="*/ 0 w 41"/>
                  <a:gd name="T27" fmla="*/ 0 h 22"/>
                  <a:gd name="T28" fmla="*/ 0 w 41"/>
                  <a:gd name="T29" fmla="*/ 0 h 22"/>
                  <a:gd name="T30" fmla="*/ 0 w 41"/>
                  <a:gd name="T31" fmla="*/ 0 h 22"/>
                  <a:gd name="T32" fmla="*/ 0 w 41"/>
                  <a:gd name="T33" fmla="*/ 0 h 22"/>
                  <a:gd name="T34" fmla="*/ 0 w 41"/>
                  <a:gd name="T35" fmla="*/ 0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 h="22">
                    <a:moveTo>
                      <a:pt x="32" y="7"/>
                    </a:moveTo>
                    <a:lnTo>
                      <a:pt x="36" y="0"/>
                    </a:lnTo>
                    <a:lnTo>
                      <a:pt x="25" y="3"/>
                    </a:lnTo>
                    <a:lnTo>
                      <a:pt x="14" y="7"/>
                    </a:lnTo>
                    <a:lnTo>
                      <a:pt x="6" y="13"/>
                    </a:lnTo>
                    <a:lnTo>
                      <a:pt x="0" y="22"/>
                    </a:lnTo>
                    <a:lnTo>
                      <a:pt x="12" y="22"/>
                    </a:lnTo>
                    <a:lnTo>
                      <a:pt x="12" y="19"/>
                    </a:lnTo>
                    <a:lnTo>
                      <a:pt x="20" y="15"/>
                    </a:lnTo>
                    <a:lnTo>
                      <a:pt x="28" y="11"/>
                    </a:lnTo>
                    <a:lnTo>
                      <a:pt x="36" y="8"/>
                    </a:lnTo>
                    <a:lnTo>
                      <a:pt x="41" y="1"/>
                    </a:lnTo>
                    <a:lnTo>
                      <a:pt x="36" y="8"/>
                    </a:lnTo>
                    <a:lnTo>
                      <a:pt x="39" y="7"/>
                    </a:lnTo>
                    <a:lnTo>
                      <a:pt x="41" y="4"/>
                    </a:lnTo>
                    <a:lnTo>
                      <a:pt x="39" y="1"/>
                    </a:lnTo>
                    <a:lnTo>
                      <a:pt x="36" y="0"/>
                    </a:lnTo>
                    <a:lnTo>
                      <a:pt x="3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38" name="Freeform 841"/>
              <p:cNvSpPr>
                <a:spLocks/>
              </p:cNvSpPr>
              <p:nvPr/>
            </p:nvSpPr>
            <p:spPr bwMode="auto">
              <a:xfrm>
                <a:off x="2727" y="3873"/>
                <a:ext cx="6" cy="26"/>
              </a:xfrm>
              <a:custGeom>
                <a:avLst/>
                <a:gdLst>
                  <a:gd name="T0" fmla="*/ 0 w 18"/>
                  <a:gd name="T1" fmla="*/ 0 h 79"/>
                  <a:gd name="T2" fmla="*/ 0 w 18"/>
                  <a:gd name="T3" fmla="*/ 0 h 79"/>
                  <a:gd name="T4" fmla="*/ 0 w 18"/>
                  <a:gd name="T5" fmla="*/ 0 h 79"/>
                  <a:gd name="T6" fmla="*/ 0 w 18"/>
                  <a:gd name="T7" fmla="*/ 0 h 79"/>
                  <a:gd name="T8" fmla="*/ 0 w 18"/>
                  <a:gd name="T9" fmla="*/ 0 h 79"/>
                  <a:gd name="T10" fmla="*/ 0 w 18"/>
                  <a:gd name="T11" fmla="*/ 0 h 79"/>
                  <a:gd name="T12" fmla="*/ 0 w 18"/>
                  <a:gd name="T13" fmla="*/ 0 h 79"/>
                  <a:gd name="T14" fmla="*/ 0 w 18"/>
                  <a:gd name="T15" fmla="*/ 0 h 79"/>
                  <a:gd name="T16" fmla="*/ 0 w 18"/>
                  <a:gd name="T17" fmla="*/ 0 h 79"/>
                  <a:gd name="T18" fmla="*/ 0 w 18"/>
                  <a:gd name="T19" fmla="*/ 0 h 79"/>
                  <a:gd name="T20" fmla="*/ 0 w 18"/>
                  <a:gd name="T21" fmla="*/ 0 h 79"/>
                  <a:gd name="T22" fmla="*/ 0 w 18"/>
                  <a:gd name="T23" fmla="*/ 0 h 79"/>
                  <a:gd name="T24" fmla="*/ 0 w 18"/>
                  <a:gd name="T25" fmla="*/ 0 h 79"/>
                  <a:gd name="T26" fmla="*/ 0 w 18"/>
                  <a:gd name="T27" fmla="*/ 0 h 79"/>
                  <a:gd name="T28" fmla="*/ 0 w 18"/>
                  <a:gd name="T29" fmla="*/ 0 h 79"/>
                  <a:gd name="T30" fmla="*/ 0 w 18"/>
                  <a:gd name="T31" fmla="*/ 0 h 79"/>
                  <a:gd name="T32" fmla="*/ 0 w 18"/>
                  <a:gd name="T33" fmla="*/ 0 h 79"/>
                  <a:gd name="T34" fmla="*/ 0 w 18"/>
                  <a:gd name="T35" fmla="*/ 0 h 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79">
                    <a:moveTo>
                      <a:pt x="3" y="0"/>
                    </a:moveTo>
                    <a:lnTo>
                      <a:pt x="2" y="5"/>
                    </a:lnTo>
                    <a:lnTo>
                      <a:pt x="0" y="21"/>
                    </a:lnTo>
                    <a:lnTo>
                      <a:pt x="3" y="44"/>
                    </a:lnTo>
                    <a:lnTo>
                      <a:pt x="5" y="64"/>
                    </a:lnTo>
                    <a:lnTo>
                      <a:pt x="9" y="79"/>
                    </a:lnTo>
                    <a:lnTo>
                      <a:pt x="18" y="73"/>
                    </a:lnTo>
                    <a:lnTo>
                      <a:pt x="13" y="64"/>
                    </a:lnTo>
                    <a:lnTo>
                      <a:pt x="12" y="44"/>
                    </a:lnTo>
                    <a:lnTo>
                      <a:pt x="12" y="21"/>
                    </a:lnTo>
                    <a:lnTo>
                      <a:pt x="10" y="5"/>
                    </a:lnTo>
                    <a:lnTo>
                      <a:pt x="9" y="9"/>
                    </a:lnTo>
                    <a:lnTo>
                      <a:pt x="10" y="5"/>
                    </a:lnTo>
                    <a:lnTo>
                      <a:pt x="9" y="2"/>
                    </a:lnTo>
                    <a:lnTo>
                      <a:pt x="6" y="0"/>
                    </a:lnTo>
                    <a:lnTo>
                      <a:pt x="3" y="2"/>
                    </a:lnTo>
                    <a:lnTo>
                      <a:pt x="2" y="5"/>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39" name="Freeform 842"/>
              <p:cNvSpPr>
                <a:spLocks/>
              </p:cNvSpPr>
              <p:nvPr/>
            </p:nvSpPr>
            <p:spPr bwMode="auto">
              <a:xfrm>
                <a:off x="2728" y="3857"/>
                <a:ext cx="42" cy="19"/>
              </a:xfrm>
              <a:custGeom>
                <a:avLst/>
                <a:gdLst>
                  <a:gd name="T0" fmla="*/ 0 w 125"/>
                  <a:gd name="T1" fmla="*/ 0 h 57"/>
                  <a:gd name="T2" fmla="*/ 0 w 125"/>
                  <a:gd name="T3" fmla="*/ 0 h 57"/>
                  <a:gd name="T4" fmla="*/ 0 w 125"/>
                  <a:gd name="T5" fmla="*/ 0 h 57"/>
                  <a:gd name="T6" fmla="*/ 0 w 125"/>
                  <a:gd name="T7" fmla="*/ 0 h 57"/>
                  <a:gd name="T8" fmla="*/ 0 w 125"/>
                  <a:gd name="T9" fmla="*/ 0 h 57"/>
                  <a:gd name="T10" fmla="*/ 0 w 125"/>
                  <a:gd name="T11" fmla="*/ 0 h 57"/>
                  <a:gd name="T12" fmla="*/ 0 w 125"/>
                  <a:gd name="T13" fmla="*/ 0 h 57"/>
                  <a:gd name="T14" fmla="*/ 0 w 125"/>
                  <a:gd name="T15" fmla="*/ 0 h 57"/>
                  <a:gd name="T16" fmla="*/ 0 w 125"/>
                  <a:gd name="T17" fmla="*/ 0 h 57"/>
                  <a:gd name="T18" fmla="*/ 0 w 125"/>
                  <a:gd name="T19" fmla="*/ 0 h 57"/>
                  <a:gd name="T20" fmla="*/ 0 w 125"/>
                  <a:gd name="T21" fmla="*/ 0 h 57"/>
                  <a:gd name="T22" fmla="*/ 0 w 125"/>
                  <a:gd name="T23" fmla="*/ 0 h 57"/>
                  <a:gd name="T24" fmla="*/ 0 w 125"/>
                  <a:gd name="T25" fmla="*/ 0 h 57"/>
                  <a:gd name="T26" fmla="*/ 0 w 125"/>
                  <a:gd name="T27" fmla="*/ 0 h 57"/>
                  <a:gd name="T28" fmla="*/ 0 w 125"/>
                  <a:gd name="T29" fmla="*/ 0 h 57"/>
                  <a:gd name="T30" fmla="*/ 0 w 125"/>
                  <a:gd name="T31" fmla="*/ 0 h 57"/>
                  <a:gd name="T32" fmla="*/ 0 w 125"/>
                  <a:gd name="T33" fmla="*/ 0 h 57"/>
                  <a:gd name="T34" fmla="*/ 0 w 125"/>
                  <a:gd name="T35" fmla="*/ 0 h 57"/>
                  <a:gd name="T36" fmla="*/ 0 w 125"/>
                  <a:gd name="T37" fmla="*/ 0 h 57"/>
                  <a:gd name="T38" fmla="*/ 0 w 125"/>
                  <a:gd name="T39" fmla="*/ 0 h 57"/>
                  <a:gd name="T40" fmla="*/ 0 w 125"/>
                  <a:gd name="T41" fmla="*/ 0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5" h="57">
                    <a:moveTo>
                      <a:pt x="125" y="0"/>
                    </a:moveTo>
                    <a:lnTo>
                      <a:pt x="125" y="0"/>
                    </a:lnTo>
                    <a:lnTo>
                      <a:pt x="111" y="3"/>
                    </a:lnTo>
                    <a:lnTo>
                      <a:pt x="93" y="7"/>
                    </a:lnTo>
                    <a:lnTo>
                      <a:pt x="76" y="12"/>
                    </a:lnTo>
                    <a:lnTo>
                      <a:pt x="60" y="19"/>
                    </a:lnTo>
                    <a:lnTo>
                      <a:pt x="42" y="26"/>
                    </a:lnTo>
                    <a:lnTo>
                      <a:pt x="26" y="34"/>
                    </a:lnTo>
                    <a:lnTo>
                      <a:pt x="12" y="42"/>
                    </a:lnTo>
                    <a:lnTo>
                      <a:pt x="0" y="48"/>
                    </a:lnTo>
                    <a:lnTo>
                      <a:pt x="6" y="57"/>
                    </a:lnTo>
                    <a:lnTo>
                      <a:pt x="18" y="50"/>
                    </a:lnTo>
                    <a:lnTo>
                      <a:pt x="32" y="42"/>
                    </a:lnTo>
                    <a:lnTo>
                      <a:pt x="45" y="34"/>
                    </a:lnTo>
                    <a:lnTo>
                      <a:pt x="63" y="27"/>
                    </a:lnTo>
                    <a:lnTo>
                      <a:pt x="79" y="20"/>
                    </a:lnTo>
                    <a:lnTo>
                      <a:pt x="96" y="15"/>
                    </a:lnTo>
                    <a:lnTo>
                      <a:pt x="111" y="11"/>
                    </a:lnTo>
                    <a:lnTo>
                      <a:pt x="125" y="8"/>
                    </a:lnTo>
                    <a:lnTo>
                      <a:pt x="1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40" name="Freeform 843"/>
              <p:cNvSpPr>
                <a:spLocks/>
              </p:cNvSpPr>
              <p:nvPr/>
            </p:nvSpPr>
            <p:spPr bwMode="auto">
              <a:xfrm>
                <a:off x="2770" y="3857"/>
                <a:ext cx="34" cy="13"/>
              </a:xfrm>
              <a:custGeom>
                <a:avLst/>
                <a:gdLst>
                  <a:gd name="T0" fmla="*/ 0 w 103"/>
                  <a:gd name="T1" fmla="*/ 0 h 38"/>
                  <a:gd name="T2" fmla="*/ 0 w 103"/>
                  <a:gd name="T3" fmla="*/ 0 h 38"/>
                  <a:gd name="T4" fmla="*/ 0 w 103"/>
                  <a:gd name="T5" fmla="*/ 0 h 38"/>
                  <a:gd name="T6" fmla="*/ 0 w 103"/>
                  <a:gd name="T7" fmla="*/ 0 h 38"/>
                  <a:gd name="T8" fmla="*/ 0 w 103"/>
                  <a:gd name="T9" fmla="*/ 0 h 38"/>
                  <a:gd name="T10" fmla="*/ 0 w 103"/>
                  <a:gd name="T11" fmla="*/ 0 h 38"/>
                  <a:gd name="T12" fmla="*/ 0 w 103"/>
                  <a:gd name="T13" fmla="*/ 0 h 38"/>
                  <a:gd name="T14" fmla="*/ 0 w 103"/>
                  <a:gd name="T15" fmla="*/ 0 h 38"/>
                  <a:gd name="T16" fmla="*/ 0 w 103"/>
                  <a:gd name="T17" fmla="*/ 0 h 38"/>
                  <a:gd name="T18" fmla="*/ 0 w 103"/>
                  <a:gd name="T19" fmla="*/ 0 h 38"/>
                  <a:gd name="T20" fmla="*/ 0 w 103"/>
                  <a:gd name="T21" fmla="*/ 0 h 38"/>
                  <a:gd name="T22" fmla="*/ 0 w 103"/>
                  <a:gd name="T23" fmla="*/ 0 h 38"/>
                  <a:gd name="T24" fmla="*/ 0 w 103"/>
                  <a:gd name="T25" fmla="*/ 0 h 38"/>
                  <a:gd name="T26" fmla="*/ 0 w 103"/>
                  <a:gd name="T27" fmla="*/ 0 h 38"/>
                  <a:gd name="T28" fmla="*/ 0 w 103"/>
                  <a:gd name="T29" fmla="*/ 0 h 38"/>
                  <a:gd name="T30" fmla="*/ 0 w 103"/>
                  <a:gd name="T31" fmla="*/ 0 h 38"/>
                  <a:gd name="T32" fmla="*/ 0 w 103"/>
                  <a:gd name="T33" fmla="*/ 0 h 38"/>
                  <a:gd name="T34" fmla="*/ 0 w 103"/>
                  <a:gd name="T35" fmla="*/ 0 h 38"/>
                  <a:gd name="T36" fmla="*/ 0 w 103"/>
                  <a:gd name="T37" fmla="*/ 0 h 38"/>
                  <a:gd name="T38" fmla="*/ 0 w 103"/>
                  <a:gd name="T39" fmla="*/ 0 h 38"/>
                  <a:gd name="T40" fmla="*/ 0 w 103"/>
                  <a:gd name="T41" fmla="*/ 0 h 38"/>
                  <a:gd name="T42" fmla="*/ 0 w 103"/>
                  <a:gd name="T43" fmla="*/ 0 h 38"/>
                  <a:gd name="T44" fmla="*/ 0 w 103"/>
                  <a:gd name="T45" fmla="*/ 0 h 38"/>
                  <a:gd name="T46" fmla="*/ 0 w 103"/>
                  <a:gd name="T47" fmla="*/ 0 h 38"/>
                  <a:gd name="T48" fmla="*/ 0 w 103"/>
                  <a:gd name="T49" fmla="*/ 0 h 38"/>
                  <a:gd name="T50" fmla="*/ 0 w 103"/>
                  <a:gd name="T51" fmla="*/ 0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3" h="38">
                    <a:moveTo>
                      <a:pt x="97" y="30"/>
                    </a:moveTo>
                    <a:lnTo>
                      <a:pt x="100" y="30"/>
                    </a:lnTo>
                    <a:lnTo>
                      <a:pt x="93" y="26"/>
                    </a:lnTo>
                    <a:lnTo>
                      <a:pt x="86" y="20"/>
                    </a:lnTo>
                    <a:lnTo>
                      <a:pt x="73" y="15"/>
                    </a:lnTo>
                    <a:lnTo>
                      <a:pt x="61" y="11"/>
                    </a:lnTo>
                    <a:lnTo>
                      <a:pt x="48" y="5"/>
                    </a:lnTo>
                    <a:lnTo>
                      <a:pt x="32" y="3"/>
                    </a:lnTo>
                    <a:lnTo>
                      <a:pt x="16" y="0"/>
                    </a:lnTo>
                    <a:lnTo>
                      <a:pt x="0" y="0"/>
                    </a:lnTo>
                    <a:lnTo>
                      <a:pt x="0" y="8"/>
                    </a:lnTo>
                    <a:lnTo>
                      <a:pt x="16" y="8"/>
                    </a:lnTo>
                    <a:lnTo>
                      <a:pt x="32" y="11"/>
                    </a:lnTo>
                    <a:lnTo>
                      <a:pt x="45" y="13"/>
                    </a:lnTo>
                    <a:lnTo>
                      <a:pt x="58" y="19"/>
                    </a:lnTo>
                    <a:lnTo>
                      <a:pt x="70" y="23"/>
                    </a:lnTo>
                    <a:lnTo>
                      <a:pt x="80" y="28"/>
                    </a:lnTo>
                    <a:lnTo>
                      <a:pt x="87" y="34"/>
                    </a:lnTo>
                    <a:lnTo>
                      <a:pt x="95" y="38"/>
                    </a:lnTo>
                    <a:lnTo>
                      <a:pt x="97" y="38"/>
                    </a:lnTo>
                    <a:lnTo>
                      <a:pt x="95" y="38"/>
                    </a:lnTo>
                    <a:lnTo>
                      <a:pt x="99" y="38"/>
                    </a:lnTo>
                    <a:lnTo>
                      <a:pt x="102" y="35"/>
                    </a:lnTo>
                    <a:lnTo>
                      <a:pt x="103" y="32"/>
                    </a:lnTo>
                    <a:lnTo>
                      <a:pt x="100" y="30"/>
                    </a:lnTo>
                    <a:lnTo>
                      <a:pt x="97"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41" name="Freeform 844"/>
              <p:cNvSpPr>
                <a:spLocks/>
              </p:cNvSpPr>
              <p:nvPr/>
            </p:nvSpPr>
            <p:spPr bwMode="auto">
              <a:xfrm>
                <a:off x="2802" y="3867"/>
                <a:ext cx="26" cy="14"/>
              </a:xfrm>
              <a:custGeom>
                <a:avLst/>
                <a:gdLst>
                  <a:gd name="T0" fmla="*/ 0 w 78"/>
                  <a:gd name="T1" fmla="*/ 0 h 43"/>
                  <a:gd name="T2" fmla="*/ 0 w 78"/>
                  <a:gd name="T3" fmla="*/ 0 h 43"/>
                  <a:gd name="T4" fmla="*/ 0 w 78"/>
                  <a:gd name="T5" fmla="*/ 0 h 43"/>
                  <a:gd name="T6" fmla="*/ 0 w 78"/>
                  <a:gd name="T7" fmla="*/ 0 h 43"/>
                  <a:gd name="T8" fmla="*/ 0 w 78"/>
                  <a:gd name="T9" fmla="*/ 0 h 43"/>
                  <a:gd name="T10" fmla="*/ 0 w 78"/>
                  <a:gd name="T11" fmla="*/ 0 h 43"/>
                  <a:gd name="T12" fmla="*/ 0 w 78"/>
                  <a:gd name="T13" fmla="*/ 0 h 43"/>
                  <a:gd name="T14" fmla="*/ 0 w 78"/>
                  <a:gd name="T15" fmla="*/ 0 h 43"/>
                  <a:gd name="T16" fmla="*/ 0 w 78"/>
                  <a:gd name="T17" fmla="*/ 0 h 43"/>
                  <a:gd name="T18" fmla="*/ 0 w 78"/>
                  <a:gd name="T19" fmla="*/ 0 h 43"/>
                  <a:gd name="T20" fmla="*/ 0 w 78"/>
                  <a:gd name="T21" fmla="*/ 0 h 43"/>
                  <a:gd name="T22" fmla="*/ 0 w 78"/>
                  <a:gd name="T23" fmla="*/ 0 h 43"/>
                  <a:gd name="T24" fmla="*/ 0 w 78"/>
                  <a:gd name="T25" fmla="*/ 0 h 43"/>
                  <a:gd name="T26" fmla="*/ 0 w 78"/>
                  <a:gd name="T27" fmla="*/ 0 h 43"/>
                  <a:gd name="T28" fmla="*/ 0 w 78"/>
                  <a:gd name="T29" fmla="*/ 0 h 43"/>
                  <a:gd name="T30" fmla="*/ 0 w 78"/>
                  <a:gd name="T31" fmla="*/ 0 h 43"/>
                  <a:gd name="T32" fmla="*/ 0 w 78"/>
                  <a:gd name="T33" fmla="*/ 0 h 43"/>
                  <a:gd name="T34" fmla="*/ 0 w 78"/>
                  <a:gd name="T35" fmla="*/ 0 h 43"/>
                  <a:gd name="T36" fmla="*/ 0 w 78"/>
                  <a:gd name="T37" fmla="*/ 0 h 43"/>
                  <a:gd name="T38" fmla="*/ 0 w 78"/>
                  <a:gd name="T39" fmla="*/ 0 h 43"/>
                  <a:gd name="T40" fmla="*/ 0 w 78"/>
                  <a:gd name="T41" fmla="*/ 0 h 43"/>
                  <a:gd name="T42" fmla="*/ 0 w 78"/>
                  <a:gd name="T43" fmla="*/ 0 h 43"/>
                  <a:gd name="T44" fmla="*/ 0 w 78"/>
                  <a:gd name="T45" fmla="*/ 0 h 43"/>
                  <a:gd name="T46" fmla="*/ 0 w 78"/>
                  <a:gd name="T47" fmla="*/ 0 h 43"/>
                  <a:gd name="T48" fmla="*/ 0 w 78"/>
                  <a:gd name="T49" fmla="*/ 0 h 43"/>
                  <a:gd name="T50" fmla="*/ 0 w 78"/>
                  <a:gd name="T51" fmla="*/ 0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43">
                    <a:moveTo>
                      <a:pt x="73" y="41"/>
                    </a:moveTo>
                    <a:lnTo>
                      <a:pt x="78" y="35"/>
                    </a:lnTo>
                    <a:lnTo>
                      <a:pt x="70" y="28"/>
                    </a:lnTo>
                    <a:lnTo>
                      <a:pt x="63" y="20"/>
                    </a:lnTo>
                    <a:lnTo>
                      <a:pt x="53" y="14"/>
                    </a:lnTo>
                    <a:lnTo>
                      <a:pt x="43" y="9"/>
                    </a:lnTo>
                    <a:lnTo>
                      <a:pt x="31" y="5"/>
                    </a:lnTo>
                    <a:lnTo>
                      <a:pt x="21" y="2"/>
                    </a:lnTo>
                    <a:lnTo>
                      <a:pt x="9" y="0"/>
                    </a:lnTo>
                    <a:lnTo>
                      <a:pt x="0" y="0"/>
                    </a:lnTo>
                    <a:lnTo>
                      <a:pt x="0" y="8"/>
                    </a:lnTo>
                    <a:lnTo>
                      <a:pt x="9" y="8"/>
                    </a:lnTo>
                    <a:lnTo>
                      <a:pt x="18" y="10"/>
                    </a:lnTo>
                    <a:lnTo>
                      <a:pt x="28" y="13"/>
                    </a:lnTo>
                    <a:lnTo>
                      <a:pt x="40" y="17"/>
                    </a:lnTo>
                    <a:lnTo>
                      <a:pt x="47" y="23"/>
                    </a:lnTo>
                    <a:lnTo>
                      <a:pt x="57" y="28"/>
                    </a:lnTo>
                    <a:lnTo>
                      <a:pt x="64" y="33"/>
                    </a:lnTo>
                    <a:lnTo>
                      <a:pt x="69" y="40"/>
                    </a:lnTo>
                    <a:lnTo>
                      <a:pt x="73" y="33"/>
                    </a:lnTo>
                    <a:lnTo>
                      <a:pt x="69" y="40"/>
                    </a:lnTo>
                    <a:lnTo>
                      <a:pt x="72" y="43"/>
                    </a:lnTo>
                    <a:lnTo>
                      <a:pt x="76" y="41"/>
                    </a:lnTo>
                    <a:lnTo>
                      <a:pt x="78" y="39"/>
                    </a:lnTo>
                    <a:lnTo>
                      <a:pt x="78" y="35"/>
                    </a:lnTo>
                    <a:lnTo>
                      <a:pt x="73"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42" name="Freeform 845"/>
              <p:cNvSpPr>
                <a:spLocks/>
              </p:cNvSpPr>
              <p:nvPr/>
            </p:nvSpPr>
            <p:spPr bwMode="auto">
              <a:xfrm>
                <a:off x="2777" y="3878"/>
                <a:ext cx="50" cy="5"/>
              </a:xfrm>
              <a:custGeom>
                <a:avLst/>
                <a:gdLst>
                  <a:gd name="T0" fmla="*/ 0 w 150"/>
                  <a:gd name="T1" fmla="*/ 0 h 17"/>
                  <a:gd name="T2" fmla="*/ 0 w 150"/>
                  <a:gd name="T3" fmla="*/ 0 h 17"/>
                  <a:gd name="T4" fmla="*/ 0 w 150"/>
                  <a:gd name="T5" fmla="*/ 0 h 17"/>
                  <a:gd name="T6" fmla="*/ 0 w 150"/>
                  <a:gd name="T7" fmla="*/ 0 h 17"/>
                  <a:gd name="T8" fmla="*/ 0 w 150"/>
                  <a:gd name="T9" fmla="*/ 0 h 17"/>
                  <a:gd name="T10" fmla="*/ 0 w 150"/>
                  <a:gd name="T11" fmla="*/ 0 h 17"/>
                  <a:gd name="T12" fmla="*/ 0 w 150"/>
                  <a:gd name="T13" fmla="*/ 0 h 17"/>
                  <a:gd name="T14" fmla="*/ 0 w 150"/>
                  <a:gd name="T15" fmla="*/ 0 h 17"/>
                  <a:gd name="T16" fmla="*/ 0 w 150"/>
                  <a:gd name="T17" fmla="*/ 0 h 17"/>
                  <a:gd name="T18" fmla="*/ 0 w 150"/>
                  <a:gd name="T19" fmla="*/ 0 h 17"/>
                  <a:gd name="T20" fmla="*/ 0 w 150"/>
                  <a:gd name="T21" fmla="*/ 0 h 17"/>
                  <a:gd name="T22" fmla="*/ 0 w 150"/>
                  <a:gd name="T23" fmla="*/ 0 h 17"/>
                  <a:gd name="T24" fmla="*/ 0 w 150"/>
                  <a:gd name="T25" fmla="*/ 0 h 17"/>
                  <a:gd name="T26" fmla="*/ 0 w 150"/>
                  <a:gd name="T27" fmla="*/ 0 h 17"/>
                  <a:gd name="T28" fmla="*/ 0 w 150"/>
                  <a:gd name="T29" fmla="*/ 0 h 17"/>
                  <a:gd name="T30" fmla="*/ 0 w 150"/>
                  <a:gd name="T31" fmla="*/ 0 h 17"/>
                  <a:gd name="T32" fmla="*/ 0 w 150"/>
                  <a:gd name="T33" fmla="*/ 0 h 17"/>
                  <a:gd name="T34" fmla="*/ 0 w 150"/>
                  <a:gd name="T35" fmla="*/ 0 h 17"/>
                  <a:gd name="T36" fmla="*/ 0 w 150"/>
                  <a:gd name="T37" fmla="*/ 0 h 17"/>
                  <a:gd name="T38" fmla="*/ 0 w 150"/>
                  <a:gd name="T39" fmla="*/ 0 h 17"/>
                  <a:gd name="T40" fmla="*/ 0 w 150"/>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0" h="17">
                    <a:moveTo>
                      <a:pt x="0" y="17"/>
                    </a:moveTo>
                    <a:lnTo>
                      <a:pt x="0" y="17"/>
                    </a:lnTo>
                    <a:lnTo>
                      <a:pt x="14" y="16"/>
                    </a:lnTo>
                    <a:lnTo>
                      <a:pt x="31" y="13"/>
                    </a:lnTo>
                    <a:lnTo>
                      <a:pt x="51" y="12"/>
                    </a:lnTo>
                    <a:lnTo>
                      <a:pt x="75" y="11"/>
                    </a:lnTo>
                    <a:lnTo>
                      <a:pt x="96" y="11"/>
                    </a:lnTo>
                    <a:lnTo>
                      <a:pt x="118" y="11"/>
                    </a:lnTo>
                    <a:lnTo>
                      <a:pt x="136" y="11"/>
                    </a:lnTo>
                    <a:lnTo>
                      <a:pt x="150" y="9"/>
                    </a:lnTo>
                    <a:lnTo>
                      <a:pt x="150" y="1"/>
                    </a:lnTo>
                    <a:lnTo>
                      <a:pt x="136" y="0"/>
                    </a:lnTo>
                    <a:lnTo>
                      <a:pt x="118" y="0"/>
                    </a:lnTo>
                    <a:lnTo>
                      <a:pt x="96" y="0"/>
                    </a:lnTo>
                    <a:lnTo>
                      <a:pt x="75" y="3"/>
                    </a:lnTo>
                    <a:lnTo>
                      <a:pt x="51" y="4"/>
                    </a:lnTo>
                    <a:lnTo>
                      <a:pt x="31" y="5"/>
                    </a:lnTo>
                    <a:lnTo>
                      <a:pt x="14" y="8"/>
                    </a:lnTo>
                    <a:lnTo>
                      <a:pt x="0" y="9"/>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43" name="Freeform 846"/>
              <p:cNvSpPr>
                <a:spLocks/>
              </p:cNvSpPr>
              <p:nvPr/>
            </p:nvSpPr>
            <p:spPr bwMode="auto">
              <a:xfrm>
                <a:off x="2735" y="3881"/>
                <a:ext cx="42" cy="26"/>
              </a:xfrm>
              <a:custGeom>
                <a:avLst/>
                <a:gdLst>
                  <a:gd name="T0" fmla="*/ 0 w 125"/>
                  <a:gd name="T1" fmla="*/ 0 h 79"/>
                  <a:gd name="T2" fmla="*/ 0 w 125"/>
                  <a:gd name="T3" fmla="*/ 0 h 79"/>
                  <a:gd name="T4" fmla="*/ 0 w 125"/>
                  <a:gd name="T5" fmla="*/ 0 h 79"/>
                  <a:gd name="T6" fmla="*/ 0 w 125"/>
                  <a:gd name="T7" fmla="*/ 0 h 79"/>
                  <a:gd name="T8" fmla="*/ 0 w 125"/>
                  <a:gd name="T9" fmla="*/ 0 h 79"/>
                  <a:gd name="T10" fmla="*/ 0 w 125"/>
                  <a:gd name="T11" fmla="*/ 0 h 79"/>
                  <a:gd name="T12" fmla="*/ 0 w 125"/>
                  <a:gd name="T13" fmla="*/ 0 h 79"/>
                  <a:gd name="T14" fmla="*/ 0 w 125"/>
                  <a:gd name="T15" fmla="*/ 0 h 79"/>
                  <a:gd name="T16" fmla="*/ 0 w 125"/>
                  <a:gd name="T17" fmla="*/ 0 h 79"/>
                  <a:gd name="T18" fmla="*/ 0 w 125"/>
                  <a:gd name="T19" fmla="*/ 0 h 79"/>
                  <a:gd name="T20" fmla="*/ 0 w 125"/>
                  <a:gd name="T21" fmla="*/ 0 h 79"/>
                  <a:gd name="T22" fmla="*/ 0 w 125"/>
                  <a:gd name="T23" fmla="*/ 0 h 79"/>
                  <a:gd name="T24" fmla="*/ 0 w 125"/>
                  <a:gd name="T25" fmla="*/ 0 h 79"/>
                  <a:gd name="T26" fmla="*/ 0 w 125"/>
                  <a:gd name="T27" fmla="*/ 0 h 79"/>
                  <a:gd name="T28" fmla="*/ 0 w 125"/>
                  <a:gd name="T29" fmla="*/ 0 h 79"/>
                  <a:gd name="T30" fmla="*/ 0 w 125"/>
                  <a:gd name="T31" fmla="*/ 0 h 79"/>
                  <a:gd name="T32" fmla="*/ 0 w 125"/>
                  <a:gd name="T33" fmla="*/ 0 h 79"/>
                  <a:gd name="T34" fmla="*/ 0 w 125"/>
                  <a:gd name="T35" fmla="*/ 0 h 79"/>
                  <a:gd name="T36" fmla="*/ 0 w 125"/>
                  <a:gd name="T37" fmla="*/ 0 h 79"/>
                  <a:gd name="T38" fmla="*/ 0 w 125"/>
                  <a:gd name="T39" fmla="*/ 0 h 79"/>
                  <a:gd name="T40" fmla="*/ 0 w 125"/>
                  <a:gd name="T41" fmla="*/ 0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5" h="79">
                    <a:moveTo>
                      <a:pt x="6" y="79"/>
                    </a:moveTo>
                    <a:lnTo>
                      <a:pt x="6" y="79"/>
                    </a:lnTo>
                    <a:lnTo>
                      <a:pt x="15" y="73"/>
                    </a:lnTo>
                    <a:lnTo>
                      <a:pt x="31" y="64"/>
                    </a:lnTo>
                    <a:lnTo>
                      <a:pt x="50" y="53"/>
                    </a:lnTo>
                    <a:lnTo>
                      <a:pt x="70" y="41"/>
                    </a:lnTo>
                    <a:lnTo>
                      <a:pt x="89" y="29"/>
                    </a:lnTo>
                    <a:lnTo>
                      <a:pt x="107" y="19"/>
                    </a:lnTo>
                    <a:lnTo>
                      <a:pt x="120" y="11"/>
                    </a:lnTo>
                    <a:lnTo>
                      <a:pt x="125" y="8"/>
                    </a:lnTo>
                    <a:lnTo>
                      <a:pt x="125" y="0"/>
                    </a:lnTo>
                    <a:lnTo>
                      <a:pt x="117" y="3"/>
                    </a:lnTo>
                    <a:lnTo>
                      <a:pt x="101" y="11"/>
                    </a:lnTo>
                    <a:lnTo>
                      <a:pt x="83" y="21"/>
                    </a:lnTo>
                    <a:lnTo>
                      <a:pt x="64" y="33"/>
                    </a:lnTo>
                    <a:lnTo>
                      <a:pt x="44" y="45"/>
                    </a:lnTo>
                    <a:lnTo>
                      <a:pt x="25" y="56"/>
                    </a:lnTo>
                    <a:lnTo>
                      <a:pt x="9" y="65"/>
                    </a:lnTo>
                    <a:lnTo>
                      <a:pt x="0" y="71"/>
                    </a:lnTo>
                    <a:lnTo>
                      <a:pt x="6"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44" name="Freeform 847"/>
              <p:cNvSpPr>
                <a:spLocks/>
              </p:cNvSpPr>
              <p:nvPr/>
            </p:nvSpPr>
            <p:spPr bwMode="auto">
              <a:xfrm>
                <a:off x="2724" y="3904"/>
                <a:ext cx="13" cy="7"/>
              </a:xfrm>
              <a:custGeom>
                <a:avLst/>
                <a:gdLst>
                  <a:gd name="T0" fmla="*/ 0 w 39"/>
                  <a:gd name="T1" fmla="*/ 0 h 21"/>
                  <a:gd name="T2" fmla="*/ 0 w 39"/>
                  <a:gd name="T3" fmla="*/ 0 h 21"/>
                  <a:gd name="T4" fmla="*/ 0 w 39"/>
                  <a:gd name="T5" fmla="*/ 0 h 21"/>
                  <a:gd name="T6" fmla="*/ 0 w 39"/>
                  <a:gd name="T7" fmla="*/ 0 h 21"/>
                  <a:gd name="T8" fmla="*/ 0 w 39"/>
                  <a:gd name="T9" fmla="*/ 0 h 21"/>
                  <a:gd name="T10" fmla="*/ 0 w 39"/>
                  <a:gd name="T11" fmla="*/ 0 h 21"/>
                  <a:gd name="T12" fmla="*/ 0 w 39"/>
                  <a:gd name="T13" fmla="*/ 0 h 21"/>
                  <a:gd name="T14" fmla="*/ 0 w 39"/>
                  <a:gd name="T15" fmla="*/ 0 h 21"/>
                  <a:gd name="T16" fmla="*/ 0 w 39"/>
                  <a:gd name="T17" fmla="*/ 0 h 21"/>
                  <a:gd name="T18" fmla="*/ 0 w 39"/>
                  <a:gd name="T19" fmla="*/ 0 h 21"/>
                  <a:gd name="T20" fmla="*/ 0 w 39"/>
                  <a:gd name="T21" fmla="*/ 0 h 21"/>
                  <a:gd name="T22" fmla="*/ 0 w 39"/>
                  <a:gd name="T23" fmla="*/ 0 h 21"/>
                  <a:gd name="T24" fmla="*/ 0 w 39"/>
                  <a:gd name="T25" fmla="*/ 0 h 21"/>
                  <a:gd name="T26" fmla="*/ 0 w 39"/>
                  <a:gd name="T27" fmla="*/ 0 h 21"/>
                  <a:gd name="T28" fmla="*/ 0 w 39"/>
                  <a:gd name="T29" fmla="*/ 0 h 21"/>
                  <a:gd name="T30" fmla="*/ 0 w 39"/>
                  <a:gd name="T31" fmla="*/ 0 h 21"/>
                  <a:gd name="T32" fmla="*/ 0 w 39"/>
                  <a:gd name="T33" fmla="*/ 0 h 21"/>
                  <a:gd name="T34" fmla="*/ 0 w 39"/>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 h="21">
                    <a:moveTo>
                      <a:pt x="3" y="21"/>
                    </a:moveTo>
                    <a:lnTo>
                      <a:pt x="6" y="21"/>
                    </a:lnTo>
                    <a:lnTo>
                      <a:pt x="15" y="18"/>
                    </a:lnTo>
                    <a:lnTo>
                      <a:pt x="23" y="14"/>
                    </a:lnTo>
                    <a:lnTo>
                      <a:pt x="32" y="12"/>
                    </a:lnTo>
                    <a:lnTo>
                      <a:pt x="39" y="8"/>
                    </a:lnTo>
                    <a:lnTo>
                      <a:pt x="33" y="0"/>
                    </a:lnTo>
                    <a:lnTo>
                      <a:pt x="29" y="4"/>
                    </a:lnTo>
                    <a:lnTo>
                      <a:pt x="20" y="6"/>
                    </a:lnTo>
                    <a:lnTo>
                      <a:pt x="12" y="10"/>
                    </a:lnTo>
                    <a:lnTo>
                      <a:pt x="3" y="13"/>
                    </a:lnTo>
                    <a:lnTo>
                      <a:pt x="6" y="13"/>
                    </a:lnTo>
                    <a:lnTo>
                      <a:pt x="3" y="13"/>
                    </a:lnTo>
                    <a:lnTo>
                      <a:pt x="0" y="14"/>
                    </a:lnTo>
                    <a:lnTo>
                      <a:pt x="0" y="18"/>
                    </a:lnTo>
                    <a:lnTo>
                      <a:pt x="1" y="21"/>
                    </a:lnTo>
                    <a:lnTo>
                      <a:pt x="6" y="21"/>
                    </a:lnTo>
                    <a:lnTo>
                      <a:pt x="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45" name="Freeform 848"/>
              <p:cNvSpPr>
                <a:spLocks/>
              </p:cNvSpPr>
              <p:nvPr/>
            </p:nvSpPr>
            <p:spPr bwMode="auto">
              <a:xfrm>
                <a:off x="3342" y="3984"/>
                <a:ext cx="3" cy="2"/>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9" y="2"/>
                    </a:moveTo>
                    <a:lnTo>
                      <a:pt x="7" y="0"/>
                    </a:lnTo>
                    <a:lnTo>
                      <a:pt x="3" y="0"/>
                    </a:lnTo>
                    <a:lnTo>
                      <a:pt x="0" y="1"/>
                    </a:lnTo>
                    <a:lnTo>
                      <a:pt x="0" y="5"/>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46" name="Freeform 849"/>
              <p:cNvSpPr>
                <a:spLocks/>
              </p:cNvSpPr>
              <p:nvPr/>
            </p:nvSpPr>
            <p:spPr bwMode="auto">
              <a:xfrm>
                <a:off x="3342" y="3985"/>
                <a:ext cx="16" cy="20"/>
              </a:xfrm>
              <a:custGeom>
                <a:avLst/>
                <a:gdLst>
                  <a:gd name="T0" fmla="*/ 0 w 48"/>
                  <a:gd name="T1" fmla="*/ 0 h 60"/>
                  <a:gd name="T2" fmla="*/ 0 w 48"/>
                  <a:gd name="T3" fmla="*/ 0 h 60"/>
                  <a:gd name="T4" fmla="*/ 0 w 48"/>
                  <a:gd name="T5" fmla="*/ 0 h 60"/>
                  <a:gd name="T6" fmla="*/ 0 w 48"/>
                  <a:gd name="T7" fmla="*/ 0 h 60"/>
                  <a:gd name="T8" fmla="*/ 0 w 48"/>
                  <a:gd name="T9" fmla="*/ 0 h 60"/>
                  <a:gd name="T10" fmla="*/ 0 w 48"/>
                  <a:gd name="T11" fmla="*/ 0 h 60"/>
                  <a:gd name="T12" fmla="*/ 0 w 48"/>
                  <a:gd name="T13" fmla="*/ 0 h 60"/>
                  <a:gd name="T14" fmla="*/ 0 w 48"/>
                  <a:gd name="T15" fmla="*/ 0 h 60"/>
                  <a:gd name="T16" fmla="*/ 0 w 48"/>
                  <a:gd name="T17" fmla="*/ 0 h 60"/>
                  <a:gd name="T18" fmla="*/ 0 w 48"/>
                  <a:gd name="T19" fmla="*/ 0 h 60"/>
                  <a:gd name="T20" fmla="*/ 0 w 48"/>
                  <a:gd name="T21" fmla="*/ 0 h 60"/>
                  <a:gd name="T22" fmla="*/ 0 w 48"/>
                  <a:gd name="T23" fmla="*/ 0 h 60"/>
                  <a:gd name="T24" fmla="*/ 0 w 48"/>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60">
                    <a:moveTo>
                      <a:pt x="48" y="54"/>
                    </a:moveTo>
                    <a:lnTo>
                      <a:pt x="48" y="54"/>
                    </a:lnTo>
                    <a:lnTo>
                      <a:pt x="39" y="45"/>
                    </a:lnTo>
                    <a:lnTo>
                      <a:pt x="29" y="30"/>
                    </a:lnTo>
                    <a:lnTo>
                      <a:pt x="17" y="14"/>
                    </a:lnTo>
                    <a:lnTo>
                      <a:pt x="9" y="0"/>
                    </a:lnTo>
                    <a:lnTo>
                      <a:pt x="0" y="3"/>
                    </a:lnTo>
                    <a:lnTo>
                      <a:pt x="9" y="19"/>
                    </a:lnTo>
                    <a:lnTo>
                      <a:pt x="20" y="35"/>
                    </a:lnTo>
                    <a:lnTo>
                      <a:pt x="30" y="50"/>
                    </a:lnTo>
                    <a:lnTo>
                      <a:pt x="39" y="60"/>
                    </a:lnTo>
                    <a:lnTo>
                      <a:pt x="48"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47" name="Freeform 850"/>
              <p:cNvSpPr>
                <a:spLocks/>
              </p:cNvSpPr>
              <p:nvPr/>
            </p:nvSpPr>
            <p:spPr bwMode="auto">
              <a:xfrm>
                <a:off x="3355" y="4003"/>
                <a:ext cx="5" cy="29"/>
              </a:xfrm>
              <a:custGeom>
                <a:avLst/>
                <a:gdLst>
                  <a:gd name="T0" fmla="*/ 0 w 15"/>
                  <a:gd name="T1" fmla="*/ 0 h 87"/>
                  <a:gd name="T2" fmla="*/ 0 w 15"/>
                  <a:gd name="T3" fmla="*/ 0 h 87"/>
                  <a:gd name="T4" fmla="*/ 0 w 15"/>
                  <a:gd name="T5" fmla="*/ 0 h 87"/>
                  <a:gd name="T6" fmla="*/ 0 w 15"/>
                  <a:gd name="T7" fmla="*/ 0 h 87"/>
                  <a:gd name="T8" fmla="*/ 0 w 15"/>
                  <a:gd name="T9" fmla="*/ 0 h 87"/>
                  <a:gd name="T10" fmla="*/ 0 w 15"/>
                  <a:gd name="T11" fmla="*/ 0 h 87"/>
                  <a:gd name="T12" fmla="*/ 0 w 15"/>
                  <a:gd name="T13" fmla="*/ 0 h 87"/>
                  <a:gd name="T14" fmla="*/ 0 w 15"/>
                  <a:gd name="T15" fmla="*/ 0 h 87"/>
                  <a:gd name="T16" fmla="*/ 0 w 15"/>
                  <a:gd name="T17" fmla="*/ 0 h 87"/>
                  <a:gd name="T18" fmla="*/ 0 w 15"/>
                  <a:gd name="T19" fmla="*/ 0 h 87"/>
                  <a:gd name="T20" fmla="*/ 0 w 15"/>
                  <a:gd name="T21" fmla="*/ 0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 h="87">
                    <a:moveTo>
                      <a:pt x="10" y="87"/>
                    </a:moveTo>
                    <a:lnTo>
                      <a:pt x="12" y="69"/>
                    </a:lnTo>
                    <a:lnTo>
                      <a:pt x="15" y="42"/>
                    </a:lnTo>
                    <a:lnTo>
                      <a:pt x="12" y="18"/>
                    </a:lnTo>
                    <a:lnTo>
                      <a:pt x="9" y="0"/>
                    </a:lnTo>
                    <a:lnTo>
                      <a:pt x="0" y="6"/>
                    </a:lnTo>
                    <a:lnTo>
                      <a:pt x="3" y="18"/>
                    </a:lnTo>
                    <a:lnTo>
                      <a:pt x="3" y="42"/>
                    </a:lnTo>
                    <a:lnTo>
                      <a:pt x="3" y="69"/>
                    </a:lnTo>
                    <a:lnTo>
                      <a:pt x="2" y="87"/>
                    </a:lnTo>
                    <a:lnTo>
                      <a:pt x="10"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48" name="Freeform 851"/>
              <p:cNvSpPr>
                <a:spLocks/>
              </p:cNvSpPr>
              <p:nvPr/>
            </p:nvSpPr>
            <p:spPr bwMode="auto">
              <a:xfrm>
                <a:off x="3356" y="4032"/>
                <a:ext cx="3" cy="1"/>
              </a:xfrm>
              <a:custGeom>
                <a:avLst/>
                <a:gdLst>
                  <a:gd name="T0" fmla="*/ 0 w 8"/>
                  <a:gd name="T1" fmla="*/ 0 h 4"/>
                  <a:gd name="T2" fmla="*/ 0 w 8"/>
                  <a:gd name="T3" fmla="*/ 0 h 4"/>
                  <a:gd name="T4" fmla="*/ 0 w 8"/>
                  <a:gd name="T5" fmla="*/ 0 h 4"/>
                  <a:gd name="T6" fmla="*/ 0 w 8"/>
                  <a:gd name="T7" fmla="*/ 0 h 4"/>
                  <a:gd name="T8" fmla="*/ 0 w 8"/>
                  <a:gd name="T9" fmla="*/ 0 h 4"/>
                  <a:gd name="T10" fmla="*/ 0 w 8"/>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
                    <a:moveTo>
                      <a:pt x="0" y="0"/>
                    </a:moveTo>
                    <a:lnTo>
                      <a:pt x="1" y="2"/>
                    </a:lnTo>
                    <a:lnTo>
                      <a:pt x="4" y="4"/>
                    </a:lnTo>
                    <a:lnTo>
                      <a:pt x="7" y="2"/>
                    </a:lnTo>
                    <a:lnTo>
                      <a:pt x="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49" name="Freeform 852"/>
              <p:cNvSpPr>
                <a:spLocks/>
              </p:cNvSpPr>
              <p:nvPr/>
            </p:nvSpPr>
            <p:spPr bwMode="auto">
              <a:xfrm>
                <a:off x="3338" y="4008"/>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4"/>
                    </a:moveTo>
                    <a:lnTo>
                      <a:pt x="7" y="1"/>
                    </a:lnTo>
                    <a:lnTo>
                      <a:pt x="4" y="0"/>
                    </a:lnTo>
                    <a:lnTo>
                      <a:pt x="1" y="1"/>
                    </a:lnTo>
                    <a:lnTo>
                      <a:pt x="0" y="4"/>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50" name="Freeform 853"/>
              <p:cNvSpPr>
                <a:spLocks/>
              </p:cNvSpPr>
              <p:nvPr/>
            </p:nvSpPr>
            <p:spPr bwMode="auto">
              <a:xfrm>
                <a:off x="3338" y="4009"/>
                <a:ext cx="6" cy="11"/>
              </a:xfrm>
              <a:custGeom>
                <a:avLst/>
                <a:gdLst>
                  <a:gd name="T0" fmla="*/ 0 w 19"/>
                  <a:gd name="T1" fmla="*/ 0 h 32"/>
                  <a:gd name="T2" fmla="*/ 0 w 19"/>
                  <a:gd name="T3" fmla="*/ 0 h 32"/>
                  <a:gd name="T4" fmla="*/ 0 w 19"/>
                  <a:gd name="T5" fmla="*/ 0 h 32"/>
                  <a:gd name="T6" fmla="*/ 0 w 19"/>
                  <a:gd name="T7" fmla="*/ 0 h 32"/>
                  <a:gd name="T8" fmla="*/ 0 w 19"/>
                  <a:gd name="T9" fmla="*/ 0 h 32"/>
                  <a:gd name="T10" fmla="*/ 0 w 19"/>
                  <a:gd name="T11" fmla="*/ 0 h 32"/>
                  <a:gd name="T12" fmla="*/ 0 w 19"/>
                  <a:gd name="T13" fmla="*/ 0 h 32"/>
                  <a:gd name="T14" fmla="*/ 0 w 19"/>
                  <a:gd name="T15" fmla="*/ 0 h 32"/>
                  <a:gd name="T16" fmla="*/ 0 w 19"/>
                  <a:gd name="T17" fmla="*/ 0 h 32"/>
                  <a:gd name="T18" fmla="*/ 0 w 19"/>
                  <a:gd name="T19" fmla="*/ 0 h 32"/>
                  <a:gd name="T20" fmla="*/ 0 w 19"/>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 h="32">
                    <a:moveTo>
                      <a:pt x="19" y="32"/>
                    </a:moveTo>
                    <a:lnTo>
                      <a:pt x="16" y="25"/>
                    </a:lnTo>
                    <a:lnTo>
                      <a:pt x="13" y="15"/>
                    </a:lnTo>
                    <a:lnTo>
                      <a:pt x="10" y="7"/>
                    </a:lnTo>
                    <a:lnTo>
                      <a:pt x="9" y="0"/>
                    </a:lnTo>
                    <a:lnTo>
                      <a:pt x="0" y="0"/>
                    </a:lnTo>
                    <a:lnTo>
                      <a:pt x="1" y="7"/>
                    </a:lnTo>
                    <a:lnTo>
                      <a:pt x="4" y="17"/>
                    </a:lnTo>
                    <a:lnTo>
                      <a:pt x="7" y="25"/>
                    </a:lnTo>
                    <a:lnTo>
                      <a:pt x="7" y="32"/>
                    </a:lnTo>
                    <a:lnTo>
                      <a:pt x="19"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51" name="Freeform 854"/>
              <p:cNvSpPr>
                <a:spLocks/>
              </p:cNvSpPr>
              <p:nvPr/>
            </p:nvSpPr>
            <p:spPr bwMode="auto">
              <a:xfrm>
                <a:off x="3340" y="4020"/>
                <a:ext cx="4" cy="2"/>
              </a:xfrm>
              <a:custGeom>
                <a:avLst/>
                <a:gdLst>
                  <a:gd name="T0" fmla="*/ 0 w 12"/>
                  <a:gd name="T1" fmla="*/ 0 h 6"/>
                  <a:gd name="T2" fmla="*/ 0 w 12"/>
                  <a:gd name="T3" fmla="*/ 0 h 6"/>
                  <a:gd name="T4" fmla="*/ 0 w 12"/>
                  <a:gd name="T5" fmla="*/ 0 h 6"/>
                  <a:gd name="T6" fmla="*/ 0 w 12"/>
                  <a:gd name="T7" fmla="*/ 0 h 6"/>
                  <a:gd name="T8" fmla="*/ 0 w 12"/>
                  <a:gd name="T9" fmla="*/ 0 h 6"/>
                  <a:gd name="T10" fmla="*/ 0 w 12"/>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
                    <a:moveTo>
                      <a:pt x="0" y="0"/>
                    </a:moveTo>
                    <a:lnTo>
                      <a:pt x="2" y="4"/>
                    </a:lnTo>
                    <a:lnTo>
                      <a:pt x="6" y="6"/>
                    </a:lnTo>
                    <a:lnTo>
                      <a:pt x="10" y="4"/>
                    </a:lnTo>
                    <a:lnTo>
                      <a:pt x="1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52" name="Freeform 855"/>
              <p:cNvSpPr>
                <a:spLocks/>
              </p:cNvSpPr>
              <p:nvPr/>
            </p:nvSpPr>
            <p:spPr bwMode="auto">
              <a:xfrm>
                <a:off x="2641" y="4051"/>
                <a:ext cx="2" cy="2"/>
              </a:xfrm>
              <a:custGeom>
                <a:avLst/>
                <a:gdLst>
                  <a:gd name="T0" fmla="*/ 0 w 6"/>
                  <a:gd name="T1" fmla="*/ 0 h 6"/>
                  <a:gd name="T2" fmla="*/ 0 w 6"/>
                  <a:gd name="T3" fmla="*/ 0 h 6"/>
                  <a:gd name="T4" fmla="*/ 0 w 6"/>
                  <a:gd name="T5" fmla="*/ 0 h 6"/>
                  <a:gd name="T6" fmla="*/ 0 w 6"/>
                  <a:gd name="T7" fmla="*/ 0 h 6"/>
                  <a:gd name="T8" fmla="*/ 0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6" y="1"/>
                    </a:moveTo>
                    <a:lnTo>
                      <a:pt x="3" y="0"/>
                    </a:lnTo>
                    <a:lnTo>
                      <a:pt x="2" y="1"/>
                    </a:lnTo>
                    <a:lnTo>
                      <a:pt x="0" y="4"/>
                    </a:lnTo>
                    <a:lnTo>
                      <a:pt x="0" y="6"/>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53" name="Freeform 856"/>
              <p:cNvSpPr>
                <a:spLocks/>
              </p:cNvSpPr>
              <p:nvPr/>
            </p:nvSpPr>
            <p:spPr bwMode="auto">
              <a:xfrm>
                <a:off x="2641" y="4052"/>
                <a:ext cx="22" cy="16"/>
              </a:xfrm>
              <a:custGeom>
                <a:avLst/>
                <a:gdLst>
                  <a:gd name="T0" fmla="*/ 0 w 66"/>
                  <a:gd name="T1" fmla="*/ 0 h 48"/>
                  <a:gd name="T2" fmla="*/ 0 w 66"/>
                  <a:gd name="T3" fmla="*/ 0 h 48"/>
                  <a:gd name="T4" fmla="*/ 0 w 66"/>
                  <a:gd name="T5" fmla="*/ 0 h 48"/>
                  <a:gd name="T6" fmla="*/ 0 w 66"/>
                  <a:gd name="T7" fmla="*/ 0 h 48"/>
                  <a:gd name="T8" fmla="*/ 0 w 66"/>
                  <a:gd name="T9" fmla="*/ 0 h 48"/>
                  <a:gd name="T10" fmla="*/ 0 w 66"/>
                  <a:gd name="T11" fmla="*/ 0 h 48"/>
                  <a:gd name="T12" fmla="*/ 0 w 66"/>
                  <a:gd name="T13" fmla="*/ 0 h 48"/>
                  <a:gd name="T14" fmla="*/ 0 w 66"/>
                  <a:gd name="T15" fmla="*/ 0 h 48"/>
                  <a:gd name="T16" fmla="*/ 0 w 66"/>
                  <a:gd name="T17" fmla="*/ 0 h 48"/>
                  <a:gd name="T18" fmla="*/ 0 w 66"/>
                  <a:gd name="T19" fmla="*/ 0 h 48"/>
                  <a:gd name="T20" fmla="*/ 0 w 66"/>
                  <a:gd name="T21" fmla="*/ 0 h 48"/>
                  <a:gd name="T22" fmla="*/ 0 w 66"/>
                  <a:gd name="T23" fmla="*/ 0 h 48"/>
                  <a:gd name="T24" fmla="*/ 0 w 66"/>
                  <a:gd name="T25" fmla="*/ 0 h 48"/>
                  <a:gd name="T26" fmla="*/ 0 w 66"/>
                  <a:gd name="T27" fmla="*/ 0 h 48"/>
                  <a:gd name="T28" fmla="*/ 0 w 66"/>
                  <a:gd name="T29" fmla="*/ 0 h 48"/>
                  <a:gd name="T30" fmla="*/ 0 w 66"/>
                  <a:gd name="T31" fmla="*/ 0 h 48"/>
                  <a:gd name="T32" fmla="*/ 0 w 66"/>
                  <a:gd name="T33" fmla="*/ 0 h 48"/>
                  <a:gd name="T34" fmla="*/ 0 w 66"/>
                  <a:gd name="T35" fmla="*/ 0 h 48"/>
                  <a:gd name="T36" fmla="*/ 0 w 66"/>
                  <a:gd name="T37" fmla="*/ 0 h 48"/>
                  <a:gd name="T38" fmla="*/ 0 w 66"/>
                  <a:gd name="T39" fmla="*/ 0 h 48"/>
                  <a:gd name="T40" fmla="*/ 0 w 66"/>
                  <a:gd name="T41" fmla="*/ 0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48">
                    <a:moveTo>
                      <a:pt x="66" y="38"/>
                    </a:moveTo>
                    <a:lnTo>
                      <a:pt x="66" y="38"/>
                    </a:lnTo>
                    <a:lnTo>
                      <a:pt x="63" y="38"/>
                    </a:lnTo>
                    <a:lnTo>
                      <a:pt x="56" y="34"/>
                    </a:lnTo>
                    <a:lnTo>
                      <a:pt x="48" y="30"/>
                    </a:lnTo>
                    <a:lnTo>
                      <a:pt x="40" y="23"/>
                    </a:lnTo>
                    <a:lnTo>
                      <a:pt x="29" y="16"/>
                    </a:lnTo>
                    <a:lnTo>
                      <a:pt x="21" y="9"/>
                    </a:lnTo>
                    <a:lnTo>
                      <a:pt x="12" y="4"/>
                    </a:lnTo>
                    <a:lnTo>
                      <a:pt x="6" y="0"/>
                    </a:lnTo>
                    <a:lnTo>
                      <a:pt x="0" y="5"/>
                    </a:lnTo>
                    <a:lnTo>
                      <a:pt x="6" y="12"/>
                    </a:lnTo>
                    <a:lnTo>
                      <a:pt x="15" y="17"/>
                    </a:lnTo>
                    <a:lnTo>
                      <a:pt x="24" y="24"/>
                    </a:lnTo>
                    <a:lnTo>
                      <a:pt x="34" y="31"/>
                    </a:lnTo>
                    <a:lnTo>
                      <a:pt x="43" y="38"/>
                    </a:lnTo>
                    <a:lnTo>
                      <a:pt x="53" y="42"/>
                    </a:lnTo>
                    <a:lnTo>
                      <a:pt x="60" y="46"/>
                    </a:lnTo>
                    <a:lnTo>
                      <a:pt x="66" y="48"/>
                    </a:lnTo>
                    <a:lnTo>
                      <a:pt x="66"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54" name="Freeform 857"/>
              <p:cNvSpPr>
                <a:spLocks/>
              </p:cNvSpPr>
              <p:nvPr/>
            </p:nvSpPr>
            <p:spPr bwMode="auto">
              <a:xfrm>
                <a:off x="2663" y="4064"/>
                <a:ext cx="36" cy="7"/>
              </a:xfrm>
              <a:custGeom>
                <a:avLst/>
                <a:gdLst>
                  <a:gd name="T0" fmla="*/ 0 w 107"/>
                  <a:gd name="T1" fmla="*/ 0 h 19"/>
                  <a:gd name="T2" fmla="*/ 0 w 107"/>
                  <a:gd name="T3" fmla="*/ 0 h 19"/>
                  <a:gd name="T4" fmla="*/ 0 w 107"/>
                  <a:gd name="T5" fmla="*/ 0 h 19"/>
                  <a:gd name="T6" fmla="*/ 0 w 107"/>
                  <a:gd name="T7" fmla="*/ 0 h 19"/>
                  <a:gd name="T8" fmla="*/ 0 w 107"/>
                  <a:gd name="T9" fmla="*/ 0 h 19"/>
                  <a:gd name="T10" fmla="*/ 0 w 107"/>
                  <a:gd name="T11" fmla="*/ 0 h 19"/>
                  <a:gd name="T12" fmla="*/ 0 w 107"/>
                  <a:gd name="T13" fmla="*/ 0 h 19"/>
                  <a:gd name="T14" fmla="*/ 0 w 107"/>
                  <a:gd name="T15" fmla="*/ 0 h 19"/>
                  <a:gd name="T16" fmla="*/ 0 w 107"/>
                  <a:gd name="T17" fmla="*/ 0 h 19"/>
                  <a:gd name="T18" fmla="*/ 0 w 107"/>
                  <a:gd name="T19" fmla="*/ 0 h 19"/>
                  <a:gd name="T20" fmla="*/ 0 w 107"/>
                  <a:gd name="T21" fmla="*/ 0 h 19"/>
                  <a:gd name="T22" fmla="*/ 0 w 107"/>
                  <a:gd name="T23" fmla="*/ 0 h 19"/>
                  <a:gd name="T24" fmla="*/ 0 w 107"/>
                  <a:gd name="T25" fmla="*/ 0 h 19"/>
                  <a:gd name="T26" fmla="*/ 0 w 107"/>
                  <a:gd name="T27" fmla="*/ 0 h 19"/>
                  <a:gd name="T28" fmla="*/ 0 w 107"/>
                  <a:gd name="T29" fmla="*/ 0 h 19"/>
                  <a:gd name="T30" fmla="*/ 0 w 107"/>
                  <a:gd name="T31" fmla="*/ 0 h 19"/>
                  <a:gd name="T32" fmla="*/ 0 w 107"/>
                  <a:gd name="T33" fmla="*/ 0 h 19"/>
                  <a:gd name="T34" fmla="*/ 0 w 107"/>
                  <a:gd name="T35" fmla="*/ 0 h 19"/>
                  <a:gd name="T36" fmla="*/ 0 w 107"/>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7" h="19">
                    <a:moveTo>
                      <a:pt x="107" y="10"/>
                    </a:moveTo>
                    <a:lnTo>
                      <a:pt x="97" y="9"/>
                    </a:lnTo>
                    <a:lnTo>
                      <a:pt x="84" y="8"/>
                    </a:lnTo>
                    <a:lnTo>
                      <a:pt x="67" y="6"/>
                    </a:lnTo>
                    <a:lnTo>
                      <a:pt x="49" y="5"/>
                    </a:lnTo>
                    <a:lnTo>
                      <a:pt x="33" y="4"/>
                    </a:lnTo>
                    <a:lnTo>
                      <a:pt x="17" y="2"/>
                    </a:lnTo>
                    <a:lnTo>
                      <a:pt x="6" y="1"/>
                    </a:lnTo>
                    <a:lnTo>
                      <a:pt x="0" y="0"/>
                    </a:lnTo>
                    <a:lnTo>
                      <a:pt x="0" y="10"/>
                    </a:lnTo>
                    <a:lnTo>
                      <a:pt x="6" y="9"/>
                    </a:lnTo>
                    <a:lnTo>
                      <a:pt x="17" y="10"/>
                    </a:lnTo>
                    <a:lnTo>
                      <a:pt x="33" y="12"/>
                    </a:lnTo>
                    <a:lnTo>
                      <a:pt x="49" y="13"/>
                    </a:lnTo>
                    <a:lnTo>
                      <a:pt x="67" y="14"/>
                    </a:lnTo>
                    <a:lnTo>
                      <a:pt x="84" y="16"/>
                    </a:lnTo>
                    <a:lnTo>
                      <a:pt x="97" y="17"/>
                    </a:lnTo>
                    <a:lnTo>
                      <a:pt x="107" y="19"/>
                    </a:lnTo>
                    <a:lnTo>
                      <a:pt x="107"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55" name="Freeform 858"/>
              <p:cNvSpPr>
                <a:spLocks/>
              </p:cNvSpPr>
              <p:nvPr/>
            </p:nvSpPr>
            <p:spPr bwMode="auto">
              <a:xfrm>
                <a:off x="2699" y="4068"/>
                <a:ext cx="1" cy="3"/>
              </a:xfrm>
              <a:custGeom>
                <a:avLst/>
                <a:gdLst>
                  <a:gd name="T0" fmla="*/ 0 w 5"/>
                  <a:gd name="T1" fmla="*/ 0 h 9"/>
                  <a:gd name="T2" fmla="*/ 0 w 5"/>
                  <a:gd name="T3" fmla="*/ 0 h 9"/>
                  <a:gd name="T4" fmla="*/ 0 w 5"/>
                  <a:gd name="T5" fmla="*/ 0 h 9"/>
                  <a:gd name="T6" fmla="*/ 0 w 5"/>
                  <a:gd name="T7" fmla="*/ 0 h 9"/>
                  <a:gd name="T8" fmla="*/ 0 w 5"/>
                  <a:gd name="T9" fmla="*/ 0 h 9"/>
                  <a:gd name="T10" fmla="*/ 0 w 5"/>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9">
                    <a:moveTo>
                      <a:pt x="0" y="9"/>
                    </a:moveTo>
                    <a:lnTo>
                      <a:pt x="3" y="7"/>
                    </a:lnTo>
                    <a:lnTo>
                      <a:pt x="5" y="4"/>
                    </a:lnTo>
                    <a:lnTo>
                      <a:pt x="3" y="2"/>
                    </a:lnTo>
                    <a:lnTo>
                      <a:pt x="0"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56" name="Freeform 859"/>
              <p:cNvSpPr>
                <a:spLocks/>
              </p:cNvSpPr>
              <p:nvPr/>
            </p:nvSpPr>
            <p:spPr bwMode="auto">
              <a:xfrm>
                <a:off x="2667" y="3998"/>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0"/>
                    </a:moveTo>
                    <a:lnTo>
                      <a:pt x="5" y="0"/>
                    </a:lnTo>
                    <a:lnTo>
                      <a:pt x="2" y="1"/>
                    </a:lnTo>
                    <a:lnTo>
                      <a:pt x="0" y="5"/>
                    </a:lnTo>
                    <a:lnTo>
                      <a:pt x="3"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57" name="Freeform 860"/>
              <p:cNvSpPr>
                <a:spLocks/>
              </p:cNvSpPr>
              <p:nvPr/>
            </p:nvSpPr>
            <p:spPr bwMode="auto">
              <a:xfrm>
                <a:off x="2668" y="3998"/>
                <a:ext cx="42" cy="21"/>
              </a:xfrm>
              <a:custGeom>
                <a:avLst/>
                <a:gdLst>
                  <a:gd name="T0" fmla="*/ 0 w 127"/>
                  <a:gd name="T1" fmla="*/ 0 h 63"/>
                  <a:gd name="T2" fmla="*/ 0 w 127"/>
                  <a:gd name="T3" fmla="*/ 0 h 63"/>
                  <a:gd name="T4" fmla="*/ 0 w 127"/>
                  <a:gd name="T5" fmla="*/ 0 h 63"/>
                  <a:gd name="T6" fmla="*/ 0 w 127"/>
                  <a:gd name="T7" fmla="*/ 0 h 63"/>
                  <a:gd name="T8" fmla="*/ 0 w 127"/>
                  <a:gd name="T9" fmla="*/ 0 h 63"/>
                  <a:gd name="T10" fmla="*/ 0 w 127"/>
                  <a:gd name="T11" fmla="*/ 0 h 63"/>
                  <a:gd name="T12" fmla="*/ 0 w 127"/>
                  <a:gd name="T13" fmla="*/ 0 h 63"/>
                  <a:gd name="T14" fmla="*/ 0 w 127"/>
                  <a:gd name="T15" fmla="*/ 0 h 63"/>
                  <a:gd name="T16" fmla="*/ 0 w 127"/>
                  <a:gd name="T17" fmla="*/ 0 h 63"/>
                  <a:gd name="T18" fmla="*/ 0 w 127"/>
                  <a:gd name="T19" fmla="*/ 0 h 63"/>
                  <a:gd name="T20" fmla="*/ 0 w 127"/>
                  <a:gd name="T21" fmla="*/ 0 h 63"/>
                  <a:gd name="T22" fmla="*/ 0 w 127"/>
                  <a:gd name="T23" fmla="*/ 0 h 63"/>
                  <a:gd name="T24" fmla="*/ 0 w 127"/>
                  <a:gd name="T25" fmla="*/ 0 h 63"/>
                  <a:gd name="T26" fmla="*/ 0 w 127"/>
                  <a:gd name="T27" fmla="*/ 0 h 63"/>
                  <a:gd name="T28" fmla="*/ 0 w 127"/>
                  <a:gd name="T29" fmla="*/ 0 h 63"/>
                  <a:gd name="T30" fmla="*/ 0 w 127"/>
                  <a:gd name="T31" fmla="*/ 0 h 63"/>
                  <a:gd name="T32" fmla="*/ 0 w 127"/>
                  <a:gd name="T33" fmla="*/ 0 h 63"/>
                  <a:gd name="T34" fmla="*/ 0 w 127"/>
                  <a:gd name="T35" fmla="*/ 0 h 63"/>
                  <a:gd name="T36" fmla="*/ 0 w 127"/>
                  <a:gd name="T37" fmla="*/ 0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7" h="63">
                    <a:moveTo>
                      <a:pt x="127" y="55"/>
                    </a:moveTo>
                    <a:lnTo>
                      <a:pt x="120" y="51"/>
                    </a:lnTo>
                    <a:lnTo>
                      <a:pt x="106" y="46"/>
                    </a:lnTo>
                    <a:lnTo>
                      <a:pt x="89" y="39"/>
                    </a:lnTo>
                    <a:lnTo>
                      <a:pt x="70" y="30"/>
                    </a:lnTo>
                    <a:lnTo>
                      <a:pt x="51" y="22"/>
                    </a:lnTo>
                    <a:lnTo>
                      <a:pt x="32" y="14"/>
                    </a:lnTo>
                    <a:lnTo>
                      <a:pt x="16" y="5"/>
                    </a:lnTo>
                    <a:lnTo>
                      <a:pt x="6" y="0"/>
                    </a:lnTo>
                    <a:lnTo>
                      <a:pt x="0" y="8"/>
                    </a:lnTo>
                    <a:lnTo>
                      <a:pt x="13" y="14"/>
                    </a:lnTo>
                    <a:lnTo>
                      <a:pt x="29" y="22"/>
                    </a:lnTo>
                    <a:lnTo>
                      <a:pt x="48" y="30"/>
                    </a:lnTo>
                    <a:lnTo>
                      <a:pt x="67" y="38"/>
                    </a:lnTo>
                    <a:lnTo>
                      <a:pt x="86" y="47"/>
                    </a:lnTo>
                    <a:lnTo>
                      <a:pt x="104" y="54"/>
                    </a:lnTo>
                    <a:lnTo>
                      <a:pt x="117" y="59"/>
                    </a:lnTo>
                    <a:lnTo>
                      <a:pt x="121" y="63"/>
                    </a:lnTo>
                    <a:lnTo>
                      <a:pt x="127"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58" name="Freeform 861"/>
              <p:cNvSpPr>
                <a:spLocks/>
              </p:cNvSpPr>
              <p:nvPr/>
            </p:nvSpPr>
            <p:spPr bwMode="auto">
              <a:xfrm>
                <a:off x="2708" y="4016"/>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0" y="8"/>
                    </a:moveTo>
                    <a:lnTo>
                      <a:pt x="4" y="8"/>
                    </a:lnTo>
                    <a:lnTo>
                      <a:pt x="7" y="6"/>
                    </a:lnTo>
                    <a:lnTo>
                      <a:pt x="9" y="3"/>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59" name="Freeform 862"/>
              <p:cNvSpPr>
                <a:spLocks/>
              </p:cNvSpPr>
              <p:nvPr/>
            </p:nvSpPr>
            <p:spPr bwMode="auto">
              <a:xfrm>
                <a:off x="2650" y="3986"/>
                <a:ext cx="2" cy="4"/>
              </a:xfrm>
              <a:custGeom>
                <a:avLst/>
                <a:gdLst>
                  <a:gd name="T0" fmla="*/ 0 w 6"/>
                  <a:gd name="T1" fmla="*/ 0 h 11"/>
                  <a:gd name="T2" fmla="*/ 0 w 6"/>
                  <a:gd name="T3" fmla="*/ 0 h 11"/>
                  <a:gd name="T4" fmla="*/ 0 w 6"/>
                  <a:gd name="T5" fmla="*/ 0 h 11"/>
                  <a:gd name="T6" fmla="*/ 0 w 6"/>
                  <a:gd name="T7" fmla="*/ 0 h 11"/>
                  <a:gd name="T8" fmla="*/ 0 w 6"/>
                  <a:gd name="T9" fmla="*/ 0 h 11"/>
                  <a:gd name="T10" fmla="*/ 0 w 6"/>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1">
                    <a:moveTo>
                      <a:pt x="6" y="0"/>
                    </a:moveTo>
                    <a:lnTo>
                      <a:pt x="1" y="1"/>
                    </a:lnTo>
                    <a:lnTo>
                      <a:pt x="0" y="5"/>
                    </a:lnTo>
                    <a:lnTo>
                      <a:pt x="1" y="9"/>
                    </a:lnTo>
                    <a:lnTo>
                      <a:pt x="6" y="11"/>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60" name="Freeform 863"/>
              <p:cNvSpPr>
                <a:spLocks/>
              </p:cNvSpPr>
              <p:nvPr/>
            </p:nvSpPr>
            <p:spPr bwMode="auto">
              <a:xfrm>
                <a:off x="2652" y="3986"/>
                <a:ext cx="28" cy="7"/>
              </a:xfrm>
              <a:custGeom>
                <a:avLst/>
                <a:gdLst>
                  <a:gd name="T0" fmla="*/ 0 w 83"/>
                  <a:gd name="T1" fmla="*/ 0 h 20"/>
                  <a:gd name="T2" fmla="*/ 0 w 83"/>
                  <a:gd name="T3" fmla="*/ 0 h 20"/>
                  <a:gd name="T4" fmla="*/ 0 w 83"/>
                  <a:gd name="T5" fmla="*/ 0 h 20"/>
                  <a:gd name="T6" fmla="*/ 0 w 83"/>
                  <a:gd name="T7" fmla="*/ 0 h 20"/>
                  <a:gd name="T8" fmla="*/ 0 w 83"/>
                  <a:gd name="T9" fmla="*/ 0 h 20"/>
                  <a:gd name="T10" fmla="*/ 0 w 83"/>
                  <a:gd name="T11" fmla="*/ 0 h 20"/>
                  <a:gd name="T12" fmla="*/ 0 w 83"/>
                  <a:gd name="T13" fmla="*/ 0 h 20"/>
                  <a:gd name="T14" fmla="*/ 0 w 83"/>
                  <a:gd name="T15" fmla="*/ 0 h 20"/>
                  <a:gd name="T16" fmla="*/ 0 w 83"/>
                  <a:gd name="T17" fmla="*/ 0 h 20"/>
                  <a:gd name="T18" fmla="*/ 0 w 83"/>
                  <a:gd name="T19" fmla="*/ 0 h 20"/>
                  <a:gd name="T20" fmla="*/ 0 w 83"/>
                  <a:gd name="T21" fmla="*/ 0 h 20"/>
                  <a:gd name="T22" fmla="*/ 0 w 83"/>
                  <a:gd name="T23" fmla="*/ 0 h 20"/>
                  <a:gd name="T24" fmla="*/ 0 w 83"/>
                  <a:gd name="T25" fmla="*/ 0 h 20"/>
                  <a:gd name="T26" fmla="*/ 0 w 83"/>
                  <a:gd name="T27" fmla="*/ 0 h 20"/>
                  <a:gd name="T28" fmla="*/ 0 w 83"/>
                  <a:gd name="T29" fmla="*/ 0 h 20"/>
                  <a:gd name="T30" fmla="*/ 0 w 83"/>
                  <a:gd name="T31" fmla="*/ 0 h 20"/>
                  <a:gd name="T32" fmla="*/ 0 w 83"/>
                  <a:gd name="T33" fmla="*/ 0 h 20"/>
                  <a:gd name="T34" fmla="*/ 0 w 83"/>
                  <a:gd name="T35" fmla="*/ 0 h 20"/>
                  <a:gd name="T36" fmla="*/ 0 w 83"/>
                  <a:gd name="T37" fmla="*/ 0 h 20"/>
                  <a:gd name="T38" fmla="*/ 0 w 83"/>
                  <a:gd name="T39" fmla="*/ 0 h 20"/>
                  <a:gd name="T40" fmla="*/ 0 w 83"/>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 h="20">
                    <a:moveTo>
                      <a:pt x="83" y="12"/>
                    </a:moveTo>
                    <a:lnTo>
                      <a:pt x="83" y="13"/>
                    </a:lnTo>
                    <a:lnTo>
                      <a:pt x="75" y="8"/>
                    </a:lnTo>
                    <a:lnTo>
                      <a:pt x="65" y="5"/>
                    </a:lnTo>
                    <a:lnTo>
                      <a:pt x="55" y="4"/>
                    </a:lnTo>
                    <a:lnTo>
                      <a:pt x="45" y="3"/>
                    </a:lnTo>
                    <a:lnTo>
                      <a:pt x="33" y="1"/>
                    </a:lnTo>
                    <a:lnTo>
                      <a:pt x="22" y="0"/>
                    </a:lnTo>
                    <a:lnTo>
                      <a:pt x="10" y="0"/>
                    </a:lnTo>
                    <a:lnTo>
                      <a:pt x="0" y="0"/>
                    </a:lnTo>
                    <a:lnTo>
                      <a:pt x="0" y="11"/>
                    </a:lnTo>
                    <a:lnTo>
                      <a:pt x="10" y="11"/>
                    </a:lnTo>
                    <a:lnTo>
                      <a:pt x="22" y="11"/>
                    </a:lnTo>
                    <a:lnTo>
                      <a:pt x="33" y="9"/>
                    </a:lnTo>
                    <a:lnTo>
                      <a:pt x="45" y="11"/>
                    </a:lnTo>
                    <a:lnTo>
                      <a:pt x="55" y="12"/>
                    </a:lnTo>
                    <a:lnTo>
                      <a:pt x="65" y="13"/>
                    </a:lnTo>
                    <a:lnTo>
                      <a:pt x="73" y="16"/>
                    </a:lnTo>
                    <a:lnTo>
                      <a:pt x="77" y="19"/>
                    </a:lnTo>
                    <a:lnTo>
                      <a:pt x="77" y="20"/>
                    </a:lnTo>
                    <a:lnTo>
                      <a:pt x="8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61" name="Freeform 864"/>
              <p:cNvSpPr>
                <a:spLocks/>
              </p:cNvSpPr>
              <p:nvPr/>
            </p:nvSpPr>
            <p:spPr bwMode="auto">
              <a:xfrm>
                <a:off x="2678" y="3990"/>
                <a:ext cx="34" cy="21"/>
              </a:xfrm>
              <a:custGeom>
                <a:avLst/>
                <a:gdLst>
                  <a:gd name="T0" fmla="*/ 0 w 102"/>
                  <a:gd name="T1" fmla="*/ 0 h 62"/>
                  <a:gd name="T2" fmla="*/ 0 w 102"/>
                  <a:gd name="T3" fmla="*/ 0 h 62"/>
                  <a:gd name="T4" fmla="*/ 0 w 102"/>
                  <a:gd name="T5" fmla="*/ 0 h 62"/>
                  <a:gd name="T6" fmla="*/ 0 w 102"/>
                  <a:gd name="T7" fmla="*/ 0 h 62"/>
                  <a:gd name="T8" fmla="*/ 0 w 102"/>
                  <a:gd name="T9" fmla="*/ 0 h 62"/>
                  <a:gd name="T10" fmla="*/ 0 w 102"/>
                  <a:gd name="T11" fmla="*/ 0 h 62"/>
                  <a:gd name="T12" fmla="*/ 0 w 102"/>
                  <a:gd name="T13" fmla="*/ 0 h 62"/>
                  <a:gd name="T14" fmla="*/ 0 w 102"/>
                  <a:gd name="T15" fmla="*/ 0 h 62"/>
                  <a:gd name="T16" fmla="*/ 0 w 102"/>
                  <a:gd name="T17" fmla="*/ 0 h 62"/>
                  <a:gd name="T18" fmla="*/ 0 w 102"/>
                  <a:gd name="T19" fmla="*/ 0 h 62"/>
                  <a:gd name="T20" fmla="*/ 0 w 102"/>
                  <a:gd name="T21" fmla="*/ 0 h 62"/>
                  <a:gd name="T22" fmla="*/ 0 w 102"/>
                  <a:gd name="T23" fmla="*/ 0 h 62"/>
                  <a:gd name="T24" fmla="*/ 0 w 102"/>
                  <a:gd name="T25" fmla="*/ 0 h 62"/>
                  <a:gd name="T26" fmla="*/ 0 w 102"/>
                  <a:gd name="T27" fmla="*/ 0 h 62"/>
                  <a:gd name="T28" fmla="*/ 0 w 102"/>
                  <a:gd name="T29" fmla="*/ 0 h 62"/>
                  <a:gd name="T30" fmla="*/ 0 w 102"/>
                  <a:gd name="T31" fmla="*/ 0 h 62"/>
                  <a:gd name="T32" fmla="*/ 0 w 102"/>
                  <a:gd name="T33" fmla="*/ 0 h 62"/>
                  <a:gd name="T34" fmla="*/ 0 w 102"/>
                  <a:gd name="T35" fmla="*/ 0 h 62"/>
                  <a:gd name="T36" fmla="*/ 0 w 102"/>
                  <a:gd name="T37" fmla="*/ 0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2" h="62">
                    <a:moveTo>
                      <a:pt x="102" y="54"/>
                    </a:moveTo>
                    <a:lnTo>
                      <a:pt x="91" y="53"/>
                    </a:lnTo>
                    <a:lnTo>
                      <a:pt x="78" y="49"/>
                    </a:lnTo>
                    <a:lnTo>
                      <a:pt x="65" y="41"/>
                    </a:lnTo>
                    <a:lnTo>
                      <a:pt x="51" y="31"/>
                    </a:lnTo>
                    <a:lnTo>
                      <a:pt x="36" y="22"/>
                    </a:lnTo>
                    <a:lnTo>
                      <a:pt x="23" y="12"/>
                    </a:lnTo>
                    <a:lnTo>
                      <a:pt x="13" y="6"/>
                    </a:lnTo>
                    <a:lnTo>
                      <a:pt x="6" y="0"/>
                    </a:lnTo>
                    <a:lnTo>
                      <a:pt x="0" y="8"/>
                    </a:lnTo>
                    <a:lnTo>
                      <a:pt x="7" y="14"/>
                    </a:lnTo>
                    <a:lnTo>
                      <a:pt x="17" y="20"/>
                    </a:lnTo>
                    <a:lnTo>
                      <a:pt x="30" y="30"/>
                    </a:lnTo>
                    <a:lnTo>
                      <a:pt x="45" y="39"/>
                    </a:lnTo>
                    <a:lnTo>
                      <a:pt x="59" y="49"/>
                    </a:lnTo>
                    <a:lnTo>
                      <a:pt x="75" y="57"/>
                    </a:lnTo>
                    <a:lnTo>
                      <a:pt x="91" y="61"/>
                    </a:lnTo>
                    <a:lnTo>
                      <a:pt x="102" y="62"/>
                    </a:lnTo>
                    <a:lnTo>
                      <a:pt x="102"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62" name="Freeform 865"/>
              <p:cNvSpPr>
                <a:spLocks/>
              </p:cNvSpPr>
              <p:nvPr/>
            </p:nvSpPr>
            <p:spPr bwMode="auto">
              <a:xfrm>
                <a:off x="2712" y="4008"/>
                <a:ext cx="1" cy="3"/>
              </a:xfrm>
              <a:custGeom>
                <a:avLst/>
                <a:gdLst>
                  <a:gd name="T0" fmla="*/ 0 w 4"/>
                  <a:gd name="T1" fmla="*/ 0 h 8"/>
                  <a:gd name="T2" fmla="*/ 0 w 4"/>
                  <a:gd name="T3" fmla="*/ 0 h 8"/>
                  <a:gd name="T4" fmla="*/ 0 w 4"/>
                  <a:gd name="T5" fmla="*/ 0 h 8"/>
                  <a:gd name="T6" fmla="*/ 0 w 4"/>
                  <a:gd name="T7" fmla="*/ 0 h 8"/>
                  <a:gd name="T8" fmla="*/ 0 w 4"/>
                  <a:gd name="T9" fmla="*/ 0 h 8"/>
                  <a:gd name="T10" fmla="*/ 0 w 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0" y="8"/>
                    </a:moveTo>
                    <a:lnTo>
                      <a:pt x="3" y="7"/>
                    </a:lnTo>
                    <a:lnTo>
                      <a:pt x="4" y="4"/>
                    </a:lnTo>
                    <a:lnTo>
                      <a:pt x="3" y="1"/>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63" name="Freeform 866"/>
              <p:cNvSpPr>
                <a:spLocks/>
              </p:cNvSpPr>
              <p:nvPr/>
            </p:nvSpPr>
            <p:spPr bwMode="auto">
              <a:xfrm>
                <a:off x="2642" y="3998"/>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8"/>
                    </a:moveTo>
                    <a:lnTo>
                      <a:pt x="9" y="4"/>
                    </a:lnTo>
                    <a:lnTo>
                      <a:pt x="8" y="1"/>
                    </a:lnTo>
                    <a:lnTo>
                      <a:pt x="3" y="0"/>
                    </a:lnTo>
                    <a:lnTo>
                      <a:pt x="0" y="3"/>
                    </a:lnTo>
                    <a:lnTo>
                      <a:pt x="9"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64" name="Freeform 867"/>
              <p:cNvSpPr>
                <a:spLocks/>
              </p:cNvSpPr>
              <p:nvPr/>
            </p:nvSpPr>
            <p:spPr bwMode="auto">
              <a:xfrm>
                <a:off x="2640" y="3999"/>
                <a:ext cx="5" cy="6"/>
              </a:xfrm>
              <a:custGeom>
                <a:avLst/>
                <a:gdLst>
                  <a:gd name="T0" fmla="*/ 0 w 14"/>
                  <a:gd name="T1" fmla="*/ 0 h 20"/>
                  <a:gd name="T2" fmla="*/ 0 w 14"/>
                  <a:gd name="T3" fmla="*/ 0 h 20"/>
                  <a:gd name="T4" fmla="*/ 0 w 14"/>
                  <a:gd name="T5" fmla="*/ 0 h 20"/>
                  <a:gd name="T6" fmla="*/ 0 w 14"/>
                  <a:gd name="T7" fmla="*/ 0 h 20"/>
                  <a:gd name="T8" fmla="*/ 0 w 14"/>
                  <a:gd name="T9" fmla="*/ 0 h 20"/>
                  <a:gd name="T10" fmla="*/ 0 w 14"/>
                  <a:gd name="T11" fmla="*/ 0 h 20"/>
                  <a:gd name="T12" fmla="*/ 0 w 14"/>
                  <a:gd name="T13" fmla="*/ 0 h 20"/>
                  <a:gd name="T14" fmla="*/ 0 w 14"/>
                  <a:gd name="T15" fmla="*/ 0 h 20"/>
                  <a:gd name="T16" fmla="*/ 0 w 14"/>
                  <a:gd name="T17" fmla="*/ 0 h 20"/>
                  <a:gd name="T18" fmla="*/ 0 w 14"/>
                  <a:gd name="T19" fmla="*/ 0 h 20"/>
                  <a:gd name="T20" fmla="*/ 0 w 14"/>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 h="20">
                    <a:moveTo>
                      <a:pt x="11" y="20"/>
                    </a:moveTo>
                    <a:lnTo>
                      <a:pt x="11" y="16"/>
                    </a:lnTo>
                    <a:lnTo>
                      <a:pt x="10" y="12"/>
                    </a:lnTo>
                    <a:lnTo>
                      <a:pt x="11" y="9"/>
                    </a:lnTo>
                    <a:lnTo>
                      <a:pt x="14" y="5"/>
                    </a:lnTo>
                    <a:lnTo>
                      <a:pt x="5" y="0"/>
                    </a:lnTo>
                    <a:lnTo>
                      <a:pt x="2" y="6"/>
                    </a:lnTo>
                    <a:lnTo>
                      <a:pt x="1" y="12"/>
                    </a:lnTo>
                    <a:lnTo>
                      <a:pt x="0" y="16"/>
                    </a:lnTo>
                    <a:lnTo>
                      <a:pt x="0" y="20"/>
                    </a:lnTo>
                    <a:lnTo>
                      <a:pt x="1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65" name="Freeform 868"/>
              <p:cNvSpPr>
                <a:spLocks/>
              </p:cNvSpPr>
              <p:nvPr/>
            </p:nvSpPr>
            <p:spPr bwMode="auto">
              <a:xfrm>
                <a:off x="2640" y="4005"/>
                <a:ext cx="4" cy="2"/>
              </a:xfrm>
              <a:custGeom>
                <a:avLst/>
                <a:gdLst>
                  <a:gd name="T0" fmla="*/ 0 w 11"/>
                  <a:gd name="T1" fmla="*/ 0 h 5"/>
                  <a:gd name="T2" fmla="*/ 0 w 11"/>
                  <a:gd name="T3" fmla="*/ 0 h 5"/>
                  <a:gd name="T4" fmla="*/ 0 w 11"/>
                  <a:gd name="T5" fmla="*/ 0 h 5"/>
                  <a:gd name="T6" fmla="*/ 0 w 11"/>
                  <a:gd name="T7" fmla="*/ 0 h 5"/>
                  <a:gd name="T8" fmla="*/ 0 w 11"/>
                  <a:gd name="T9" fmla="*/ 0 h 5"/>
                  <a:gd name="T10" fmla="*/ 0 w 11"/>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5">
                    <a:moveTo>
                      <a:pt x="0" y="0"/>
                    </a:moveTo>
                    <a:lnTo>
                      <a:pt x="1" y="4"/>
                    </a:lnTo>
                    <a:lnTo>
                      <a:pt x="5" y="5"/>
                    </a:lnTo>
                    <a:lnTo>
                      <a:pt x="10" y="4"/>
                    </a:lnTo>
                    <a:lnTo>
                      <a:pt x="1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66" name="Freeform 869"/>
              <p:cNvSpPr>
                <a:spLocks/>
              </p:cNvSpPr>
              <p:nvPr/>
            </p:nvSpPr>
            <p:spPr bwMode="auto">
              <a:xfrm>
                <a:off x="2629" y="4015"/>
                <a:ext cx="3" cy="2"/>
              </a:xfrm>
              <a:custGeom>
                <a:avLst/>
                <a:gdLst>
                  <a:gd name="T0" fmla="*/ 0 w 11"/>
                  <a:gd name="T1" fmla="*/ 0 h 5"/>
                  <a:gd name="T2" fmla="*/ 0 w 11"/>
                  <a:gd name="T3" fmla="*/ 0 h 5"/>
                  <a:gd name="T4" fmla="*/ 0 w 11"/>
                  <a:gd name="T5" fmla="*/ 0 h 5"/>
                  <a:gd name="T6" fmla="*/ 0 w 11"/>
                  <a:gd name="T7" fmla="*/ 0 h 5"/>
                  <a:gd name="T8" fmla="*/ 0 w 11"/>
                  <a:gd name="T9" fmla="*/ 0 h 5"/>
                  <a:gd name="T10" fmla="*/ 0 w 11"/>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5">
                    <a:moveTo>
                      <a:pt x="11" y="5"/>
                    </a:moveTo>
                    <a:lnTo>
                      <a:pt x="10" y="1"/>
                    </a:lnTo>
                    <a:lnTo>
                      <a:pt x="5" y="0"/>
                    </a:lnTo>
                    <a:lnTo>
                      <a:pt x="1" y="1"/>
                    </a:lnTo>
                    <a:lnTo>
                      <a:pt x="0" y="5"/>
                    </a:lnTo>
                    <a:lnTo>
                      <a:pt x="1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67" name="Freeform 870"/>
              <p:cNvSpPr>
                <a:spLocks/>
              </p:cNvSpPr>
              <p:nvPr/>
            </p:nvSpPr>
            <p:spPr bwMode="auto">
              <a:xfrm>
                <a:off x="2629" y="4017"/>
                <a:ext cx="9" cy="10"/>
              </a:xfrm>
              <a:custGeom>
                <a:avLst/>
                <a:gdLst>
                  <a:gd name="T0" fmla="*/ 0 w 27"/>
                  <a:gd name="T1" fmla="*/ 0 h 30"/>
                  <a:gd name="T2" fmla="*/ 0 w 27"/>
                  <a:gd name="T3" fmla="*/ 0 h 30"/>
                  <a:gd name="T4" fmla="*/ 0 w 27"/>
                  <a:gd name="T5" fmla="*/ 0 h 30"/>
                  <a:gd name="T6" fmla="*/ 0 w 27"/>
                  <a:gd name="T7" fmla="*/ 0 h 30"/>
                  <a:gd name="T8" fmla="*/ 0 w 27"/>
                  <a:gd name="T9" fmla="*/ 0 h 30"/>
                  <a:gd name="T10" fmla="*/ 0 w 27"/>
                  <a:gd name="T11" fmla="*/ 0 h 30"/>
                  <a:gd name="T12" fmla="*/ 0 w 27"/>
                  <a:gd name="T13" fmla="*/ 0 h 30"/>
                  <a:gd name="T14" fmla="*/ 0 w 27"/>
                  <a:gd name="T15" fmla="*/ 0 h 30"/>
                  <a:gd name="T16" fmla="*/ 0 w 27"/>
                  <a:gd name="T17" fmla="*/ 0 h 30"/>
                  <a:gd name="T18" fmla="*/ 0 w 27"/>
                  <a:gd name="T19" fmla="*/ 0 h 30"/>
                  <a:gd name="T20" fmla="*/ 0 w 2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30">
                    <a:moveTo>
                      <a:pt x="27" y="30"/>
                    </a:moveTo>
                    <a:lnTo>
                      <a:pt x="23" y="22"/>
                    </a:lnTo>
                    <a:lnTo>
                      <a:pt x="19" y="14"/>
                    </a:lnTo>
                    <a:lnTo>
                      <a:pt x="13" y="4"/>
                    </a:lnTo>
                    <a:lnTo>
                      <a:pt x="11" y="0"/>
                    </a:lnTo>
                    <a:lnTo>
                      <a:pt x="0" y="0"/>
                    </a:lnTo>
                    <a:lnTo>
                      <a:pt x="4" y="7"/>
                    </a:lnTo>
                    <a:lnTo>
                      <a:pt x="10" y="16"/>
                    </a:lnTo>
                    <a:lnTo>
                      <a:pt x="14" y="24"/>
                    </a:lnTo>
                    <a:lnTo>
                      <a:pt x="16" y="30"/>
                    </a:lnTo>
                    <a:lnTo>
                      <a:pt x="27"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68" name="Freeform 871"/>
              <p:cNvSpPr>
                <a:spLocks/>
              </p:cNvSpPr>
              <p:nvPr/>
            </p:nvSpPr>
            <p:spPr bwMode="auto">
              <a:xfrm>
                <a:off x="2634" y="4027"/>
                <a:ext cx="4" cy="2"/>
              </a:xfrm>
              <a:custGeom>
                <a:avLst/>
                <a:gdLst>
                  <a:gd name="T0" fmla="*/ 0 w 11"/>
                  <a:gd name="T1" fmla="*/ 0 h 5"/>
                  <a:gd name="T2" fmla="*/ 0 w 11"/>
                  <a:gd name="T3" fmla="*/ 0 h 5"/>
                  <a:gd name="T4" fmla="*/ 0 w 11"/>
                  <a:gd name="T5" fmla="*/ 0 h 5"/>
                  <a:gd name="T6" fmla="*/ 0 w 11"/>
                  <a:gd name="T7" fmla="*/ 0 h 5"/>
                  <a:gd name="T8" fmla="*/ 0 w 11"/>
                  <a:gd name="T9" fmla="*/ 0 h 5"/>
                  <a:gd name="T10" fmla="*/ 0 w 11"/>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5">
                    <a:moveTo>
                      <a:pt x="0" y="0"/>
                    </a:moveTo>
                    <a:lnTo>
                      <a:pt x="1" y="4"/>
                    </a:lnTo>
                    <a:lnTo>
                      <a:pt x="5" y="5"/>
                    </a:lnTo>
                    <a:lnTo>
                      <a:pt x="10" y="4"/>
                    </a:lnTo>
                    <a:lnTo>
                      <a:pt x="1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69" name="Freeform 872"/>
              <p:cNvSpPr>
                <a:spLocks/>
              </p:cNvSpPr>
              <p:nvPr/>
            </p:nvSpPr>
            <p:spPr bwMode="auto">
              <a:xfrm>
                <a:off x="2627" y="4035"/>
                <a:ext cx="3" cy="2"/>
              </a:xfrm>
              <a:custGeom>
                <a:avLst/>
                <a:gdLst>
                  <a:gd name="T0" fmla="*/ 0 w 11"/>
                  <a:gd name="T1" fmla="*/ 0 h 5"/>
                  <a:gd name="T2" fmla="*/ 0 w 11"/>
                  <a:gd name="T3" fmla="*/ 0 h 5"/>
                  <a:gd name="T4" fmla="*/ 0 w 11"/>
                  <a:gd name="T5" fmla="*/ 0 h 5"/>
                  <a:gd name="T6" fmla="*/ 0 w 11"/>
                  <a:gd name="T7" fmla="*/ 0 h 5"/>
                  <a:gd name="T8" fmla="*/ 0 w 11"/>
                  <a:gd name="T9" fmla="*/ 0 h 5"/>
                  <a:gd name="T10" fmla="*/ 0 w 11"/>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5">
                    <a:moveTo>
                      <a:pt x="11" y="5"/>
                    </a:moveTo>
                    <a:lnTo>
                      <a:pt x="10" y="1"/>
                    </a:lnTo>
                    <a:lnTo>
                      <a:pt x="6" y="0"/>
                    </a:lnTo>
                    <a:lnTo>
                      <a:pt x="1" y="1"/>
                    </a:lnTo>
                    <a:lnTo>
                      <a:pt x="0" y="5"/>
                    </a:lnTo>
                    <a:lnTo>
                      <a:pt x="1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70" name="Freeform 873"/>
              <p:cNvSpPr>
                <a:spLocks/>
              </p:cNvSpPr>
              <p:nvPr/>
            </p:nvSpPr>
            <p:spPr bwMode="auto">
              <a:xfrm>
                <a:off x="2627" y="4037"/>
                <a:ext cx="5" cy="7"/>
              </a:xfrm>
              <a:custGeom>
                <a:avLst/>
                <a:gdLst>
                  <a:gd name="T0" fmla="*/ 0 w 17"/>
                  <a:gd name="T1" fmla="*/ 0 h 23"/>
                  <a:gd name="T2" fmla="*/ 0 w 17"/>
                  <a:gd name="T3" fmla="*/ 0 h 23"/>
                  <a:gd name="T4" fmla="*/ 0 w 17"/>
                  <a:gd name="T5" fmla="*/ 0 h 23"/>
                  <a:gd name="T6" fmla="*/ 0 w 17"/>
                  <a:gd name="T7" fmla="*/ 0 h 23"/>
                  <a:gd name="T8" fmla="*/ 0 w 17"/>
                  <a:gd name="T9" fmla="*/ 0 h 23"/>
                  <a:gd name="T10" fmla="*/ 0 w 17"/>
                  <a:gd name="T11" fmla="*/ 0 h 23"/>
                  <a:gd name="T12" fmla="*/ 0 w 17"/>
                  <a:gd name="T13" fmla="*/ 0 h 23"/>
                  <a:gd name="T14" fmla="*/ 0 w 17"/>
                  <a:gd name="T15" fmla="*/ 0 h 23"/>
                  <a:gd name="T16" fmla="*/ 0 w 17"/>
                  <a:gd name="T17" fmla="*/ 0 h 23"/>
                  <a:gd name="T18" fmla="*/ 0 w 17"/>
                  <a:gd name="T19" fmla="*/ 0 h 23"/>
                  <a:gd name="T20" fmla="*/ 0 w 17"/>
                  <a:gd name="T21" fmla="*/ 0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23">
                    <a:moveTo>
                      <a:pt x="17" y="23"/>
                    </a:moveTo>
                    <a:lnTo>
                      <a:pt x="14" y="18"/>
                    </a:lnTo>
                    <a:lnTo>
                      <a:pt x="13" y="11"/>
                    </a:lnTo>
                    <a:lnTo>
                      <a:pt x="11" y="6"/>
                    </a:lnTo>
                    <a:lnTo>
                      <a:pt x="11" y="0"/>
                    </a:lnTo>
                    <a:lnTo>
                      <a:pt x="0" y="0"/>
                    </a:lnTo>
                    <a:lnTo>
                      <a:pt x="3" y="6"/>
                    </a:lnTo>
                    <a:lnTo>
                      <a:pt x="4" y="11"/>
                    </a:lnTo>
                    <a:lnTo>
                      <a:pt x="6" y="18"/>
                    </a:lnTo>
                    <a:lnTo>
                      <a:pt x="6" y="23"/>
                    </a:lnTo>
                    <a:lnTo>
                      <a:pt x="1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71" name="Freeform 874"/>
              <p:cNvSpPr>
                <a:spLocks/>
              </p:cNvSpPr>
              <p:nvPr/>
            </p:nvSpPr>
            <p:spPr bwMode="auto">
              <a:xfrm>
                <a:off x="2629" y="4044"/>
                <a:ext cx="3" cy="2"/>
              </a:xfrm>
              <a:custGeom>
                <a:avLst/>
                <a:gdLst>
                  <a:gd name="T0" fmla="*/ 0 w 11"/>
                  <a:gd name="T1" fmla="*/ 0 h 6"/>
                  <a:gd name="T2" fmla="*/ 0 w 11"/>
                  <a:gd name="T3" fmla="*/ 0 h 6"/>
                  <a:gd name="T4" fmla="*/ 0 w 11"/>
                  <a:gd name="T5" fmla="*/ 0 h 6"/>
                  <a:gd name="T6" fmla="*/ 0 w 11"/>
                  <a:gd name="T7" fmla="*/ 0 h 6"/>
                  <a:gd name="T8" fmla="*/ 0 w 11"/>
                  <a:gd name="T9" fmla="*/ 0 h 6"/>
                  <a:gd name="T10" fmla="*/ 0 w 1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6">
                    <a:moveTo>
                      <a:pt x="0" y="0"/>
                    </a:moveTo>
                    <a:lnTo>
                      <a:pt x="1" y="4"/>
                    </a:lnTo>
                    <a:lnTo>
                      <a:pt x="5" y="6"/>
                    </a:lnTo>
                    <a:lnTo>
                      <a:pt x="10" y="4"/>
                    </a:lnTo>
                    <a:lnTo>
                      <a:pt x="1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72" name="Freeform 875"/>
              <p:cNvSpPr>
                <a:spLocks/>
              </p:cNvSpPr>
              <p:nvPr/>
            </p:nvSpPr>
            <p:spPr bwMode="auto">
              <a:xfrm>
                <a:off x="2668" y="4018"/>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0" y="8"/>
                    </a:moveTo>
                    <a:lnTo>
                      <a:pt x="5" y="8"/>
                    </a:lnTo>
                    <a:lnTo>
                      <a:pt x="6" y="5"/>
                    </a:lnTo>
                    <a:lnTo>
                      <a:pt x="6" y="1"/>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73" name="Freeform 876"/>
              <p:cNvSpPr>
                <a:spLocks/>
              </p:cNvSpPr>
              <p:nvPr/>
            </p:nvSpPr>
            <p:spPr bwMode="auto">
              <a:xfrm>
                <a:off x="2655" y="4014"/>
                <a:ext cx="14" cy="7"/>
              </a:xfrm>
              <a:custGeom>
                <a:avLst/>
                <a:gdLst>
                  <a:gd name="T0" fmla="*/ 0 w 42"/>
                  <a:gd name="T1" fmla="*/ 0 h 20"/>
                  <a:gd name="T2" fmla="*/ 0 w 42"/>
                  <a:gd name="T3" fmla="*/ 0 h 20"/>
                  <a:gd name="T4" fmla="*/ 0 w 42"/>
                  <a:gd name="T5" fmla="*/ 0 h 20"/>
                  <a:gd name="T6" fmla="*/ 0 w 42"/>
                  <a:gd name="T7" fmla="*/ 0 h 20"/>
                  <a:gd name="T8" fmla="*/ 0 w 42"/>
                  <a:gd name="T9" fmla="*/ 0 h 20"/>
                  <a:gd name="T10" fmla="*/ 0 w 42"/>
                  <a:gd name="T11" fmla="*/ 0 h 20"/>
                  <a:gd name="T12" fmla="*/ 0 w 42"/>
                  <a:gd name="T13" fmla="*/ 0 h 20"/>
                  <a:gd name="T14" fmla="*/ 0 w 42"/>
                  <a:gd name="T15" fmla="*/ 0 h 20"/>
                  <a:gd name="T16" fmla="*/ 0 w 42"/>
                  <a:gd name="T17" fmla="*/ 0 h 20"/>
                  <a:gd name="T18" fmla="*/ 0 w 42"/>
                  <a:gd name="T19" fmla="*/ 0 h 20"/>
                  <a:gd name="T20" fmla="*/ 0 w 42"/>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 h="20">
                    <a:moveTo>
                      <a:pt x="0" y="8"/>
                    </a:moveTo>
                    <a:lnTo>
                      <a:pt x="7" y="10"/>
                    </a:lnTo>
                    <a:lnTo>
                      <a:pt x="16" y="13"/>
                    </a:lnTo>
                    <a:lnTo>
                      <a:pt x="26" y="16"/>
                    </a:lnTo>
                    <a:lnTo>
                      <a:pt x="39" y="20"/>
                    </a:lnTo>
                    <a:lnTo>
                      <a:pt x="42" y="12"/>
                    </a:lnTo>
                    <a:lnTo>
                      <a:pt x="29" y="8"/>
                    </a:lnTo>
                    <a:lnTo>
                      <a:pt x="19" y="5"/>
                    </a:lnTo>
                    <a:lnTo>
                      <a:pt x="10" y="2"/>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74" name="Freeform 877"/>
              <p:cNvSpPr>
                <a:spLocks/>
              </p:cNvSpPr>
              <p:nvPr/>
            </p:nvSpPr>
            <p:spPr bwMode="auto">
              <a:xfrm>
                <a:off x="2654" y="4014"/>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6" y="0"/>
                    </a:moveTo>
                    <a:lnTo>
                      <a:pt x="2" y="0"/>
                    </a:lnTo>
                    <a:lnTo>
                      <a:pt x="0" y="2"/>
                    </a:lnTo>
                    <a:lnTo>
                      <a:pt x="0" y="5"/>
                    </a:lnTo>
                    <a:lnTo>
                      <a:pt x="3" y="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75" name="Freeform 878"/>
              <p:cNvSpPr>
                <a:spLocks/>
              </p:cNvSpPr>
              <p:nvPr/>
            </p:nvSpPr>
            <p:spPr bwMode="auto">
              <a:xfrm>
                <a:off x="2674" y="4046"/>
                <a:ext cx="1" cy="3"/>
              </a:xfrm>
              <a:custGeom>
                <a:avLst/>
                <a:gdLst>
                  <a:gd name="T0" fmla="*/ 0 w 4"/>
                  <a:gd name="T1" fmla="*/ 0 h 8"/>
                  <a:gd name="T2" fmla="*/ 0 w 4"/>
                  <a:gd name="T3" fmla="*/ 0 h 8"/>
                  <a:gd name="T4" fmla="*/ 0 w 4"/>
                  <a:gd name="T5" fmla="*/ 0 h 8"/>
                  <a:gd name="T6" fmla="*/ 0 w 4"/>
                  <a:gd name="T7" fmla="*/ 0 h 8"/>
                  <a:gd name="T8" fmla="*/ 0 w 4"/>
                  <a:gd name="T9" fmla="*/ 0 h 8"/>
                  <a:gd name="T10" fmla="*/ 0 w 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0" y="8"/>
                    </a:moveTo>
                    <a:lnTo>
                      <a:pt x="3" y="6"/>
                    </a:lnTo>
                    <a:lnTo>
                      <a:pt x="4" y="4"/>
                    </a:lnTo>
                    <a:lnTo>
                      <a:pt x="3" y="1"/>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76" name="Freeform 879"/>
              <p:cNvSpPr>
                <a:spLocks/>
              </p:cNvSpPr>
              <p:nvPr/>
            </p:nvSpPr>
            <p:spPr bwMode="auto">
              <a:xfrm>
                <a:off x="2645" y="4034"/>
                <a:ext cx="29" cy="15"/>
              </a:xfrm>
              <a:custGeom>
                <a:avLst/>
                <a:gdLst>
                  <a:gd name="T0" fmla="*/ 0 w 85"/>
                  <a:gd name="T1" fmla="*/ 0 h 46"/>
                  <a:gd name="T2" fmla="*/ 0 w 85"/>
                  <a:gd name="T3" fmla="*/ 0 h 46"/>
                  <a:gd name="T4" fmla="*/ 0 w 85"/>
                  <a:gd name="T5" fmla="*/ 0 h 46"/>
                  <a:gd name="T6" fmla="*/ 0 w 85"/>
                  <a:gd name="T7" fmla="*/ 0 h 46"/>
                  <a:gd name="T8" fmla="*/ 0 w 85"/>
                  <a:gd name="T9" fmla="*/ 0 h 46"/>
                  <a:gd name="T10" fmla="*/ 0 w 85"/>
                  <a:gd name="T11" fmla="*/ 0 h 46"/>
                  <a:gd name="T12" fmla="*/ 0 w 85"/>
                  <a:gd name="T13" fmla="*/ 0 h 46"/>
                  <a:gd name="T14" fmla="*/ 0 w 85"/>
                  <a:gd name="T15" fmla="*/ 0 h 46"/>
                  <a:gd name="T16" fmla="*/ 0 w 85"/>
                  <a:gd name="T17" fmla="*/ 0 h 46"/>
                  <a:gd name="T18" fmla="*/ 0 w 85"/>
                  <a:gd name="T19" fmla="*/ 0 h 46"/>
                  <a:gd name="T20" fmla="*/ 0 w 85"/>
                  <a:gd name="T21" fmla="*/ 0 h 46"/>
                  <a:gd name="T22" fmla="*/ 0 w 85"/>
                  <a:gd name="T23" fmla="*/ 0 h 46"/>
                  <a:gd name="T24" fmla="*/ 0 w 85"/>
                  <a:gd name="T25" fmla="*/ 0 h 46"/>
                  <a:gd name="T26" fmla="*/ 0 w 85"/>
                  <a:gd name="T27" fmla="*/ 0 h 46"/>
                  <a:gd name="T28" fmla="*/ 0 w 85"/>
                  <a:gd name="T29" fmla="*/ 0 h 46"/>
                  <a:gd name="T30" fmla="*/ 0 w 85"/>
                  <a:gd name="T31" fmla="*/ 0 h 46"/>
                  <a:gd name="T32" fmla="*/ 0 w 85"/>
                  <a:gd name="T33" fmla="*/ 0 h 46"/>
                  <a:gd name="T34" fmla="*/ 0 w 85"/>
                  <a:gd name="T35" fmla="*/ 0 h 46"/>
                  <a:gd name="T36" fmla="*/ 0 w 85"/>
                  <a:gd name="T37" fmla="*/ 0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5" h="46">
                    <a:moveTo>
                      <a:pt x="0" y="8"/>
                    </a:moveTo>
                    <a:lnTo>
                      <a:pt x="9" y="13"/>
                    </a:lnTo>
                    <a:lnTo>
                      <a:pt x="21" y="19"/>
                    </a:lnTo>
                    <a:lnTo>
                      <a:pt x="32" y="24"/>
                    </a:lnTo>
                    <a:lnTo>
                      <a:pt x="46" y="31"/>
                    </a:lnTo>
                    <a:lnTo>
                      <a:pt x="57" y="36"/>
                    </a:lnTo>
                    <a:lnTo>
                      <a:pt x="67" y="40"/>
                    </a:lnTo>
                    <a:lnTo>
                      <a:pt x="78" y="44"/>
                    </a:lnTo>
                    <a:lnTo>
                      <a:pt x="85" y="46"/>
                    </a:lnTo>
                    <a:lnTo>
                      <a:pt x="85" y="38"/>
                    </a:lnTo>
                    <a:lnTo>
                      <a:pt x="80" y="36"/>
                    </a:lnTo>
                    <a:lnTo>
                      <a:pt x="70" y="32"/>
                    </a:lnTo>
                    <a:lnTo>
                      <a:pt x="60" y="28"/>
                    </a:lnTo>
                    <a:lnTo>
                      <a:pt x="48" y="23"/>
                    </a:lnTo>
                    <a:lnTo>
                      <a:pt x="35" y="16"/>
                    </a:lnTo>
                    <a:lnTo>
                      <a:pt x="24" y="11"/>
                    </a:lnTo>
                    <a:lnTo>
                      <a:pt x="15" y="5"/>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77" name="Freeform 880"/>
              <p:cNvSpPr>
                <a:spLocks/>
              </p:cNvSpPr>
              <p:nvPr/>
            </p:nvSpPr>
            <p:spPr bwMode="auto">
              <a:xfrm>
                <a:off x="2645" y="4034"/>
                <a:ext cx="2" cy="2"/>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8" y="0"/>
                    </a:moveTo>
                    <a:lnTo>
                      <a:pt x="4" y="0"/>
                    </a:lnTo>
                    <a:lnTo>
                      <a:pt x="1" y="1"/>
                    </a:lnTo>
                    <a:lnTo>
                      <a:pt x="0" y="5"/>
                    </a:lnTo>
                    <a:lnTo>
                      <a:pt x="2"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78" name="Freeform 881"/>
              <p:cNvSpPr>
                <a:spLocks/>
              </p:cNvSpPr>
              <p:nvPr/>
            </p:nvSpPr>
            <p:spPr bwMode="auto">
              <a:xfrm>
                <a:off x="2797" y="3867"/>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0" y="5"/>
                    </a:moveTo>
                    <a:lnTo>
                      <a:pt x="3" y="8"/>
                    </a:lnTo>
                    <a:lnTo>
                      <a:pt x="7" y="7"/>
                    </a:lnTo>
                    <a:lnTo>
                      <a:pt x="9" y="4"/>
                    </a:lnTo>
                    <a:lnTo>
                      <a:pt x="9"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79" name="Freeform 882"/>
              <p:cNvSpPr>
                <a:spLocks/>
              </p:cNvSpPr>
              <p:nvPr/>
            </p:nvSpPr>
            <p:spPr bwMode="auto">
              <a:xfrm>
                <a:off x="2775" y="3862"/>
                <a:ext cx="25" cy="7"/>
              </a:xfrm>
              <a:custGeom>
                <a:avLst/>
                <a:gdLst>
                  <a:gd name="T0" fmla="*/ 0 w 74"/>
                  <a:gd name="T1" fmla="*/ 0 h 20"/>
                  <a:gd name="T2" fmla="*/ 0 w 74"/>
                  <a:gd name="T3" fmla="*/ 0 h 20"/>
                  <a:gd name="T4" fmla="*/ 0 w 74"/>
                  <a:gd name="T5" fmla="*/ 0 h 20"/>
                  <a:gd name="T6" fmla="*/ 0 w 74"/>
                  <a:gd name="T7" fmla="*/ 0 h 20"/>
                  <a:gd name="T8" fmla="*/ 0 w 74"/>
                  <a:gd name="T9" fmla="*/ 0 h 20"/>
                  <a:gd name="T10" fmla="*/ 0 w 74"/>
                  <a:gd name="T11" fmla="*/ 0 h 20"/>
                  <a:gd name="T12" fmla="*/ 0 w 74"/>
                  <a:gd name="T13" fmla="*/ 0 h 20"/>
                  <a:gd name="T14" fmla="*/ 0 w 74"/>
                  <a:gd name="T15" fmla="*/ 0 h 20"/>
                  <a:gd name="T16" fmla="*/ 0 w 74"/>
                  <a:gd name="T17" fmla="*/ 0 h 20"/>
                  <a:gd name="T18" fmla="*/ 0 w 74"/>
                  <a:gd name="T19" fmla="*/ 0 h 20"/>
                  <a:gd name="T20" fmla="*/ 0 w 74"/>
                  <a:gd name="T21" fmla="*/ 0 h 20"/>
                  <a:gd name="T22" fmla="*/ 0 w 74"/>
                  <a:gd name="T23" fmla="*/ 0 h 20"/>
                  <a:gd name="T24" fmla="*/ 0 w 74"/>
                  <a:gd name="T25" fmla="*/ 0 h 20"/>
                  <a:gd name="T26" fmla="*/ 0 w 74"/>
                  <a:gd name="T27" fmla="*/ 0 h 20"/>
                  <a:gd name="T28" fmla="*/ 0 w 74"/>
                  <a:gd name="T29" fmla="*/ 0 h 20"/>
                  <a:gd name="T30" fmla="*/ 0 w 74"/>
                  <a:gd name="T31" fmla="*/ 0 h 20"/>
                  <a:gd name="T32" fmla="*/ 0 w 74"/>
                  <a:gd name="T33" fmla="*/ 0 h 20"/>
                  <a:gd name="T34" fmla="*/ 0 w 74"/>
                  <a:gd name="T35" fmla="*/ 0 h 20"/>
                  <a:gd name="T36" fmla="*/ 0 w 74"/>
                  <a:gd name="T37" fmla="*/ 0 h 20"/>
                  <a:gd name="T38" fmla="*/ 0 w 74"/>
                  <a:gd name="T39" fmla="*/ 0 h 20"/>
                  <a:gd name="T40" fmla="*/ 0 w 74"/>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4" h="20">
                    <a:moveTo>
                      <a:pt x="5" y="19"/>
                    </a:moveTo>
                    <a:lnTo>
                      <a:pt x="4" y="19"/>
                    </a:lnTo>
                    <a:lnTo>
                      <a:pt x="13" y="15"/>
                    </a:lnTo>
                    <a:lnTo>
                      <a:pt x="20" y="12"/>
                    </a:lnTo>
                    <a:lnTo>
                      <a:pt x="29" y="10"/>
                    </a:lnTo>
                    <a:lnTo>
                      <a:pt x="37" y="8"/>
                    </a:lnTo>
                    <a:lnTo>
                      <a:pt x="46" y="8"/>
                    </a:lnTo>
                    <a:lnTo>
                      <a:pt x="53" y="11"/>
                    </a:lnTo>
                    <a:lnTo>
                      <a:pt x="59" y="15"/>
                    </a:lnTo>
                    <a:lnTo>
                      <a:pt x="65" y="20"/>
                    </a:lnTo>
                    <a:lnTo>
                      <a:pt x="74" y="15"/>
                    </a:lnTo>
                    <a:lnTo>
                      <a:pt x="65" y="7"/>
                    </a:lnTo>
                    <a:lnTo>
                      <a:pt x="56" y="3"/>
                    </a:lnTo>
                    <a:lnTo>
                      <a:pt x="46" y="0"/>
                    </a:lnTo>
                    <a:lnTo>
                      <a:pt x="37" y="0"/>
                    </a:lnTo>
                    <a:lnTo>
                      <a:pt x="29" y="1"/>
                    </a:lnTo>
                    <a:lnTo>
                      <a:pt x="17" y="4"/>
                    </a:lnTo>
                    <a:lnTo>
                      <a:pt x="10" y="7"/>
                    </a:lnTo>
                    <a:lnTo>
                      <a:pt x="1" y="11"/>
                    </a:lnTo>
                    <a:lnTo>
                      <a:pt x="0" y="11"/>
                    </a:lnTo>
                    <a:lnTo>
                      <a:pt x="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80" name="Freeform 883"/>
              <p:cNvSpPr>
                <a:spLocks/>
              </p:cNvSpPr>
              <p:nvPr/>
            </p:nvSpPr>
            <p:spPr bwMode="auto">
              <a:xfrm>
                <a:off x="2773" y="3866"/>
                <a:ext cx="4" cy="11"/>
              </a:xfrm>
              <a:custGeom>
                <a:avLst/>
                <a:gdLst>
                  <a:gd name="T0" fmla="*/ 0 w 11"/>
                  <a:gd name="T1" fmla="*/ 0 h 34"/>
                  <a:gd name="T2" fmla="*/ 0 w 11"/>
                  <a:gd name="T3" fmla="*/ 0 h 34"/>
                  <a:gd name="T4" fmla="*/ 0 w 11"/>
                  <a:gd name="T5" fmla="*/ 0 h 34"/>
                  <a:gd name="T6" fmla="*/ 0 w 11"/>
                  <a:gd name="T7" fmla="*/ 0 h 34"/>
                  <a:gd name="T8" fmla="*/ 0 w 11"/>
                  <a:gd name="T9" fmla="*/ 0 h 34"/>
                  <a:gd name="T10" fmla="*/ 0 w 11"/>
                  <a:gd name="T11" fmla="*/ 0 h 34"/>
                  <a:gd name="T12" fmla="*/ 0 w 11"/>
                  <a:gd name="T13" fmla="*/ 0 h 34"/>
                  <a:gd name="T14" fmla="*/ 0 w 11"/>
                  <a:gd name="T15" fmla="*/ 0 h 34"/>
                  <a:gd name="T16" fmla="*/ 0 w 11"/>
                  <a:gd name="T17" fmla="*/ 0 h 34"/>
                  <a:gd name="T18" fmla="*/ 0 w 11"/>
                  <a:gd name="T19" fmla="*/ 0 h 34"/>
                  <a:gd name="T20" fmla="*/ 0 w 11"/>
                  <a:gd name="T21" fmla="*/ 0 h 34"/>
                  <a:gd name="T22" fmla="*/ 0 w 11"/>
                  <a:gd name="T23" fmla="*/ 0 h 34"/>
                  <a:gd name="T24" fmla="*/ 0 w 11"/>
                  <a:gd name="T25" fmla="*/ 0 h 34"/>
                  <a:gd name="T26" fmla="*/ 0 w 11"/>
                  <a:gd name="T27" fmla="*/ 0 h 34"/>
                  <a:gd name="T28" fmla="*/ 0 w 11"/>
                  <a:gd name="T29" fmla="*/ 0 h 34"/>
                  <a:gd name="T30" fmla="*/ 0 w 11"/>
                  <a:gd name="T31" fmla="*/ 0 h 34"/>
                  <a:gd name="T32" fmla="*/ 0 w 11"/>
                  <a:gd name="T33" fmla="*/ 0 h 34"/>
                  <a:gd name="T34" fmla="*/ 0 w 11"/>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 h="34">
                    <a:moveTo>
                      <a:pt x="6" y="26"/>
                    </a:moveTo>
                    <a:lnTo>
                      <a:pt x="11" y="30"/>
                    </a:lnTo>
                    <a:lnTo>
                      <a:pt x="10" y="23"/>
                    </a:lnTo>
                    <a:lnTo>
                      <a:pt x="11" y="15"/>
                    </a:lnTo>
                    <a:lnTo>
                      <a:pt x="10" y="8"/>
                    </a:lnTo>
                    <a:lnTo>
                      <a:pt x="11" y="8"/>
                    </a:lnTo>
                    <a:lnTo>
                      <a:pt x="6" y="0"/>
                    </a:lnTo>
                    <a:lnTo>
                      <a:pt x="1" y="8"/>
                    </a:lnTo>
                    <a:lnTo>
                      <a:pt x="0" y="15"/>
                    </a:lnTo>
                    <a:lnTo>
                      <a:pt x="1" y="23"/>
                    </a:lnTo>
                    <a:lnTo>
                      <a:pt x="3" y="30"/>
                    </a:lnTo>
                    <a:lnTo>
                      <a:pt x="9" y="34"/>
                    </a:lnTo>
                    <a:lnTo>
                      <a:pt x="3" y="30"/>
                    </a:lnTo>
                    <a:lnTo>
                      <a:pt x="4" y="32"/>
                    </a:lnTo>
                    <a:lnTo>
                      <a:pt x="7" y="34"/>
                    </a:lnTo>
                    <a:lnTo>
                      <a:pt x="10" y="32"/>
                    </a:lnTo>
                    <a:lnTo>
                      <a:pt x="11" y="30"/>
                    </a:lnTo>
                    <a:lnTo>
                      <a:pt x="6"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81" name="Freeform 884"/>
              <p:cNvSpPr>
                <a:spLocks/>
              </p:cNvSpPr>
              <p:nvPr/>
            </p:nvSpPr>
            <p:spPr bwMode="auto">
              <a:xfrm>
                <a:off x="2775" y="3870"/>
                <a:ext cx="14" cy="7"/>
              </a:xfrm>
              <a:custGeom>
                <a:avLst/>
                <a:gdLst>
                  <a:gd name="T0" fmla="*/ 0 w 43"/>
                  <a:gd name="T1" fmla="*/ 0 h 23"/>
                  <a:gd name="T2" fmla="*/ 0 w 43"/>
                  <a:gd name="T3" fmla="*/ 0 h 23"/>
                  <a:gd name="T4" fmla="*/ 0 w 43"/>
                  <a:gd name="T5" fmla="*/ 0 h 23"/>
                  <a:gd name="T6" fmla="*/ 0 w 43"/>
                  <a:gd name="T7" fmla="*/ 0 h 23"/>
                  <a:gd name="T8" fmla="*/ 0 w 43"/>
                  <a:gd name="T9" fmla="*/ 0 h 23"/>
                  <a:gd name="T10" fmla="*/ 0 w 43"/>
                  <a:gd name="T11" fmla="*/ 0 h 23"/>
                  <a:gd name="T12" fmla="*/ 0 w 43"/>
                  <a:gd name="T13" fmla="*/ 0 h 23"/>
                  <a:gd name="T14" fmla="*/ 0 w 43"/>
                  <a:gd name="T15" fmla="*/ 0 h 23"/>
                  <a:gd name="T16" fmla="*/ 0 w 43"/>
                  <a:gd name="T17" fmla="*/ 0 h 23"/>
                  <a:gd name="T18" fmla="*/ 0 w 43"/>
                  <a:gd name="T19" fmla="*/ 0 h 23"/>
                  <a:gd name="T20" fmla="*/ 0 w 43"/>
                  <a:gd name="T21" fmla="*/ 0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3" h="23">
                    <a:moveTo>
                      <a:pt x="43" y="0"/>
                    </a:moveTo>
                    <a:lnTo>
                      <a:pt x="33" y="2"/>
                    </a:lnTo>
                    <a:lnTo>
                      <a:pt x="21" y="6"/>
                    </a:lnTo>
                    <a:lnTo>
                      <a:pt x="8" y="10"/>
                    </a:lnTo>
                    <a:lnTo>
                      <a:pt x="0" y="15"/>
                    </a:lnTo>
                    <a:lnTo>
                      <a:pt x="3" y="23"/>
                    </a:lnTo>
                    <a:lnTo>
                      <a:pt x="11" y="19"/>
                    </a:lnTo>
                    <a:lnTo>
                      <a:pt x="24" y="15"/>
                    </a:lnTo>
                    <a:lnTo>
                      <a:pt x="36" y="10"/>
                    </a:lnTo>
                    <a:lnTo>
                      <a:pt x="43" y="10"/>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82" name="Freeform 885"/>
              <p:cNvSpPr>
                <a:spLocks/>
              </p:cNvSpPr>
              <p:nvPr/>
            </p:nvSpPr>
            <p:spPr bwMode="auto">
              <a:xfrm>
                <a:off x="2789" y="3870"/>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0">
                    <a:moveTo>
                      <a:pt x="0" y="10"/>
                    </a:moveTo>
                    <a:lnTo>
                      <a:pt x="5" y="9"/>
                    </a:lnTo>
                    <a:lnTo>
                      <a:pt x="6" y="5"/>
                    </a:lnTo>
                    <a:lnTo>
                      <a:pt x="5" y="1"/>
                    </a:lnTo>
                    <a:lnTo>
                      <a:pt x="0"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83" name="Freeform 886"/>
              <p:cNvSpPr>
                <a:spLocks/>
              </p:cNvSpPr>
              <p:nvPr/>
            </p:nvSpPr>
            <p:spPr bwMode="auto">
              <a:xfrm>
                <a:off x="2754" y="3874"/>
                <a:ext cx="16" cy="9"/>
              </a:xfrm>
              <a:custGeom>
                <a:avLst/>
                <a:gdLst>
                  <a:gd name="T0" fmla="*/ 0 w 48"/>
                  <a:gd name="T1" fmla="*/ 0 h 26"/>
                  <a:gd name="T2" fmla="*/ 0 w 48"/>
                  <a:gd name="T3" fmla="*/ 0 h 26"/>
                  <a:gd name="T4" fmla="*/ 0 w 48"/>
                  <a:gd name="T5" fmla="*/ 0 h 26"/>
                  <a:gd name="T6" fmla="*/ 0 w 48"/>
                  <a:gd name="T7" fmla="*/ 0 h 26"/>
                  <a:gd name="T8" fmla="*/ 0 w 48"/>
                  <a:gd name="T9" fmla="*/ 0 h 26"/>
                  <a:gd name="T10" fmla="*/ 0 w 48"/>
                  <a:gd name="T11" fmla="*/ 0 h 26"/>
                  <a:gd name="T12" fmla="*/ 0 w 48"/>
                  <a:gd name="T13" fmla="*/ 0 h 26"/>
                  <a:gd name="T14" fmla="*/ 0 w 48"/>
                  <a:gd name="T15" fmla="*/ 0 h 26"/>
                  <a:gd name="T16" fmla="*/ 0 w 48"/>
                  <a:gd name="T17" fmla="*/ 0 h 26"/>
                  <a:gd name="T18" fmla="*/ 0 w 48"/>
                  <a:gd name="T19" fmla="*/ 0 h 26"/>
                  <a:gd name="T20" fmla="*/ 0 w 48"/>
                  <a:gd name="T21" fmla="*/ 0 h 26"/>
                  <a:gd name="T22" fmla="*/ 0 w 48"/>
                  <a:gd name="T23" fmla="*/ 0 h 26"/>
                  <a:gd name="T24" fmla="*/ 0 w 48"/>
                  <a:gd name="T25" fmla="*/ 0 h 26"/>
                  <a:gd name="T26" fmla="*/ 0 w 48"/>
                  <a:gd name="T27" fmla="*/ 0 h 26"/>
                  <a:gd name="T28" fmla="*/ 0 w 48"/>
                  <a:gd name="T29" fmla="*/ 0 h 26"/>
                  <a:gd name="T30" fmla="*/ 0 w 48"/>
                  <a:gd name="T31" fmla="*/ 0 h 26"/>
                  <a:gd name="T32" fmla="*/ 0 w 48"/>
                  <a:gd name="T33" fmla="*/ 0 h 26"/>
                  <a:gd name="T34" fmla="*/ 0 w 48"/>
                  <a:gd name="T35" fmla="*/ 0 h 26"/>
                  <a:gd name="T36" fmla="*/ 0 w 48"/>
                  <a:gd name="T37" fmla="*/ 0 h 26"/>
                  <a:gd name="T38" fmla="*/ 0 w 48"/>
                  <a:gd name="T39" fmla="*/ 0 h 26"/>
                  <a:gd name="T40" fmla="*/ 0 w 48"/>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26">
                    <a:moveTo>
                      <a:pt x="0" y="24"/>
                    </a:moveTo>
                    <a:lnTo>
                      <a:pt x="3" y="22"/>
                    </a:lnTo>
                    <a:lnTo>
                      <a:pt x="8" y="18"/>
                    </a:lnTo>
                    <a:lnTo>
                      <a:pt x="14" y="15"/>
                    </a:lnTo>
                    <a:lnTo>
                      <a:pt x="21" y="11"/>
                    </a:lnTo>
                    <a:lnTo>
                      <a:pt x="30" y="7"/>
                    </a:lnTo>
                    <a:lnTo>
                      <a:pt x="36" y="4"/>
                    </a:lnTo>
                    <a:lnTo>
                      <a:pt x="43" y="2"/>
                    </a:lnTo>
                    <a:lnTo>
                      <a:pt x="48" y="0"/>
                    </a:lnTo>
                    <a:lnTo>
                      <a:pt x="43" y="3"/>
                    </a:lnTo>
                    <a:lnTo>
                      <a:pt x="42" y="6"/>
                    </a:lnTo>
                    <a:lnTo>
                      <a:pt x="39" y="7"/>
                    </a:lnTo>
                    <a:lnTo>
                      <a:pt x="39" y="8"/>
                    </a:lnTo>
                    <a:lnTo>
                      <a:pt x="37" y="12"/>
                    </a:lnTo>
                    <a:lnTo>
                      <a:pt x="36" y="18"/>
                    </a:lnTo>
                    <a:lnTo>
                      <a:pt x="32" y="22"/>
                    </a:lnTo>
                    <a:lnTo>
                      <a:pt x="29" y="24"/>
                    </a:lnTo>
                    <a:lnTo>
                      <a:pt x="20" y="26"/>
                    </a:lnTo>
                    <a:lnTo>
                      <a:pt x="13" y="24"/>
                    </a:lnTo>
                    <a:lnTo>
                      <a:pt x="5" y="24"/>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84" name="Freeform 887"/>
              <p:cNvSpPr>
                <a:spLocks/>
              </p:cNvSpPr>
              <p:nvPr/>
            </p:nvSpPr>
            <p:spPr bwMode="auto">
              <a:xfrm>
                <a:off x="2752" y="3873"/>
                <a:ext cx="19" cy="10"/>
              </a:xfrm>
              <a:custGeom>
                <a:avLst/>
                <a:gdLst>
                  <a:gd name="T0" fmla="*/ 0 w 57"/>
                  <a:gd name="T1" fmla="*/ 0 h 31"/>
                  <a:gd name="T2" fmla="*/ 0 w 57"/>
                  <a:gd name="T3" fmla="*/ 0 h 31"/>
                  <a:gd name="T4" fmla="*/ 0 w 57"/>
                  <a:gd name="T5" fmla="*/ 0 h 31"/>
                  <a:gd name="T6" fmla="*/ 0 w 57"/>
                  <a:gd name="T7" fmla="*/ 0 h 31"/>
                  <a:gd name="T8" fmla="*/ 0 w 57"/>
                  <a:gd name="T9" fmla="*/ 0 h 31"/>
                  <a:gd name="T10" fmla="*/ 0 w 57"/>
                  <a:gd name="T11" fmla="*/ 0 h 31"/>
                  <a:gd name="T12" fmla="*/ 0 w 57"/>
                  <a:gd name="T13" fmla="*/ 0 h 31"/>
                  <a:gd name="T14" fmla="*/ 0 w 57"/>
                  <a:gd name="T15" fmla="*/ 0 h 31"/>
                  <a:gd name="T16" fmla="*/ 0 w 57"/>
                  <a:gd name="T17" fmla="*/ 0 h 31"/>
                  <a:gd name="T18" fmla="*/ 0 w 57"/>
                  <a:gd name="T19" fmla="*/ 0 h 31"/>
                  <a:gd name="T20" fmla="*/ 0 w 57"/>
                  <a:gd name="T21" fmla="*/ 0 h 31"/>
                  <a:gd name="T22" fmla="*/ 0 w 57"/>
                  <a:gd name="T23" fmla="*/ 0 h 31"/>
                  <a:gd name="T24" fmla="*/ 0 w 57"/>
                  <a:gd name="T25" fmla="*/ 0 h 31"/>
                  <a:gd name="T26" fmla="*/ 0 w 57"/>
                  <a:gd name="T27" fmla="*/ 0 h 31"/>
                  <a:gd name="T28" fmla="*/ 0 w 57"/>
                  <a:gd name="T29" fmla="*/ 0 h 31"/>
                  <a:gd name="T30" fmla="*/ 0 w 57"/>
                  <a:gd name="T31" fmla="*/ 0 h 31"/>
                  <a:gd name="T32" fmla="*/ 0 w 57"/>
                  <a:gd name="T33" fmla="*/ 0 h 31"/>
                  <a:gd name="T34" fmla="*/ 0 w 57"/>
                  <a:gd name="T35" fmla="*/ 0 h 31"/>
                  <a:gd name="T36" fmla="*/ 0 w 57"/>
                  <a:gd name="T37" fmla="*/ 0 h 31"/>
                  <a:gd name="T38" fmla="*/ 0 w 57"/>
                  <a:gd name="T39" fmla="*/ 0 h 31"/>
                  <a:gd name="T40" fmla="*/ 0 w 57"/>
                  <a:gd name="T41" fmla="*/ 0 h 31"/>
                  <a:gd name="T42" fmla="*/ 0 w 57"/>
                  <a:gd name="T43" fmla="*/ 0 h 31"/>
                  <a:gd name="T44" fmla="*/ 0 w 57"/>
                  <a:gd name="T45" fmla="*/ 0 h 31"/>
                  <a:gd name="T46" fmla="*/ 0 w 57"/>
                  <a:gd name="T47" fmla="*/ 0 h 31"/>
                  <a:gd name="T48" fmla="*/ 0 w 57"/>
                  <a:gd name="T49" fmla="*/ 0 h 31"/>
                  <a:gd name="T50" fmla="*/ 0 w 57"/>
                  <a:gd name="T51" fmla="*/ 0 h 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7" h="31">
                    <a:moveTo>
                      <a:pt x="56" y="8"/>
                    </a:moveTo>
                    <a:lnTo>
                      <a:pt x="51" y="0"/>
                    </a:lnTo>
                    <a:lnTo>
                      <a:pt x="47" y="1"/>
                    </a:lnTo>
                    <a:lnTo>
                      <a:pt x="40" y="4"/>
                    </a:lnTo>
                    <a:lnTo>
                      <a:pt x="34" y="7"/>
                    </a:lnTo>
                    <a:lnTo>
                      <a:pt x="25" y="11"/>
                    </a:lnTo>
                    <a:lnTo>
                      <a:pt x="18" y="15"/>
                    </a:lnTo>
                    <a:lnTo>
                      <a:pt x="10" y="18"/>
                    </a:lnTo>
                    <a:lnTo>
                      <a:pt x="5" y="22"/>
                    </a:lnTo>
                    <a:lnTo>
                      <a:pt x="0" y="26"/>
                    </a:lnTo>
                    <a:lnTo>
                      <a:pt x="9" y="31"/>
                    </a:lnTo>
                    <a:lnTo>
                      <a:pt x="10" y="30"/>
                    </a:lnTo>
                    <a:lnTo>
                      <a:pt x="16" y="26"/>
                    </a:lnTo>
                    <a:lnTo>
                      <a:pt x="21" y="23"/>
                    </a:lnTo>
                    <a:lnTo>
                      <a:pt x="28" y="19"/>
                    </a:lnTo>
                    <a:lnTo>
                      <a:pt x="37" y="15"/>
                    </a:lnTo>
                    <a:lnTo>
                      <a:pt x="42" y="12"/>
                    </a:lnTo>
                    <a:lnTo>
                      <a:pt x="50" y="10"/>
                    </a:lnTo>
                    <a:lnTo>
                      <a:pt x="54" y="8"/>
                    </a:lnTo>
                    <a:lnTo>
                      <a:pt x="50" y="0"/>
                    </a:lnTo>
                    <a:lnTo>
                      <a:pt x="54" y="8"/>
                    </a:lnTo>
                    <a:lnTo>
                      <a:pt x="57" y="6"/>
                    </a:lnTo>
                    <a:lnTo>
                      <a:pt x="57" y="3"/>
                    </a:lnTo>
                    <a:lnTo>
                      <a:pt x="56" y="0"/>
                    </a:lnTo>
                    <a:lnTo>
                      <a:pt x="51" y="0"/>
                    </a:lnTo>
                    <a:lnTo>
                      <a:pt x="5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85" name="Freeform 888"/>
              <p:cNvSpPr>
                <a:spLocks/>
              </p:cNvSpPr>
              <p:nvPr/>
            </p:nvSpPr>
            <p:spPr bwMode="auto">
              <a:xfrm>
                <a:off x="2765" y="3873"/>
                <a:ext cx="6" cy="6"/>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w 18"/>
                  <a:gd name="T11" fmla="*/ 0 h 18"/>
                  <a:gd name="T12" fmla="*/ 0 w 18"/>
                  <a:gd name="T13" fmla="*/ 0 h 18"/>
                  <a:gd name="T14" fmla="*/ 0 w 18"/>
                  <a:gd name="T15" fmla="*/ 0 h 18"/>
                  <a:gd name="T16" fmla="*/ 0 w 18"/>
                  <a:gd name="T17" fmla="*/ 0 h 18"/>
                  <a:gd name="T18" fmla="*/ 0 w 18"/>
                  <a:gd name="T19" fmla="*/ 0 h 18"/>
                  <a:gd name="T20" fmla="*/ 0 w 18"/>
                  <a:gd name="T21" fmla="*/ 0 h 18"/>
                  <a:gd name="T22" fmla="*/ 0 w 18"/>
                  <a:gd name="T23" fmla="*/ 0 h 18"/>
                  <a:gd name="T24" fmla="*/ 0 w 18"/>
                  <a:gd name="T25" fmla="*/ 0 h 18"/>
                  <a:gd name="T26" fmla="*/ 0 w 18"/>
                  <a:gd name="T27" fmla="*/ 0 h 18"/>
                  <a:gd name="T28" fmla="*/ 0 w 18"/>
                  <a:gd name="T29" fmla="*/ 0 h 18"/>
                  <a:gd name="T30" fmla="*/ 0 w 18"/>
                  <a:gd name="T31" fmla="*/ 0 h 18"/>
                  <a:gd name="T32" fmla="*/ 0 w 18"/>
                  <a:gd name="T33" fmla="*/ 0 h 18"/>
                  <a:gd name="T34" fmla="*/ 0 w 18"/>
                  <a:gd name="T35" fmla="*/ 0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18">
                    <a:moveTo>
                      <a:pt x="12" y="12"/>
                    </a:moveTo>
                    <a:lnTo>
                      <a:pt x="10" y="15"/>
                    </a:lnTo>
                    <a:lnTo>
                      <a:pt x="9" y="14"/>
                    </a:lnTo>
                    <a:lnTo>
                      <a:pt x="12" y="12"/>
                    </a:lnTo>
                    <a:lnTo>
                      <a:pt x="13" y="10"/>
                    </a:lnTo>
                    <a:lnTo>
                      <a:pt x="18" y="8"/>
                    </a:lnTo>
                    <a:lnTo>
                      <a:pt x="12" y="0"/>
                    </a:lnTo>
                    <a:lnTo>
                      <a:pt x="7" y="4"/>
                    </a:lnTo>
                    <a:lnTo>
                      <a:pt x="6" y="7"/>
                    </a:lnTo>
                    <a:lnTo>
                      <a:pt x="3" y="8"/>
                    </a:lnTo>
                    <a:lnTo>
                      <a:pt x="2" y="10"/>
                    </a:lnTo>
                    <a:lnTo>
                      <a:pt x="0" y="12"/>
                    </a:lnTo>
                    <a:lnTo>
                      <a:pt x="2" y="10"/>
                    </a:lnTo>
                    <a:lnTo>
                      <a:pt x="2" y="14"/>
                    </a:lnTo>
                    <a:lnTo>
                      <a:pt x="4" y="16"/>
                    </a:lnTo>
                    <a:lnTo>
                      <a:pt x="7" y="18"/>
                    </a:lnTo>
                    <a:lnTo>
                      <a:pt x="10" y="15"/>
                    </a:lnTo>
                    <a:lnTo>
                      <a:pt x="1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86" name="Freeform 889"/>
              <p:cNvSpPr>
                <a:spLocks/>
              </p:cNvSpPr>
              <p:nvPr/>
            </p:nvSpPr>
            <p:spPr bwMode="auto">
              <a:xfrm>
                <a:off x="2763" y="3877"/>
                <a:ext cx="6" cy="6"/>
              </a:xfrm>
              <a:custGeom>
                <a:avLst/>
                <a:gdLst>
                  <a:gd name="T0" fmla="*/ 0 w 18"/>
                  <a:gd name="T1" fmla="*/ 0 h 20"/>
                  <a:gd name="T2" fmla="*/ 0 w 18"/>
                  <a:gd name="T3" fmla="*/ 0 h 20"/>
                  <a:gd name="T4" fmla="*/ 0 w 18"/>
                  <a:gd name="T5" fmla="*/ 0 h 20"/>
                  <a:gd name="T6" fmla="*/ 0 w 18"/>
                  <a:gd name="T7" fmla="*/ 0 h 20"/>
                  <a:gd name="T8" fmla="*/ 0 w 18"/>
                  <a:gd name="T9" fmla="*/ 0 h 20"/>
                  <a:gd name="T10" fmla="*/ 0 w 18"/>
                  <a:gd name="T11" fmla="*/ 0 h 20"/>
                  <a:gd name="T12" fmla="*/ 0 w 18"/>
                  <a:gd name="T13" fmla="*/ 0 h 20"/>
                  <a:gd name="T14" fmla="*/ 0 w 18"/>
                  <a:gd name="T15" fmla="*/ 0 h 20"/>
                  <a:gd name="T16" fmla="*/ 0 w 18"/>
                  <a:gd name="T17" fmla="*/ 0 h 20"/>
                  <a:gd name="T18" fmla="*/ 0 w 18"/>
                  <a:gd name="T19" fmla="*/ 0 h 20"/>
                  <a:gd name="T20" fmla="*/ 0 w 18"/>
                  <a:gd name="T21" fmla="*/ 0 h 20"/>
                  <a:gd name="T22" fmla="*/ 0 w 18"/>
                  <a:gd name="T23" fmla="*/ 0 h 20"/>
                  <a:gd name="T24" fmla="*/ 0 w 18"/>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20">
                    <a:moveTo>
                      <a:pt x="3" y="20"/>
                    </a:moveTo>
                    <a:lnTo>
                      <a:pt x="3" y="20"/>
                    </a:lnTo>
                    <a:lnTo>
                      <a:pt x="8" y="16"/>
                    </a:lnTo>
                    <a:lnTo>
                      <a:pt x="13" y="11"/>
                    </a:lnTo>
                    <a:lnTo>
                      <a:pt x="15" y="6"/>
                    </a:lnTo>
                    <a:lnTo>
                      <a:pt x="18" y="0"/>
                    </a:lnTo>
                    <a:lnTo>
                      <a:pt x="6" y="0"/>
                    </a:lnTo>
                    <a:lnTo>
                      <a:pt x="6" y="3"/>
                    </a:lnTo>
                    <a:lnTo>
                      <a:pt x="5" y="8"/>
                    </a:lnTo>
                    <a:lnTo>
                      <a:pt x="2" y="11"/>
                    </a:lnTo>
                    <a:lnTo>
                      <a:pt x="0" y="12"/>
                    </a:lnTo>
                    <a:lnTo>
                      <a:pt x="3"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87" name="Freeform 890"/>
              <p:cNvSpPr>
                <a:spLocks/>
              </p:cNvSpPr>
              <p:nvPr/>
            </p:nvSpPr>
            <p:spPr bwMode="auto">
              <a:xfrm>
                <a:off x="2752" y="3880"/>
                <a:ext cx="12" cy="4"/>
              </a:xfrm>
              <a:custGeom>
                <a:avLst/>
                <a:gdLst>
                  <a:gd name="T0" fmla="*/ 0 w 35"/>
                  <a:gd name="T1" fmla="*/ 0 h 12"/>
                  <a:gd name="T2" fmla="*/ 0 w 35"/>
                  <a:gd name="T3" fmla="*/ 0 h 12"/>
                  <a:gd name="T4" fmla="*/ 0 w 35"/>
                  <a:gd name="T5" fmla="*/ 0 h 12"/>
                  <a:gd name="T6" fmla="*/ 0 w 35"/>
                  <a:gd name="T7" fmla="*/ 0 h 12"/>
                  <a:gd name="T8" fmla="*/ 0 w 35"/>
                  <a:gd name="T9" fmla="*/ 0 h 12"/>
                  <a:gd name="T10" fmla="*/ 0 w 35"/>
                  <a:gd name="T11" fmla="*/ 0 h 12"/>
                  <a:gd name="T12" fmla="*/ 0 w 35"/>
                  <a:gd name="T13" fmla="*/ 0 h 12"/>
                  <a:gd name="T14" fmla="*/ 0 w 35"/>
                  <a:gd name="T15" fmla="*/ 0 h 12"/>
                  <a:gd name="T16" fmla="*/ 0 w 35"/>
                  <a:gd name="T17" fmla="*/ 0 h 12"/>
                  <a:gd name="T18" fmla="*/ 0 w 35"/>
                  <a:gd name="T19" fmla="*/ 0 h 12"/>
                  <a:gd name="T20" fmla="*/ 0 w 35"/>
                  <a:gd name="T21" fmla="*/ 0 h 12"/>
                  <a:gd name="T22" fmla="*/ 0 w 35"/>
                  <a:gd name="T23" fmla="*/ 0 h 12"/>
                  <a:gd name="T24" fmla="*/ 0 w 35"/>
                  <a:gd name="T25" fmla="*/ 0 h 12"/>
                  <a:gd name="T26" fmla="*/ 0 w 35"/>
                  <a:gd name="T27" fmla="*/ 0 h 12"/>
                  <a:gd name="T28" fmla="*/ 0 w 35"/>
                  <a:gd name="T29" fmla="*/ 0 h 12"/>
                  <a:gd name="T30" fmla="*/ 0 w 35"/>
                  <a:gd name="T31" fmla="*/ 0 h 12"/>
                  <a:gd name="T32" fmla="*/ 0 w 35"/>
                  <a:gd name="T33" fmla="*/ 0 h 12"/>
                  <a:gd name="T34" fmla="*/ 0 w 35"/>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 h="12">
                    <a:moveTo>
                      <a:pt x="0" y="3"/>
                    </a:moveTo>
                    <a:lnTo>
                      <a:pt x="6" y="9"/>
                    </a:lnTo>
                    <a:lnTo>
                      <a:pt x="10" y="11"/>
                    </a:lnTo>
                    <a:lnTo>
                      <a:pt x="18" y="9"/>
                    </a:lnTo>
                    <a:lnTo>
                      <a:pt x="25" y="12"/>
                    </a:lnTo>
                    <a:lnTo>
                      <a:pt x="35" y="9"/>
                    </a:lnTo>
                    <a:lnTo>
                      <a:pt x="32" y="1"/>
                    </a:lnTo>
                    <a:lnTo>
                      <a:pt x="25" y="1"/>
                    </a:lnTo>
                    <a:lnTo>
                      <a:pt x="18" y="1"/>
                    </a:lnTo>
                    <a:lnTo>
                      <a:pt x="10" y="0"/>
                    </a:lnTo>
                    <a:lnTo>
                      <a:pt x="3" y="1"/>
                    </a:lnTo>
                    <a:lnTo>
                      <a:pt x="9" y="8"/>
                    </a:lnTo>
                    <a:lnTo>
                      <a:pt x="3" y="1"/>
                    </a:lnTo>
                    <a:lnTo>
                      <a:pt x="0" y="3"/>
                    </a:lnTo>
                    <a:lnTo>
                      <a:pt x="0" y="7"/>
                    </a:lnTo>
                    <a:lnTo>
                      <a:pt x="2" y="9"/>
                    </a:lnTo>
                    <a:lnTo>
                      <a:pt x="6" y="9"/>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88" name="Freeform 891"/>
              <p:cNvSpPr>
                <a:spLocks/>
              </p:cNvSpPr>
              <p:nvPr/>
            </p:nvSpPr>
            <p:spPr bwMode="auto">
              <a:xfrm>
                <a:off x="2716" y="3875"/>
                <a:ext cx="16" cy="38"/>
              </a:xfrm>
              <a:custGeom>
                <a:avLst/>
                <a:gdLst>
                  <a:gd name="T0" fmla="*/ 0 w 46"/>
                  <a:gd name="T1" fmla="*/ 0 h 116"/>
                  <a:gd name="T2" fmla="*/ 0 w 46"/>
                  <a:gd name="T3" fmla="*/ 0 h 116"/>
                  <a:gd name="T4" fmla="*/ 0 w 46"/>
                  <a:gd name="T5" fmla="*/ 0 h 116"/>
                  <a:gd name="T6" fmla="*/ 0 w 46"/>
                  <a:gd name="T7" fmla="*/ 0 h 116"/>
                  <a:gd name="T8" fmla="*/ 0 w 46"/>
                  <a:gd name="T9" fmla="*/ 0 h 116"/>
                  <a:gd name="T10" fmla="*/ 0 w 46"/>
                  <a:gd name="T11" fmla="*/ 0 h 116"/>
                  <a:gd name="T12" fmla="*/ 0 w 46"/>
                  <a:gd name="T13" fmla="*/ 0 h 116"/>
                  <a:gd name="T14" fmla="*/ 0 w 46"/>
                  <a:gd name="T15" fmla="*/ 0 h 116"/>
                  <a:gd name="T16" fmla="*/ 0 w 46"/>
                  <a:gd name="T17" fmla="*/ 0 h 116"/>
                  <a:gd name="T18" fmla="*/ 0 w 46"/>
                  <a:gd name="T19" fmla="*/ 0 h 116"/>
                  <a:gd name="T20" fmla="*/ 0 w 46"/>
                  <a:gd name="T21" fmla="*/ 0 h 116"/>
                  <a:gd name="T22" fmla="*/ 0 w 46"/>
                  <a:gd name="T23" fmla="*/ 0 h 116"/>
                  <a:gd name="T24" fmla="*/ 0 w 46"/>
                  <a:gd name="T25" fmla="*/ 0 h 116"/>
                  <a:gd name="T26" fmla="*/ 0 w 46"/>
                  <a:gd name="T27" fmla="*/ 0 h 116"/>
                  <a:gd name="T28" fmla="*/ 0 w 46"/>
                  <a:gd name="T29" fmla="*/ 0 h 116"/>
                  <a:gd name="T30" fmla="*/ 0 w 46"/>
                  <a:gd name="T31" fmla="*/ 0 h 116"/>
                  <a:gd name="T32" fmla="*/ 0 w 46"/>
                  <a:gd name="T33" fmla="*/ 0 h 116"/>
                  <a:gd name="T34" fmla="*/ 0 w 46"/>
                  <a:gd name="T35" fmla="*/ 0 h 116"/>
                  <a:gd name="T36" fmla="*/ 0 w 46"/>
                  <a:gd name="T37" fmla="*/ 0 h 116"/>
                  <a:gd name="T38" fmla="*/ 0 w 46"/>
                  <a:gd name="T39" fmla="*/ 0 h 116"/>
                  <a:gd name="T40" fmla="*/ 0 w 46"/>
                  <a:gd name="T41" fmla="*/ 0 h 116"/>
                  <a:gd name="T42" fmla="*/ 0 w 46"/>
                  <a:gd name="T43" fmla="*/ 0 h 116"/>
                  <a:gd name="T44" fmla="*/ 0 w 46"/>
                  <a:gd name="T45" fmla="*/ 0 h 116"/>
                  <a:gd name="T46" fmla="*/ 0 w 46"/>
                  <a:gd name="T47" fmla="*/ 0 h 116"/>
                  <a:gd name="T48" fmla="*/ 0 w 46"/>
                  <a:gd name="T49" fmla="*/ 0 h 1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6" h="116">
                    <a:moveTo>
                      <a:pt x="27" y="106"/>
                    </a:moveTo>
                    <a:lnTo>
                      <a:pt x="20" y="109"/>
                    </a:lnTo>
                    <a:lnTo>
                      <a:pt x="13" y="111"/>
                    </a:lnTo>
                    <a:lnTo>
                      <a:pt x="7" y="114"/>
                    </a:lnTo>
                    <a:lnTo>
                      <a:pt x="1" y="116"/>
                    </a:lnTo>
                    <a:lnTo>
                      <a:pt x="0" y="101"/>
                    </a:lnTo>
                    <a:lnTo>
                      <a:pt x="0" y="84"/>
                    </a:lnTo>
                    <a:lnTo>
                      <a:pt x="3" y="67"/>
                    </a:lnTo>
                    <a:lnTo>
                      <a:pt x="7" y="49"/>
                    </a:lnTo>
                    <a:lnTo>
                      <a:pt x="13" y="33"/>
                    </a:lnTo>
                    <a:lnTo>
                      <a:pt x="20" y="20"/>
                    </a:lnTo>
                    <a:lnTo>
                      <a:pt x="29" y="8"/>
                    </a:lnTo>
                    <a:lnTo>
                      <a:pt x="39" y="0"/>
                    </a:lnTo>
                    <a:lnTo>
                      <a:pt x="39" y="16"/>
                    </a:lnTo>
                    <a:lnTo>
                      <a:pt x="40" y="39"/>
                    </a:lnTo>
                    <a:lnTo>
                      <a:pt x="42" y="59"/>
                    </a:lnTo>
                    <a:lnTo>
                      <a:pt x="46" y="71"/>
                    </a:lnTo>
                    <a:lnTo>
                      <a:pt x="36" y="74"/>
                    </a:lnTo>
                    <a:lnTo>
                      <a:pt x="27" y="78"/>
                    </a:lnTo>
                    <a:lnTo>
                      <a:pt x="19" y="83"/>
                    </a:lnTo>
                    <a:lnTo>
                      <a:pt x="16" y="89"/>
                    </a:lnTo>
                    <a:lnTo>
                      <a:pt x="17" y="93"/>
                    </a:lnTo>
                    <a:lnTo>
                      <a:pt x="20" y="98"/>
                    </a:lnTo>
                    <a:lnTo>
                      <a:pt x="23" y="103"/>
                    </a:lnTo>
                    <a:lnTo>
                      <a:pt x="27" y="1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89" name="Freeform 892"/>
              <p:cNvSpPr>
                <a:spLocks/>
              </p:cNvSpPr>
              <p:nvPr/>
            </p:nvSpPr>
            <p:spPr bwMode="auto">
              <a:xfrm>
                <a:off x="2715" y="3909"/>
                <a:ext cx="11" cy="6"/>
              </a:xfrm>
              <a:custGeom>
                <a:avLst/>
                <a:gdLst>
                  <a:gd name="T0" fmla="*/ 0 w 32"/>
                  <a:gd name="T1" fmla="*/ 0 h 18"/>
                  <a:gd name="T2" fmla="*/ 0 w 32"/>
                  <a:gd name="T3" fmla="*/ 0 h 18"/>
                  <a:gd name="T4" fmla="*/ 0 w 32"/>
                  <a:gd name="T5" fmla="*/ 0 h 18"/>
                  <a:gd name="T6" fmla="*/ 0 w 32"/>
                  <a:gd name="T7" fmla="*/ 0 h 18"/>
                  <a:gd name="T8" fmla="*/ 0 w 32"/>
                  <a:gd name="T9" fmla="*/ 0 h 18"/>
                  <a:gd name="T10" fmla="*/ 0 w 32"/>
                  <a:gd name="T11" fmla="*/ 0 h 18"/>
                  <a:gd name="T12" fmla="*/ 0 w 32"/>
                  <a:gd name="T13" fmla="*/ 0 h 18"/>
                  <a:gd name="T14" fmla="*/ 0 w 32"/>
                  <a:gd name="T15" fmla="*/ 0 h 18"/>
                  <a:gd name="T16" fmla="*/ 0 w 32"/>
                  <a:gd name="T17" fmla="*/ 0 h 18"/>
                  <a:gd name="T18" fmla="*/ 0 w 32"/>
                  <a:gd name="T19" fmla="*/ 0 h 18"/>
                  <a:gd name="T20" fmla="*/ 0 w 32"/>
                  <a:gd name="T21" fmla="*/ 0 h 18"/>
                  <a:gd name="T22" fmla="*/ 0 w 32"/>
                  <a:gd name="T23" fmla="*/ 0 h 18"/>
                  <a:gd name="T24" fmla="*/ 0 w 32"/>
                  <a:gd name="T25" fmla="*/ 0 h 18"/>
                  <a:gd name="T26" fmla="*/ 0 w 32"/>
                  <a:gd name="T27" fmla="*/ 0 h 18"/>
                  <a:gd name="T28" fmla="*/ 0 w 32"/>
                  <a:gd name="T29" fmla="*/ 0 h 18"/>
                  <a:gd name="T30" fmla="*/ 0 w 32"/>
                  <a:gd name="T31" fmla="*/ 0 h 18"/>
                  <a:gd name="T32" fmla="*/ 0 w 32"/>
                  <a:gd name="T33" fmla="*/ 0 h 18"/>
                  <a:gd name="T34" fmla="*/ 0 w 32"/>
                  <a:gd name="T35" fmla="*/ 0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18">
                    <a:moveTo>
                      <a:pt x="0" y="14"/>
                    </a:moveTo>
                    <a:lnTo>
                      <a:pt x="4" y="18"/>
                    </a:lnTo>
                    <a:lnTo>
                      <a:pt x="11" y="16"/>
                    </a:lnTo>
                    <a:lnTo>
                      <a:pt x="17" y="14"/>
                    </a:lnTo>
                    <a:lnTo>
                      <a:pt x="25" y="11"/>
                    </a:lnTo>
                    <a:lnTo>
                      <a:pt x="32" y="8"/>
                    </a:lnTo>
                    <a:lnTo>
                      <a:pt x="29" y="0"/>
                    </a:lnTo>
                    <a:lnTo>
                      <a:pt x="22" y="3"/>
                    </a:lnTo>
                    <a:lnTo>
                      <a:pt x="14" y="5"/>
                    </a:lnTo>
                    <a:lnTo>
                      <a:pt x="9" y="8"/>
                    </a:lnTo>
                    <a:lnTo>
                      <a:pt x="4" y="9"/>
                    </a:lnTo>
                    <a:lnTo>
                      <a:pt x="9" y="14"/>
                    </a:lnTo>
                    <a:lnTo>
                      <a:pt x="4" y="9"/>
                    </a:lnTo>
                    <a:lnTo>
                      <a:pt x="1" y="11"/>
                    </a:lnTo>
                    <a:lnTo>
                      <a:pt x="0" y="14"/>
                    </a:lnTo>
                    <a:lnTo>
                      <a:pt x="1" y="16"/>
                    </a:lnTo>
                    <a:lnTo>
                      <a:pt x="4" y="18"/>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90" name="Freeform 893"/>
              <p:cNvSpPr>
                <a:spLocks/>
              </p:cNvSpPr>
              <p:nvPr/>
            </p:nvSpPr>
            <p:spPr bwMode="auto">
              <a:xfrm>
                <a:off x="2714" y="3873"/>
                <a:ext cx="17" cy="40"/>
              </a:xfrm>
              <a:custGeom>
                <a:avLst/>
                <a:gdLst>
                  <a:gd name="T0" fmla="*/ 0 w 51"/>
                  <a:gd name="T1" fmla="*/ 0 h 121"/>
                  <a:gd name="T2" fmla="*/ 0 w 51"/>
                  <a:gd name="T3" fmla="*/ 0 h 121"/>
                  <a:gd name="T4" fmla="*/ 0 w 51"/>
                  <a:gd name="T5" fmla="*/ 0 h 121"/>
                  <a:gd name="T6" fmla="*/ 0 w 51"/>
                  <a:gd name="T7" fmla="*/ 0 h 121"/>
                  <a:gd name="T8" fmla="*/ 0 w 51"/>
                  <a:gd name="T9" fmla="*/ 0 h 121"/>
                  <a:gd name="T10" fmla="*/ 0 w 51"/>
                  <a:gd name="T11" fmla="*/ 0 h 121"/>
                  <a:gd name="T12" fmla="*/ 0 w 51"/>
                  <a:gd name="T13" fmla="*/ 0 h 121"/>
                  <a:gd name="T14" fmla="*/ 0 w 51"/>
                  <a:gd name="T15" fmla="*/ 0 h 121"/>
                  <a:gd name="T16" fmla="*/ 0 w 51"/>
                  <a:gd name="T17" fmla="*/ 0 h 121"/>
                  <a:gd name="T18" fmla="*/ 0 w 51"/>
                  <a:gd name="T19" fmla="*/ 0 h 121"/>
                  <a:gd name="T20" fmla="*/ 0 w 51"/>
                  <a:gd name="T21" fmla="*/ 0 h 121"/>
                  <a:gd name="T22" fmla="*/ 0 w 51"/>
                  <a:gd name="T23" fmla="*/ 0 h 121"/>
                  <a:gd name="T24" fmla="*/ 0 w 51"/>
                  <a:gd name="T25" fmla="*/ 0 h 121"/>
                  <a:gd name="T26" fmla="*/ 0 w 51"/>
                  <a:gd name="T27" fmla="*/ 0 h 121"/>
                  <a:gd name="T28" fmla="*/ 0 w 51"/>
                  <a:gd name="T29" fmla="*/ 0 h 121"/>
                  <a:gd name="T30" fmla="*/ 0 w 51"/>
                  <a:gd name="T31" fmla="*/ 0 h 121"/>
                  <a:gd name="T32" fmla="*/ 0 w 51"/>
                  <a:gd name="T33" fmla="*/ 0 h 121"/>
                  <a:gd name="T34" fmla="*/ 0 w 51"/>
                  <a:gd name="T35" fmla="*/ 0 h 121"/>
                  <a:gd name="T36" fmla="*/ 0 w 51"/>
                  <a:gd name="T37" fmla="*/ 0 h 121"/>
                  <a:gd name="T38" fmla="*/ 0 w 51"/>
                  <a:gd name="T39" fmla="*/ 0 h 121"/>
                  <a:gd name="T40" fmla="*/ 0 w 51"/>
                  <a:gd name="T41" fmla="*/ 0 h 121"/>
                  <a:gd name="T42" fmla="*/ 0 w 51"/>
                  <a:gd name="T43" fmla="*/ 0 h 121"/>
                  <a:gd name="T44" fmla="*/ 0 w 51"/>
                  <a:gd name="T45" fmla="*/ 0 h 121"/>
                  <a:gd name="T46" fmla="*/ 0 w 51"/>
                  <a:gd name="T47" fmla="*/ 0 h 121"/>
                  <a:gd name="T48" fmla="*/ 0 w 51"/>
                  <a:gd name="T49" fmla="*/ 0 h 121"/>
                  <a:gd name="T50" fmla="*/ 0 w 51"/>
                  <a:gd name="T51" fmla="*/ 0 h 1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121">
                    <a:moveTo>
                      <a:pt x="49" y="5"/>
                    </a:moveTo>
                    <a:lnTo>
                      <a:pt x="42" y="0"/>
                    </a:lnTo>
                    <a:lnTo>
                      <a:pt x="30" y="10"/>
                    </a:lnTo>
                    <a:lnTo>
                      <a:pt x="22" y="22"/>
                    </a:lnTo>
                    <a:lnTo>
                      <a:pt x="14" y="37"/>
                    </a:lnTo>
                    <a:lnTo>
                      <a:pt x="9" y="53"/>
                    </a:lnTo>
                    <a:lnTo>
                      <a:pt x="4" y="72"/>
                    </a:lnTo>
                    <a:lnTo>
                      <a:pt x="1" y="89"/>
                    </a:lnTo>
                    <a:lnTo>
                      <a:pt x="0" y="106"/>
                    </a:lnTo>
                    <a:lnTo>
                      <a:pt x="3" y="121"/>
                    </a:lnTo>
                    <a:lnTo>
                      <a:pt x="12" y="121"/>
                    </a:lnTo>
                    <a:lnTo>
                      <a:pt x="12" y="106"/>
                    </a:lnTo>
                    <a:lnTo>
                      <a:pt x="10" y="89"/>
                    </a:lnTo>
                    <a:lnTo>
                      <a:pt x="13" y="72"/>
                    </a:lnTo>
                    <a:lnTo>
                      <a:pt x="17" y="56"/>
                    </a:lnTo>
                    <a:lnTo>
                      <a:pt x="23" y="40"/>
                    </a:lnTo>
                    <a:lnTo>
                      <a:pt x="30" y="27"/>
                    </a:lnTo>
                    <a:lnTo>
                      <a:pt x="39" y="15"/>
                    </a:lnTo>
                    <a:lnTo>
                      <a:pt x="48" y="9"/>
                    </a:lnTo>
                    <a:lnTo>
                      <a:pt x="41" y="5"/>
                    </a:lnTo>
                    <a:lnTo>
                      <a:pt x="48" y="9"/>
                    </a:lnTo>
                    <a:lnTo>
                      <a:pt x="51" y="6"/>
                    </a:lnTo>
                    <a:lnTo>
                      <a:pt x="49" y="2"/>
                    </a:lnTo>
                    <a:lnTo>
                      <a:pt x="46" y="0"/>
                    </a:lnTo>
                    <a:lnTo>
                      <a:pt x="42" y="0"/>
                    </a:lnTo>
                    <a:lnTo>
                      <a:pt x="4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91" name="Freeform 894"/>
              <p:cNvSpPr>
                <a:spLocks/>
              </p:cNvSpPr>
              <p:nvPr/>
            </p:nvSpPr>
            <p:spPr bwMode="auto">
              <a:xfrm>
                <a:off x="2727" y="3875"/>
                <a:ext cx="6" cy="25"/>
              </a:xfrm>
              <a:custGeom>
                <a:avLst/>
                <a:gdLst>
                  <a:gd name="T0" fmla="*/ 0 w 18"/>
                  <a:gd name="T1" fmla="*/ 0 h 76"/>
                  <a:gd name="T2" fmla="*/ 0 w 18"/>
                  <a:gd name="T3" fmla="*/ 0 h 76"/>
                  <a:gd name="T4" fmla="*/ 0 w 18"/>
                  <a:gd name="T5" fmla="*/ 0 h 76"/>
                  <a:gd name="T6" fmla="*/ 0 w 18"/>
                  <a:gd name="T7" fmla="*/ 0 h 76"/>
                  <a:gd name="T8" fmla="*/ 0 w 18"/>
                  <a:gd name="T9" fmla="*/ 0 h 76"/>
                  <a:gd name="T10" fmla="*/ 0 w 18"/>
                  <a:gd name="T11" fmla="*/ 0 h 76"/>
                  <a:gd name="T12" fmla="*/ 0 w 18"/>
                  <a:gd name="T13" fmla="*/ 0 h 76"/>
                  <a:gd name="T14" fmla="*/ 0 w 18"/>
                  <a:gd name="T15" fmla="*/ 0 h 76"/>
                  <a:gd name="T16" fmla="*/ 0 w 18"/>
                  <a:gd name="T17" fmla="*/ 0 h 76"/>
                  <a:gd name="T18" fmla="*/ 0 w 18"/>
                  <a:gd name="T19" fmla="*/ 0 h 76"/>
                  <a:gd name="T20" fmla="*/ 0 w 18"/>
                  <a:gd name="T21" fmla="*/ 0 h 76"/>
                  <a:gd name="T22" fmla="*/ 0 w 18"/>
                  <a:gd name="T23" fmla="*/ 0 h 76"/>
                  <a:gd name="T24" fmla="*/ 0 w 18"/>
                  <a:gd name="T25" fmla="*/ 0 h 76"/>
                  <a:gd name="T26" fmla="*/ 0 w 18"/>
                  <a:gd name="T27" fmla="*/ 0 h 76"/>
                  <a:gd name="T28" fmla="*/ 0 w 18"/>
                  <a:gd name="T29" fmla="*/ 0 h 76"/>
                  <a:gd name="T30" fmla="*/ 0 w 18"/>
                  <a:gd name="T31" fmla="*/ 0 h 76"/>
                  <a:gd name="T32" fmla="*/ 0 w 18"/>
                  <a:gd name="T33" fmla="*/ 0 h 76"/>
                  <a:gd name="T34" fmla="*/ 0 w 18"/>
                  <a:gd name="T35" fmla="*/ 0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76">
                    <a:moveTo>
                      <a:pt x="13" y="75"/>
                    </a:moveTo>
                    <a:lnTo>
                      <a:pt x="18" y="68"/>
                    </a:lnTo>
                    <a:lnTo>
                      <a:pt x="13" y="59"/>
                    </a:lnTo>
                    <a:lnTo>
                      <a:pt x="12" y="39"/>
                    </a:lnTo>
                    <a:lnTo>
                      <a:pt x="12" y="16"/>
                    </a:lnTo>
                    <a:lnTo>
                      <a:pt x="10" y="0"/>
                    </a:lnTo>
                    <a:lnTo>
                      <a:pt x="2" y="0"/>
                    </a:lnTo>
                    <a:lnTo>
                      <a:pt x="0" y="16"/>
                    </a:lnTo>
                    <a:lnTo>
                      <a:pt x="3" y="39"/>
                    </a:lnTo>
                    <a:lnTo>
                      <a:pt x="5" y="59"/>
                    </a:lnTo>
                    <a:lnTo>
                      <a:pt x="9" y="74"/>
                    </a:lnTo>
                    <a:lnTo>
                      <a:pt x="13" y="67"/>
                    </a:lnTo>
                    <a:lnTo>
                      <a:pt x="9" y="74"/>
                    </a:lnTo>
                    <a:lnTo>
                      <a:pt x="12" y="76"/>
                    </a:lnTo>
                    <a:lnTo>
                      <a:pt x="16" y="75"/>
                    </a:lnTo>
                    <a:lnTo>
                      <a:pt x="18" y="72"/>
                    </a:lnTo>
                    <a:lnTo>
                      <a:pt x="18" y="68"/>
                    </a:lnTo>
                    <a:lnTo>
                      <a:pt x="13"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92" name="Freeform 895"/>
              <p:cNvSpPr>
                <a:spLocks/>
              </p:cNvSpPr>
              <p:nvPr/>
            </p:nvSpPr>
            <p:spPr bwMode="auto">
              <a:xfrm>
                <a:off x="2720" y="3897"/>
                <a:ext cx="12" cy="7"/>
              </a:xfrm>
              <a:custGeom>
                <a:avLst/>
                <a:gdLst>
                  <a:gd name="T0" fmla="*/ 0 w 36"/>
                  <a:gd name="T1" fmla="*/ 0 h 22"/>
                  <a:gd name="T2" fmla="*/ 0 w 36"/>
                  <a:gd name="T3" fmla="*/ 0 h 22"/>
                  <a:gd name="T4" fmla="*/ 0 w 36"/>
                  <a:gd name="T5" fmla="*/ 0 h 22"/>
                  <a:gd name="T6" fmla="*/ 0 w 36"/>
                  <a:gd name="T7" fmla="*/ 0 h 22"/>
                  <a:gd name="T8" fmla="*/ 0 w 36"/>
                  <a:gd name="T9" fmla="*/ 0 h 22"/>
                  <a:gd name="T10" fmla="*/ 0 w 36"/>
                  <a:gd name="T11" fmla="*/ 0 h 22"/>
                  <a:gd name="T12" fmla="*/ 0 w 36"/>
                  <a:gd name="T13" fmla="*/ 0 h 22"/>
                  <a:gd name="T14" fmla="*/ 0 w 36"/>
                  <a:gd name="T15" fmla="*/ 0 h 22"/>
                  <a:gd name="T16" fmla="*/ 0 w 36"/>
                  <a:gd name="T17" fmla="*/ 0 h 22"/>
                  <a:gd name="T18" fmla="*/ 0 w 36"/>
                  <a:gd name="T19" fmla="*/ 0 h 22"/>
                  <a:gd name="T20" fmla="*/ 0 w 36"/>
                  <a:gd name="T21" fmla="*/ 0 h 22"/>
                  <a:gd name="T22" fmla="*/ 0 w 36"/>
                  <a:gd name="T23" fmla="*/ 0 h 22"/>
                  <a:gd name="T24" fmla="*/ 0 w 36"/>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22">
                    <a:moveTo>
                      <a:pt x="12" y="22"/>
                    </a:moveTo>
                    <a:lnTo>
                      <a:pt x="12" y="22"/>
                    </a:lnTo>
                    <a:lnTo>
                      <a:pt x="12" y="19"/>
                    </a:lnTo>
                    <a:lnTo>
                      <a:pt x="20" y="15"/>
                    </a:lnTo>
                    <a:lnTo>
                      <a:pt x="28" y="11"/>
                    </a:lnTo>
                    <a:lnTo>
                      <a:pt x="36" y="8"/>
                    </a:lnTo>
                    <a:lnTo>
                      <a:pt x="36" y="0"/>
                    </a:lnTo>
                    <a:lnTo>
                      <a:pt x="25" y="3"/>
                    </a:lnTo>
                    <a:lnTo>
                      <a:pt x="14" y="7"/>
                    </a:lnTo>
                    <a:lnTo>
                      <a:pt x="6" y="13"/>
                    </a:lnTo>
                    <a:lnTo>
                      <a:pt x="0" y="22"/>
                    </a:lnTo>
                    <a:lnTo>
                      <a:pt x="1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93" name="Freeform 896"/>
              <p:cNvSpPr>
                <a:spLocks/>
              </p:cNvSpPr>
              <p:nvPr/>
            </p:nvSpPr>
            <p:spPr bwMode="auto">
              <a:xfrm>
                <a:off x="2720" y="3904"/>
                <a:ext cx="7" cy="7"/>
              </a:xfrm>
              <a:custGeom>
                <a:avLst/>
                <a:gdLst>
                  <a:gd name="T0" fmla="*/ 0 w 22"/>
                  <a:gd name="T1" fmla="*/ 0 h 21"/>
                  <a:gd name="T2" fmla="*/ 0 w 22"/>
                  <a:gd name="T3" fmla="*/ 0 h 21"/>
                  <a:gd name="T4" fmla="*/ 0 w 22"/>
                  <a:gd name="T5" fmla="*/ 0 h 21"/>
                  <a:gd name="T6" fmla="*/ 0 w 22"/>
                  <a:gd name="T7" fmla="*/ 0 h 21"/>
                  <a:gd name="T8" fmla="*/ 0 w 22"/>
                  <a:gd name="T9" fmla="*/ 0 h 21"/>
                  <a:gd name="T10" fmla="*/ 0 w 22"/>
                  <a:gd name="T11" fmla="*/ 0 h 21"/>
                  <a:gd name="T12" fmla="*/ 0 w 22"/>
                  <a:gd name="T13" fmla="*/ 0 h 21"/>
                  <a:gd name="T14" fmla="*/ 0 w 22"/>
                  <a:gd name="T15" fmla="*/ 0 h 21"/>
                  <a:gd name="T16" fmla="*/ 0 w 22"/>
                  <a:gd name="T17" fmla="*/ 0 h 21"/>
                  <a:gd name="T18" fmla="*/ 0 w 22"/>
                  <a:gd name="T19" fmla="*/ 0 h 21"/>
                  <a:gd name="T20" fmla="*/ 0 w 22"/>
                  <a:gd name="T21" fmla="*/ 0 h 21"/>
                  <a:gd name="T22" fmla="*/ 0 w 22"/>
                  <a:gd name="T23" fmla="*/ 0 h 21"/>
                  <a:gd name="T24" fmla="*/ 0 w 22"/>
                  <a:gd name="T25" fmla="*/ 0 h 21"/>
                  <a:gd name="T26" fmla="*/ 0 w 22"/>
                  <a:gd name="T27" fmla="*/ 0 h 21"/>
                  <a:gd name="T28" fmla="*/ 0 w 22"/>
                  <a:gd name="T29" fmla="*/ 0 h 21"/>
                  <a:gd name="T30" fmla="*/ 0 w 22"/>
                  <a:gd name="T31" fmla="*/ 0 h 21"/>
                  <a:gd name="T32" fmla="*/ 0 w 22"/>
                  <a:gd name="T33" fmla="*/ 0 h 21"/>
                  <a:gd name="T34" fmla="*/ 0 w 22"/>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 h="21">
                    <a:moveTo>
                      <a:pt x="19" y="21"/>
                    </a:moveTo>
                    <a:lnTo>
                      <a:pt x="19" y="13"/>
                    </a:lnTo>
                    <a:lnTo>
                      <a:pt x="17" y="12"/>
                    </a:lnTo>
                    <a:lnTo>
                      <a:pt x="14" y="8"/>
                    </a:lnTo>
                    <a:lnTo>
                      <a:pt x="12" y="2"/>
                    </a:lnTo>
                    <a:lnTo>
                      <a:pt x="12" y="0"/>
                    </a:lnTo>
                    <a:lnTo>
                      <a:pt x="0" y="0"/>
                    </a:lnTo>
                    <a:lnTo>
                      <a:pt x="3" y="5"/>
                    </a:lnTo>
                    <a:lnTo>
                      <a:pt x="6" y="10"/>
                    </a:lnTo>
                    <a:lnTo>
                      <a:pt x="9" y="17"/>
                    </a:lnTo>
                    <a:lnTo>
                      <a:pt x="16" y="21"/>
                    </a:lnTo>
                    <a:lnTo>
                      <a:pt x="16" y="13"/>
                    </a:lnTo>
                    <a:lnTo>
                      <a:pt x="16" y="21"/>
                    </a:lnTo>
                    <a:lnTo>
                      <a:pt x="20" y="21"/>
                    </a:lnTo>
                    <a:lnTo>
                      <a:pt x="22" y="18"/>
                    </a:lnTo>
                    <a:lnTo>
                      <a:pt x="22" y="14"/>
                    </a:lnTo>
                    <a:lnTo>
                      <a:pt x="19" y="13"/>
                    </a:lnTo>
                    <a:lnTo>
                      <a:pt x="19"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94" name="Freeform 897"/>
              <p:cNvSpPr>
                <a:spLocks/>
              </p:cNvSpPr>
              <p:nvPr/>
            </p:nvSpPr>
            <p:spPr bwMode="auto">
              <a:xfrm>
                <a:off x="2747" y="3870"/>
                <a:ext cx="22" cy="14"/>
              </a:xfrm>
              <a:custGeom>
                <a:avLst/>
                <a:gdLst>
                  <a:gd name="T0" fmla="*/ 0 w 66"/>
                  <a:gd name="T1" fmla="*/ 0 h 44"/>
                  <a:gd name="T2" fmla="*/ 0 w 66"/>
                  <a:gd name="T3" fmla="*/ 0 h 44"/>
                  <a:gd name="T4" fmla="*/ 0 w 66"/>
                  <a:gd name="T5" fmla="*/ 0 h 44"/>
                  <a:gd name="T6" fmla="*/ 0 w 66"/>
                  <a:gd name="T7" fmla="*/ 0 h 44"/>
                  <a:gd name="T8" fmla="*/ 0 w 66"/>
                  <a:gd name="T9" fmla="*/ 0 h 44"/>
                  <a:gd name="T10" fmla="*/ 0 w 66"/>
                  <a:gd name="T11" fmla="*/ 0 h 44"/>
                  <a:gd name="T12" fmla="*/ 0 w 66"/>
                  <a:gd name="T13" fmla="*/ 0 h 44"/>
                  <a:gd name="T14" fmla="*/ 0 w 66"/>
                  <a:gd name="T15" fmla="*/ 0 h 44"/>
                  <a:gd name="T16" fmla="*/ 0 w 66"/>
                  <a:gd name="T17" fmla="*/ 0 h 44"/>
                  <a:gd name="T18" fmla="*/ 0 w 66"/>
                  <a:gd name="T19" fmla="*/ 0 h 44"/>
                  <a:gd name="T20" fmla="*/ 0 w 66"/>
                  <a:gd name="T21" fmla="*/ 0 h 44"/>
                  <a:gd name="T22" fmla="*/ 0 w 66"/>
                  <a:gd name="T23" fmla="*/ 0 h 44"/>
                  <a:gd name="T24" fmla="*/ 0 w 66"/>
                  <a:gd name="T25" fmla="*/ 0 h 44"/>
                  <a:gd name="T26" fmla="*/ 0 w 66"/>
                  <a:gd name="T27" fmla="*/ 0 h 44"/>
                  <a:gd name="T28" fmla="*/ 0 w 66"/>
                  <a:gd name="T29" fmla="*/ 0 h 44"/>
                  <a:gd name="T30" fmla="*/ 0 w 66"/>
                  <a:gd name="T31" fmla="*/ 0 h 44"/>
                  <a:gd name="T32" fmla="*/ 0 w 66"/>
                  <a:gd name="T33" fmla="*/ 0 h 44"/>
                  <a:gd name="T34" fmla="*/ 0 w 66"/>
                  <a:gd name="T35" fmla="*/ 0 h 44"/>
                  <a:gd name="T36" fmla="*/ 0 w 66"/>
                  <a:gd name="T37" fmla="*/ 0 h 44"/>
                  <a:gd name="T38" fmla="*/ 0 w 66"/>
                  <a:gd name="T39" fmla="*/ 0 h 44"/>
                  <a:gd name="T40" fmla="*/ 0 w 66"/>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44">
                    <a:moveTo>
                      <a:pt x="2" y="44"/>
                    </a:moveTo>
                    <a:lnTo>
                      <a:pt x="0" y="31"/>
                    </a:lnTo>
                    <a:lnTo>
                      <a:pt x="0" y="20"/>
                    </a:lnTo>
                    <a:lnTo>
                      <a:pt x="5" y="10"/>
                    </a:lnTo>
                    <a:lnTo>
                      <a:pt x="12" y="4"/>
                    </a:lnTo>
                    <a:lnTo>
                      <a:pt x="16" y="2"/>
                    </a:lnTo>
                    <a:lnTo>
                      <a:pt x="22" y="1"/>
                    </a:lnTo>
                    <a:lnTo>
                      <a:pt x="28" y="1"/>
                    </a:lnTo>
                    <a:lnTo>
                      <a:pt x="35" y="0"/>
                    </a:lnTo>
                    <a:lnTo>
                      <a:pt x="41" y="0"/>
                    </a:lnTo>
                    <a:lnTo>
                      <a:pt x="50" y="0"/>
                    </a:lnTo>
                    <a:lnTo>
                      <a:pt x="57" y="0"/>
                    </a:lnTo>
                    <a:lnTo>
                      <a:pt x="66" y="1"/>
                    </a:lnTo>
                    <a:lnTo>
                      <a:pt x="54" y="4"/>
                    </a:lnTo>
                    <a:lnTo>
                      <a:pt x="42" y="5"/>
                    </a:lnTo>
                    <a:lnTo>
                      <a:pt x="31" y="9"/>
                    </a:lnTo>
                    <a:lnTo>
                      <a:pt x="22" y="13"/>
                    </a:lnTo>
                    <a:lnTo>
                      <a:pt x="15" y="19"/>
                    </a:lnTo>
                    <a:lnTo>
                      <a:pt x="8" y="25"/>
                    </a:lnTo>
                    <a:lnTo>
                      <a:pt x="5" y="33"/>
                    </a:lnTo>
                    <a:lnTo>
                      <a:pt x="2"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95" name="Freeform 898"/>
              <p:cNvSpPr>
                <a:spLocks/>
              </p:cNvSpPr>
              <p:nvPr/>
            </p:nvSpPr>
            <p:spPr bwMode="auto">
              <a:xfrm>
                <a:off x="2745" y="3870"/>
                <a:ext cx="6" cy="14"/>
              </a:xfrm>
              <a:custGeom>
                <a:avLst/>
                <a:gdLst>
                  <a:gd name="T0" fmla="*/ 0 w 18"/>
                  <a:gd name="T1" fmla="*/ 0 h 44"/>
                  <a:gd name="T2" fmla="*/ 0 w 18"/>
                  <a:gd name="T3" fmla="*/ 0 h 44"/>
                  <a:gd name="T4" fmla="*/ 0 w 18"/>
                  <a:gd name="T5" fmla="*/ 0 h 44"/>
                  <a:gd name="T6" fmla="*/ 0 w 18"/>
                  <a:gd name="T7" fmla="*/ 0 h 44"/>
                  <a:gd name="T8" fmla="*/ 0 w 18"/>
                  <a:gd name="T9" fmla="*/ 0 h 44"/>
                  <a:gd name="T10" fmla="*/ 0 w 18"/>
                  <a:gd name="T11" fmla="*/ 0 h 44"/>
                  <a:gd name="T12" fmla="*/ 0 w 18"/>
                  <a:gd name="T13" fmla="*/ 0 h 44"/>
                  <a:gd name="T14" fmla="*/ 0 w 18"/>
                  <a:gd name="T15" fmla="*/ 0 h 44"/>
                  <a:gd name="T16" fmla="*/ 0 w 18"/>
                  <a:gd name="T17" fmla="*/ 0 h 44"/>
                  <a:gd name="T18" fmla="*/ 0 w 18"/>
                  <a:gd name="T19" fmla="*/ 0 h 44"/>
                  <a:gd name="T20" fmla="*/ 0 w 18"/>
                  <a:gd name="T21" fmla="*/ 0 h 44"/>
                  <a:gd name="T22" fmla="*/ 0 w 18"/>
                  <a:gd name="T23" fmla="*/ 0 h 44"/>
                  <a:gd name="T24" fmla="*/ 0 w 18"/>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44">
                    <a:moveTo>
                      <a:pt x="15" y="0"/>
                    </a:moveTo>
                    <a:lnTo>
                      <a:pt x="15" y="0"/>
                    </a:lnTo>
                    <a:lnTo>
                      <a:pt x="5" y="8"/>
                    </a:lnTo>
                    <a:lnTo>
                      <a:pt x="1" y="20"/>
                    </a:lnTo>
                    <a:lnTo>
                      <a:pt x="0" y="31"/>
                    </a:lnTo>
                    <a:lnTo>
                      <a:pt x="2" y="44"/>
                    </a:lnTo>
                    <a:lnTo>
                      <a:pt x="11" y="44"/>
                    </a:lnTo>
                    <a:lnTo>
                      <a:pt x="11" y="31"/>
                    </a:lnTo>
                    <a:lnTo>
                      <a:pt x="10" y="20"/>
                    </a:lnTo>
                    <a:lnTo>
                      <a:pt x="14" y="13"/>
                    </a:lnTo>
                    <a:lnTo>
                      <a:pt x="18" y="8"/>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96" name="Freeform 899"/>
              <p:cNvSpPr>
                <a:spLocks/>
              </p:cNvSpPr>
              <p:nvPr/>
            </p:nvSpPr>
            <p:spPr bwMode="auto">
              <a:xfrm>
                <a:off x="2750" y="3868"/>
                <a:ext cx="20" cy="4"/>
              </a:xfrm>
              <a:custGeom>
                <a:avLst/>
                <a:gdLst>
                  <a:gd name="T0" fmla="*/ 0 w 60"/>
                  <a:gd name="T1" fmla="*/ 0 h 14"/>
                  <a:gd name="T2" fmla="*/ 0 w 60"/>
                  <a:gd name="T3" fmla="*/ 0 h 14"/>
                  <a:gd name="T4" fmla="*/ 0 w 60"/>
                  <a:gd name="T5" fmla="*/ 0 h 14"/>
                  <a:gd name="T6" fmla="*/ 0 w 60"/>
                  <a:gd name="T7" fmla="*/ 0 h 14"/>
                  <a:gd name="T8" fmla="*/ 0 w 60"/>
                  <a:gd name="T9" fmla="*/ 0 h 14"/>
                  <a:gd name="T10" fmla="*/ 0 w 60"/>
                  <a:gd name="T11" fmla="*/ 0 h 14"/>
                  <a:gd name="T12" fmla="*/ 0 w 60"/>
                  <a:gd name="T13" fmla="*/ 0 h 14"/>
                  <a:gd name="T14" fmla="*/ 0 w 60"/>
                  <a:gd name="T15" fmla="*/ 0 h 14"/>
                  <a:gd name="T16" fmla="*/ 0 w 60"/>
                  <a:gd name="T17" fmla="*/ 0 h 14"/>
                  <a:gd name="T18" fmla="*/ 0 w 60"/>
                  <a:gd name="T19" fmla="*/ 0 h 14"/>
                  <a:gd name="T20" fmla="*/ 0 w 60"/>
                  <a:gd name="T21" fmla="*/ 0 h 14"/>
                  <a:gd name="T22" fmla="*/ 0 w 60"/>
                  <a:gd name="T23" fmla="*/ 0 h 14"/>
                  <a:gd name="T24" fmla="*/ 0 w 60"/>
                  <a:gd name="T25" fmla="*/ 0 h 14"/>
                  <a:gd name="T26" fmla="*/ 0 w 60"/>
                  <a:gd name="T27" fmla="*/ 0 h 14"/>
                  <a:gd name="T28" fmla="*/ 0 w 60"/>
                  <a:gd name="T29" fmla="*/ 0 h 14"/>
                  <a:gd name="T30" fmla="*/ 0 w 60"/>
                  <a:gd name="T31" fmla="*/ 0 h 14"/>
                  <a:gd name="T32" fmla="*/ 0 w 60"/>
                  <a:gd name="T33" fmla="*/ 0 h 14"/>
                  <a:gd name="T34" fmla="*/ 0 w 60"/>
                  <a:gd name="T35" fmla="*/ 0 h 14"/>
                  <a:gd name="T36" fmla="*/ 0 w 60"/>
                  <a:gd name="T37" fmla="*/ 0 h 14"/>
                  <a:gd name="T38" fmla="*/ 0 w 60"/>
                  <a:gd name="T39" fmla="*/ 0 h 14"/>
                  <a:gd name="T40" fmla="*/ 0 w 60"/>
                  <a:gd name="T41" fmla="*/ 0 h 14"/>
                  <a:gd name="T42" fmla="*/ 0 w 60"/>
                  <a:gd name="T43" fmla="*/ 0 h 14"/>
                  <a:gd name="T44" fmla="*/ 0 w 60"/>
                  <a:gd name="T45" fmla="*/ 0 h 14"/>
                  <a:gd name="T46" fmla="*/ 0 w 60"/>
                  <a:gd name="T47" fmla="*/ 0 h 14"/>
                  <a:gd name="T48" fmla="*/ 0 w 60"/>
                  <a:gd name="T49" fmla="*/ 0 h 14"/>
                  <a:gd name="T50" fmla="*/ 0 w 60"/>
                  <a:gd name="T51" fmla="*/ 0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 h="14">
                    <a:moveTo>
                      <a:pt x="56" y="11"/>
                    </a:moveTo>
                    <a:lnTo>
                      <a:pt x="56" y="3"/>
                    </a:lnTo>
                    <a:lnTo>
                      <a:pt x="47" y="2"/>
                    </a:lnTo>
                    <a:lnTo>
                      <a:pt x="40" y="0"/>
                    </a:lnTo>
                    <a:lnTo>
                      <a:pt x="31" y="0"/>
                    </a:lnTo>
                    <a:lnTo>
                      <a:pt x="25" y="2"/>
                    </a:lnTo>
                    <a:lnTo>
                      <a:pt x="18" y="3"/>
                    </a:lnTo>
                    <a:lnTo>
                      <a:pt x="12" y="3"/>
                    </a:lnTo>
                    <a:lnTo>
                      <a:pt x="5" y="4"/>
                    </a:lnTo>
                    <a:lnTo>
                      <a:pt x="0" y="6"/>
                    </a:lnTo>
                    <a:lnTo>
                      <a:pt x="3" y="14"/>
                    </a:lnTo>
                    <a:lnTo>
                      <a:pt x="8" y="12"/>
                    </a:lnTo>
                    <a:lnTo>
                      <a:pt x="12" y="11"/>
                    </a:lnTo>
                    <a:lnTo>
                      <a:pt x="18" y="11"/>
                    </a:lnTo>
                    <a:lnTo>
                      <a:pt x="25" y="10"/>
                    </a:lnTo>
                    <a:lnTo>
                      <a:pt x="31" y="11"/>
                    </a:lnTo>
                    <a:lnTo>
                      <a:pt x="40" y="11"/>
                    </a:lnTo>
                    <a:lnTo>
                      <a:pt x="47" y="10"/>
                    </a:lnTo>
                    <a:lnTo>
                      <a:pt x="56" y="11"/>
                    </a:lnTo>
                    <a:lnTo>
                      <a:pt x="56" y="3"/>
                    </a:lnTo>
                    <a:lnTo>
                      <a:pt x="56" y="11"/>
                    </a:lnTo>
                    <a:lnTo>
                      <a:pt x="59" y="10"/>
                    </a:lnTo>
                    <a:lnTo>
                      <a:pt x="60" y="7"/>
                    </a:lnTo>
                    <a:lnTo>
                      <a:pt x="59" y="4"/>
                    </a:lnTo>
                    <a:lnTo>
                      <a:pt x="56" y="3"/>
                    </a:lnTo>
                    <a:lnTo>
                      <a:pt x="5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97" name="Freeform 900"/>
              <p:cNvSpPr>
                <a:spLocks/>
              </p:cNvSpPr>
              <p:nvPr/>
            </p:nvSpPr>
            <p:spPr bwMode="auto">
              <a:xfrm>
                <a:off x="2746" y="3869"/>
                <a:ext cx="23" cy="17"/>
              </a:xfrm>
              <a:custGeom>
                <a:avLst/>
                <a:gdLst>
                  <a:gd name="T0" fmla="*/ 0 w 69"/>
                  <a:gd name="T1" fmla="*/ 0 h 51"/>
                  <a:gd name="T2" fmla="*/ 0 w 69"/>
                  <a:gd name="T3" fmla="*/ 0 h 51"/>
                  <a:gd name="T4" fmla="*/ 0 w 69"/>
                  <a:gd name="T5" fmla="*/ 0 h 51"/>
                  <a:gd name="T6" fmla="*/ 0 w 69"/>
                  <a:gd name="T7" fmla="*/ 0 h 51"/>
                  <a:gd name="T8" fmla="*/ 0 w 69"/>
                  <a:gd name="T9" fmla="*/ 0 h 51"/>
                  <a:gd name="T10" fmla="*/ 0 w 69"/>
                  <a:gd name="T11" fmla="*/ 0 h 51"/>
                  <a:gd name="T12" fmla="*/ 0 w 69"/>
                  <a:gd name="T13" fmla="*/ 0 h 51"/>
                  <a:gd name="T14" fmla="*/ 0 w 69"/>
                  <a:gd name="T15" fmla="*/ 0 h 51"/>
                  <a:gd name="T16" fmla="*/ 0 w 69"/>
                  <a:gd name="T17" fmla="*/ 0 h 51"/>
                  <a:gd name="T18" fmla="*/ 0 w 69"/>
                  <a:gd name="T19" fmla="*/ 0 h 51"/>
                  <a:gd name="T20" fmla="*/ 0 w 69"/>
                  <a:gd name="T21" fmla="*/ 0 h 51"/>
                  <a:gd name="T22" fmla="*/ 0 w 69"/>
                  <a:gd name="T23" fmla="*/ 0 h 51"/>
                  <a:gd name="T24" fmla="*/ 0 w 69"/>
                  <a:gd name="T25" fmla="*/ 0 h 51"/>
                  <a:gd name="T26" fmla="*/ 0 w 69"/>
                  <a:gd name="T27" fmla="*/ 0 h 51"/>
                  <a:gd name="T28" fmla="*/ 0 w 69"/>
                  <a:gd name="T29" fmla="*/ 0 h 51"/>
                  <a:gd name="T30" fmla="*/ 0 w 69"/>
                  <a:gd name="T31" fmla="*/ 0 h 51"/>
                  <a:gd name="T32" fmla="*/ 0 w 69"/>
                  <a:gd name="T33" fmla="*/ 0 h 51"/>
                  <a:gd name="T34" fmla="*/ 0 w 69"/>
                  <a:gd name="T35" fmla="*/ 0 h 51"/>
                  <a:gd name="T36" fmla="*/ 0 w 69"/>
                  <a:gd name="T37" fmla="*/ 0 h 51"/>
                  <a:gd name="T38" fmla="*/ 0 w 69"/>
                  <a:gd name="T39" fmla="*/ 0 h 51"/>
                  <a:gd name="T40" fmla="*/ 0 w 69"/>
                  <a:gd name="T41" fmla="*/ 0 h 51"/>
                  <a:gd name="T42" fmla="*/ 0 w 69"/>
                  <a:gd name="T43" fmla="*/ 0 h 51"/>
                  <a:gd name="T44" fmla="*/ 0 w 69"/>
                  <a:gd name="T45" fmla="*/ 0 h 51"/>
                  <a:gd name="T46" fmla="*/ 0 w 69"/>
                  <a:gd name="T47" fmla="*/ 0 h 51"/>
                  <a:gd name="T48" fmla="*/ 0 w 69"/>
                  <a:gd name="T49" fmla="*/ 0 h 51"/>
                  <a:gd name="T50" fmla="*/ 0 w 69"/>
                  <a:gd name="T51" fmla="*/ 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9" h="51">
                    <a:moveTo>
                      <a:pt x="0" y="47"/>
                    </a:moveTo>
                    <a:lnTo>
                      <a:pt x="9" y="47"/>
                    </a:lnTo>
                    <a:lnTo>
                      <a:pt x="12" y="38"/>
                    </a:lnTo>
                    <a:lnTo>
                      <a:pt x="15" y="31"/>
                    </a:lnTo>
                    <a:lnTo>
                      <a:pt x="21" y="24"/>
                    </a:lnTo>
                    <a:lnTo>
                      <a:pt x="28" y="20"/>
                    </a:lnTo>
                    <a:lnTo>
                      <a:pt x="35" y="16"/>
                    </a:lnTo>
                    <a:lnTo>
                      <a:pt x="45" y="12"/>
                    </a:lnTo>
                    <a:lnTo>
                      <a:pt x="57" y="11"/>
                    </a:lnTo>
                    <a:lnTo>
                      <a:pt x="69" y="8"/>
                    </a:lnTo>
                    <a:lnTo>
                      <a:pt x="69" y="0"/>
                    </a:lnTo>
                    <a:lnTo>
                      <a:pt x="57" y="3"/>
                    </a:lnTo>
                    <a:lnTo>
                      <a:pt x="45" y="4"/>
                    </a:lnTo>
                    <a:lnTo>
                      <a:pt x="32" y="8"/>
                    </a:lnTo>
                    <a:lnTo>
                      <a:pt x="22" y="12"/>
                    </a:lnTo>
                    <a:lnTo>
                      <a:pt x="15" y="19"/>
                    </a:lnTo>
                    <a:lnTo>
                      <a:pt x="6" y="26"/>
                    </a:lnTo>
                    <a:lnTo>
                      <a:pt x="3" y="35"/>
                    </a:lnTo>
                    <a:lnTo>
                      <a:pt x="0" y="47"/>
                    </a:lnTo>
                    <a:lnTo>
                      <a:pt x="9" y="47"/>
                    </a:lnTo>
                    <a:lnTo>
                      <a:pt x="0" y="47"/>
                    </a:lnTo>
                    <a:lnTo>
                      <a:pt x="2" y="50"/>
                    </a:lnTo>
                    <a:lnTo>
                      <a:pt x="5" y="51"/>
                    </a:lnTo>
                    <a:lnTo>
                      <a:pt x="8" y="50"/>
                    </a:lnTo>
                    <a:lnTo>
                      <a:pt x="9" y="47"/>
                    </a:lnTo>
                    <a:lnTo>
                      <a:pt x="0"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98" name="Freeform 901"/>
              <p:cNvSpPr>
                <a:spLocks/>
              </p:cNvSpPr>
              <p:nvPr/>
            </p:nvSpPr>
            <p:spPr bwMode="auto">
              <a:xfrm>
                <a:off x="2776" y="3871"/>
                <a:ext cx="35" cy="11"/>
              </a:xfrm>
              <a:custGeom>
                <a:avLst/>
                <a:gdLst>
                  <a:gd name="T0" fmla="*/ 0 w 104"/>
                  <a:gd name="T1" fmla="*/ 0 h 32"/>
                  <a:gd name="T2" fmla="*/ 0 w 104"/>
                  <a:gd name="T3" fmla="*/ 0 h 32"/>
                  <a:gd name="T4" fmla="*/ 0 w 104"/>
                  <a:gd name="T5" fmla="*/ 0 h 32"/>
                  <a:gd name="T6" fmla="*/ 0 w 104"/>
                  <a:gd name="T7" fmla="*/ 0 h 32"/>
                  <a:gd name="T8" fmla="*/ 0 w 104"/>
                  <a:gd name="T9" fmla="*/ 0 h 32"/>
                  <a:gd name="T10" fmla="*/ 0 w 104"/>
                  <a:gd name="T11" fmla="*/ 0 h 32"/>
                  <a:gd name="T12" fmla="*/ 0 w 104"/>
                  <a:gd name="T13" fmla="*/ 0 h 32"/>
                  <a:gd name="T14" fmla="*/ 0 w 104"/>
                  <a:gd name="T15" fmla="*/ 0 h 32"/>
                  <a:gd name="T16" fmla="*/ 0 w 104"/>
                  <a:gd name="T17" fmla="*/ 0 h 32"/>
                  <a:gd name="T18" fmla="*/ 0 w 104"/>
                  <a:gd name="T19" fmla="*/ 0 h 32"/>
                  <a:gd name="T20" fmla="*/ 0 w 104"/>
                  <a:gd name="T21" fmla="*/ 0 h 32"/>
                  <a:gd name="T22" fmla="*/ 0 w 104"/>
                  <a:gd name="T23" fmla="*/ 0 h 32"/>
                  <a:gd name="T24" fmla="*/ 0 w 104"/>
                  <a:gd name="T25" fmla="*/ 0 h 32"/>
                  <a:gd name="T26" fmla="*/ 0 w 104"/>
                  <a:gd name="T27" fmla="*/ 0 h 32"/>
                  <a:gd name="T28" fmla="*/ 0 w 104"/>
                  <a:gd name="T29" fmla="*/ 0 h 32"/>
                  <a:gd name="T30" fmla="*/ 0 w 104"/>
                  <a:gd name="T31" fmla="*/ 0 h 32"/>
                  <a:gd name="T32" fmla="*/ 0 w 104"/>
                  <a:gd name="T33" fmla="*/ 0 h 32"/>
                  <a:gd name="T34" fmla="*/ 0 w 104"/>
                  <a:gd name="T35" fmla="*/ 0 h 32"/>
                  <a:gd name="T36" fmla="*/ 0 w 104"/>
                  <a:gd name="T37" fmla="*/ 0 h 32"/>
                  <a:gd name="T38" fmla="*/ 0 w 104"/>
                  <a:gd name="T39" fmla="*/ 0 h 32"/>
                  <a:gd name="T40" fmla="*/ 0 w 104"/>
                  <a:gd name="T41" fmla="*/ 0 h 32"/>
                  <a:gd name="T42" fmla="*/ 0 w 104"/>
                  <a:gd name="T43" fmla="*/ 0 h 32"/>
                  <a:gd name="T44" fmla="*/ 0 w 104"/>
                  <a:gd name="T45" fmla="*/ 0 h 32"/>
                  <a:gd name="T46" fmla="*/ 0 w 104"/>
                  <a:gd name="T47" fmla="*/ 0 h 32"/>
                  <a:gd name="T48" fmla="*/ 0 w 104"/>
                  <a:gd name="T49" fmla="*/ 0 h 32"/>
                  <a:gd name="T50" fmla="*/ 0 w 104"/>
                  <a:gd name="T51" fmla="*/ 0 h 32"/>
                  <a:gd name="T52" fmla="*/ 0 w 104"/>
                  <a:gd name="T53" fmla="*/ 0 h 32"/>
                  <a:gd name="T54" fmla="*/ 0 w 104"/>
                  <a:gd name="T55" fmla="*/ 0 h 32"/>
                  <a:gd name="T56" fmla="*/ 0 w 104"/>
                  <a:gd name="T57" fmla="*/ 0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4" h="32">
                    <a:moveTo>
                      <a:pt x="39" y="28"/>
                    </a:moveTo>
                    <a:lnTo>
                      <a:pt x="27" y="30"/>
                    </a:lnTo>
                    <a:lnTo>
                      <a:pt x="16" y="30"/>
                    </a:lnTo>
                    <a:lnTo>
                      <a:pt x="7" y="31"/>
                    </a:lnTo>
                    <a:lnTo>
                      <a:pt x="0" y="32"/>
                    </a:lnTo>
                    <a:lnTo>
                      <a:pt x="4" y="26"/>
                    </a:lnTo>
                    <a:lnTo>
                      <a:pt x="11" y="20"/>
                    </a:lnTo>
                    <a:lnTo>
                      <a:pt x="18" y="15"/>
                    </a:lnTo>
                    <a:lnTo>
                      <a:pt x="26" y="10"/>
                    </a:lnTo>
                    <a:lnTo>
                      <a:pt x="34" y="5"/>
                    </a:lnTo>
                    <a:lnTo>
                      <a:pt x="43" y="3"/>
                    </a:lnTo>
                    <a:lnTo>
                      <a:pt x="50" y="0"/>
                    </a:lnTo>
                    <a:lnTo>
                      <a:pt x="58" y="0"/>
                    </a:lnTo>
                    <a:lnTo>
                      <a:pt x="63" y="0"/>
                    </a:lnTo>
                    <a:lnTo>
                      <a:pt x="71" y="0"/>
                    </a:lnTo>
                    <a:lnTo>
                      <a:pt x="78" y="1"/>
                    </a:lnTo>
                    <a:lnTo>
                      <a:pt x="85" y="4"/>
                    </a:lnTo>
                    <a:lnTo>
                      <a:pt x="93" y="7"/>
                    </a:lnTo>
                    <a:lnTo>
                      <a:pt x="98" y="11"/>
                    </a:lnTo>
                    <a:lnTo>
                      <a:pt x="103" y="18"/>
                    </a:lnTo>
                    <a:lnTo>
                      <a:pt x="104" y="24"/>
                    </a:lnTo>
                    <a:lnTo>
                      <a:pt x="97" y="23"/>
                    </a:lnTo>
                    <a:lnTo>
                      <a:pt x="87" y="20"/>
                    </a:lnTo>
                    <a:lnTo>
                      <a:pt x="75" y="19"/>
                    </a:lnTo>
                    <a:lnTo>
                      <a:pt x="68" y="19"/>
                    </a:lnTo>
                    <a:lnTo>
                      <a:pt x="61" y="20"/>
                    </a:lnTo>
                    <a:lnTo>
                      <a:pt x="52" y="22"/>
                    </a:lnTo>
                    <a:lnTo>
                      <a:pt x="43" y="24"/>
                    </a:lnTo>
                    <a:lnTo>
                      <a:pt x="39"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99" name="Freeform 902"/>
              <p:cNvSpPr>
                <a:spLocks/>
              </p:cNvSpPr>
              <p:nvPr/>
            </p:nvSpPr>
            <p:spPr bwMode="auto">
              <a:xfrm>
                <a:off x="2774" y="3879"/>
                <a:ext cx="15" cy="4"/>
              </a:xfrm>
              <a:custGeom>
                <a:avLst/>
                <a:gdLst>
                  <a:gd name="T0" fmla="*/ 0 w 44"/>
                  <a:gd name="T1" fmla="*/ 0 h 12"/>
                  <a:gd name="T2" fmla="*/ 0 w 44"/>
                  <a:gd name="T3" fmla="*/ 0 h 12"/>
                  <a:gd name="T4" fmla="*/ 0 w 44"/>
                  <a:gd name="T5" fmla="*/ 0 h 12"/>
                  <a:gd name="T6" fmla="*/ 0 w 44"/>
                  <a:gd name="T7" fmla="*/ 0 h 12"/>
                  <a:gd name="T8" fmla="*/ 0 w 44"/>
                  <a:gd name="T9" fmla="*/ 0 h 12"/>
                  <a:gd name="T10" fmla="*/ 0 w 44"/>
                  <a:gd name="T11" fmla="*/ 0 h 12"/>
                  <a:gd name="T12" fmla="*/ 0 w 44"/>
                  <a:gd name="T13" fmla="*/ 0 h 12"/>
                  <a:gd name="T14" fmla="*/ 0 w 44"/>
                  <a:gd name="T15" fmla="*/ 0 h 12"/>
                  <a:gd name="T16" fmla="*/ 0 w 44"/>
                  <a:gd name="T17" fmla="*/ 0 h 12"/>
                  <a:gd name="T18" fmla="*/ 0 w 44"/>
                  <a:gd name="T19" fmla="*/ 0 h 12"/>
                  <a:gd name="T20" fmla="*/ 0 w 44"/>
                  <a:gd name="T21" fmla="*/ 0 h 12"/>
                  <a:gd name="T22" fmla="*/ 0 w 44"/>
                  <a:gd name="T23" fmla="*/ 0 h 12"/>
                  <a:gd name="T24" fmla="*/ 0 w 44"/>
                  <a:gd name="T25" fmla="*/ 0 h 12"/>
                  <a:gd name="T26" fmla="*/ 0 w 44"/>
                  <a:gd name="T27" fmla="*/ 0 h 12"/>
                  <a:gd name="T28" fmla="*/ 0 w 44"/>
                  <a:gd name="T29" fmla="*/ 0 h 12"/>
                  <a:gd name="T30" fmla="*/ 0 w 44"/>
                  <a:gd name="T31" fmla="*/ 0 h 12"/>
                  <a:gd name="T32" fmla="*/ 0 w 44"/>
                  <a:gd name="T33" fmla="*/ 0 h 12"/>
                  <a:gd name="T34" fmla="*/ 0 w 44"/>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4" h="12">
                    <a:moveTo>
                      <a:pt x="0" y="7"/>
                    </a:moveTo>
                    <a:lnTo>
                      <a:pt x="5" y="12"/>
                    </a:lnTo>
                    <a:lnTo>
                      <a:pt x="12" y="11"/>
                    </a:lnTo>
                    <a:lnTo>
                      <a:pt x="21" y="10"/>
                    </a:lnTo>
                    <a:lnTo>
                      <a:pt x="32" y="10"/>
                    </a:lnTo>
                    <a:lnTo>
                      <a:pt x="44" y="8"/>
                    </a:lnTo>
                    <a:lnTo>
                      <a:pt x="44" y="0"/>
                    </a:lnTo>
                    <a:lnTo>
                      <a:pt x="32" y="2"/>
                    </a:lnTo>
                    <a:lnTo>
                      <a:pt x="21" y="2"/>
                    </a:lnTo>
                    <a:lnTo>
                      <a:pt x="12" y="3"/>
                    </a:lnTo>
                    <a:lnTo>
                      <a:pt x="5" y="4"/>
                    </a:lnTo>
                    <a:lnTo>
                      <a:pt x="9" y="10"/>
                    </a:lnTo>
                    <a:lnTo>
                      <a:pt x="5" y="4"/>
                    </a:lnTo>
                    <a:lnTo>
                      <a:pt x="2" y="6"/>
                    </a:lnTo>
                    <a:lnTo>
                      <a:pt x="0" y="8"/>
                    </a:lnTo>
                    <a:lnTo>
                      <a:pt x="2" y="11"/>
                    </a:lnTo>
                    <a:lnTo>
                      <a:pt x="5" y="12"/>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00" name="Freeform 903"/>
              <p:cNvSpPr>
                <a:spLocks/>
              </p:cNvSpPr>
              <p:nvPr/>
            </p:nvSpPr>
            <p:spPr bwMode="auto">
              <a:xfrm>
                <a:off x="2774" y="3870"/>
                <a:ext cx="21" cy="13"/>
              </a:xfrm>
              <a:custGeom>
                <a:avLst/>
                <a:gdLst>
                  <a:gd name="T0" fmla="*/ 0 w 63"/>
                  <a:gd name="T1" fmla="*/ 0 h 39"/>
                  <a:gd name="T2" fmla="*/ 0 w 63"/>
                  <a:gd name="T3" fmla="*/ 0 h 39"/>
                  <a:gd name="T4" fmla="*/ 0 w 63"/>
                  <a:gd name="T5" fmla="*/ 0 h 39"/>
                  <a:gd name="T6" fmla="*/ 0 w 63"/>
                  <a:gd name="T7" fmla="*/ 0 h 39"/>
                  <a:gd name="T8" fmla="*/ 0 w 63"/>
                  <a:gd name="T9" fmla="*/ 0 h 39"/>
                  <a:gd name="T10" fmla="*/ 0 w 63"/>
                  <a:gd name="T11" fmla="*/ 0 h 39"/>
                  <a:gd name="T12" fmla="*/ 0 w 63"/>
                  <a:gd name="T13" fmla="*/ 0 h 39"/>
                  <a:gd name="T14" fmla="*/ 0 w 63"/>
                  <a:gd name="T15" fmla="*/ 0 h 39"/>
                  <a:gd name="T16" fmla="*/ 0 w 63"/>
                  <a:gd name="T17" fmla="*/ 0 h 39"/>
                  <a:gd name="T18" fmla="*/ 0 w 63"/>
                  <a:gd name="T19" fmla="*/ 0 h 39"/>
                  <a:gd name="T20" fmla="*/ 0 w 63"/>
                  <a:gd name="T21" fmla="*/ 0 h 39"/>
                  <a:gd name="T22" fmla="*/ 0 w 63"/>
                  <a:gd name="T23" fmla="*/ 0 h 39"/>
                  <a:gd name="T24" fmla="*/ 0 w 63"/>
                  <a:gd name="T25" fmla="*/ 0 h 39"/>
                  <a:gd name="T26" fmla="*/ 0 w 63"/>
                  <a:gd name="T27" fmla="*/ 0 h 39"/>
                  <a:gd name="T28" fmla="*/ 0 w 63"/>
                  <a:gd name="T29" fmla="*/ 0 h 39"/>
                  <a:gd name="T30" fmla="*/ 0 w 63"/>
                  <a:gd name="T31" fmla="*/ 0 h 39"/>
                  <a:gd name="T32" fmla="*/ 0 w 63"/>
                  <a:gd name="T33" fmla="*/ 0 h 39"/>
                  <a:gd name="T34" fmla="*/ 0 w 63"/>
                  <a:gd name="T35" fmla="*/ 0 h 39"/>
                  <a:gd name="T36" fmla="*/ 0 w 63"/>
                  <a:gd name="T37" fmla="*/ 0 h 39"/>
                  <a:gd name="T38" fmla="*/ 0 w 63"/>
                  <a:gd name="T39" fmla="*/ 0 h 39"/>
                  <a:gd name="T40" fmla="*/ 0 w 63"/>
                  <a:gd name="T41" fmla="*/ 0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 h="39">
                    <a:moveTo>
                      <a:pt x="63" y="1"/>
                    </a:moveTo>
                    <a:lnTo>
                      <a:pt x="63" y="0"/>
                    </a:lnTo>
                    <a:lnTo>
                      <a:pt x="55" y="1"/>
                    </a:lnTo>
                    <a:lnTo>
                      <a:pt x="47" y="4"/>
                    </a:lnTo>
                    <a:lnTo>
                      <a:pt x="38" y="6"/>
                    </a:lnTo>
                    <a:lnTo>
                      <a:pt x="28" y="10"/>
                    </a:lnTo>
                    <a:lnTo>
                      <a:pt x="21" y="16"/>
                    </a:lnTo>
                    <a:lnTo>
                      <a:pt x="13" y="21"/>
                    </a:lnTo>
                    <a:lnTo>
                      <a:pt x="6" y="28"/>
                    </a:lnTo>
                    <a:lnTo>
                      <a:pt x="0" y="36"/>
                    </a:lnTo>
                    <a:lnTo>
                      <a:pt x="9" y="39"/>
                    </a:lnTo>
                    <a:lnTo>
                      <a:pt x="12" y="33"/>
                    </a:lnTo>
                    <a:lnTo>
                      <a:pt x="19" y="29"/>
                    </a:lnTo>
                    <a:lnTo>
                      <a:pt x="26" y="24"/>
                    </a:lnTo>
                    <a:lnTo>
                      <a:pt x="34" y="19"/>
                    </a:lnTo>
                    <a:lnTo>
                      <a:pt x="41" y="15"/>
                    </a:lnTo>
                    <a:lnTo>
                      <a:pt x="50" y="12"/>
                    </a:lnTo>
                    <a:lnTo>
                      <a:pt x="55" y="9"/>
                    </a:lnTo>
                    <a:lnTo>
                      <a:pt x="63" y="10"/>
                    </a:lnTo>
                    <a:lnTo>
                      <a:pt x="63" y="9"/>
                    </a:lnTo>
                    <a:lnTo>
                      <a:pt x="6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01" name="Freeform 904"/>
              <p:cNvSpPr>
                <a:spLocks/>
              </p:cNvSpPr>
              <p:nvPr/>
            </p:nvSpPr>
            <p:spPr bwMode="auto">
              <a:xfrm>
                <a:off x="2795" y="3870"/>
                <a:ext cx="17" cy="11"/>
              </a:xfrm>
              <a:custGeom>
                <a:avLst/>
                <a:gdLst>
                  <a:gd name="T0" fmla="*/ 0 w 51"/>
                  <a:gd name="T1" fmla="*/ 0 h 33"/>
                  <a:gd name="T2" fmla="*/ 0 w 51"/>
                  <a:gd name="T3" fmla="*/ 0 h 33"/>
                  <a:gd name="T4" fmla="*/ 0 w 51"/>
                  <a:gd name="T5" fmla="*/ 0 h 33"/>
                  <a:gd name="T6" fmla="*/ 0 w 51"/>
                  <a:gd name="T7" fmla="*/ 0 h 33"/>
                  <a:gd name="T8" fmla="*/ 0 w 51"/>
                  <a:gd name="T9" fmla="*/ 0 h 33"/>
                  <a:gd name="T10" fmla="*/ 0 w 51"/>
                  <a:gd name="T11" fmla="*/ 0 h 33"/>
                  <a:gd name="T12" fmla="*/ 0 w 51"/>
                  <a:gd name="T13" fmla="*/ 0 h 33"/>
                  <a:gd name="T14" fmla="*/ 0 w 51"/>
                  <a:gd name="T15" fmla="*/ 0 h 33"/>
                  <a:gd name="T16" fmla="*/ 0 w 51"/>
                  <a:gd name="T17" fmla="*/ 0 h 33"/>
                  <a:gd name="T18" fmla="*/ 0 w 51"/>
                  <a:gd name="T19" fmla="*/ 0 h 33"/>
                  <a:gd name="T20" fmla="*/ 0 w 51"/>
                  <a:gd name="T21" fmla="*/ 0 h 33"/>
                  <a:gd name="T22" fmla="*/ 0 w 51"/>
                  <a:gd name="T23" fmla="*/ 0 h 33"/>
                  <a:gd name="T24" fmla="*/ 0 w 51"/>
                  <a:gd name="T25" fmla="*/ 0 h 33"/>
                  <a:gd name="T26" fmla="*/ 0 w 51"/>
                  <a:gd name="T27" fmla="*/ 0 h 33"/>
                  <a:gd name="T28" fmla="*/ 0 w 51"/>
                  <a:gd name="T29" fmla="*/ 0 h 33"/>
                  <a:gd name="T30" fmla="*/ 0 w 51"/>
                  <a:gd name="T31" fmla="*/ 0 h 33"/>
                  <a:gd name="T32" fmla="*/ 0 w 51"/>
                  <a:gd name="T33" fmla="*/ 0 h 33"/>
                  <a:gd name="T34" fmla="*/ 0 w 51"/>
                  <a:gd name="T35" fmla="*/ 0 h 33"/>
                  <a:gd name="T36" fmla="*/ 0 w 51"/>
                  <a:gd name="T37" fmla="*/ 0 h 33"/>
                  <a:gd name="T38" fmla="*/ 0 w 51"/>
                  <a:gd name="T39" fmla="*/ 0 h 33"/>
                  <a:gd name="T40" fmla="*/ 0 w 51"/>
                  <a:gd name="T41" fmla="*/ 0 h 33"/>
                  <a:gd name="T42" fmla="*/ 0 w 51"/>
                  <a:gd name="T43" fmla="*/ 0 h 33"/>
                  <a:gd name="T44" fmla="*/ 0 w 51"/>
                  <a:gd name="T45" fmla="*/ 0 h 33"/>
                  <a:gd name="T46" fmla="*/ 0 w 51"/>
                  <a:gd name="T47" fmla="*/ 0 h 33"/>
                  <a:gd name="T48" fmla="*/ 0 w 51"/>
                  <a:gd name="T49" fmla="*/ 0 h 33"/>
                  <a:gd name="T50" fmla="*/ 0 w 51"/>
                  <a:gd name="T51" fmla="*/ 0 h 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33">
                    <a:moveTo>
                      <a:pt x="46" y="33"/>
                    </a:moveTo>
                    <a:lnTo>
                      <a:pt x="51" y="29"/>
                    </a:lnTo>
                    <a:lnTo>
                      <a:pt x="49" y="21"/>
                    </a:lnTo>
                    <a:lnTo>
                      <a:pt x="45" y="13"/>
                    </a:lnTo>
                    <a:lnTo>
                      <a:pt x="36" y="8"/>
                    </a:lnTo>
                    <a:lnTo>
                      <a:pt x="29" y="5"/>
                    </a:lnTo>
                    <a:lnTo>
                      <a:pt x="21" y="2"/>
                    </a:lnTo>
                    <a:lnTo>
                      <a:pt x="13" y="1"/>
                    </a:lnTo>
                    <a:lnTo>
                      <a:pt x="5" y="0"/>
                    </a:lnTo>
                    <a:lnTo>
                      <a:pt x="0" y="1"/>
                    </a:lnTo>
                    <a:lnTo>
                      <a:pt x="0" y="9"/>
                    </a:lnTo>
                    <a:lnTo>
                      <a:pt x="5" y="10"/>
                    </a:lnTo>
                    <a:lnTo>
                      <a:pt x="13" y="9"/>
                    </a:lnTo>
                    <a:lnTo>
                      <a:pt x="19" y="10"/>
                    </a:lnTo>
                    <a:lnTo>
                      <a:pt x="26" y="13"/>
                    </a:lnTo>
                    <a:lnTo>
                      <a:pt x="33" y="16"/>
                    </a:lnTo>
                    <a:lnTo>
                      <a:pt x="36" y="19"/>
                    </a:lnTo>
                    <a:lnTo>
                      <a:pt x="40" y="24"/>
                    </a:lnTo>
                    <a:lnTo>
                      <a:pt x="42" y="29"/>
                    </a:lnTo>
                    <a:lnTo>
                      <a:pt x="46" y="25"/>
                    </a:lnTo>
                    <a:lnTo>
                      <a:pt x="42" y="29"/>
                    </a:lnTo>
                    <a:lnTo>
                      <a:pt x="43" y="32"/>
                    </a:lnTo>
                    <a:lnTo>
                      <a:pt x="46" y="33"/>
                    </a:lnTo>
                    <a:lnTo>
                      <a:pt x="49" y="32"/>
                    </a:lnTo>
                    <a:lnTo>
                      <a:pt x="51" y="29"/>
                    </a:lnTo>
                    <a:lnTo>
                      <a:pt x="46"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02" name="Freeform 905"/>
              <p:cNvSpPr>
                <a:spLocks/>
              </p:cNvSpPr>
              <p:nvPr/>
            </p:nvSpPr>
            <p:spPr bwMode="auto">
              <a:xfrm>
                <a:off x="2799" y="3876"/>
                <a:ext cx="12" cy="5"/>
              </a:xfrm>
              <a:custGeom>
                <a:avLst/>
                <a:gdLst>
                  <a:gd name="T0" fmla="*/ 0 w 36"/>
                  <a:gd name="T1" fmla="*/ 0 h 13"/>
                  <a:gd name="T2" fmla="*/ 0 w 36"/>
                  <a:gd name="T3" fmla="*/ 0 h 13"/>
                  <a:gd name="T4" fmla="*/ 0 w 36"/>
                  <a:gd name="T5" fmla="*/ 0 h 13"/>
                  <a:gd name="T6" fmla="*/ 0 w 36"/>
                  <a:gd name="T7" fmla="*/ 0 h 13"/>
                  <a:gd name="T8" fmla="*/ 0 w 36"/>
                  <a:gd name="T9" fmla="*/ 0 h 13"/>
                  <a:gd name="T10" fmla="*/ 0 w 36"/>
                  <a:gd name="T11" fmla="*/ 0 h 13"/>
                  <a:gd name="T12" fmla="*/ 0 w 36"/>
                  <a:gd name="T13" fmla="*/ 0 h 13"/>
                  <a:gd name="T14" fmla="*/ 0 w 36"/>
                  <a:gd name="T15" fmla="*/ 0 h 13"/>
                  <a:gd name="T16" fmla="*/ 0 w 36"/>
                  <a:gd name="T17" fmla="*/ 0 h 13"/>
                  <a:gd name="T18" fmla="*/ 0 w 36"/>
                  <a:gd name="T19" fmla="*/ 0 h 13"/>
                  <a:gd name="T20" fmla="*/ 0 w 36"/>
                  <a:gd name="T21" fmla="*/ 0 h 13"/>
                  <a:gd name="T22" fmla="*/ 0 w 36"/>
                  <a:gd name="T23" fmla="*/ 0 h 13"/>
                  <a:gd name="T24" fmla="*/ 0 w 36"/>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3">
                    <a:moveTo>
                      <a:pt x="0" y="8"/>
                    </a:moveTo>
                    <a:lnTo>
                      <a:pt x="0" y="8"/>
                    </a:lnTo>
                    <a:lnTo>
                      <a:pt x="7" y="8"/>
                    </a:lnTo>
                    <a:lnTo>
                      <a:pt x="19" y="9"/>
                    </a:lnTo>
                    <a:lnTo>
                      <a:pt x="29" y="12"/>
                    </a:lnTo>
                    <a:lnTo>
                      <a:pt x="36" y="13"/>
                    </a:lnTo>
                    <a:lnTo>
                      <a:pt x="36" y="5"/>
                    </a:lnTo>
                    <a:lnTo>
                      <a:pt x="29" y="4"/>
                    </a:lnTo>
                    <a:lnTo>
                      <a:pt x="19" y="1"/>
                    </a:lnTo>
                    <a:lnTo>
                      <a:pt x="7" y="0"/>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03" name="Freeform 906"/>
              <p:cNvSpPr>
                <a:spLocks/>
              </p:cNvSpPr>
              <p:nvPr/>
            </p:nvSpPr>
            <p:spPr bwMode="auto">
              <a:xfrm>
                <a:off x="2787" y="3876"/>
                <a:ext cx="12" cy="6"/>
              </a:xfrm>
              <a:custGeom>
                <a:avLst/>
                <a:gdLst>
                  <a:gd name="T0" fmla="*/ 0 w 34"/>
                  <a:gd name="T1" fmla="*/ 0 h 17"/>
                  <a:gd name="T2" fmla="*/ 0 w 34"/>
                  <a:gd name="T3" fmla="*/ 0 h 17"/>
                  <a:gd name="T4" fmla="*/ 0 w 34"/>
                  <a:gd name="T5" fmla="*/ 0 h 17"/>
                  <a:gd name="T6" fmla="*/ 0 w 34"/>
                  <a:gd name="T7" fmla="*/ 0 h 17"/>
                  <a:gd name="T8" fmla="*/ 0 w 34"/>
                  <a:gd name="T9" fmla="*/ 0 h 17"/>
                  <a:gd name="T10" fmla="*/ 0 w 34"/>
                  <a:gd name="T11" fmla="*/ 0 h 17"/>
                  <a:gd name="T12" fmla="*/ 0 w 34"/>
                  <a:gd name="T13" fmla="*/ 0 h 17"/>
                  <a:gd name="T14" fmla="*/ 0 w 34"/>
                  <a:gd name="T15" fmla="*/ 0 h 17"/>
                  <a:gd name="T16" fmla="*/ 0 w 34"/>
                  <a:gd name="T17" fmla="*/ 0 h 17"/>
                  <a:gd name="T18" fmla="*/ 0 w 34"/>
                  <a:gd name="T19" fmla="*/ 0 h 17"/>
                  <a:gd name="T20" fmla="*/ 0 w 34"/>
                  <a:gd name="T21" fmla="*/ 0 h 17"/>
                  <a:gd name="T22" fmla="*/ 0 w 34"/>
                  <a:gd name="T23" fmla="*/ 0 h 17"/>
                  <a:gd name="T24" fmla="*/ 0 w 34"/>
                  <a:gd name="T25" fmla="*/ 0 h 17"/>
                  <a:gd name="T26" fmla="*/ 0 w 34"/>
                  <a:gd name="T27" fmla="*/ 0 h 17"/>
                  <a:gd name="T28" fmla="*/ 0 w 34"/>
                  <a:gd name="T29" fmla="*/ 0 h 17"/>
                  <a:gd name="T30" fmla="*/ 0 w 34"/>
                  <a:gd name="T31" fmla="*/ 0 h 17"/>
                  <a:gd name="T32" fmla="*/ 0 w 34"/>
                  <a:gd name="T33" fmla="*/ 0 h 17"/>
                  <a:gd name="T34" fmla="*/ 0 w 34"/>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 h="17">
                    <a:moveTo>
                      <a:pt x="5" y="17"/>
                    </a:moveTo>
                    <a:lnTo>
                      <a:pt x="9" y="13"/>
                    </a:lnTo>
                    <a:lnTo>
                      <a:pt x="11" y="13"/>
                    </a:lnTo>
                    <a:lnTo>
                      <a:pt x="18" y="11"/>
                    </a:lnTo>
                    <a:lnTo>
                      <a:pt x="27" y="9"/>
                    </a:lnTo>
                    <a:lnTo>
                      <a:pt x="34" y="8"/>
                    </a:lnTo>
                    <a:lnTo>
                      <a:pt x="34" y="0"/>
                    </a:lnTo>
                    <a:lnTo>
                      <a:pt x="27" y="1"/>
                    </a:lnTo>
                    <a:lnTo>
                      <a:pt x="18" y="3"/>
                    </a:lnTo>
                    <a:lnTo>
                      <a:pt x="8" y="5"/>
                    </a:lnTo>
                    <a:lnTo>
                      <a:pt x="0" y="13"/>
                    </a:lnTo>
                    <a:lnTo>
                      <a:pt x="5" y="9"/>
                    </a:lnTo>
                    <a:lnTo>
                      <a:pt x="0" y="13"/>
                    </a:lnTo>
                    <a:lnTo>
                      <a:pt x="2" y="16"/>
                    </a:lnTo>
                    <a:lnTo>
                      <a:pt x="5" y="17"/>
                    </a:lnTo>
                    <a:lnTo>
                      <a:pt x="8" y="16"/>
                    </a:lnTo>
                    <a:lnTo>
                      <a:pt x="9" y="13"/>
                    </a:lnTo>
                    <a:lnTo>
                      <a:pt x="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04" name="Freeform 907"/>
              <p:cNvSpPr>
                <a:spLocks/>
              </p:cNvSpPr>
              <p:nvPr/>
            </p:nvSpPr>
            <p:spPr bwMode="auto">
              <a:xfrm>
                <a:off x="2727" y="4114"/>
                <a:ext cx="54" cy="57"/>
              </a:xfrm>
              <a:custGeom>
                <a:avLst/>
                <a:gdLst>
                  <a:gd name="T0" fmla="*/ 0 w 163"/>
                  <a:gd name="T1" fmla="*/ 0 h 170"/>
                  <a:gd name="T2" fmla="*/ 0 w 163"/>
                  <a:gd name="T3" fmla="*/ 0 h 170"/>
                  <a:gd name="T4" fmla="*/ 0 w 163"/>
                  <a:gd name="T5" fmla="*/ 0 h 170"/>
                  <a:gd name="T6" fmla="*/ 0 w 163"/>
                  <a:gd name="T7" fmla="*/ 0 h 170"/>
                  <a:gd name="T8" fmla="*/ 0 w 163"/>
                  <a:gd name="T9" fmla="*/ 0 h 170"/>
                  <a:gd name="T10" fmla="*/ 0 w 163"/>
                  <a:gd name="T11" fmla="*/ 0 h 170"/>
                  <a:gd name="T12" fmla="*/ 0 w 163"/>
                  <a:gd name="T13" fmla="*/ 0 h 170"/>
                  <a:gd name="T14" fmla="*/ 0 w 163"/>
                  <a:gd name="T15" fmla="*/ 0 h 170"/>
                  <a:gd name="T16" fmla="*/ 0 w 163"/>
                  <a:gd name="T17" fmla="*/ 0 h 170"/>
                  <a:gd name="T18" fmla="*/ 0 w 163"/>
                  <a:gd name="T19" fmla="*/ 0 h 170"/>
                  <a:gd name="T20" fmla="*/ 0 w 163"/>
                  <a:gd name="T21" fmla="*/ 0 h 170"/>
                  <a:gd name="T22" fmla="*/ 0 w 163"/>
                  <a:gd name="T23" fmla="*/ 0 h 170"/>
                  <a:gd name="T24" fmla="*/ 0 w 163"/>
                  <a:gd name="T25" fmla="*/ 0 h 170"/>
                  <a:gd name="T26" fmla="*/ 0 w 163"/>
                  <a:gd name="T27" fmla="*/ 0 h 170"/>
                  <a:gd name="T28" fmla="*/ 0 w 163"/>
                  <a:gd name="T29" fmla="*/ 0 h 170"/>
                  <a:gd name="T30" fmla="*/ 0 w 163"/>
                  <a:gd name="T31" fmla="*/ 0 h 170"/>
                  <a:gd name="T32" fmla="*/ 0 w 163"/>
                  <a:gd name="T33" fmla="*/ 0 h 170"/>
                  <a:gd name="T34" fmla="*/ 0 w 163"/>
                  <a:gd name="T35" fmla="*/ 0 h 170"/>
                  <a:gd name="T36" fmla="*/ 0 w 163"/>
                  <a:gd name="T37" fmla="*/ 0 h 170"/>
                  <a:gd name="T38" fmla="*/ 0 w 163"/>
                  <a:gd name="T39" fmla="*/ 0 h 170"/>
                  <a:gd name="T40" fmla="*/ 0 w 163"/>
                  <a:gd name="T41" fmla="*/ 0 h 170"/>
                  <a:gd name="T42" fmla="*/ 0 w 163"/>
                  <a:gd name="T43" fmla="*/ 0 h 170"/>
                  <a:gd name="T44" fmla="*/ 0 w 163"/>
                  <a:gd name="T45" fmla="*/ 0 h 170"/>
                  <a:gd name="T46" fmla="*/ 0 w 163"/>
                  <a:gd name="T47" fmla="*/ 0 h 170"/>
                  <a:gd name="T48" fmla="*/ 0 w 163"/>
                  <a:gd name="T49" fmla="*/ 0 h 170"/>
                  <a:gd name="T50" fmla="*/ 0 w 163"/>
                  <a:gd name="T51" fmla="*/ 0 h 170"/>
                  <a:gd name="T52" fmla="*/ 0 w 163"/>
                  <a:gd name="T53" fmla="*/ 0 h 170"/>
                  <a:gd name="T54" fmla="*/ 0 w 163"/>
                  <a:gd name="T55" fmla="*/ 0 h 170"/>
                  <a:gd name="T56" fmla="*/ 0 w 163"/>
                  <a:gd name="T57" fmla="*/ 0 h 170"/>
                  <a:gd name="T58" fmla="*/ 0 w 163"/>
                  <a:gd name="T59" fmla="*/ 0 h 170"/>
                  <a:gd name="T60" fmla="*/ 0 w 163"/>
                  <a:gd name="T61" fmla="*/ 0 h 170"/>
                  <a:gd name="T62" fmla="*/ 0 w 163"/>
                  <a:gd name="T63" fmla="*/ 0 h 170"/>
                  <a:gd name="T64" fmla="*/ 0 w 163"/>
                  <a:gd name="T65" fmla="*/ 0 h 1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3" h="170">
                    <a:moveTo>
                      <a:pt x="0" y="0"/>
                    </a:moveTo>
                    <a:lnTo>
                      <a:pt x="6" y="8"/>
                    </a:lnTo>
                    <a:lnTo>
                      <a:pt x="16" y="19"/>
                    </a:lnTo>
                    <a:lnTo>
                      <a:pt x="29" y="31"/>
                    </a:lnTo>
                    <a:lnTo>
                      <a:pt x="45" y="45"/>
                    </a:lnTo>
                    <a:lnTo>
                      <a:pt x="59" y="58"/>
                    </a:lnTo>
                    <a:lnTo>
                      <a:pt x="72" y="70"/>
                    </a:lnTo>
                    <a:lnTo>
                      <a:pt x="84" y="81"/>
                    </a:lnTo>
                    <a:lnTo>
                      <a:pt x="93" y="88"/>
                    </a:lnTo>
                    <a:lnTo>
                      <a:pt x="100" y="95"/>
                    </a:lnTo>
                    <a:lnTo>
                      <a:pt x="109" y="104"/>
                    </a:lnTo>
                    <a:lnTo>
                      <a:pt x="119" y="116"/>
                    </a:lnTo>
                    <a:lnTo>
                      <a:pt x="131" y="130"/>
                    </a:lnTo>
                    <a:lnTo>
                      <a:pt x="141" y="143"/>
                    </a:lnTo>
                    <a:lnTo>
                      <a:pt x="151" y="154"/>
                    </a:lnTo>
                    <a:lnTo>
                      <a:pt x="158" y="164"/>
                    </a:lnTo>
                    <a:lnTo>
                      <a:pt x="163" y="170"/>
                    </a:lnTo>
                    <a:lnTo>
                      <a:pt x="147" y="158"/>
                    </a:lnTo>
                    <a:lnTo>
                      <a:pt x="128" y="146"/>
                    </a:lnTo>
                    <a:lnTo>
                      <a:pt x="110" y="132"/>
                    </a:lnTo>
                    <a:lnTo>
                      <a:pt x="93" y="119"/>
                    </a:lnTo>
                    <a:lnTo>
                      <a:pt x="77" y="107"/>
                    </a:lnTo>
                    <a:lnTo>
                      <a:pt x="62" y="95"/>
                    </a:lnTo>
                    <a:lnTo>
                      <a:pt x="52" y="85"/>
                    </a:lnTo>
                    <a:lnTo>
                      <a:pt x="45" y="79"/>
                    </a:lnTo>
                    <a:lnTo>
                      <a:pt x="39" y="69"/>
                    </a:lnTo>
                    <a:lnTo>
                      <a:pt x="33" y="60"/>
                    </a:lnTo>
                    <a:lnTo>
                      <a:pt x="26" y="49"/>
                    </a:lnTo>
                    <a:lnTo>
                      <a:pt x="20" y="38"/>
                    </a:lnTo>
                    <a:lnTo>
                      <a:pt x="13" y="27"/>
                    </a:lnTo>
                    <a:lnTo>
                      <a:pt x="7" y="18"/>
                    </a:lnTo>
                    <a:lnTo>
                      <a:pt x="3" y="8"/>
                    </a:lnTo>
                    <a:lnTo>
                      <a:pt x="0" y="0"/>
                    </a:lnTo>
                    <a:close/>
                  </a:path>
                </a:pathLst>
              </a:custGeom>
              <a:solidFill>
                <a:srgbClr val="FCF7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05" name="Freeform 908"/>
              <p:cNvSpPr>
                <a:spLocks/>
              </p:cNvSpPr>
              <p:nvPr/>
            </p:nvSpPr>
            <p:spPr bwMode="auto">
              <a:xfrm>
                <a:off x="2725" y="4113"/>
                <a:ext cx="34" cy="32"/>
              </a:xfrm>
              <a:custGeom>
                <a:avLst/>
                <a:gdLst>
                  <a:gd name="T0" fmla="*/ 0 w 101"/>
                  <a:gd name="T1" fmla="*/ 0 h 94"/>
                  <a:gd name="T2" fmla="*/ 0 w 101"/>
                  <a:gd name="T3" fmla="*/ 0 h 94"/>
                  <a:gd name="T4" fmla="*/ 0 w 101"/>
                  <a:gd name="T5" fmla="*/ 0 h 94"/>
                  <a:gd name="T6" fmla="*/ 0 w 101"/>
                  <a:gd name="T7" fmla="*/ 0 h 94"/>
                  <a:gd name="T8" fmla="*/ 0 w 101"/>
                  <a:gd name="T9" fmla="*/ 0 h 94"/>
                  <a:gd name="T10" fmla="*/ 0 w 101"/>
                  <a:gd name="T11" fmla="*/ 0 h 94"/>
                  <a:gd name="T12" fmla="*/ 0 w 101"/>
                  <a:gd name="T13" fmla="*/ 0 h 94"/>
                  <a:gd name="T14" fmla="*/ 0 w 101"/>
                  <a:gd name="T15" fmla="*/ 0 h 94"/>
                  <a:gd name="T16" fmla="*/ 0 w 101"/>
                  <a:gd name="T17" fmla="*/ 0 h 94"/>
                  <a:gd name="T18" fmla="*/ 0 w 101"/>
                  <a:gd name="T19" fmla="*/ 0 h 94"/>
                  <a:gd name="T20" fmla="*/ 0 w 101"/>
                  <a:gd name="T21" fmla="*/ 0 h 94"/>
                  <a:gd name="T22" fmla="*/ 0 w 101"/>
                  <a:gd name="T23" fmla="*/ 0 h 94"/>
                  <a:gd name="T24" fmla="*/ 0 w 101"/>
                  <a:gd name="T25" fmla="*/ 0 h 94"/>
                  <a:gd name="T26" fmla="*/ 0 w 101"/>
                  <a:gd name="T27" fmla="*/ 0 h 94"/>
                  <a:gd name="T28" fmla="*/ 0 w 101"/>
                  <a:gd name="T29" fmla="*/ 0 h 94"/>
                  <a:gd name="T30" fmla="*/ 0 w 101"/>
                  <a:gd name="T31" fmla="*/ 0 h 94"/>
                  <a:gd name="T32" fmla="*/ 0 w 101"/>
                  <a:gd name="T33" fmla="*/ 0 h 94"/>
                  <a:gd name="T34" fmla="*/ 0 w 101"/>
                  <a:gd name="T35" fmla="*/ 0 h 94"/>
                  <a:gd name="T36" fmla="*/ 0 w 101"/>
                  <a:gd name="T37" fmla="*/ 0 h 94"/>
                  <a:gd name="T38" fmla="*/ 0 w 101"/>
                  <a:gd name="T39" fmla="*/ 0 h 94"/>
                  <a:gd name="T40" fmla="*/ 0 w 101"/>
                  <a:gd name="T41" fmla="*/ 0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1" h="94">
                    <a:moveTo>
                      <a:pt x="101" y="86"/>
                    </a:moveTo>
                    <a:lnTo>
                      <a:pt x="101" y="87"/>
                    </a:lnTo>
                    <a:lnTo>
                      <a:pt x="92" y="81"/>
                    </a:lnTo>
                    <a:lnTo>
                      <a:pt x="80" y="70"/>
                    </a:lnTo>
                    <a:lnTo>
                      <a:pt x="67" y="58"/>
                    </a:lnTo>
                    <a:lnTo>
                      <a:pt x="53" y="44"/>
                    </a:lnTo>
                    <a:lnTo>
                      <a:pt x="37" y="31"/>
                    </a:lnTo>
                    <a:lnTo>
                      <a:pt x="24" y="19"/>
                    </a:lnTo>
                    <a:lnTo>
                      <a:pt x="15" y="8"/>
                    </a:lnTo>
                    <a:lnTo>
                      <a:pt x="9" y="0"/>
                    </a:lnTo>
                    <a:lnTo>
                      <a:pt x="0" y="5"/>
                    </a:lnTo>
                    <a:lnTo>
                      <a:pt x="6" y="13"/>
                    </a:lnTo>
                    <a:lnTo>
                      <a:pt x="18" y="24"/>
                    </a:lnTo>
                    <a:lnTo>
                      <a:pt x="31" y="36"/>
                    </a:lnTo>
                    <a:lnTo>
                      <a:pt x="47" y="50"/>
                    </a:lnTo>
                    <a:lnTo>
                      <a:pt x="61" y="63"/>
                    </a:lnTo>
                    <a:lnTo>
                      <a:pt x="74" y="75"/>
                    </a:lnTo>
                    <a:lnTo>
                      <a:pt x="86" y="86"/>
                    </a:lnTo>
                    <a:lnTo>
                      <a:pt x="95" y="93"/>
                    </a:lnTo>
                    <a:lnTo>
                      <a:pt x="95" y="94"/>
                    </a:lnTo>
                    <a:lnTo>
                      <a:pt x="101"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06" name="Freeform 909"/>
              <p:cNvSpPr>
                <a:spLocks/>
              </p:cNvSpPr>
              <p:nvPr/>
            </p:nvSpPr>
            <p:spPr bwMode="auto">
              <a:xfrm>
                <a:off x="2757" y="4142"/>
                <a:ext cx="26" cy="31"/>
              </a:xfrm>
              <a:custGeom>
                <a:avLst/>
                <a:gdLst>
                  <a:gd name="T0" fmla="*/ 0 w 77"/>
                  <a:gd name="T1" fmla="*/ 0 h 92"/>
                  <a:gd name="T2" fmla="*/ 0 w 77"/>
                  <a:gd name="T3" fmla="*/ 0 h 92"/>
                  <a:gd name="T4" fmla="*/ 0 w 77"/>
                  <a:gd name="T5" fmla="*/ 0 h 92"/>
                  <a:gd name="T6" fmla="*/ 0 w 77"/>
                  <a:gd name="T7" fmla="*/ 0 h 92"/>
                  <a:gd name="T8" fmla="*/ 0 w 77"/>
                  <a:gd name="T9" fmla="*/ 0 h 92"/>
                  <a:gd name="T10" fmla="*/ 0 w 77"/>
                  <a:gd name="T11" fmla="*/ 0 h 92"/>
                  <a:gd name="T12" fmla="*/ 0 w 77"/>
                  <a:gd name="T13" fmla="*/ 0 h 92"/>
                  <a:gd name="T14" fmla="*/ 0 w 77"/>
                  <a:gd name="T15" fmla="*/ 0 h 92"/>
                  <a:gd name="T16" fmla="*/ 0 w 77"/>
                  <a:gd name="T17" fmla="*/ 0 h 92"/>
                  <a:gd name="T18" fmla="*/ 0 w 77"/>
                  <a:gd name="T19" fmla="*/ 0 h 92"/>
                  <a:gd name="T20" fmla="*/ 0 w 77"/>
                  <a:gd name="T21" fmla="*/ 0 h 92"/>
                  <a:gd name="T22" fmla="*/ 0 w 77"/>
                  <a:gd name="T23" fmla="*/ 0 h 92"/>
                  <a:gd name="T24" fmla="*/ 0 w 77"/>
                  <a:gd name="T25" fmla="*/ 0 h 92"/>
                  <a:gd name="T26" fmla="*/ 0 w 77"/>
                  <a:gd name="T27" fmla="*/ 0 h 92"/>
                  <a:gd name="T28" fmla="*/ 0 w 77"/>
                  <a:gd name="T29" fmla="*/ 0 h 92"/>
                  <a:gd name="T30" fmla="*/ 0 w 77"/>
                  <a:gd name="T31" fmla="*/ 0 h 92"/>
                  <a:gd name="T32" fmla="*/ 0 w 77"/>
                  <a:gd name="T33" fmla="*/ 0 h 92"/>
                  <a:gd name="T34" fmla="*/ 0 w 77"/>
                  <a:gd name="T35" fmla="*/ 0 h 92"/>
                  <a:gd name="T36" fmla="*/ 0 w 77"/>
                  <a:gd name="T37" fmla="*/ 0 h 92"/>
                  <a:gd name="T38" fmla="*/ 0 w 77"/>
                  <a:gd name="T39" fmla="*/ 0 h 92"/>
                  <a:gd name="T40" fmla="*/ 0 w 77"/>
                  <a:gd name="T41" fmla="*/ 0 h 92"/>
                  <a:gd name="T42" fmla="*/ 0 w 77"/>
                  <a:gd name="T43" fmla="*/ 0 h 92"/>
                  <a:gd name="T44" fmla="*/ 0 w 77"/>
                  <a:gd name="T45" fmla="*/ 0 h 92"/>
                  <a:gd name="T46" fmla="*/ 0 w 77"/>
                  <a:gd name="T47" fmla="*/ 0 h 92"/>
                  <a:gd name="T48" fmla="*/ 0 w 77"/>
                  <a:gd name="T49" fmla="*/ 0 h 92"/>
                  <a:gd name="T50" fmla="*/ 0 w 77"/>
                  <a:gd name="T51" fmla="*/ 0 h 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92">
                    <a:moveTo>
                      <a:pt x="70" y="90"/>
                    </a:moveTo>
                    <a:lnTo>
                      <a:pt x="77" y="84"/>
                    </a:lnTo>
                    <a:lnTo>
                      <a:pt x="73" y="77"/>
                    </a:lnTo>
                    <a:lnTo>
                      <a:pt x="65" y="67"/>
                    </a:lnTo>
                    <a:lnTo>
                      <a:pt x="55" y="57"/>
                    </a:lnTo>
                    <a:lnTo>
                      <a:pt x="45" y="43"/>
                    </a:lnTo>
                    <a:lnTo>
                      <a:pt x="33" y="30"/>
                    </a:lnTo>
                    <a:lnTo>
                      <a:pt x="23" y="17"/>
                    </a:lnTo>
                    <a:lnTo>
                      <a:pt x="13" y="8"/>
                    </a:lnTo>
                    <a:lnTo>
                      <a:pt x="6" y="0"/>
                    </a:lnTo>
                    <a:lnTo>
                      <a:pt x="0" y="8"/>
                    </a:lnTo>
                    <a:lnTo>
                      <a:pt x="7" y="13"/>
                    </a:lnTo>
                    <a:lnTo>
                      <a:pt x="14" y="23"/>
                    </a:lnTo>
                    <a:lnTo>
                      <a:pt x="25" y="35"/>
                    </a:lnTo>
                    <a:lnTo>
                      <a:pt x="36" y="48"/>
                    </a:lnTo>
                    <a:lnTo>
                      <a:pt x="46" y="62"/>
                    </a:lnTo>
                    <a:lnTo>
                      <a:pt x="57" y="73"/>
                    </a:lnTo>
                    <a:lnTo>
                      <a:pt x="64" y="82"/>
                    </a:lnTo>
                    <a:lnTo>
                      <a:pt x="68" y="89"/>
                    </a:lnTo>
                    <a:lnTo>
                      <a:pt x="75" y="82"/>
                    </a:lnTo>
                    <a:lnTo>
                      <a:pt x="68" y="89"/>
                    </a:lnTo>
                    <a:lnTo>
                      <a:pt x="71" y="92"/>
                    </a:lnTo>
                    <a:lnTo>
                      <a:pt x="75" y="90"/>
                    </a:lnTo>
                    <a:lnTo>
                      <a:pt x="77" y="88"/>
                    </a:lnTo>
                    <a:lnTo>
                      <a:pt x="77" y="84"/>
                    </a:lnTo>
                    <a:lnTo>
                      <a:pt x="7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07" name="Freeform 910"/>
              <p:cNvSpPr>
                <a:spLocks/>
              </p:cNvSpPr>
              <p:nvPr/>
            </p:nvSpPr>
            <p:spPr bwMode="auto">
              <a:xfrm>
                <a:off x="2740" y="4138"/>
                <a:ext cx="42" cy="34"/>
              </a:xfrm>
              <a:custGeom>
                <a:avLst/>
                <a:gdLst>
                  <a:gd name="T0" fmla="*/ 0 w 125"/>
                  <a:gd name="T1" fmla="*/ 0 h 101"/>
                  <a:gd name="T2" fmla="*/ 0 w 125"/>
                  <a:gd name="T3" fmla="*/ 0 h 101"/>
                  <a:gd name="T4" fmla="*/ 0 w 125"/>
                  <a:gd name="T5" fmla="*/ 0 h 101"/>
                  <a:gd name="T6" fmla="*/ 0 w 125"/>
                  <a:gd name="T7" fmla="*/ 0 h 101"/>
                  <a:gd name="T8" fmla="*/ 0 w 125"/>
                  <a:gd name="T9" fmla="*/ 0 h 101"/>
                  <a:gd name="T10" fmla="*/ 0 w 125"/>
                  <a:gd name="T11" fmla="*/ 0 h 101"/>
                  <a:gd name="T12" fmla="*/ 0 w 125"/>
                  <a:gd name="T13" fmla="*/ 0 h 101"/>
                  <a:gd name="T14" fmla="*/ 0 w 125"/>
                  <a:gd name="T15" fmla="*/ 0 h 101"/>
                  <a:gd name="T16" fmla="*/ 0 w 125"/>
                  <a:gd name="T17" fmla="*/ 0 h 101"/>
                  <a:gd name="T18" fmla="*/ 0 w 125"/>
                  <a:gd name="T19" fmla="*/ 0 h 101"/>
                  <a:gd name="T20" fmla="*/ 0 w 125"/>
                  <a:gd name="T21" fmla="*/ 0 h 101"/>
                  <a:gd name="T22" fmla="*/ 0 w 125"/>
                  <a:gd name="T23" fmla="*/ 0 h 101"/>
                  <a:gd name="T24" fmla="*/ 0 w 125"/>
                  <a:gd name="T25" fmla="*/ 0 h 101"/>
                  <a:gd name="T26" fmla="*/ 0 w 125"/>
                  <a:gd name="T27" fmla="*/ 0 h 101"/>
                  <a:gd name="T28" fmla="*/ 0 w 125"/>
                  <a:gd name="T29" fmla="*/ 0 h 101"/>
                  <a:gd name="T30" fmla="*/ 0 w 125"/>
                  <a:gd name="T31" fmla="*/ 0 h 101"/>
                  <a:gd name="T32" fmla="*/ 0 w 125"/>
                  <a:gd name="T33" fmla="*/ 0 h 101"/>
                  <a:gd name="T34" fmla="*/ 0 w 125"/>
                  <a:gd name="T35" fmla="*/ 0 h 101"/>
                  <a:gd name="T36" fmla="*/ 0 w 125"/>
                  <a:gd name="T37" fmla="*/ 0 h 101"/>
                  <a:gd name="T38" fmla="*/ 0 w 125"/>
                  <a:gd name="T39" fmla="*/ 0 h 101"/>
                  <a:gd name="T40" fmla="*/ 0 w 125"/>
                  <a:gd name="T41" fmla="*/ 0 h 101"/>
                  <a:gd name="T42" fmla="*/ 0 w 125"/>
                  <a:gd name="T43" fmla="*/ 0 h 101"/>
                  <a:gd name="T44" fmla="*/ 0 w 125"/>
                  <a:gd name="T45" fmla="*/ 0 h 101"/>
                  <a:gd name="T46" fmla="*/ 0 w 125"/>
                  <a:gd name="T47" fmla="*/ 0 h 101"/>
                  <a:gd name="T48" fmla="*/ 0 w 125"/>
                  <a:gd name="T49" fmla="*/ 0 h 101"/>
                  <a:gd name="T50" fmla="*/ 0 w 125"/>
                  <a:gd name="T51" fmla="*/ 0 h 1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5" h="101">
                    <a:moveTo>
                      <a:pt x="0" y="7"/>
                    </a:moveTo>
                    <a:lnTo>
                      <a:pt x="0" y="8"/>
                    </a:lnTo>
                    <a:lnTo>
                      <a:pt x="9" y="15"/>
                    </a:lnTo>
                    <a:lnTo>
                      <a:pt x="19" y="24"/>
                    </a:lnTo>
                    <a:lnTo>
                      <a:pt x="34" y="38"/>
                    </a:lnTo>
                    <a:lnTo>
                      <a:pt x="50" y="50"/>
                    </a:lnTo>
                    <a:lnTo>
                      <a:pt x="67" y="64"/>
                    </a:lnTo>
                    <a:lnTo>
                      <a:pt x="85" y="77"/>
                    </a:lnTo>
                    <a:lnTo>
                      <a:pt x="104" y="89"/>
                    </a:lnTo>
                    <a:lnTo>
                      <a:pt x="120" y="101"/>
                    </a:lnTo>
                    <a:lnTo>
                      <a:pt x="125" y="93"/>
                    </a:lnTo>
                    <a:lnTo>
                      <a:pt x="109" y="81"/>
                    </a:lnTo>
                    <a:lnTo>
                      <a:pt x="91" y="69"/>
                    </a:lnTo>
                    <a:lnTo>
                      <a:pt x="73" y="55"/>
                    </a:lnTo>
                    <a:lnTo>
                      <a:pt x="56" y="42"/>
                    </a:lnTo>
                    <a:lnTo>
                      <a:pt x="40" y="30"/>
                    </a:lnTo>
                    <a:lnTo>
                      <a:pt x="25" y="19"/>
                    </a:lnTo>
                    <a:lnTo>
                      <a:pt x="15" y="10"/>
                    </a:lnTo>
                    <a:lnTo>
                      <a:pt x="9" y="3"/>
                    </a:lnTo>
                    <a:lnTo>
                      <a:pt x="9" y="4"/>
                    </a:lnTo>
                    <a:lnTo>
                      <a:pt x="9" y="3"/>
                    </a:lnTo>
                    <a:lnTo>
                      <a:pt x="6" y="0"/>
                    </a:lnTo>
                    <a:lnTo>
                      <a:pt x="3" y="2"/>
                    </a:lnTo>
                    <a:lnTo>
                      <a:pt x="0" y="4"/>
                    </a:lnTo>
                    <a:lnTo>
                      <a:pt x="0" y="8"/>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08" name="Freeform 911"/>
              <p:cNvSpPr>
                <a:spLocks/>
              </p:cNvSpPr>
              <p:nvPr/>
            </p:nvSpPr>
            <p:spPr bwMode="auto">
              <a:xfrm>
                <a:off x="2725" y="4113"/>
                <a:ext cx="18" cy="28"/>
              </a:xfrm>
              <a:custGeom>
                <a:avLst/>
                <a:gdLst>
                  <a:gd name="T0" fmla="*/ 0 w 54"/>
                  <a:gd name="T1" fmla="*/ 0 h 84"/>
                  <a:gd name="T2" fmla="*/ 0 w 54"/>
                  <a:gd name="T3" fmla="*/ 0 h 84"/>
                  <a:gd name="T4" fmla="*/ 0 w 54"/>
                  <a:gd name="T5" fmla="*/ 0 h 84"/>
                  <a:gd name="T6" fmla="*/ 0 w 54"/>
                  <a:gd name="T7" fmla="*/ 0 h 84"/>
                  <a:gd name="T8" fmla="*/ 0 w 54"/>
                  <a:gd name="T9" fmla="*/ 0 h 84"/>
                  <a:gd name="T10" fmla="*/ 0 w 54"/>
                  <a:gd name="T11" fmla="*/ 0 h 84"/>
                  <a:gd name="T12" fmla="*/ 0 w 54"/>
                  <a:gd name="T13" fmla="*/ 0 h 84"/>
                  <a:gd name="T14" fmla="*/ 0 w 54"/>
                  <a:gd name="T15" fmla="*/ 0 h 84"/>
                  <a:gd name="T16" fmla="*/ 0 w 54"/>
                  <a:gd name="T17" fmla="*/ 0 h 84"/>
                  <a:gd name="T18" fmla="*/ 0 w 54"/>
                  <a:gd name="T19" fmla="*/ 0 h 84"/>
                  <a:gd name="T20" fmla="*/ 0 w 54"/>
                  <a:gd name="T21" fmla="*/ 0 h 84"/>
                  <a:gd name="T22" fmla="*/ 0 w 54"/>
                  <a:gd name="T23" fmla="*/ 0 h 84"/>
                  <a:gd name="T24" fmla="*/ 0 w 54"/>
                  <a:gd name="T25" fmla="*/ 0 h 84"/>
                  <a:gd name="T26" fmla="*/ 0 w 54"/>
                  <a:gd name="T27" fmla="*/ 0 h 84"/>
                  <a:gd name="T28" fmla="*/ 0 w 54"/>
                  <a:gd name="T29" fmla="*/ 0 h 84"/>
                  <a:gd name="T30" fmla="*/ 0 w 54"/>
                  <a:gd name="T31" fmla="*/ 0 h 84"/>
                  <a:gd name="T32" fmla="*/ 0 w 54"/>
                  <a:gd name="T33" fmla="*/ 0 h 84"/>
                  <a:gd name="T34" fmla="*/ 0 w 54"/>
                  <a:gd name="T35" fmla="*/ 0 h 84"/>
                  <a:gd name="T36" fmla="*/ 0 w 54"/>
                  <a:gd name="T37" fmla="*/ 0 h 84"/>
                  <a:gd name="T38" fmla="*/ 0 w 54"/>
                  <a:gd name="T39" fmla="*/ 0 h 84"/>
                  <a:gd name="T40" fmla="*/ 0 w 54"/>
                  <a:gd name="T41" fmla="*/ 0 h 84"/>
                  <a:gd name="T42" fmla="*/ 0 w 54"/>
                  <a:gd name="T43" fmla="*/ 0 h 84"/>
                  <a:gd name="T44" fmla="*/ 0 w 54"/>
                  <a:gd name="T45" fmla="*/ 0 h 84"/>
                  <a:gd name="T46" fmla="*/ 0 w 54"/>
                  <a:gd name="T47" fmla="*/ 0 h 84"/>
                  <a:gd name="T48" fmla="*/ 0 w 54"/>
                  <a:gd name="T49" fmla="*/ 0 h 84"/>
                  <a:gd name="T50" fmla="*/ 0 w 54"/>
                  <a:gd name="T51" fmla="*/ 0 h 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4" h="84">
                    <a:moveTo>
                      <a:pt x="9" y="2"/>
                    </a:moveTo>
                    <a:lnTo>
                      <a:pt x="0" y="4"/>
                    </a:lnTo>
                    <a:lnTo>
                      <a:pt x="3" y="14"/>
                    </a:lnTo>
                    <a:lnTo>
                      <a:pt x="8" y="23"/>
                    </a:lnTo>
                    <a:lnTo>
                      <a:pt x="13" y="34"/>
                    </a:lnTo>
                    <a:lnTo>
                      <a:pt x="21" y="43"/>
                    </a:lnTo>
                    <a:lnTo>
                      <a:pt x="27" y="54"/>
                    </a:lnTo>
                    <a:lnTo>
                      <a:pt x="34" y="66"/>
                    </a:lnTo>
                    <a:lnTo>
                      <a:pt x="40" y="74"/>
                    </a:lnTo>
                    <a:lnTo>
                      <a:pt x="45" y="84"/>
                    </a:lnTo>
                    <a:lnTo>
                      <a:pt x="54" y="81"/>
                    </a:lnTo>
                    <a:lnTo>
                      <a:pt x="48" y="72"/>
                    </a:lnTo>
                    <a:lnTo>
                      <a:pt x="43" y="61"/>
                    </a:lnTo>
                    <a:lnTo>
                      <a:pt x="35" y="52"/>
                    </a:lnTo>
                    <a:lnTo>
                      <a:pt x="29" y="41"/>
                    </a:lnTo>
                    <a:lnTo>
                      <a:pt x="22" y="29"/>
                    </a:lnTo>
                    <a:lnTo>
                      <a:pt x="16" y="21"/>
                    </a:lnTo>
                    <a:lnTo>
                      <a:pt x="12" y="11"/>
                    </a:lnTo>
                    <a:lnTo>
                      <a:pt x="9" y="4"/>
                    </a:lnTo>
                    <a:lnTo>
                      <a:pt x="0" y="7"/>
                    </a:lnTo>
                    <a:lnTo>
                      <a:pt x="9" y="4"/>
                    </a:lnTo>
                    <a:lnTo>
                      <a:pt x="8" y="2"/>
                    </a:lnTo>
                    <a:lnTo>
                      <a:pt x="5" y="0"/>
                    </a:lnTo>
                    <a:lnTo>
                      <a:pt x="2" y="2"/>
                    </a:lnTo>
                    <a:lnTo>
                      <a:pt x="0" y="4"/>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09" name="Freeform 912"/>
              <p:cNvSpPr>
                <a:spLocks/>
              </p:cNvSpPr>
              <p:nvPr/>
            </p:nvSpPr>
            <p:spPr bwMode="auto">
              <a:xfrm>
                <a:off x="2775" y="4173"/>
                <a:ext cx="44" cy="34"/>
              </a:xfrm>
              <a:custGeom>
                <a:avLst/>
                <a:gdLst>
                  <a:gd name="T0" fmla="*/ 0 w 133"/>
                  <a:gd name="T1" fmla="*/ 0 h 100"/>
                  <a:gd name="T2" fmla="*/ 0 w 133"/>
                  <a:gd name="T3" fmla="*/ 0 h 100"/>
                  <a:gd name="T4" fmla="*/ 0 w 133"/>
                  <a:gd name="T5" fmla="*/ 0 h 100"/>
                  <a:gd name="T6" fmla="*/ 0 w 133"/>
                  <a:gd name="T7" fmla="*/ 0 h 100"/>
                  <a:gd name="T8" fmla="*/ 0 w 133"/>
                  <a:gd name="T9" fmla="*/ 0 h 100"/>
                  <a:gd name="T10" fmla="*/ 0 w 133"/>
                  <a:gd name="T11" fmla="*/ 0 h 100"/>
                  <a:gd name="T12" fmla="*/ 0 w 133"/>
                  <a:gd name="T13" fmla="*/ 0 h 100"/>
                  <a:gd name="T14" fmla="*/ 0 w 133"/>
                  <a:gd name="T15" fmla="*/ 0 h 100"/>
                  <a:gd name="T16" fmla="*/ 0 w 133"/>
                  <a:gd name="T17" fmla="*/ 0 h 100"/>
                  <a:gd name="T18" fmla="*/ 0 w 133"/>
                  <a:gd name="T19" fmla="*/ 0 h 100"/>
                  <a:gd name="T20" fmla="*/ 0 w 133"/>
                  <a:gd name="T21" fmla="*/ 0 h 100"/>
                  <a:gd name="T22" fmla="*/ 0 w 133"/>
                  <a:gd name="T23" fmla="*/ 0 h 100"/>
                  <a:gd name="T24" fmla="*/ 0 w 133"/>
                  <a:gd name="T25" fmla="*/ 0 h 100"/>
                  <a:gd name="T26" fmla="*/ 0 w 133"/>
                  <a:gd name="T27" fmla="*/ 0 h 100"/>
                  <a:gd name="T28" fmla="*/ 0 w 133"/>
                  <a:gd name="T29" fmla="*/ 0 h 100"/>
                  <a:gd name="T30" fmla="*/ 0 w 133"/>
                  <a:gd name="T31" fmla="*/ 0 h 100"/>
                  <a:gd name="T32" fmla="*/ 0 w 133"/>
                  <a:gd name="T33" fmla="*/ 0 h 100"/>
                  <a:gd name="T34" fmla="*/ 0 w 133"/>
                  <a:gd name="T35" fmla="*/ 0 h 100"/>
                  <a:gd name="T36" fmla="*/ 0 w 133"/>
                  <a:gd name="T37" fmla="*/ 0 h 100"/>
                  <a:gd name="T38" fmla="*/ 0 w 133"/>
                  <a:gd name="T39" fmla="*/ 0 h 100"/>
                  <a:gd name="T40" fmla="*/ 0 w 133"/>
                  <a:gd name="T41" fmla="*/ 0 h 100"/>
                  <a:gd name="T42" fmla="*/ 0 w 133"/>
                  <a:gd name="T43" fmla="*/ 0 h 100"/>
                  <a:gd name="T44" fmla="*/ 0 w 133"/>
                  <a:gd name="T45" fmla="*/ 0 h 100"/>
                  <a:gd name="T46" fmla="*/ 0 w 133"/>
                  <a:gd name="T47" fmla="*/ 0 h 100"/>
                  <a:gd name="T48" fmla="*/ 0 w 133"/>
                  <a:gd name="T49" fmla="*/ 0 h 100"/>
                  <a:gd name="T50" fmla="*/ 0 w 133"/>
                  <a:gd name="T51" fmla="*/ 0 h 100"/>
                  <a:gd name="T52" fmla="*/ 0 w 133"/>
                  <a:gd name="T53" fmla="*/ 0 h 100"/>
                  <a:gd name="T54" fmla="*/ 0 w 133"/>
                  <a:gd name="T55" fmla="*/ 0 h 100"/>
                  <a:gd name="T56" fmla="*/ 0 w 133"/>
                  <a:gd name="T57" fmla="*/ 0 h 100"/>
                  <a:gd name="T58" fmla="*/ 0 w 133"/>
                  <a:gd name="T59" fmla="*/ 0 h 100"/>
                  <a:gd name="T60" fmla="*/ 0 w 133"/>
                  <a:gd name="T61" fmla="*/ 0 h 100"/>
                  <a:gd name="T62" fmla="*/ 0 w 133"/>
                  <a:gd name="T63" fmla="*/ 0 h 100"/>
                  <a:gd name="T64" fmla="*/ 0 w 133"/>
                  <a:gd name="T65" fmla="*/ 0 h 100"/>
                  <a:gd name="T66" fmla="*/ 0 w 133"/>
                  <a:gd name="T67" fmla="*/ 0 h 100"/>
                  <a:gd name="T68" fmla="*/ 0 w 133"/>
                  <a:gd name="T69" fmla="*/ 0 h 100"/>
                  <a:gd name="T70" fmla="*/ 0 w 133"/>
                  <a:gd name="T71" fmla="*/ 0 h 100"/>
                  <a:gd name="T72" fmla="*/ 0 w 133"/>
                  <a:gd name="T73" fmla="*/ 0 h 100"/>
                  <a:gd name="T74" fmla="*/ 0 w 133"/>
                  <a:gd name="T75" fmla="*/ 0 h 100"/>
                  <a:gd name="T76" fmla="*/ 0 w 133"/>
                  <a:gd name="T77" fmla="*/ 0 h 100"/>
                  <a:gd name="T78" fmla="*/ 0 w 133"/>
                  <a:gd name="T79" fmla="*/ 0 h 100"/>
                  <a:gd name="T80" fmla="*/ 0 w 133"/>
                  <a:gd name="T81" fmla="*/ 0 h 100"/>
                  <a:gd name="T82" fmla="*/ 0 w 133"/>
                  <a:gd name="T83" fmla="*/ 0 h 100"/>
                  <a:gd name="T84" fmla="*/ 0 w 133"/>
                  <a:gd name="T85" fmla="*/ 0 h 100"/>
                  <a:gd name="T86" fmla="*/ 0 w 133"/>
                  <a:gd name="T87" fmla="*/ 0 h 100"/>
                  <a:gd name="T88" fmla="*/ 0 w 133"/>
                  <a:gd name="T89" fmla="*/ 0 h 1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3" h="100">
                    <a:moveTo>
                      <a:pt x="125" y="60"/>
                    </a:moveTo>
                    <a:lnTo>
                      <a:pt x="126" y="58"/>
                    </a:lnTo>
                    <a:lnTo>
                      <a:pt x="129" y="54"/>
                    </a:lnTo>
                    <a:lnTo>
                      <a:pt x="132" y="49"/>
                    </a:lnTo>
                    <a:lnTo>
                      <a:pt x="133" y="45"/>
                    </a:lnTo>
                    <a:lnTo>
                      <a:pt x="129" y="39"/>
                    </a:lnTo>
                    <a:lnTo>
                      <a:pt x="123" y="34"/>
                    </a:lnTo>
                    <a:lnTo>
                      <a:pt x="116" y="27"/>
                    </a:lnTo>
                    <a:lnTo>
                      <a:pt x="109" y="23"/>
                    </a:lnTo>
                    <a:lnTo>
                      <a:pt x="103" y="21"/>
                    </a:lnTo>
                    <a:lnTo>
                      <a:pt x="93" y="18"/>
                    </a:lnTo>
                    <a:lnTo>
                      <a:pt x="81" y="15"/>
                    </a:lnTo>
                    <a:lnTo>
                      <a:pt x="66" y="11"/>
                    </a:lnTo>
                    <a:lnTo>
                      <a:pt x="52" y="7"/>
                    </a:lnTo>
                    <a:lnTo>
                      <a:pt x="37" y="4"/>
                    </a:lnTo>
                    <a:lnTo>
                      <a:pt x="26" y="2"/>
                    </a:lnTo>
                    <a:lnTo>
                      <a:pt x="17" y="0"/>
                    </a:lnTo>
                    <a:lnTo>
                      <a:pt x="11" y="7"/>
                    </a:lnTo>
                    <a:lnTo>
                      <a:pt x="4" y="18"/>
                    </a:lnTo>
                    <a:lnTo>
                      <a:pt x="0" y="30"/>
                    </a:lnTo>
                    <a:lnTo>
                      <a:pt x="3" y="39"/>
                    </a:lnTo>
                    <a:lnTo>
                      <a:pt x="8" y="37"/>
                    </a:lnTo>
                    <a:lnTo>
                      <a:pt x="14" y="31"/>
                    </a:lnTo>
                    <a:lnTo>
                      <a:pt x="20" y="26"/>
                    </a:lnTo>
                    <a:lnTo>
                      <a:pt x="24" y="22"/>
                    </a:lnTo>
                    <a:lnTo>
                      <a:pt x="29" y="30"/>
                    </a:lnTo>
                    <a:lnTo>
                      <a:pt x="36" y="42"/>
                    </a:lnTo>
                    <a:lnTo>
                      <a:pt x="43" y="54"/>
                    </a:lnTo>
                    <a:lnTo>
                      <a:pt x="52" y="66"/>
                    </a:lnTo>
                    <a:lnTo>
                      <a:pt x="59" y="79"/>
                    </a:lnTo>
                    <a:lnTo>
                      <a:pt x="68" y="89"/>
                    </a:lnTo>
                    <a:lnTo>
                      <a:pt x="74" y="97"/>
                    </a:lnTo>
                    <a:lnTo>
                      <a:pt x="80" y="100"/>
                    </a:lnTo>
                    <a:lnTo>
                      <a:pt x="90" y="100"/>
                    </a:lnTo>
                    <a:lnTo>
                      <a:pt x="100" y="96"/>
                    </a:lnTo>
                    <a:lnTo>
                      <a:pt x="110" y="91"/>
                    </a:lnTo>
                    <a:lnTo>
                      <a:pt x="114" y="85"/>
                    </a:lnTo>
                    <a:lnTo>
                      <a:pt x="112" y="76"/>
                    </a:lnTo>
                    <a:lnTo>
                      <a:pt x="106" y="62"/>
                    </a:lnTo>
                    <a:lnTo>
                      <a:pt x="96" y="49"/>
                    </a:lnTo>
                    <a:lnTo>
                      <a:pt x="88" y="39"/>
                    </a:lnTo>
                    <a:lnTo>
                      <a:pt x="97" y="42"/>
                    </a:lnTo>
                    <a:lnTo>
                      <a:pt x="107" y="48"/>
                    </a:lnTo>
                    <a:lnTo>
                      <a:pt x="117" y="53"/>
                    </a:lnTo>
                    <a:lnTo>
                      <a:pt x="125" y="60"/>
                    </a:lnTo>
                    <a:close/>
                  </a:path>
                </a:pathLst>
              </a:custGeom>
              <a:solidFill>
                <a:srgbClr val="FCF7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10" name="Freeform 913"/>
              <p:cNvSpPr>
                <a:spLocks/>
              </p:cNvSpPr>
              <p:nvPr/>
            </p:nvSpPr>
            <p:spPr bwMode="auto">
              <a:xfrm>
                <a:off x="2815" y="4187"/>
                <a:ext cx="6" cy="7"/>
              </a:xfrm>
              <a:custGeom>
                <a:avLst/>
                <a:gdLst>
                  <a:gd name="T0" fmla="*/ 0 w 18"/>
                  <a:gd name="T1" fmla="*/ 0 h 21"/>
                  <a:gd name="T2" fmla="*/ 0 w 18"/>
                  <a:gd name="T3" fmla="*/ 0 h 21"/>
                  <a:gd name="T4" fmla="*/ 0 w 18"/>
                  <a:gd name="T5" fmla="*/ 0 h 21"/>
                  <a:gd name="T6" fmla="*/ 0 w 18"/>
                  <a:gd name="T7" fmla="*/ 0 h 21"/>
                  <a:gd name="T8" fmla="*/ 0 w 18"/>
                  <a:gd name="T9" fmla="*/ 0 h 21"/>
                  <a:gd name="T10" fmla="*/ 0 w 18"/>
                  <a:gd name="T11" fmla="*/ 0 h 21"/>
                  <a:gd name="T12" fmla="*/ 0 w 18"/>
                  <a:gd name="T13" fmla="*/ 0 h 21"/>
                  <a:gd name="T14" fmla="*/ 0 w 18"/>
                  <a:gd name="T15" fmla="*/ 0 h 21"/>
                  <a:gd name="T16" fmla="*/ 0 w 18"/>
                  <a:gd name="T17" fmla="*/ 0 h 21"/>
                  <a:gd name="T18" fmla="*/ 0 w 18"/>
                  <a:gd name="T19" fmla="*/ 0 h 21"/>
                  <a:gd name="T20" fmla="*/ 0 w 18"/>
                  <a:gd name="T21" fmla="*/ 0 h 21"/>
                  <a:gd name="T22" fmla="*/ 0 w 18"/>
                  <a:gd name="T23" fmla="*/ 0 h 21"/>
                  <a:gd name="T24" fmla="*/ 0 w 18"/>
                  <a:gd name="T25" fmla="*/ 0 h 21"/>
                  <a:gd name="T26" fmla="*/ 0 w 18"/>
                  <a:gd name="T27" fmla="*/ 0 h 21"/>
                  <a:gd name="T28" fmla="*/ 0 w 18"/>
                  <a:gd name="T29" fmla="*/ 0 h 21"/>
                  <a:gd name="T30" fmla="*/ 0 w 18"/>
                  <a:gd name="T31" fmla="*/ 0 h 21"/>
                  <a:gd name="T32" fmla="*/ 0 w 18"/>
                  <a:gd name="T33" fmla="*/ 0 h 21"/>
                  <a:gd name="T34" fmla="*/ 0 w 18"/>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21">
                    <a:moveTo>
                      <a:pt x="9" y="7"/>
                    </a:moveTo>
                    <a:lnTo>
                      <a:pt x="9" y="3"/>
                    </a:lnTo>
                    <a:lnTo>
                      <a:pt x="8" y="7"/>
                    </a:lnTo>
                    <a:lnTo>
                      <a:pt x="5" y="12"/>
                    </a:lnTo>
                    <a:lnTo>
                      <a:pt x="2" y="15"/>
                    </a:lnTo>
                    <a:lnTo>
                      <a:pt x="0" y="16"/>
                    </a:lnTo>
                    <a:lnTo>
                      <a:pt x="9" y="21"/>
                    </a:lnTo>
                    <a:lnTo>
                      <a:pt x="10" y="20"/>
                    </a:lnTo>
                    <a:lnTo>
                      <a:pt x="13" y="15"/>
                    </a:lnTo>
                    <a:lnTo>
                      <a:pt x="16" y="9"/>
                    </a:lnTo>
                    <a:lnTo>
                      <a:pt x="18" y="5"/>
                    </a:lnTo>
                    <a:lnTo>
                      <a:pt x="18" y="1"/>
                    </a:lnTo>
                    <a:lnTo>
                      <a:pt x="18" y="5"/>
                    </a:lnTo>
                    <a:lnTo>
                      <a:pt x="18" y="1"/>
                    </a:lnTo>
                    <a:lnTo>
                      <a:pt x="15" y="0"/>
                    </a:lnTo>
                    <a:lnTo>
                      <a:pt x="12" y="0"/>
                    </a:lnTo>
                    <a:lnTo>
                      <a:pt x="9" y="3"/>
                    </a:lnTo>
                    <a:lnTo>
                      <a:pt x="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11" name="Freeform 914"/>
              <p:cNvSpPr>
                <a:spLocks/>
              </p:cNvSpPr>
              <p:nvPr/>
            </p:nvSpPr>
            <p:spPr bwMode="auto">
              <a:xfrm>
                <a:off x="2810" y="4180"/>
                <a:ext cx="11" cy="9"/>
              </a:xfrm>
              <a:custGeom>
                <a:avLst/>
                <a:gdLst>
                  <a:gd name="T0" fmla="*/ 0 w 34"/>
                  <a:gd name="T1" fmla="*/ 0 h 29"/>
                  <a:gd name="T2" fmla="*/ 0 w 34"/>
                  <a:gd name="T3" fmla="*/ 0 h 29"/>
                  <a:gd name="T4" fmla="*/ 0 w 34"/>
                  <a:gd name="T5" fmla="*/ 0 h 29"/>
                  <a:gd name="T6" fmla="*/ 0 w 34"/>
                  <a:gd name="T7" fmla="*/ 0 h 29"/>
                  <a:gd name="T8" fmla="*/ 0 w 34"/>
                  <a:gd name="T9" fmla="*/ 0 h 29"/>
                  <a:gd name="T10" fmla="*/ 0 w 34"/>
                  <a:gd name="T11" fmla="*/ 0 h 29"/>
                  <a:gd name="T12" fmla="*/ 0 w 34"/>
                  <a:gd name="T13" fmla="*/ 0 h 29"/>
                  <a:gd name="T14" fmla="*/ 0 w 34"/>
                  <a:gd name="T15" fmla="*/ 0 h 29"/>
                  <a:gd name="T16" fmla="*/ 0 w 34"/>
                  <a:gd name="T17" fmla="*/ 0 h 29"/>
                  <a:gd name="T18" fmla="*/ 0 w 34"/>
                  <a:gd name="T19" fmla="*/ 0 h 29"/>
                  <a:gd name="T20" fmla="*/ 0 w 34"/>
                  <a:gd name="T21" fmla="*/ 0 h 29"/>
                  <a:gd name="T22" fmla="*/ 0 w 34"/>
                  <a:gd name="T23" fmla="*/ 0 h 29"/>
                  <a:gd name="T24" fmla="*/ 0 w 34"/>
                  <a:gd name="T25" fmla="*/ 0 h 29"/>
                  <a:gd name="T26" fmla="*/ 0 w 34"/>
                  <a:gd name="T27" fmla="*/ 0 h 29"/>
                  <a:gd name="T28" fmla="*/ 0 w 34"/>
                  <a:gd name="T29" fmla="*/ 0 h 29"/>
                  <a:gd name="T30" fmla="*/ 0 w 34"/>
                  <a:gd name="T31" fmla="*/ 0 h 29"/>
                  <a:gd name="T32" fmla="*/ 0 w 34"/>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29">
                    <a:moveTo>
                      <a:pt x="3" y="8"/>
                    </a:moveTo>
                    <a:lnTo>
                      <a:pt x="3" y="8"/>
                    </a:lnTo>
                    <a:lnTo>
                      <a:pt x="9" y="12"/>
                    </a:lnTo>
                    <a:lnTo>
                      <a:pt x="16" y="18"/>
                    </a:lnTo>
                    <a:lnTo>
                      <a:pt x="21" y="23"/>
                    </a:lnTo>
                    <a:lnTo>
                      <a:pt x="25" y="29"/>
                    </a:lnTo>
                    <a:lnTo>
                      <a:pt x="34" y="23"/>
                    </a:lnTo>
                    <a:lnTo>
                      <a:pt x="29" y="18"/>
                    </a:lnTo>
                    <a:lnTo>
                      <a:pt x="22" y="12"/>
                    </a:lnTo>
                    <a:lnTo>
                      <a:pt x="15" y="4"/>
                    </a:lnTo>
                    <a:lnTo>
                      <a:pt x="6" y="0"/>
                    </a:lnTo>
                    <a:lnTo>
                      <a:pt x="2" y="0"/>
                    </a:lnTo>
                    <a:lnTo>
                      <a:pt x="0" y="3"/>
                    </a:lnTo>
                    <a:lnTo>
                      <a:pt x="0" y="6"/>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12" name="Freeform 915"/>
              <p:cNvSpPr>
                <a:spLocks/>
              </p:cNvSpPr>
              <p:nvPr/>
            </p:nvSpPr>
            <p:spPr bwMode="auto">
              <a:xfrm>
                <a:off x="2779" y="4172"/>
                <a:ext cx="33" cy="10"/>
              </a:xfrm>
              <a:custGeom>
                <a:avLst/>
                <a:gdLst>
                  <a:gd name="T0" fmla="*/ 0 w 97"/>
                  <a:gd name="T1" fmla="*/ 0 h 31"/>
                  <a:gd name="T2" fmla="*/ 0 w 97"/>
                  <a:gd name="T3" fmla="*/ 0 h 31"/>
                  <a:gd name="T4" fmla="*/ 0 w 97"/>
                  <a:gd name="T5" fmla="*/ 0 h 31"/>
                  <a:gd name="T6" fmla="*/ 0 w 97"/>
                  <a:gd name="T7" fmla="*/ 0 h 31"/>
                  <a:gd name="T8" fmla="*/ 0 w 97"/>
                  <a:gd name="T9" fmla="*/ 0 h 31"/>
                  <a:gd name="T10" fmla="*/ 0 w 97"/>
                  <a:gd name="T11" fmla="*/ 0 h 31"/>
                  <a:gd name="T12" fmla="*/ 0 w 97"/>
                  <a:gd name="T13" fmla="*/ 0 h 31"/>
                  <a:gd name="T14" fmla="*/ 0 w 97"/>
                  <a:gd name="T15" fmla="*/ 0 h 31"/>
                  <a:gd name="T16" fmla="*/ 0 w 97"/>
                  <a:gd name="T17" fmla="*/ 0 h 31"/>
                  <a:gd name="T18" fmla="*/ 0 w 97"/>
                  <a:gd name="T19" fmla="*/ 0 h 31"/>
                  <a:gd name="T20" fmla="*/ 0 w 97"/>
                  <a:gd name="T21" fmla="*/ 0 h 31"/>
                  <a:gd name="T22" fmla="*/ 0 w 97"/>
                  <a:gd name="T23" fmla="*/ 0 h 31"/>
                  <a:gd name="T24" fmla="*/ 0 w 97"/>
                  <a:gd name="T25" fmla="*/ 0 h 31"/>
                  <a:gd name="T26" fmla="*/ 0 w 97"/>
                  <a:gd name="T27" fmla="*/ 0 h 31"/>
                  <a:gd name="T28" fmla="*/ 0 w 97"/>
                  <a:gd name="T29" fmla="*/ 0 h 31"/>
                  <a:gd name="T30" fmla="*/ 0 w 97"/>
                  <a:gd name="T31" fmla="*/ 0 h 31"/>
                  <a:gd name="T32" fmla="*/ 0 w 97"/>
                  <a:gd name="T33" fmla="*/ 0 h 31"/>
                  <a:gd name="T34" fmla="*/ 0 w 97"/>
                  <a:gd name="T35" fmla="*/ 0 h 31"/>
                  <a:gd name="T36" fmla="*/ 0 w 97"/>
                  <a:gd name="T37" fmla="*/ 0 h 31"/>
                  <a:gd name="T38" fmla="*/ 0 w 97"/>
                  <a:gd name="T39" fmla="*/ 0 h 31"/>
                  <a:gd name="T40" fmla="*/ 0 w 97"/>
                  <a:gd name="T41" fmla="*/ 0 h 31"/>
                  <a:gd name="T42" fmla="*/ 0 w 97"/>
                  <a:gd name="T43" fmla="*/ 0 h 31"/>
                  <a:gd name="T44" fmla="*/ 0 w 97"/>
                  <a:gd name="T45" fmla="*/ 0 h 31"/>
                  <a:gd name="T46" fmla="*/ 0 w 97"/>
                  <a:gd name="T47" fmla="*/ 0 h 31"/>
                  <a:gd name="T48" fmla="*/ 0 w 97"/>
                  <a:gd name="T49" fmla="*/ 0 h 31"/>
                  <a:gd name="T50" fmla="*/ 0 w 97"/>
                  <a:gd name="T51" fmla="*/ 0 h 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7" h="31">
                    <a:moveTo>
                      <a:pt x="7" y="7"/>
                    </a:moveTo>
                    <a:lnTo>
                      <a:pt x="4" y="8"/>
                    </a:lnTo>
                    <a:lnTo>
                      <a:pt x="13" y="10"/>
                    </a:lnTo>
                    <a:lnTo>
                      <a:pt x="24" y="12"/>
                    </a:lnTo>
                    <a:lnTo>
                      <a:pt x="39" y="15"/>
                    </a:lnTo>
                    <a:lnTo>
                      <a:pt x="52" y="19"/>
                    </a:lnTo>
                    <a:lnTo>
                      <a:pt x="67" y="23"/>
                    </a:lnTo>
                    <a:lnTo>
                      <a:pt x="78" y="26"/>
                    </a:lnTo>
                    <a:lnTo>
                      <a:pt x="88" y="29"/>
                    </a:lnTo>
                    <a:lnTo>
                      <a:pt x="94" y="31"/>
                    </a:lnTo>
                    <a:lnTo>
                      <a:pt x="97" y="23"/>
                    </a:lnTo>
                    <a:lnTo>
                      <a:pt x="91" y="21"/>
                    </a:lnTo>
                    <a:lnTo>
                      <a:pt x="81" y="18"/>
                    </a:lnTo>
                    <a:lnTo>
                      <a:pt x="69" y="15"/>
                    </a:lnTo>
                    <a:lnTo>
                      <a:pt x="55" y="11"/>
                    </a:lnTo>
                    <a:lnTo>
                      <a:pt x="39" y="7"/>
                    </a:lnTo>
                    <a:lnTo>
                      <a:pt x="24" y="4"/>
                    </a:lnTo>
                    <a:lnTo>
                      <a:pt x="13" y="2"/>
                    </a:lnTo>
                    <a:lnTo>
                      <a:pt x="4" y="0"/>
                    </a:lnTo>
                    <a:lnTo>
                      <a:pt x="1" y="2"/>
                    </a:lnTo>
                    <a:lnTo>
                      <a:pt x="4" y="0"/>
                    </a:lnTo>
                    <a:lnTo>
                      <a:pt x="1" y="2"/>
                    </a:lnTo>
                    <a:lnTo>
                      <a:pt x="0" y="4"/>
                    </a:lnTo>
                    <a:lnTo>
                      <a:pt x="1" y="7"/>
                    </a:lnTo>
                    <a:lnTo>
                      <a:pt x="4" y="8"/>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13" name="Freeform 916"/>
              <p:cNvSpPr>
                <a:spLocks/>
              </p:cNvSpPr>
              <p:nvPr/>
            </p:nvSpPr>
            <p:spPr bwMode="auto">
              <a:xfrm>
                <a:off x="2773" y="4173"/>
                <a:ext cx="9" cy="15"/>
              </a:xfrm>
              <a:custGeom>
                <a:avLst/>
                <a:gdLst>
                  <a:gd name="T0" fmla="*/ 0 w 25"/>
                  <a:gd name="T1" fmla="*/ 0 h 46"/>
                  <a:gd name="T2" fmla="*/ 0 w 25"/>
                  <a:gd name="T3" fmla="*/ 0 h 46"/>
                  <a:gd name="T4" fmla="*/ 0 w 25"/>
                  <a:gd name="T5" fmla="*/ 0 h 46"/>
                  <a:gd name="T6" fmla="*/ 0 w 25"/>
                  <a:gd name="T7" fmla="*/ 0 h 46"/>
                  <a:gd name="T8" fmla="*/ 0 w 25"/>
                  <a:gd name="T9" fmla="*/ 0 h 46"/>
                  <a:gd name="T10" fmla="*/ 0 w 25"/>
                  <a:gd name="T11" fmla="*/ 0 h 46"/>
                  <a:gd name="T12" fmla="*/ 0 w 25"/>
                  <a:gd name="T13" fmla="*/ 0 h 46"/>
                  <a:gd name="T14" fmla="*/ 0 w 25"/>
                  <a:gd name="T15" fmla="*/ 0 h 46"/>
                  <a:gd name="T16" fmla="*/ 0 w 25"/>
                  <a:gd name="T17" fmla="*/ 0 h 46"/>
                  <a:gd name="T18" fmla="*/ 0 w 25"/>
                  <a:gd name="T19" fmla="*/ 0 h 46"/>
                  <a:gd name="T20" fmla="*/ 0 w 25"/>
                  <a:gd name="T21" fmla="*/ 0 h 46"/>
                  <a:gd name="T22" fmla="*/ 0 w 25"/>
                  <a:gd name="T23" fmla="*/ 0 h 46"/>
                  <a:gd name="T24" fmla="*/ 0 w 25"/>
                  <a:gd name="T25" fmla="*/ 0 h 46"/>
                  <a:gd name="T26" fmla="*/ 0 w 25"/>
                  <a:gd name="T27" fmla="*/ 0 h 46"/>
                  <a:gd name="T28" fmla="*/ 0 w 25"/>
                  <a:gd name="T29" fmla="*/ 0 h 46"/>
                  <a:gd name="T30" fmla="*/ 0 w 25"/>
                  <a:gd name="T31" fmla="*/ 0 h 46"/>
                  <a:gd name="T32" fmla="*/ 0 w 25"/>
                  <a:gd name="T33" fmla="*/ 0 h 46"/>
                  <a:gd name="T34" fmla="*/ 0 w 25"/>
                  <a:gd name="T35" fmla="*/ 0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46">
                    <a:moveTo>
                      <a:pt x="8" y="37"/>
                    </a:moveTo>
                    <a:lnTo>
                      <a:pt x="10" y="37"/>
                    </a:lnTo>
                    <a:lnTo>
                      <a:pt x="9" y="32"/>
                    </a:lnTo>
                    <a:lnTo>
                      <a:pt x="13" y="21"/>
                    </a:lnTo>
                    <a:lnTo>
                      <a:pt x="21" y="12"/>
                    </a:lnTo>
                    <a:lnTo>
                      <a:pt x="25" y="5"/>
                    </a:lnTo>
                    <a:lnTo>
                      <a:pt x="19" y="0"/>
                    </a:lnTo>
                    <a:lnTo>
                      <a:pt x="12" y="6"/>
                    </a:lnTo>
                    <a:lnTo>
                      <a:pt x="5" y="19"/>
                    </a:lnTo>
                    <a:lnTo>
                      <a:pt x="0" y="32"/>
                    </a:lnTo>
                    <a:lnTo>
                      <a:pt x="5" y="46"/>
                    </a:lnTo>
                    <a:lnTo>
                      <a:pt x="8" y="46"/>
                    </a:lnTo>
                    <a:lnTo>
                      <a:pt x="5" y="46"/>
                    </a:lnTo>
                    <a:lnTo>
                      <a:pt x="9" y="46"/>
                    </a:lnTo>
                    <a:lnTo>
                      <a:pt x="12" y="43"/>
                    </a:lnTo>
                    <a:lnTo>
                      <a:pt x="13" y="40"/>
                    </a:lnTo>
                    <a:lnTo>
                      <a:pt x="10" y="37"/>
                    </a:lnTo>
                    <a:lnTo>
                      <a:pt x="8"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14" name="Freeform 917"/>
              <p:cNvSpPr>
                <a:spLocks/>
              </p:cNvSpPr>
              <p:nvPr/>
            </p:nvSpPr>
            <p:spPr bwMode="auto">
              <a:xfrm>
                <a:off x="2776" y="4179"/>
                <a:ext cx="9" cy="9"/>
              </a:xfrm>
              <a:custGeom>
                <a:avLst/>
                <a:gdLst>
                  <a:gd name="T0" fmla="*/ 0 w 27"/>
                  <a:gd name="T1" fmla="*/ 0 h 26"/>
                  <a:gd name="T2" fmla="*/ 0 w 27"/>
                  <a:gd name="T3" fmla="*/ 0 h 26"/>
                  <a:gd name="T4" fmla="*/ 0 w 27"/>
                  <a:gd name="T5" fmla="*/ 0 h 26"/>
                  <a:gd name="T6" fmla="*/ 0 w 27"/>
                  <a:gd name="T7" fmla="*/ 0 h 26"/>
                  <a:gd name="T8" fmla="*/ 0 w 27"/>
                  <a:gd name="T9" fmla="*/ 0 h 26"/>
                  <a:gd name="T10" fmla="*/ 0 w 27"/>
                  <a:gd name="T11" fmla="*/ 0 h 26"/>
                  <a:gd name="T12" fmla="*/ 0 w 27"/>
                  <a:gd name="T13" fmla="*/ 0 h 26"/>
                  <a:gd name="T14" fmla="*/ 0 w 27"/>
                  <a:gd name="T15" fmla="*/ 0 h 26"/>
                  <a:gd name="T16" fmla="*/ 0 w 27"/>
                  <a:gd name="T17" fmla="*/ 0 h 26"/>
                  <a:gd name="T18" fmla="*/ 0 w 27"/>
                  <a:gd name="T19" fmla="*/ 0 h 26"/>
                  <a:gd name="T20" fmla="*/ 0 w 27"/>
                  <a:gd name="T21" fmla="*/ 0 h 26"/>
                  <a:gd name="T22" fmla="*/ 0 w 27"/>
                  <a:gd name="T23" fmla="*/ 0 h 26"/>
                  <a:gd name="T24" fmla="*/ 0 w 27"/>
                  <a:gd name="T25" fmla="*/ 0 h 26"/>
                  <a:gd name="T26" fmla="*/ 0 w 27"/>
                  <a:gd name="T27" fmla="*/ 0 h 26"/>
                  <a:gd name="T28" fmla="*/ 0 w 27"/>
                  <a:gd name="T29" fmla="*/ 0 h 26"/>
                  <a:gd name="T30" fmla="*/ 0 w 27"/>
                  <a:gd name="T31" fmla="*/ 0 h 26"/>
                  <a:gd name="T32" fmla="*/ 0 w 27"/>
                  <a:gd name="T33" fmla="*/ 0 h 26"/>
                  <a:gd name="T34" fmla="*/ 0 w 27"/>
                  <a:gd name="T35" fmla="*/ 0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 h="26">
                    <a:moveTo>
                      <a:pt x="26" y="3"/>
                    </a:moveTo>
                    <a:lnTo>
                      <a:pt x="18" y="0"/>
                    </a:lnTo>
                    <a:lnTo>
                      <a:pt x="14" y="5"/>
                    </a:lnTo>
                    <a:lnTo>
                      <a:pt x="8" y="11"/>
                    </a:lnTo>
                    <a:lnTo>
                      <a:pt x="2" y="15"/>
                    </a:lnTo>
                    <a:lnTo>
                      <a:pt x="0" y="17"/>
                    </a:lnTo>
                    <a:lnTo>
                      <a:pt x="0" y="26"/>
                    </a:lnTo>
                    <a:lnTo>
                      <a:pt x="8" y="23"/>
                    </a:lnTo>
                    <a:lnTo>
                      <a:pt x="14" y="16"/>
                    </a:lnTo>
                    <a:lnTo>
                      <a:pt x="20" y="11"/>
                    </a:lnTo>
                    <a:lnTo>
                      <a:pt x="24" y="8"/>
                    </a:lnTo>
                    <a:lnTo>
                      <a:pt x="17" y="5"/>
                    </a:lnTo>
                    <a:lnTo>
                      <a:pt x="24" y="8"/>
                    </a:lnTo>
                    <a:lnTo>
                      <a:pt x="27" y="5"/>
                    </a:lnTo>
                    <a:lnTo>
                      <a:pt x="26" y="1"/>
                    </a:lnTo>
                    <a:lnTo>
                      <a:pt x="23" y="0"/>
                    </a:lnTo>
                    <a:lnTo>
                      <a:pt x="18" y="0"/>
                    </a:lnTo>
                    <a:lnTo>
                      <a:pt x="2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15" name="Freeform 918"/>
              <p:cNvSpPr>
                <a:spLocks/>
              </p:cNvSpPr>
              <p:nvPr/>
            </p:nvSpPr>
            <p:spPr bwMode="auto">
              <a:xfrm>
                <a:off x="2782" y="4180"/>
                <a:ext cx="20" cy="28"/>
              </a:xfrm>
              <a:custGeom>
                <a:avLst/>
                <a:gdLst>
                  <a:gd name="T0" fmla="*/ 0 w 61"/>
                  <a:gd name="T1" fmla="*/ 0 h 83"/>
                  <a:gd name="T2" fmla="*/ 0 w 61"/>
                  <a:gd name="T3" fmla="*/ 0 h 83"/>
                  <a:gd name="T4" fmla="*/ 0 w 61"/>
                  <a:gd name="T5" fmla="*/ 0 h 83"/>
                  <a:gd name="T6" fmla="*/ 0 w 61"/>
                  <a:gd name="T7" fmla="*/ 0 h 83"/>
                  <a:gd name="T8" fmla="*/ 0 w 61"/>
                  <a:gd name="T9" fmla="*/ 0 h 83"/>
                  <a:gd name="T10" fmla="*/ 0 w 61"/>
                  <a:gd name="T11" fmla="*/ 0 h 83"/>
                  <a:gd name="T12" fmla="*/ 0 w 61"/>
                  <a:gd name="T13" fmla="*/ 0 h 83"/>
                  <a:gd name="T14" fmla="*/ 0 w 61"/>
                  <a:gd name="T15" fmla="*/ 0 h 83"/>
                  <a:gd name="T16" fmla="*/ 0 w 61"/>
                  <a:gd name="T17" fmla="*/ 0 h 83"/>
                  <a:gd name="T18" fmla="*/ 0 w 61"/>
                  <a:gd name="T19" fmla="*/ 0 h 83"/>
                  <a:gd name="T20" fmla="*/ 0 w 61"/>
                  <a:gd name="T21" fmla="*/ 0 h 83"/>
                  <a:gd name="T22" fmla="*/ 0 w 61"/>
                  <a:gd name="T23" fmla="*/ 0 h 83"/>
                  <a:gd name="T24" fmla="*/ 0 w 61"/>
                  <a:gd name="T25" fmla="*/ 0 h 83"/>
                  <a:gd name="T26" fmla="*/ 0 w 61"/>
                  <a:gd name="T27" fmla="*/ 0 h 83"/>
                  <a:gd name="T28" fmla="*/ 0 w 61"/>
                  <a:gd name="T29" fmla="*/ 0 h 83"/>
                  <a:gd name="T30" fmla="*/ 0 w 61"/>
                  <a:gd name="T31" fmla="*/ 0 h 83"/>
                  <a:gd name="T32" fmla="*/ 0 w 61"/>
                  <a:gd name="T33" fmla="*/ 0 h 83"/>
                  <a:gd name="T34" fmla="*/ 0 w 61"/>
                  <a:gd name="T35" fmla="*/ 0 h 83"/>
                  <a:gd name="T36" fmla="*/ 0 w 61"/>
                  <a:gd name="T37" fmla="*/ 0 h 83"/>
                  <a:gd name="T38" fmla="*/ 0 w 61"/>
                  <a:gd name="T39" fmla="*/ 0 h 83"/>
                  <a:gd name="T40" fmla="*/ 0 w 61"/>
                  <a:gd name="T41" fmla="*/ 0 h 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1" h="83">
                    <a:moveTo>
                      <a:pt x="61" y="75"/>
                    </a:moveTo>
                    <a:lnTo>
                      <a:pt x="60" y="75"/>
                    </a:lnTo>
                    <a:lnTo>
                      <a:pt x="57" y="74"/>
                    </a:lnTo>
                    <a:lnTo>
                      <a:pt x="52" y="66"/>
                    </a:lnTo>
                    <a:lnTo>
                      <a:pt x="44" y="55"/>
                    </a:lnTo>
                    <a:lnTo>
                      <a:pt x="36" y="43"/>
                    </a:lnTo>
                    <a:lnTo>
                      <a:pt x="28" y="31"/>
                    </a:lnTo>
                    <a:lnTo>
                      <a:pt x="20" y="20"/>
                    </a:lnTo>
                    <a:lnTo>
                      <a:pt x="13" y="8"/>
                    </a:lnTo>
                    <a:lnTo>
                      <a:pt x="9" y="0"/>
                    </a:lnTo>
                    <a:lnTo>
                      <a:pt x="0" y="2"/>
                    </a:lnTo>
                    <a:lnTo>
                      <a:pt x="4" y="10"/>
                    </a:lnTo>
                    <a:lnTo>
                      <a:pt x="12" y="23"/>
                    </a:lnTo>
                    <a:lnTo>
                      <a:pt x="19" y="36"/>
                    </a:lnTo>
                    <a:lnTo>
                      <a:pt x="28" y="48"/>
                    </a:lnTo>
                    <a:lnTo>
                      <a:pt x="35" y="60"/>
                    </a:lnTo>
                    <a:lnTo>
                      <a:pt x="44" y="71"/>
                    </a:lnTo>
                    <a:lnTo>
                      <a:pt x="51" y="79"/>
                    </a:lnTo>
                    <a:lnTo>
                      <a:pt x="60" y="83"/>
                    </a:lnTo>
                    <a:lnTo>
                      <a:pt x="58" y="83"/>
                    </a:lnTo>
                    <a:lnTo>
                      <a:pt x="61"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16" name="Freeform 919"/>
              <p:cNvSpPr>
                <a:spLocks/>
              </p:cNvSpPr>
              <p:nvPr/>
            </p:nvSpPr>
            <p:spPr bwMode="auto">
              <a:xfrm>
                <a:off x="2801" y="4202"/>
                <a:ext cx="14" cy="6"/>
              </a:xfrm>
              <a:custGeom>
                <a:avLst/>
                <a:gdLst>
                  <a:gd name="T0" fmla="*/ 0 w 41"/>
                  <a:gd name="T1" fmla="*/ 0 h 19"/>
                  <a:gd name="T2" fmla="*/ 0 w 41"/>
                  <a:gd name="T3" fmla="*/ 0 h 19"/>
                  <a:gd name="T4" fmla="*/ 0 w 41"/>
                  <a:gd name="T5" fmla="*/ 0 h 19"/>
                  <a:gd name="T6" fmla="*/ 0 w 41"/>
                  <a:gd name="T7" fmla="*/ 0 h 19"/>
                  <a:gd name="T8" fmla="*/ 0 w 41"/>
                  <a:gd name="T9" fmla="*/ 0 h 19"/>
                  <a:gd name="T10" fmla="*/ 0 w 41"/>
                  <a:gd name="T11" fmla="*/ 0 h 19"/>
                  <a:gd name="T12" fmla="*/ 0 w 41"/>
                  <a:gd name="T13" fmla="*/ 0 h 19"/>
                  <a:gd name="T14" fmla="*/ 0 w 41"/>
                  <a:gd name="T15" fmla="*/ 0 h 19"/>
                  <a:gd name="T16" fmla="*/ 0 w 41"/>
                  <a:gd name="T17" fmla="*/ 0 h 19"/>
                  <a:gd name="T18" fmla="*/ 0 w 41"/>
                  <a:gd name="T19" fmla="*/ 0 h 19"/>
                  <a:gd name="T20" fmla="*/ 0 w 41"/>
                  <a:gd name="T21" fmla="*/ 0 h 19"/>
                  <a:gd name="T22" fmla="*/ 0 w 41"/>
                  <a:gd name="T23" fmla="*/ 0 h 19"/>
                  <a:gd name="T24" fmla="*/ 0 w 41"/>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9">
                    <a:moveTo>
                      <a:pt x="32" y="0"/>
                    </a:moveTo>
                    <a:lnTo>
                      <a:pt x="32" y="0"/>
                    </a:lnTo>
                    <a:lnTo>
                      <a:pt x="29" y="2"/>
                    </a:lnTo>
                    <a:lnTo>
                      <a:pt x="20" y="7"/>
                    </a:lnTo>
                    <a:lnTo>
                      <a:pt x="12" y="11"/>
                    </a:lnTo>
                    <a:lnTo>
                      <a:pt x="3" y="11"/>
                    </a:lnTo>
                    <a:lnTo>
                      <a:pt x="0" y="19"/>
                    </a:lnTo>
                    <a:lnTo>
                      <a:pt x="12" y="19"/>
                    </a:lnTo>
                    <a:lnTo>
                      <a:pt x="23" y="15"/>
                    </a:lnTo>
                    <a:lnTo>
                      <a:pt x="35" y="10"/>
                    </a:lnTo>
                    <a:lnTo>
                      <a:pt x="41" y="0"/>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17" name="Freeform 920"/>
              <p:cNvSpPr>
                <a:spLocks/>
              </p:cNvSpPr>
              <p:nvPr/>
            </p:nvSpPr>
            <p:spPr bwMode="auto">
              <a:xfrm>
                <a:off x="2803" y="4185"/>
                <a:ext cx="12" cy="17"/>
              </a:xfrm>
              <a:custGeom>
                <a:avLst/>
                <a:gdLst>
                  <a:gd name="T0" fmla="*/ 0 w 34"/>
                  <a:gd name="T1" fmla="*/ 0 h 50"/>
                  <a:gd name="T2" fmla="*/ 0 w 34"/>
                  <a:gd name="T3" fmla="*/ 0 h 50"/>
                  <a:gd name="T4" fmla="*/ 0 w 34"/>
                  <a:gd name="T5" fmla="*/ 0 h 50"/>
                  <a:gd name="T6" fmla="*/ 0 w 34"/>
                  <a:gd name="T7" fmla="*/ 0 h 50"/>
                  <a:gd name="T8" fmla="*/ 0 w 34"/>
                  <a:gd name="T9" fmla="*/ 0 h 50"/>
                  <a:gd name="T10" fmla="*/ 0 w 34"/>
                  <a:gd name="T11" fmla="*/ 0 h 50"/>
                  <a:gd name="T12" fmla="*/ 0 w 34"/>
                  <a:gd name="T13" fmla="*/ 0 h 50"/>
                  <a:gd name="T14" fmla="*/ 0 w 34"/>
                  <a:gd name="T15" fmla="*/ 0 h 50"/>
                  <a:gd name="T16" fmla="*/ 0 w 34"/>
                  <a:gd name="T17" fmla="*/ 0 h 50"/>
                  <a:gd name="T18" fmla="*/ 0 w 34"/>
                  <a:gd name="T19" fmla="*/ 0 h 50"/>
                  <a:gd name="T20" fmla="*/ 0 w 34"/>
                  <a:gd name="T21" fmla="*/ 0 h 50"/>
                  <a:gd name="T22" fmla="*/ 0 w 34"/>
                  <a:gd name="T23" fmla="*/ 0 h 50"/>
                  <a:gd name="T24" fmla="*/ 0 w 34"/>
                  <a:gd name="T25" fmla="*/ 0 h 50"/>
                  <a:gd name="T26" fmla="*/ 0 w 34"/>
                  <a:gd name="T27" fmla="*/ 0 h 50"/>
                  <a:gd name="T28" fmla="*/ 0 w 34"/>
                  <a:gd name="T29" fmla="*/ 0 h 50"/>
                  <a:gd name="T30" fmla="*/ 0 w 34"/>
                  <a:gd name="T31" fmla="*/ 0 h 50"/>
                  <a:gd name="T32" fmla="*/ 0 w 34"/>
                  <a:gd name="T33" fmla="*/ 0 h 50"/>
                  <a:gd name="T34" fmla="*/ 0 w 34"/>
                  <a:gd name="T35" fmla="*/ 0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 h="50">
                    <a:moveTo>
                      <a:pt x="5" y="0"/>
                    </a:moveTo>
                    <a:lnTo>
                      <a:pt x="0" y="7"/>
                    </a:lnTo>
                    <a:lnTo>
                      <a:pt x="6" y="17"/>
                    </a:lnTo>
                    <a:lnTo>
                      <a:pt x="16" y="29"/>
                    </a:lnTo>
                    <a:lnTo>
                      <a:pt x="22" y="42"/>
                    </a:lnTo>
                    <a:lnTo>
                      <a:pt x="25" y="50"/>
                    </a:lnTo>
                    <a:lnTo>
                      <a:pt x="34" y="50"/>
                    </a:lnTo>
                    <a:lnTo>
                      <a:pt x="31" y="40"/>
                    </a:lnTo>
                    <a:lnTo>
                      <a:pt x="25" y="26"/>
                    </a:lnTo>
                    <a:lnTo>
                      <a:pt x="15" y="11"/>
                    </a:lnTo>
                    <a:lnTo>
                      <a:pt x="6" y="2"/>
                    </a:lnTo>
                    <a:lnTo>
                      <a:pt x="2" y="9"/>
                    </a:lnTo>
                    <a:lnTo>
                      <a:pt x="6" y="2"/>
                    </a:lnTo>
                    <a:lnTo>
                      <a:pt x="3" y="0"/>
                    </a:lnTo>
                    <a:lnTo>
                      <a:pt x="2" y="2"/>
                    </a:lnTo>
                    <a:lnTo>
                      <a:pt x="0" y="4"/>
                    </a:lnTo>
                    <a:lnTo>
                      <a:pt x="0" y="7"/>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18" name="Freeform 921"/>
              <p:cNvSpPr>
                <a:spLocks/>
              </p:cNvSpPr>
              <p:nvPr/>
            </p:nvSpPr>
            <p:spPr bwMode="auto">
              <a:xfrm>
                <a:off x="2804" y="4185"/>
                <a:ext cx="14" cy="10"/>
              </a:xfrm>
              <a:custGeom>
                <a:avLst/>
                <a:gdLst>
                  <a:gd name="T0" fmla="*/ 0 w 42"/>
                  <a:gd name="T1" fmla="*/ 0 h 30"/>
                  <a:gd name="T2" fmla="*/ 0 w 42"/>
                  <a:gd name="T3" fmla="*/ 0 h 30"/>
                  <a:gd name="T4" fmla="*/ 0 w 42"/>
                  <a:gd name="T5" fmla="*/ 0 h 30"/>
                  <a:gd name="T6" fmla="*/ 0 w 42"/>
                  <a:gd name="T7" fmla="*/ 0 h 30"/>
                  <a:gd name="T8" fmla="*/ 0 w 42"/>
                  <a:gd name="T9" fmla="*/ 0 h 30"/>
                  <a:gd name="T10" fmla="*/ 0 w 42"/>
                  <a:gd name="T11" fmla="*/ 0 h 30"/>
                  <a:gd name="T12" fmla="*/ 0 w 42"/>
                  <a:gd name="T13" fmla="*/ 0 h 30"/>
                  <a:gd name="T14" fmla="*/ 0 w 42"/>
                  <a:gd name="T15" fmla="*/ 0 h 30"/>
                  <a:gd name="T16" fmla="*/ 0 w 42"/>
                  <a:gd name="T17" fmla="*/ 0 h 30"/>
                  <a:gd name="T18" fmla="*/ 0 w 42"/>
                  <a:gd name="T19" fmla="*/ 0 h 30"/>
                  <a:gd name="T20" fmla="*/ 0 w 42"/>
                  <a:gd name="T21" fmla="*/ 0 h 30"/>
                  <a:gd name="T22" fmla="*/ 0 w 42"/>
                  <a:gd name="T23" fmla="*/ 0 h 30"/>
                  <a:gd name="T24" fmla="*/ 0 w 42"/>
                  <a:gd name="T25" fmla="*/ 0 h 30"/>
                  <a:gd name="T26" fmla="*/ 0 w 42"/>
                  <a:gd name="T27" fmla="*/ 0 h 30"/>
                  <a:gd name="T28" fmla="*/ 0 w 42"/>
                  <a:gd name="T29" fmla="*/ 0 h 30"/>
                  <a:gd name="T30" fmla="*/ 0 w 42"/>
                  <a:gd name="T31" fmla="*/ 0 h 30"/>
                  <a:gd name="T32" fmla="*/ 0 w 42"/>
                  <a:gd name="T33" fmla="*/ 0 h 30"/>
                  <a:gd name="T34" fmla="*/ 0 w 42"/>
                  <a:gd name="T35" fmla="*/ 0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 h="30">
                    <a:moveTo>
                      <a:pt x="33" y="22"/>
                    </a:moveTo>
                    <a:lnTo>
                      <a:pt x="42" y="22"/>
                    </a:lnTo>
                    <a:lnTo>
                      <a:pt x="33" y="14"/>
                    </a:lnTo>
                    <a:lnTo>
                      <a:pt x="22" y="9"/>
                    </a:lnTo>
                    <a:lnTo>
                      <a:pt x="11" y="3"/>
                    </a:lnTo>
                    <a:lnTo>
                      <a:pt x="3" y="0"/>
                    </a:lnTo>
                    <a:lnTo>
                      <a:pt x="0" y="9"/>
                    </a:lnTo>
                    <a:lnTo>
                      <a:pt x="9" y="11"/>
                    </a:lnTo>
                    <a:lnTo>
                      <a:pt x="19" y="17"/>
                    </a:lnTo>
                    <a:lnTo>
                      <a:pt x="27" y="22"/>
                    </a:lnTo>
                    <a:lnTo>
                      <a:pt x="33" y="27"/>
                    </a:lnTo>
                    <a:lnTo>
                      <a:pt x="42" y="27"/>
                    </a:lnTo>
                    <a:lnTo>
                      <a:pt x="33" y="27"/>
                    </a:lnTo>
                    <a:lnTo>
                      <a:pt x="36" y="30"/>
                    </a:lnTo>
                    <a:lnTo>
                      <a:pt x="41" y="29"/>
                    </a:lnTo>
                    <a:lnTo>
                      <a:pt x="42" y="26"/>
                    </a:lnTo>
                    <a:lnTo>
                      <a:pt x="42" y="22"/>
                    </a:lnTo>
                    <a:lnTo>
                      <a:pt x="33"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19" name="Freeform 922"/>
              <p:cNvSpPr>
                <a:spLocks/>
              </p:cNvSpPr>
              <p:nvPr/>
            </p:nvSpPr>
            <p:spPr bwMode="auto">
              <a:xfrm>
                <a:off x="2439" y="3795"/>
                <a:ext cx="57" cy="75"/>
              </a:xfrm>
              <a:custGeom>
                <a:avLst/>
                <a:gdLst>
                  <a:gd name="T0" fmla="*/ 0 w 173"/>
                  <a:gd name="T1" fmla="*/ 0 h 226"/>
                  <a:gd name="T2" fmla="*/ 0 w 173"/>
                  <a:gd name="T3" fmla="*/ 0 h 226"/>
                  <a:gd name="T4" fmla="*/ 0 w 173"/>
                  <a:gd name="T5" fmla="*/ 0 h 226"/>
                  <a:gd name="T6" fmla="*/ 0 w 173"/>
                  <a:gd name="T7" fmla="*/ 0 h 226"/>
                  <a:gd name="T8" fmla="*/ 0 w 173"/>
                  <a:gd name="T9" fmla="*/ 0 h 226"/>
                  <a:gd name="T10" fmla="*/ 0 w 173"/>
                  <a:gd name="T11" fmla="*/ 0 h 226"/>
                  <a:gd name="T12" fmla="*/ 0 w 173"/>
                  <a:gd name="T13" fmla="*/ 0 h 226"/>
                  <a:gd name="T14" fmla="*/ 0 w 173"/>
                  <a:gd name="T15" fmla="*/ 0 h 226"/>
                  <a:gd name="T16" fmla="*/ 0 w 173"/>
                  <a:gd name="T17" fmla="*/ 0 h 226"/>
                  <a:gd name="T18" fmla="*/ 0 w 173"/>
                  <a:gd name="T19" fmla="*/ 0 h 226"/>
                  <a:gd name="T20" fmla="*/ 0 w 173"/>
                  <a:gd name="T21" fmla="*/ 0 h 226"/>
                  <a:gd name="T22" fmla="*/ 0 w 173"/>
                  <a:gd name="T23" fmla="*/ 0 h 226"/>
                  <a:gd name="T24" fmla="*/ 0 w 173"/>
                  <a:gd name="T25" fmla="*/ 0 h 226"/>
                  <a:gd name="T26" fmla="*/ 0 w 173"/>
                  <a:gd name="T27" fmla="*/ 0 h 226"/>
                  <a:gd name="T28" fmla="*/ 0 w 173"/>
                  <a:gd name="T29" fmla="*/ 0 h 226"/>
                  <a:gd name="T30" fmla="*/ 0 w 173"/>
                  <a:gd name="T31" fmla="*/ 0 h 226"/>
                  <a:gd name="T32" fmla="*/ 0 w 173"/>
                  <a:gd name="T33" fmla="*/ 0 h 226"/>
                  <a:gd name="T34" fmla="*/ 0 w 173"/>
                  <a:gd name="T35" fmla="*/ 0 h 226"/>
                  <a:gd name="T36" fmla="*/ 0 w 173"/>
                  <a:gd name="T37" fmla="*/ 0 h 226"/>
                  <a:gd name="T38" fmla="*/ 0 w 173"/>
                  <a:gd name="T39" fmla="*/ 0 h 226"/>
                  <a:gd name="T40" fmla="*/ 0 w 173"/>
                  <a:gd name="T41" fmla="*/ 0 h 226"/>
                  <a:gd name="T42" fmla="*/ 0 w 173"/>
                  <a:gd name="T43" fmla="*/ 0 h 226"/>
                  <a:gd name="T44" fmla="*/ 0 w 173"/>
                  <a:gd name="T45" fmla="*/ 0 h 226"/>
                  <a:gd name="T46" fmla="*/ 0 w 173"/>
                  <a:gd name="T47" fmla="*/ 0 h 226"/>
                  <a:gd name="T48" fmla="*/ 0 w 173"/>
                  <a:gd name="T49" fmla="*/ 0 h 226"/>
                  <a:gd name="T50" fmla="*/ 0 w 173"/>
                  <a:gd name="T51" fmla="*/ 0 h 226"/>
                  <a:gd name="T52" fmla="*/ 0 w 173"/>
                  <a:gd name="T53" fmla="*/ 0 h 226"/>
                  <a:gd name="T54" fmla="*/ 0 w 173"/>
                  <a:gd name="T55" fmla="*/ 0 h 226"/>
                  <a:gd name="T56" fmla="*/ 0 w 173"/>
                  <a:gd name="T57" fmla="*/ 0 h 226"/>
                  <a:gd name="T58" fmla="*/ 0 w 173"/>
                  <a:gd name="T59" fmla="*/ 0 h 226"/>
                  <a:gd name="T60" fmla="*/ 0 w 173"/>
                  <a:gd name="T61" fmla="*/ 0 h 226"/>
                  <a:gd name="T62" fmla="*/ 0 w 173"/>
                  <a:gd name="T63" fmla="*/ 0 h 226"/>
                  <a:gd name="T64" fmla="*/ 0 w 173"/>
                  <a:gd name="T65" fmla="*/ 0 h 226"/>
                  <a:gd name="T66" fmla="*/ 0 w 173"/>
                  <a:gd name="T67" fmla="*/ 0 h 226"/>
                  <a:gd name="T68" fmla="*/ 0 w 173"/>
                  <a:gd name="T69" fmla="*/ 0 h 226"/>
                  <a:gd name="T70" fmla="*/ 0 w 173"/>
                  <a:gd name="T71" fmla="*/ 0 h 226"/>
                  <a:gd name="T72" fmla="*/ 0 w 173"/>
                  <a:gd name="T73" fmla="*/ 0 h 226"/>
                  <a:gd name="T74" fmla="*/ 0 w 173"/>
                  <a:gd name="T75" fmla="*/ 0 h 226"/>
                  <a:gd name="T76" fmla="*/ 0 w 173"/>
                  <a:gd name="T77" fmla="*/ 0 h 226"/>
                  <a:gd name="T78" fmla="*/ 0 w 173"/>
                  <a:gd name="T79" fmla="*/ 0 h 226"/>
                  <a:gd name="T80" fmla="*/ 0 w 173"/>
                  <a:gd name="T81" fmla="*/ 0 h 226"/>
                  <a:gd name="T82" fmla="*/ 0 w 173"/>
                  <a:gd name="T83" fmla="*/ 0 h 226"/>
                  <a:gd name="T84" fmla="*/ 0 w 173"/>
                  <a:gd name="T85" fmla="*/ 0 h 226"/>
                  <a:gd name="T86" fmla="*/ 0 w 173"/>
                  <a:gd name="T87" fmla="*/ 0 h 226"/>
                  <a:gd name="T88" fmla="*/ 0 w 173"/>
                  <a:gd name="T89" fmla="*/ 0 h 226"/>
                  <a:gd name="T90" fmla="*/ 0 w 173"/>
                  <a:gd name="T91" fmla="*/ 0 h 226"/>
                  <a:gd name="T92" fmla="*/ 0 w 173"/>
                  <a:gd name="T93" fmla="*/ 0 h 226"/>
                  <a:gd name="T94" fmla="*/ 0 w 173"/>
                  <a:gd name="T95" fmla="*/ 0 h 226"/>
                  <a:gd name="T96" fmla="*/ 0 w 173"/>
                  <a:gd name="T97" fmla="*/ 0 h 226"/>
                  <a:gd name="T98" fmla="*/ 0 w 173"/>
                  <a:gd name="T99" fmla="*/ 0 h 226"/>
                  <a:gd name="T100" fmla="*/ 0 w 173"/>
                  <a:gd name="T101" fmla="*/ 0 h 226"/>
                  <a:gd name="T102" fmla="*/ 0 w 173"/>
                  <a:gd name="T103" fmla="*/ 0 h 226"/>
                  <a:gd name="T104" fmla="*/ 0 w 173"/>
                  <a:gd name="T105" fmla="*/ 0 h 226"/>
                  <a:gd name="T106" fmla="*/ 0 w 173"/>
                  <a:gd name="T107" fmla="*/ 0 h 226"/>
                  <a:gd name="T108" fmla="*/ 0 w 173"/>
                  <a:gd name="T109" fmla="*/ 0 h 226"/>
                  <a:gd name="T110" fmla="*/ 0 w 173"/>
                  <a:gd name="T111" fmla="*/ 0 h 226"/>
                  <a:gd name="T112" fmla="*/ 0 w 173"/>
                  <a:gd name="T113" fmla="*/ 0 h 226"/>
                  <a:gd name="T114" fmla="*/ 0 w 173"/>
                  <a:gd name="T115" fmla="*/ 0 h 226"/>
                  <a:gd name="T116" fmla="*/ 0 w 173"/>
                  <a:gd name="T117" fmla="*/ 0 h 226"/>
                  <a:gd name="T118" fmla="*/ 0 w 173"/>
                  <a:gd name="T119" fmla="*/ 0 h 226"/>
                  <a:gd name="T120" fmla="*/ 0 w 173"/>
                  <a:gd name="T121" fmla="*/ 0 h 2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226">
                    <a:moveTo>
                      <a:pt x="168" y="81"/>
                    </a:moveTo>
                    <a:lnTo>
                      <a:pt x="170" y="86"/>
                    </a:lnTo>
                    <a:lnTo>
                      <a:pt x="171" y="90"/>
                    </a:lnTo>
                    <a:lnTo>
                      <a:pt x="171" y="96"/>
                    </a:lnTo>
                    <a:lnTo>
                      <a:pt x="173" y="100"/>
                    </a:lnTo>
                    <a:lnTo>
                      <a:pt x="165" y="104"/>
                    </a:lnTo>
                    <a:lnTo>
                      <a:pt x="158" y="109"/>
                    </a:lnTo>
                    <a:lnTo>
                      <a:pt x="151" y="113"/>
                    </a:lnTo>
                    <a:lnTo>
                      <a:pt x="145" y="118"/>
                    </a:lnTo>
                    <a:lnTo>
                      <a:pt x="139" y="124"/>
                    </a:lnTo>
                    <a:lnTo>
                      <a:pt x="134" y="129"/>
                    </a:lnTo>
                    <a:lnTo>
                      <a:pt x="131" y="133"/>
                    </a:lnTo>
                    <a:lnTo>
                      <a:pt x="129" y="139"/>
                    </a:lnTo>
                    <a:lnTo>
                      <a:pt x="131" y="150"/>
                    </a:lnTo>
                    <a:lnTo>
                      <a:pt x="136" y="166"/>
                    </a:lnTo>
                    <a:lnTo>
                      <a:pt x="144" y="181"/>
                    </a:lnTo>
                    <a:lnTo>
                      <a:pt x="151" y="193"/>
                    </a:lnTo>
                    <a:lnTo>
                      <a:pt x="155" y="202"/>
                    </a:lnTo>
                    <a:lnTo>
                      <a:pt x="157" y="212"/>
                    </a:lnTo>
                    <a:lnTo>
                      <a:pt x="151" y="218"/>
                    </a:lnTo>
                    <a:lnTo>
                      <a:pt x="135" y="224"/>
                    </a:lnTo>
                    <a:lnTo>
                      <a:pt x="106" y="226"/>
                    </a:lnTo>
                    <a:lnTo>
                      <a:pt x="83" y="225"/>
                    </a:lnTo>
                    <a:lnTo>
                      <a:pt x="64" y="220"/>
                    </a:lnTo>
                    <a:lnTo>
                      <a:pt x="49" y="213"/>
                    </a:lnTo>
                    <a:lnTo>
                      <a:pt x="38" y="205"/>
                    </a:lnTo>
                    <a:lnTo>
                      <a:pt x="29" y="197"/>
                    </a:lnTo>
                    <a:lnTo>
                      <a:pt x="22" y="190"/>
                    </a:lnTo>
                    <a:lnTo>
                      <a:pt x="17" y="185"/>
                    </a:lnTo>
                    <a:lnTo>
                      <a:pt x="9" y="176"/>
                    </a:lnTo>
                    <a:lnTo>
                      <a:pt x="1" y="164"/>
                    </a:lnTo>
                    <a:lnTo>
                      <a:pt x="0" y="151"/>
                    </a:lnTo>
                    <a:lnTo>
                      <a:pt x="7" y="135"/>
                    </a:lnTo>
                    <a:lnTo>
                      <a:pt x="23" y="110"/>
                    </a:lnTo>
                    <a:lnTo>
                      <a:pt x="33" y="87"/>
                    </a:lnTo>
                    <a:lnTo>
                      <a:pt x="39" y="71"/>
                    </a:lnTo>
                    <a:lnTo>
                      <a:pt x="40" y="62"/>
                    </a:lnTo>
                    <a:lnTo>
                      <a:pt x="39" y="54"/>
                    </a:lnTo>
                    <a:lnTo>
                      <a:pt x="36" y="40"/>
                    </a:lnTo>
                    <a:lnTo>
                      <a:pt x="30" y="21"/>
                    </a:lnTo>
                    <a:lnTo>
                      <a:pt x="27" y="0"/>
                    </a:lnTo>
                    <a:lnTo>
                      <a:pt x="36" y="1"/>
                    </a:lnTo>
                    <a:lnTo>
                      <a:pt x="43" y="1"/>
                    </a:lnTo>
                    <a:lnTo>
                      <a:pt x="52" y="3"/>
                    </a:lnTo>
                    <a:lnTo>
                      <a:pt x="61" y="4"/>
                    </a:lnTo>
                    <a:lnTo>
                      <a:pt x="70" y="4"/>
                    </a:lnTo>
                    <a:lnTo>
                      <a:pt x="78" y="5"/>
                    </a:lnTo>
                    <a:lnTo>
                      <a:pt x="87" y="5"/>
                    </a:lnTo>
                    <a:lnTo>
                      <a:pt x="96" y="5"/>
                    </a:lnTo>
                    <a:lnTo>
                      <a:pt x="99" y="23"/>
                    </a:lnTo>
                    <a:lnTo>
                      <a:pt x="103" y="43"/>
                    </a:lnTo>
                    <a:lnTo>
                      <a:pt x="107" y="62"/>
                    </a:lnTo>
                    <a:lnTo>
                      <a:pt x="113" y="73"/>
                    </a:lnTo>
                    <a:lnTo>
                      <a:pt x="120" y="71"/>
                    </a:lnTo>
                    <a:lnTo>
                      <a:pt x="128" y="71"/>
                    </a:lnTo>
                    <a:lnTo>
                      <a:pt x="135" y="73"/>
                    </a:lnTo>
                    <a:lnTo>
                      <a:pt x="144" y="73"/>
                    </a:lnTo>
                    <a:lnTo>
                      <a:pt x="151" y="75"/>
                    </a:lnTo>
                    <a:lnTo>
                      <a:pt x="158" y="77"/>
                    </a:lnTo>
                    <a:lnTo>
                      <a:pt x="164" y="78"/>
                    </a:lnTo>
                    <a:lnTo>
                      <a:pt x="168"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20" name="Freeform 923"/>
              <p:cNvSpPr>
                <a:spLocks/>
              </p:cNvSpPr>
              <p:nvPr/>
            </p:nvSpPr>
            <p:spPr bwMode="auto">
              <a:xfrm>
                <a:off x="2493" y="3822"/>
                <a:ext cx="5" cy="8"/>
              </a:xfrm>
              <a:custGeom>
                <a:avLst/>
                <a:gdLst>
                  <a:gd name="T0" fmla="*/ 0 w 13"/>
                  <a:gd name="T1" fmla="*/ 0 h 23"/>
                  <a:gd name="T2" fmla="*/ 0 w 13"/>
                  <a:gd name="T3" fmla="*/ 0 h 23"/>
                  <a:gd name="T4" fmla="*/ 0 w 13"/>
                  <a:gd name="T5" fmla="*/ 0 h 23"/>
                  <a:gd name="T6" fmla="*/ 0 w 13"/>
                  <a:gd name="T7" fmla="*/ 0 h 23"/>
                  <a:gd name="T8" fmla="*/ 0 w 13"/>
                  <a:gd name="T9" fmla="*/ 0 h 23"/>
                  <a:gd name="T10" fmla="*/ 0 w 13"/>
                  <a:gd name="T11" fmla="*/ 0 h 23"/>
                  <a:gd name="T12" fmla="*/ 0 w 13"/>
                  <a:gd name="T13" fmla="*/ 0 h 23"/>
                  <a:gd name="T14" fmla="*/ 0 w 13"/>
                  <a:gd name="T15" fmla="*/ 0 h 23"/>
                  <a:gd name="T16" fmla="*/ 0 w 13"/>
                  <a:gd name="T17" fmla="*/ 0 h 23"/>
                  <a:gd name="T18" fmla="*/ 0 w 13"/>
                  <a:gd name="T19" fmla="*/ 0 h 23"/>
                  <a:gd name="T20" fmla="*/ 0 w 13"/>
                  <a:gd name="T21" fmla="*/ 0 h 23"/>
                  <a:gd name="T22" fmla="*/ 0 w 13"/>
                  <a:gd name="T23" fmla="*/ 0 h 23"/>
                  <a:gd name="T24" fmla="*/ 0 w 13"/>
                  <a:gd name="T25" fmla="*/ 0 h 23"/>
                  <a:gd name="T26" fmla="*/ 0 w 13"/>
                  <a:gd name="T27" fmla="*/ 0 h 23"/>
                  <a:gd name="T28" fmla="*/ 0 w 13"/>
                  <a:gd name="T29" fmla="*/ 0 h 23"/>
                  <a:gd name="T30" fmla="*/ 0 w 13"/>
                  <a:gd name="T31" fmla="*/ 0 h 23"/>
                  <a:gd name="T32" fmla="*/ 0 w 13"/>
                  <a:gd name="T33" fmla="*/ 0 h 23"/>
                  <a:gd name="T34" fmla="*/ 0 w 13"/>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23">
                    <a:moveTo>
                      <a:pt x="12" y="23"/>
                    </a:moveTo>
                    <a:lnTo>
                      <a:pt x="13" y="19"/>
                    </a:lnTo>
                    <a:lnTo>
                      <a:pt x="12" y="15"/>
                    </a:lnTo>
                    <a:lnTo>
                      <a:pt x="12" y="9"/>
                    </a:lnTo>
                    <a:lnTo>
                      <a:pt x="10" y="4"/>
                    </a:lnTo>
                    <a:lnTo>
                      <a:pt x="9" y="0"/>
                    </a:lnTo>
                    <a:lnTo>
                      <a:pt x="0" y="0"/>
                    </a:lnTo>
                    <a:lnTo>
                      <a:pt x="1" y="6"/>
                    </a:lnTo>
                    <a:lnTo>
                      <a:pt x="3" y="9"/>
                    </a:lnTo>
                    <a:lnTo>
                      <a:pt x="3" y="15"/>
                    </a:lnTo>
                    <a:lnTo>
                      <a:pt x="4" y="19"/>
                    </a:lnTo>
                    <a:lnTo>
                      <a:pt x="6" y="15"/>
                    </a:lnTo>
                    <a:lnTo>
                      <a:pt x="4" y="19"/>
                    </a:lnTo>
                    <a:lnTo>
                      <a:pt x="6" y="21"/>
                    </a:lnTo>
                    <a:lnTo>
                      <a:pt x="9" y="23"/>
                    </a:lnTo>
                    <a:lnTo>
                      <a:pt x="12" y="21"/>
                    </a:lnTo>
                    <a:lnTo>
                      <a:pt x="13" y="19"/>
                    </a:lnTo>
                    <a:lnTo>
                      <a:pt x="1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21" name="Freeform 924"/>
              <p:cNvSpPr>
                <a:spLocks/>
              </p:cNvSpPr>
              <p:nvPr/>
            </p:nvSpPr>
            <p:spPr bwMode="auto">
              <a:xfrm>
                <a:off x="2480" y="3827"/>
                <a:ext cx="17" cy="14"/>
              </a:xfrm>
              <a:custGeom>
                <a:avLst/>
                <a:gdLst>
                  <a:gd name="T0" fmla="*/ 0 w 51"/>
                  <a:gd name="T1" fmla="*/ 0 h 43"/>
                  <a:gd name="T2" fmla="*/ 0 w 51"/>
                  <a:gd name="T3" fmla="*/ 0 h 43"/>
                  <a:gd name="T4" fmla="*/ 0 w 51"/>
                  <a:gd name="T5" fmla="*/ 0 h 43"/>
                  <a:gd name="T6" fmla="*/ 0 w 51"/>
                  <a:gd name="T7" fmla="*/ 0 h 43"/>
                  <a:gd name="T8" fmla="*/ 0 w 51"/>
                  <a:gd name="T9" fmla="*/ 0 h 43"/>
                  <a:gd name="T10" fmla="*/ 0 w 51"/>
                  <a:gd name="T11" fmla="*/ 0 h 43"/>
                  <a:gd name="T12" fmla="*/ 0 w 51"/>
                  <a:gd name="T13" fmla="*/ 0 h 43"/>
                  <a:gd name="T14" fmla="*/ 0 w 51"/>
                  <a:gd name="T15" fmla="*/ 0 h 43"/>
                  <a:gd name="T16" fmla="*/ 0 w 51"/>
                  <a:gd name="T17" fmla="*/ 0 h 43"/>
                  <a:gd name="T18" fmla="*/ 0 w 51"/>
                  <a:gd name="T19" fmla="*/ 0 h 43"/>
                  <a:gd name="T20" fmla="*/ 0 w 51"/>
                  <a:gd name="T21" fmla="*/ 0 h 43"/>
                  <a:gd name="T22" fmla="*/ 0 w 51"/>
                  <a:gd name="T23" fmla="*/ 0 h 43"/>
                  <a:gd name="T24" fmla="*/ 0 w 51"/>
                  <a:gd name="T25" fmla="*/ 0 h 43"/>
                  <a:gd name="T26" fmla="*/ 0 w 51"/>
                  <a:gd name="T27" fmla="*/ 0 h 43"/>
                  <a:gd name="T28" fmla="*/ 0 w 51"/>
                  <a:gd name="T29" fmla="*/ 0 h 43"/>
                  <a:gd name="T30" fmla="*/ 0 w 51"/>
                  <a:gd name="T31" fmla="*/ 0 h 43"/>
                  <a:gd name="T32" fmla="*/ 0 w 51"/>
                  <a:gd name="T33" fmla="*/ 0 h 43"/>
                  <a:gd name="T34" fmla="*/ 0 w 51"/>
                  <a:gd name="T35" fmla="*/ 0 h 43"/>
                  <a:gd name="T36" fmla="*/ 0 w 51"/>
                  <a:gd name="T37" fmla="*/ 0 h 43"/>
                  <a:gd name="T38" fmla="*/ 0 w 51"/>
                  <a:gd name="T39" fmla="*/ 0 h 43"/>
                  <a:gd name="T40" fmla="*/ 0 w 51"/>
                  <a:gd name="T41" fmla="*/ 0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43">
                    <a:moveTo>
                      <a:pt x="9" y="43"/>
                    </a:moveTo>
                    <a:lnTo>
                      <a:pt x="9" y="43"/>
                    </a:lnTo>
                    <a:lnTo>
                      <a:pt x="10" y="39"/>
                    </a:lnTo>
                    <a:lnTo>
                      <a:pt x="13" y="36"/>
                    </a:lnTo>
                    <a:lnTo>
                      <a:pt x="17" y="31"/>
                    </a:lnTo>
                    <a:lnTo>
                      <a:pt x="23" y="25"/>
                    </a:lnTo>
                    <a:lnTo>
                      <a:pt x="29" y="21"/>
                    </a:lnTo>
                    <a:lnTo>
                      <a:pt x="36" y="17"/>
                    </a:lnTo>
                    <a:lnTo>
                      <a:pt x="43" y="12"/>
                    </a:lnTo>
                    <a:lnTo>
                      <a:pt x="51" y="8"/>
                    </a:lnTo>
                    <a:lnTo>
                      <a:pt x="45" y="0"/>
                    </a:lnTo>
                    <a:lnTo>
                      <a:pt x="38" y="4"/>
                    </a:lnTo>
                    <a:lnTo>
                      <a:pt x="30" y="9"/>
                    </a:lnTo>
                    <a:lnTo>
                      <a:pt x="23" y="13"/>
                    </a:lnTo>
                    <a:lnTo>
                      <a:pt x="17" y="20"/>
                    </a:lnTo>
                    <a:lnTo>
                      <a:pt x="11" y="25"/>
                    </a:lnTo>
                    <a:lnTo>
                      <a:pt x="4" y="31"/>
                    </a:lnTo>
                    <a:lnTo>
                      <a:pt x="1" y="36"/>
                    </a:lnTo>
                    <a:lnTo>
                      <a:pt x="0" y="43"/>
                    </a:lnTo>
                    <a:lnTo>
                      <a:pt x="9"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22" name="Freeform 925"/>
              <p:cNvSpPr>
                <a:spLocks/>
              </p:cNvSpPr>
              <p:nvPr/>
            </p:nvSpPr>
            <p:spPr bwMode="auto">
              <a:xfrm>
                <a:off x="2480" y="3841"/>
                <a:ext cx="10" cy="19"/>
              </a:xfrm>
              <a:custGeom>
                <a:avLst/>
                <a:gdLst>
                  <a:gd name="T0" fmla="*/ 0 w 30"/>
                  <a:gd name="T1" fmla="*/ 0 h 55"/>
                  <a:gd name="T2" fmla="*/ 0 w 30"/>
                  <a:gd name="T3" fmla="*/ 0 h 55"/>
                  <a:gd name="T4" fmla="*/ 0 w 30"/>
                  <a:gd name="T5" fmla="*/ 0 h 55"/>
                  <a:gd name="T6" fmla="*/ 0 w 30"/>
                  <a:gd name="T7" fmla="*/ 0 h 55"/>
                  <a:gd name="T8" fmla="*/ 0 w 30"/>
                  <a:gd name="T9" fmla="*/ 0 h 55"/>
                  <a:gd name="T10" fmla="*/ 0 w 30"/>
                  <a:gd name="T11" fmla="*/ 0 h 55"/>
                  <a:gd name="T12" fmla="*/ 0 w 30"/>
                  <a:gd name="T13" fmla="*/ 0 h 55"/>
                  <a:gd name="T14" fmla="*/ 0 w 30"/>
                  <a:gd name="T15" fmla="*/ 0 h 55"/>
                  <a:gd name="T16" fmla="*/ 0 w 30"/>
                  <a:gd name="T17" fmla="*/ 0 h 55"/>
                  <a:gd name="T18" fmla="*/ 0 w 30"/>
                  <a:gd name="T19" fmla="*/ 0 h 55"/>
                  <a:gd name="T20" fmla="*/ 0 w 30"/>
                  <a:gd name="T21" fmla="*/ 0 h 55"/>
                  <a:gd name="T22" fmla="*/ 0 w 30"/>
                  <a:gd name="T23" fmla="*/ 0 h 55"/>
                  <a:gd name="T24" fmla="*/ 0 w 30"/>
                  <a:gd name="T25" fmla="*/ 0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55">
                    <a:moveTo>
                      <a:pt x="30" y="52"/>
                    </a:moveTo>
                    <a:lnTo>
                      <a:pt x="30" y="52"/>
                    </a:lnTo>
                    <a:lnTo>
                      <a:pt x="23" y="40"/>
                    </a:lnTo>
                    <a:lnTo>
                      <a:pt x="16" y="25"/>
                    </a:lnTo>
                    <a:lnTo>
                      <a:pt x="10" y="11"/>
                    </a:lnTo>
                    <a:lnTo>
                      <a:pt x="9" y="0"/>
                    </a:lnTo>
                    <a:lnTo>
                      <a:pt x="0" y="0"/>
                    </a:lnTo>
                    <a:lnTo>
                      <a:pt x="1" y="11"/>
                    </a:lnTo>
                    <a:lnTo>
                      <a:pt x="7" y="28"/>
                    </a:lnTo>
                    <a:lnTo>
                      <a:pt x="14" y="43"/>
                    </a:lnTo>
                    <a:lnTo>
                      <a:pt x="22" y="55"/>
                    </a:lnTo>
                    <a:lnTo>
                      <a:pt x="3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23" name="Freeform 926"/>
              <p:cNvSpPr>
                <a:spLocks/>
              </p:cNvSpPr>
              <p:nvPr/>
            </p:nvSpPr>
            <p:spPr bwMode="auto">
              <a:xfrm>
                <a:off x="2484" y="3859"/>
                <a:ext cx="8" cy="12"/>
              </a:xfrm>
              <a:custGeom>
                <a:avLst/>
                <a:gdLst>
                  <a:gd name="T0" fmla="*/ 0 w 26"/>
                  <a:gd name="T1" fmla="*/ 0 h 37"/>
                  <a:gd name="T2" fmla="*/ 0 w 26"/>
                  <a:gd name="T3" fmla="*/ 0 h 37"/>
                  <a:gd name="T4" fmla="*/ 0 w 26"/>
                  <a:gd name="T5" fmla="*/ 0 h 37"/>
                  <a:gd name="T6" fmla="*/ 0 w 26"/>
                  <a:gd name="T7" fmla="*/ 0 h 37"/>
                  <a:gd name="T8" fmla="*/ 0 w 26"/>
                  <a:gd name="T9" fmla="*/ 0 h 37"/>
                  <a:gd name="T10" fmla="*/ 0 w 26"/>
                  <a:gd name="T11" fmla="*/ 0 h 37"/>
                  <a:gd name="T12" fmla="*/ 0 w 26"/>
                  <a:gd name="T13" fmla="*/ 0 h 37"/>
                  <a:gd name="T14" fmla="*/ 0 w 26"/>
                  <a:gd name="T15" fmla="*/ 0 h 37"/>
                  <a:gd name="T16" fmla="*/ 0 w 26"/>
                  <a:gd name="T17" fmla="*/ 0 h 37"/>
                  <a:gd name="T18" fmla="*/ 0 w 26"/>
                  <a:gd name="T19" fmla="*/ 0 h 37"/>
                  <a:gd name="T20" fmla="*/ 0 w 26"/>
                  <a:gd name="T21" fmla="*/ 0 h 37"/>
                  <a:gd name="T22" fmla="*/ 0 w 26"/>
                  <a:gd name="T23" fmla="*/ 0 h 37"/>
                  <a:gd name="T24" fmla="*/ 0 w 26"/>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37">
                    <a:moveTo>
                      <a:pt x="0" y="37"/>
                    </a:moveTo>
                    <a:lnTo>
                      <a:pt x="0" y="37"/>
                    </a:lnTo>
                    <a:lnTo>
                      <a:pt x="19" y="31"/>
                    </a:lnTo>
                    <a:lnTo>
                      <a:pt x="26" y="21"/>
                    </a:lnTo>
                    <a:lnTo>
                      <a:pt x="25" y="10"/>
                    </a:lnTo>
                    <a:lnTo>
                      <a:pt x="20" y="0"/>
                    </a:lnTo>
                    <a:lnTo>
                      <a:pt x="12" y="3"/>
                    </a:lnTo>
                    <a:lnTo>
                      <a:pt x="16" y="12"/>
                    </a:lnTo>
                    <a:lnTo>
                      <a:pt x="17" y="21"/>
                    </a:lnTo>
                    <a:lnTo>
                      <a:pt x="13" y="23"/>
                    </a:lnTo>
                    <a:lnTo>
                      <a:pt x="0" y="29"/>
                    </a:lnTo>
                    <a:lnTo>
                      <a:pt x="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24" name="Freeform 927"/>
              <p:cNvSpPr>
                <a:spLocks/>
              </p:cNvSpPr>
              <p:nvPr/>
            </p:nvSpPr>
            <p:spPr bwMode="auto">
              <a:xfrm>
                <a:off x="2443" y="3856"/>
                <a:ext cx="41" cy="16"/>
              </a:xfrm>
              <a:custGeom>
                <a:avLst/>
                <a:gdLst>
                  <a:gd name="T0" fmla="*/ 0 w 121"/>
                  <a:gd name="T1" fmla="*/ 0 h 50"/>
                  <a:gd name="T2" fmla="*/ 0 w 121"/>
                  <a:gd name="T3" fmla="*/ 0 h 50"/>
                  <a:gd name="T4" fmla="*/ 0 w 121"/>
                  <a:gd name="T5" fmla="*/ 0 h 50"/>
                  <a:gd name="T6" fmla="*/ 0 w 121"/>
                  <a:gd name="T7" fmla="*/ 0 h 50"/>
                  <a:gd name="T8" fmla="*/ 0 w 121"/>
                  <a:gd name="T9" fmla="*/ 0 h 50"/>
                  <a:gd name="T10" fmla="*/ 0 w 121"/>
                  <a:gd name="T11" fmla="*/ 0 h 50"/>
                  <a:gd name="T12" fmla="*/ 0 w 121"/>
                  <a:gd name="T13" fmla="*/ 0 h 50"/>
                  <a:gd name="T14" fmla="*/ 0 w 121"/>
                  <a:gd name="T15" fmla="*/ 0 h 50"/>
                  <a:gd name="T16" fmla="*/ 0 w 121"/>
                  <a:gd name="T17" fmla="*/ 0 h 50"/>
                  <a:gd name="T18" fmla="*/ 0 w 121"/>
                  <a:gd name="T19" fmla="*/ 0 h 50"/>
                  <a:gd name="T20" fmla="*/ 0 w 121"/>
                  <a:gd name="T21" fmla="*/ 0 h 50"/>
                  <a:gd name="T22" fmla="*/ 0 w 121"/>
                  <a:gd name="T23" fmla="*/ 0 h 50"/>
                  <a:gd name="T24" fmla="*/ 0 w 121"/>
                  <a:gd name="T25" fmla="*/ 0 h 50"/>
                  <a:gd name="T26" fmla="*/ 0 w 121"/>
                  <a:gd name="T27" fmla="*/ 0 h 50"/>
                  <a:gd name="T28" fmla="*/ 0 w 121"/>
                  <a:gd name="T29" fmla="*/ 0 h 50"/>
                  <a:gd name="T30" fmla="*/ 0 w 121"/>
                  <a:gd name="T31" fmla="*/ 0 h 50"/>
                  <a:gd name="T32" fmla="*/ 0 w 121"/>
                  <a:gd name="T33" fmla="*/ 0 h 50"/>
                  <a:gd name="T34" fmla="*/ 0 w 121"/>
                  <a:gd name="T35" fmla="*/ 0 h 50"/>
                  <a:gd name="T36" fmla="*/ 0 w 121"/>
                  <a:gd name="T37" fmla="*/ 0 h 50"/>
                  <a:gd name="T38" fmla="*/ 0 w 121"/>
                  <a:gd name="T39" fmla="*/ 0 h 50"/>
                  <a:gd name="T40" fmla="*/ 0 w 121"/>
                  <a:gd name="T41" fmla="*/ 0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1" h="50">
                    <a:moveTo>
                      <a:pt x="0" y="5"/>
                    </a:moveTo>
                    <a:lnTo>
                      <a:pt x="0" y="5"/>
                    </a:lnTo>
                    <a:lnTo>
                      <a:pt x="5" y="11"/>
                    </a:lnTo>
                    <a:lnTo>
                      <a:pt x="12" y="17"/>
                    </a:lnTo>
                    <a:lnTo>
                      <a:pt x="21" y="27"/>
                    </a:lnTo>
                    <a:lnTo>
                      <a:pt x="32" y="35"/>
                    </a:lnTo>
                    <a:lnTo>
                      <a:pt x="48" y="42"/>
                    </a:lnTo>
                    <a:lnTo>
                      <a:pt x="69" y="47"/>
                    </a:lnTo>
                    <a:lnTo>
                      <a:pt x="92" y="50"/>
                    </a:lnTo>
                    <a:lnTo>
                      <a:pt x="121" y="46"/>
                    </a:lnTo>
                    <a:lnTo>
                      <a:pt x="121" y="38"/>
                    </a:lnTo>
                    <a:lnTo>
                      <a:pt x="92" y="39"/>
                    </a:lnTo>
                    <a:lnTo>
                      <a:pt x="69" y="39"/>
                    </a:lnTo>
                    <a:lnTo>
                      <a:pt x="51" y="34"/>
                    </a:lnTo>
                    <a:lnTo>
                      <a:pt x="38" y="27"/>
                    </a:lnTo>
                    <a:lnTo>
                      <a:pt x="26" y="19"/>
                    </a:lnTo>
                    <a:lnTo>
                      <a:pt x="18" y="12"/>
                    </a:lnTo>
                    <a:lnTo>
                      <a:pt x="10" y="5"/>
                    </a:lnTo>
                    <a:lnTo>
                      <a:pt x="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25" name="Freeform 928"/>
              <p:cNvSpPr>
                <a:spLocks/>
              </p:cNvSpPr>
              <p:nvPr/>
            </p:nvSpPr>
            <p:spPr bwMode="auto">
              <a:xfrm>
                <a:off x="2437" y="3839"/>
                <a:ext cx="8" cy="18"/>
              </a:xfrm>
              <a:custGeom>
                <a:avLst/>
                <a:gdLst>
                  <a:gd name="T0" fmla="*/ 0 w 25"/>
                  <a:gd name="T1" fmla="*/ 0 h 55"/>
                  <a:gd name="T2" fmla="*/ 0 w 25"/>
                  <a:gd name="T3" fmla="*/ 0 h 55"/>
                  <a:gd name="T4" fmla="*/ 0 w 25"/>
                  <a:gd name="T5" fmla="*/ 0 h 55"/>
                  <a:gd name="T6" fmla="*/ 0 w 25"/>
                  <a:gd name="T7" fmla="*/ 0 h 55"/>
                  <a:gd name="T8" fmla="*/ 0 w 25"/>
                  <a:gd name="T9" fmla="*/ 0 h 55"/>
                  <a:gd name="T10" fmla="*/ 0 w 25"/>
                  <a:gd name="T11" fmla="*/ 0 h 55"/>
                  <a:gd name="T12" fmla="*/ 0 w 25"/>
                  <a:gd name="T13" fmla="*/ 0 h 55"/>
                  <a:gd name="T14" fmla="*/ 0 w 25"/>
                  <a:gd name="T15" fmla="*/ 0 h 55"/>
                  <a:gd name="T16" fmla="*/ 0 w 25"/>
                  <a:gd name="T17" fmla="*/ 0 h 55"/>
                  <a:gd name="T18" fmla="*/ 0 w 25"/>
                  <a:gd name="T19" fmla="*/ 0 h 55"/>
                  <a:gd name="T20" fmla="*/ 0 w 25"/>
                  <a:gd name="T21" fmla="*/ 0 h 55"/>
                  <a:gd name="T22" fmla="*/ 0 w 25"/>
                  <a:gd name="T23" fmla="*/ 0 h 55"/>
                  <a:gd name="T24" fmla="*/ 0 w 25"/>
                  <a:gd name="T25" fmla="*/ 0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55">
                    <a:moveTo>
                      <a:pt x="8" y="0"/>
                    </a:moveTo>
                    <a:lnTo>
                      <a:pt x="8" y="0"/>
                    </a:lnTo>
                    <a:lnTo>
                      <a:pt x="0" y="19"/>
                    </a:lnTo>
                    <a:lnTo>
                      <a:pt x="2" y="34"/>
                    </a:lnTo>
                    <a:lnTo>
                      <a:pt x="9" y="47"/>
                    </a:lnTo>
                    <a:lnTo>
                      <a:pt x="19" y="55"/>
                    </a:lnTo>
                    <a:lnTo>
                      <a:pt x="25" y="50"/>
                    </a:lnTo>
                    <a:lnTo>
                      <a:pt x="18" y="42"/>
                    </a:lnTo>
                    <a:lnTo>
                      <a:pt x="11" y="31"/>
                    </a:lnTo>
                    <a:lnTo>
                      <a:pt x="9" y="19"/>
                    </a:lnTo>
                    <a:lnTo>
                      <a:pt x="16" y="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26" name="Freeform 929"/>
              <p:cNvSpPr>
                <a:spLocks/>
              </p:cNvSpPr>
              <p:nvPr/>
            </p:nvSpPr>
            <p:spPr bwMode="auto">
              <a:xfrm>
                <a:off x="2440" y="3816"/>
                <a:ext cx="14" cy="25"/>
              </a:xfrm>
              <a:custGeom>
                <a:avLst/>
                <a:gdLst>
                  <a:gd name="T0" fmla="*/ 0 w 42"/>
                  <a:gd name="T1" fmla="*/ 0 h 75"/>
                  <a:gd name="T2" fmla="*/ 0 w 42"/>
                  <a:gd name="T3" fmla="*/ 0 h 75"/>
                  <a:gd name="T4" fmla="*/ 0 w 42"/>
                  <a:gd name="T5" fmla="*/ 0 h 75"/>
                  <a:gd name="T6" fmla="*/ 0 w 42"/>
                  <a:gd name="T7" fmla="*/ 0 h 75"/>
                  <a:gd name="T8" fmla="*/ 0 w 42"/>
                  <a:gd name="T9" fmla="*/ 0 h 75"/>
                  <a:gd name="T10" fmla="*/ 0 w 42"/>
                  <a:gd name="T11" fmla="*/ 0 h 75"/>
                  <a:gd name="T12" fmla="*/ 0 w 42"/>
                  <a:gd name="T13" fmla="*/ 0 h 75"/>
                  <a:gd name="T14" fmla="*/ 0 w 42"/>
                  <a:gd name="T15" fmla="*/ 0 h 75"/>
                  <a:gd name="T16" fmla="*/ 0 w 42"/>
                  <a:gd name="T17" fmla="*/ 0 h 75"/>
                  <a:gd name="T18" fmla="*/ 0 w 42"/>
                  <a:gd name="T19" fmla="*/ 0 h 75"/>
                  <a:gd name="T20" fmla="*/ 0 w 42"/>
                  <a:gd name="T21" fmla="*/ 0 h 75"/>
                  <a:gd name="T22" fmla="*/ 0 w 42"/>
                  <a:gd name="T23" fmla="*/ 0 h 75"/>
                  <a:gd name="T24" fmla="*/ 0 w 42"/>
                  <a:gd name="T25" fmla="*/ 0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5">
                    <a:moveTo>
                      <a:pt x="33" y="0"/>
                    </a:moveTo>
                    <a:lnTo>
                      <a:pt x="33" y="0"/>
                    </a:lnTo>
                    <a:lnTo>
                      <a:pt x="32" y="8"/>
                    </a:lnTo>
                    <a:lnTo>
                      <a:pt x="26" y="24"/>
                    </a:lnTo>
                    <a:lnTo>
                      <a:pt x="16" y="47"/>
                    </a:lnTo>
                    <a:lnTo>
                      <a:pt x="0" y="70"/>
                    </a:lnTo>
                    <a:lnTo>
                      <a:pt x="8" y="75"/>
                    </a:lnTo>
                    <a:lnTo>
                      <a:pt x="24" y="50"/>
                    </a:lnTo>
                    <a:lnTo>
                      <a:pt x="35" y="27"/>
                    </a:lnTo>
                    <a:lnTo>
                      <a:pt x="40" y="11"/>
                    </a:lnTo>
                    <a:lnTo>
                      <a:pt x="42" y="0"/>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27" name="Freeform 930"/>
              <p:cNvSpPr>
                <a:spLocks/>
              </p:cNvSpPr>
              <p:nvPr/>
            </p:nvSpPr>
            <p:spPr bwMode="auto">
              <a:xfrm>
                <a:off x="2446" y="3794"/>
                <a:ext cx="8" cy="22"/>
              </a:xfrm>
              <a:custGeom>
                <a:avLst/>
                <a:gdLst>
                  <a:gd name="T0" fmla="*/ 0 w 22"/>
                  <a:gd name="T1" fmla="*/ 0 h 66"/>
                  <a:gd name="T2" fmla="*/ 0 w 22"/>
                  <a:gd name="T3" fmla="*/ 0 h 66"/>
                  <a:gd name="T4" fmla="*/ 0 w 22"/>
                  <a:gd name="T5" fmla="*/ 0 h 66"/>
                  <a:gd name="T6" fmla="*/ 0 w 22"/>
                  <a:gd name="T7" fmla="*/ 0 h 66"/>
                  <a:gd name="T8" fmla="*/ 0 w 22"/>
                  <a:gd name="T9" fmla="*/ 0 h 66"/>
                  <a:gd name="T10" fmla="*/ 0 w 22"/>
                  <a:gd name="T11" fmla="*/ 0 h 66"/>
                  <a:gd name="T12" fmla="*/ 0 w 22"/>
                  <a:gd name="T13" fmla="*/ 0 h 66"/>
                  <a:gd name="T14" fmla="*/ 0 w 22"/>
                  <a:gd name="T15" fmla="*/ 0 h 66"/>
                  <a:gd name="T16" fmla="*/ 0 w 22"/>
                  <a:gd name="T17" fmla="*/ 0 h 66"/>
                  <a:gd name="T18" fmla="*/ 0 w 22"/>
                  <a:gd name="T19" fmla="*/ 0 h 66"/>
                  <a:gd name="T20" fmla="*/ 0 w 22"/>
                  <a:gd name="T21" fmla="*/ 0 h 66"/>
                  <a:gd name="T22" fmla="*/ 0 w 22"/>
                  <a:gd name="T23" fmla="*/ 0 h 66"/>
                  <a:gd name="T24" fmla="*/ 0 w 22"/>
                  <a:gd name="T25" fmla="*/ 0 h 66"/>
                  <a:gd name="T26" fmla="*/ 0 w 22"/>
                  <a:gd name="T27" fmla="*/ 0 h 66"/>
                  <a:gd name="T28" fmla="*/ 0 w 22"/>
                  <a:gd name="T29" fmla="*/ 0 h 66"/>
                  <a:gd name="T30" fmla="*/ 0 w 22"/>
                  <a:gd name="T31" fmla="*/ 0 h 66"/>
                  <a:gd name="T32" fmla="*/ 0 w 22"/>
                  <a:gd name="T33" fmla="*/ 0 h 66"/>
                  <a:gd name="T34" fmla="*/ 0 w 22"/>
                  <a:gd name="T35" fmla="*/ 0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 h="66">
                    <a:moveTo>
                      <a:pt x="4" y="0"/>
                    </a:moveTo>
                    <a:lnTo>
                      <a:pt x="0" y="4"/>
                    </a:lnTo>
                    <a:lnTo>
                      <a:pt x="3" y="25"/>
                    </a:lnTo>
                    <a:lnTo>
                      <a:pt x="9" y="44"/>
                    </a:lnTo>
                    <a:lnTo>
                      <a:pt x="12" y="58"/>
                    </a:lnTo>
                    <a:lnTo>
                      <a:pt x="13" y="66"/>
                    </a:lnTo>
                    <a:lnTo>
                      <a:pt x="22" y="66"/>
                    </a:lnTo>
                    <a:lnTo>
                      <a:pt x="20" y="58"/>
                    </a:lnTo>
                    <a:lnTo>
                      <a:pt x="17" y="44"/>
                    </a:lnTo>
                    <a:lnTo>
                      <a:pt x="12" y="25"/>
                    </a:lnTo>
                    <a:lnTo>
                      <a:pt x="9" y="4"/>
                    </a:lnTo>
                    <a:lnTo>
                      <a:pt x="4" y="8"/>
                    </a:lnTo>
                    <a:lnTo>
                      <a:pt x="9" y="4"/>
                    </a:lnTo>
                    <a:lnTo>
                      <a:pt x="7" y="1"/>
                    </a:lnTo>
                    <a:lnTo>
                      <a:pt x="4" y="0"/>
                    </a:lnTo>
                    <a:lnTo>
                      <a:pt x="1" y="1"/>
                    </a:lnTo>
                    <a:lnTo>
                      <a:pt x="0" y="4"/>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28" name="Freeform 931"/>
              <p:cNvSpPr>
                <a:spLocks/>
              </p:cNvSpPr>
              <p:nvPr/>
            </p:nvSpPr>
            <p:spPr bwMode="auto">
              <a:xfrm>
                <a:off x="2448" y="3794"/>
                <a:ext cx="25" cy="5"/>
              </a:xfrm>
              <a:custGeom>
                <a:avLst/>
                <a:gdLst>
                  <a:gd name="T0" fmla="*/ 0 w 75"/>
                  <a:gd name="T1" fmla="*/ 0 h 15"/>
                  <a:gd name="T2" fmla="*/ 0 w 75"/>
                  <a:gd name="T3" fmla="*/ 0 h 15"/>
                  <a:gd name="T4" fmla="*/ 0 w 75"/>
                  <a:gd name="T5" fmla="*/ 0 h 15"/>
                  <a:gd name="T6" fmla="*/ 0 w 75"/>
                  <a:gd name="T7" fmla="*/ 0 h 15"/>
                  <a:gd name="T8" fmla="*/ 0 w 75"/>
                  <a:gd name="T9" fmla="*/ 0 h 15"/>
                  <a:gd name="T10" fmla="*/ 0 w 75"/>
                  <a:gd name="T11" fmla="*/ 0 h 15"/>
                  <a:gd name="T12" fmla="*/ 0 w 75"/>
                  <a:gd name="T13" fmla="*/ 0 h 15"/>
                  <a:gd name="T14" fmla="*/ 0 w 75"/>
                  <a:gd name="T15" fmla="*/ 0 h 15"/>
                  <a:gd name="T16" fmla="*/ 0 w 75"/>
                  <a:gd name="T17" fmla="*/ 0 h 15"/>
                  <a:gd name="T18" fmla="*/ 0 w 75"/>
                  <a:gd name="T19" fmla="*/ 0 h 15"/>
                  <a:gd name="T20" fmla="*/ 0 w 75"/>
                  <a:gd name="T21" fmla="*/ 0 h 15"/>
                  <a:gd name="T22" fmla="*/ 0 w 75"/>
                  <a:gd name="T23" fmla="*/ 0 h 15"/>
                  <a:gd name="T24" fmla="*/ 0 w 75"/>
                  <a:gd name="T25" fmla="*/ 0 h 15"/>
                  <a:gd name="T26" fmla="*/ 0 w 75"/>
                  <a:gd name="T27" fmla="*/ 0 h 15"/>
                  <a:gd name="T28" fmla="*/ 0 w 75"/>
                  <a:gd name="T29" fmla="*/ 0 h 15"/>
                  <a:gd name="T30" fmla="*/ 0 w 75"/>
                  <a:gd name="T31" fmla="*/ 0 h 15"/>
                  <a:gd name="T32" fmla="*/ 0 w 75"/>
                  <a:gd name="T33" fmla="*/ 0 h 15"/>
                  <a:gd name="T34" fmla="*/ 0 w 75"/>
                  <a:gd name="T35" fmla="*/ 0 h 15"/>
                  <a:gd name="T36" fmla="*/ 0 w 75"/>
                  <a:gd name="T37" fmla="*/ 0 h 15"/>
                  <a:gd name="T38" fmla="*/ 0 w 75"/>
                  <a:gd name="T39" fmla="*/ 0 h 15"/>
                  <a:gd name="T40" fmla="*/ 0 w 75"/>
                  <a:gd name="T41" fmla="*/ 0 h 15"/>
                  <a:gd name="T42" fmla="*/ 0 w 75"/>
                  <a:gd name="T43" fmla="*/ 0 h 15"/>
                  <a:gd name="T44" fmla="*/ 0 w 75"/>
                  <a:gd name="T45" fmla="*/ 0 h 15"/>
                  <a:gd name="T46" fmla="*/ 0 w 75"/>
                  <a:gd name="T47" fmla="*/ 0 h 15"/>
                  <a:gd name="T48" fmla="*/ 0 w 75"/>
                  <a:gd name="T49" fmla="*/ 0 h 15"/>
                  <a:gd name="T50" fmla="*/ 0 w 75"/>
                  <a:gd name="T51" fmla="*/ 0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5" h="15">
                    <a:moveTo>
                      <a:pt x="73" y="9"/>
                    </a:moveTo>
                    <a:lnTo>
                      <a:pt x="69" y="4"/>
                    </a:lnTo>
                    <a:lnTo>
                      <a:pt x="60" y="4"/>
                    </a:lnTo>
                    <a:lnTo>
                      <a:pt x="51" y="5"/>
                    </a:lnTo>
                    <a:lnTo>
                      <a:pt x="43" y="4"/>
                    </a:lnTo>
                    <a:lnTo>
                      <a:pt x="34" y="4"/>
                    </a:lnTo>
                    <a:lnTo>
                      <a:pt x="25" y="2"/>
                    </a:lnTo>
                    <a:lnTo>
                      <a:pt x="16" y="1"/>
                    </a:lnTo>
                    <a:lnTo>
                      <a:pt x="9" y="1"/>
                    </a:lnTo>
                    <a:lnTo>
                      <a:pt x="0" y="0"/>
                    </a:lnTo>
                    <a:lnTo>
                      <a:pt x="0" y="8"/>
                    </a:lnTo>
                    <a:lnTo>
                      <a:pt x="9" y="9"/>
                    </a:lnTo>
                    <a:lnTo>
                      <a:pt x="16" y="9"/>
                    </a:lnTo>
                    <a:lnTo>
                      <a:pt x="25" y="11"/>
                    </a:lnTo>
                    <a:lnTo>
                      <a:pt x="34" y="12"/>
                    </a:lnTo>
                    <a:lnTo>
                      <a:pt x="43" y="12"/>
                    </a:lnTo>
                    <a:lnTo>
                      <a:pt x="51" y="13"/>
                    </a:lnTo>
                    <a:lnTo>
                      <a:pt x="60" y="15"/>
                    </a:lnTo>
                    <a:lnTo>
                      <a:pt x="69" y="15"/>
                    </a:lnTo>
                    <a:lnTo>
                      <a:pt x="64" y="9"/>
                    </a:lnTo>
                    <a:lnTo>
                      <a:pt x="69" y="15"/>
                    </a:lnTo>
                    <a:lnTo>
                      <a:pt x="73" y="13"/>
                    </a:lnTo>
                    <a:lnTo>
                      <a:pt x="75" y="9"/>
                    </a:lnTo>
                    <a:lnTo>
                      <a:pt x="73" y="5"/>
                    </a:lnTo>
                    <a:lnTo>
                      <a:pt x="69" y="4"/>
                    </a:lnTo>
                    <a:lnTo>
                      <a:pt x="7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29" name="Freeform 932"/>
              <p:cNvSpPr>
                <a:spLocks/>
              </p:cNvSpPr>
              <p:nvPr/>
            </p:nvSpPr>
            <p:spPr bwMode="auto">
              <a:xfrm>
                <a:off x="2469" y="3797"/>
                <a:ext cx="9" cy="24"/>
              </a:xfrm>
              <a:custGeom>
                <a:avLst/>
                <a:gdLst>
                  <a:gd name="T0" fmla="*/ 0 w 27"/>
                  <a:gd name="T1" fmla="*/ 0 h 73"/>
                  <a:gd name="T2" fmla="*/ 0 w 27"/>
                  <a:gd name="T3" fmla="*/ 0 h 73"/>
                  <a:gd name="T4" fmla="*/ 0 w 27"/>
                  <a:gd name="T5" fmla="*/ 0 h 73"/>
                  <a:gd name="T6" fmla="*/ 0 w 27"/>
                  <a:gd name="T7" fmla="*/ 0 h 73"/>
                  <a:gd name="T8" fmla="*/ 0 w 27"/>
                  <a:gd name="T9" fmla="*/ 0 h 73"/>
                  <a:gd name="T10" fmla="*/ 0 w 27"/>
                  <a:gd name="T11" fmla="*/ 0 h 73"/>
                  <a:gd name="T12" fmla="*/ 0 w 27"/>
                  <a:gd name="T13" fmla="*/ 0 h 73"/>
                  <a:gd name="T14" fmla="*/ 0 w 27"/>
                  <a:gd name="T15" fmla="*/ 0 h 73"/>
                  <a:gd name="T16" fmla="*/ 0 w 27"/>
                  <a:gd name="T17" fmla="*/ 0 h 73"/>
                  <a:gd name="T18" fmla="*/ 0 w 27"/>
                  <a:gd name="T19" fmla="*/ 0 h 73"/>
                  <a:gd name="T20" fmla="*/ 0 w 27"/>
                  <a:gd name="T21" fmla="*/ 0 h 73"/>
                  <a:gd name="T22" fmla="*/ 0 w 27"/>
                  <a:gd name="T23" fmla="*/ 0 h 73"/>
                  <a:gd name="T24" fmla="*/ 0 w 27"/>
                  <a:gd name="T25" fmla="*/ 0 h 73"/>
                  <a:gd name="T26" fmla="*/ 0 w 27"/>
                  <a:gd name="T27" fmla="*/ 0 h 73"/>
                  <a:gd name="T28" fmla="*/ 0 w 27"/>
                  <a:gd name="T29" fmla="*/ 0 h 73"/>
                  <a:gd name="T30" fmla="*/ 0 w 27"/>
                  <a:gd name="T31" fmla="*/ 0 h 73"/>
                  <a:gd name="T32" fmla="*/ 0 w 27"/>
                  <a:gd name="T33" fmla="*/ 0 h 73"/>
                  <a:gd name="T34" fmla="*/ 0 w 27"/>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 h="73">
                    <a:moveTo>
                      <a:pt x="21" y="64"/>
                    </a:moveTo>
                    <a:lnTo>
                      <a:pt x="27" y="65"/>
                    </a:lnTo>
                    <a:lnTo>
                      <a:pt x="21" y="56"/>
                    </a:lnTo>
                    <a:lnTo>
                      <a:pt x="16" y="38"/>
                    </a:lnTo>
                    <a:lnTo>
                      <a:pt x="12" y="18"/>
                    </a:lnTo>
                    <a:lnTo>
                      <a:pt x="9" y="0"/>
                    </a:lnTo>
                    <a:lnTo>
                      <a:pt x="0" y="0"/>
                    </a:lnTo>
                    <a:lnTo>
                      <a:pt x="3" y="18"/>
                    </a:lnTo>
                    <a:lnTo>
                      <a:pt x="8" y="38"/>
                    </a:lnTo>
                    <a:lnTo>
                      <a:pt x="12" y="58"/>
                    </a:lnTo>
                    <a:lnTo>
                      <a:pt x="18" y="70"/>
                    </a:lnTo>
                    <a:lnTo>
                      <a:pt x="24" y="72"/>
                    </a:lnTo>
                    <a:lnTo>
                      <a:pt x="18" y="70"/>
                    </a:lnTo>
                    <a:lnTo>
                      <a:pt x="21" y="73"/>
                    </a:lnTo>
                    <a:lnTo>
                      <a:pt x="25" y="72"/>
                    </a:lnTo>
                    <a:lnTo>
                      <a:pt x="27" y="69"/>
                    </a:lnTo>
                    <a:lnTo>
                      <a:pt x="27" y="65"/>
                    </a:lnTo>
                    <a:lnTo>
                      <a:pt x="21"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30" name="Freeform 933"/>
              <p:cNvSpPr>
                <a:spLocks/>
              </p:cNvSpPr>
              <p:nvPr/>
            </p:nvSpPr>
            <p:spPr bwMode="auto">
              <a:xfrm>
                <a:off x="2476" y="3817"/>
                <a:ext cx="20" cy="6"/>
              </a:xfrm>
              <a:custGeom>
                <a:avLst/>
                <a:gdLst>
                  <a:gd name="T0" fmla="*/ 0 w 61"/>
                  <a:gd name="T1" fmla="*/ 0 h 18"/>
                  <a:gd name="T2" fmla="*/ 0 w 61"/>
                  <a:gd name="T3" fmla="*/ 0 h 18"/>
                  <a:gd name="T4" fmla="*/ 0 w 61"/>
                  <a:gd name="T5" fmla="*/ 0 h 18"/>
                  <a:gd name="T6" fmla="*/ 0 w 61"/>
                  <a:gd name="T7" fmla="*/ 0 h 18"/>
                  <a:gd name="T8" fmla="*/ 0 w 61"/>
                  <a:gd name="T9" fmla="*/ 0 h 18"/>
                  <a:gd name="T10" fmla="*/ 0 w 61"/>
                  <a:gd name="T11" fmla="*/ 0 h 18"/>
                  <a:gd name="T12" fmla="*/ 0 w 61"/>
                  <a:gd name="T13" fmla="*/ 0 h 18"/>
                  <a:gd name="T14" fmla="*/ 0 w 61"/>
                  <a:gd name="T15" fmla="*/ 0 h 18"/>
                  <a:gd name="T16" fmla="*/ 0 w 61"/>
                  <a:gd name="T17" fmla="*/ 0 h 18"/>
                  <a:gd name="T18" fmla="*/ 0 w 61"/>
                  <a:gd name="T19" fmla="*/ 0 h 18"/>
                  <a:gd name="T20" fmla="*/ 0 w 61"/>
                  <a:gd name="T21" fmla="*/ 0 h 18"/>
                  <a:gd name="T22" fmla="*/ 0 w 61"/>
                  <a:gd name="T23" fmla="*/ 0 h 18"/>
                  <a:gd name="T24" fmla="*/ 0 w 61"/>
                  <a:gd name="T25" fmla="*/ 0 h 18"/>
                  <a:gd name="T26" fmla="*/ 0 w 61"/>
                  <a:gd name="T27" fmla="*/ 0 h 18"/>
                  <a:gd name="T28" fmla="*/ 0 w 61"/>
                  <a:gd name="T29" fmla="*/ 0 h 18"/>
                  <a:gd name="T30" fmla="*/ 0 w 61"/>
                  <a:gd name="T31" fmla="*/ 0 h 18"/>
                  <a:gd name="T32" fmla="*/ 0 w 61"/>
                  <a:gd name="T33" fmla="*/ 0 h 18"/>
                  <a:gd name="T34" fmla="*/ 0 w 61"/>
                  <a:gd name="T35" fmla="*/ 0 h 18"/>
                  <a:gd name="T36" fmla="*/ 0 w 61"/>
                  <a:gd name="T37" fmla="*/ 0 h 18"/>
                  <a:gd name="T38" fmla="*/ 0 w 61"/>
                  <a:gd name="T39" fmla="*/ 0 h 18"/>
                  <a:gd name="T40" fmla="*/ 0 w 61"/>
                  <a:gd name="T41" fmla="*/ 0 h 18"/>
                  <a:gd name="T42" fmla="*/ 0 w 61"/>
                  <a:gd name="T43" fmla="*/ 0 h 18"/>
                  <a:gd name="T44" fmla="*/ 0 w 61"/>
                  <a:gd name="T45" fmla="*/ 0 h 18"/>
                  <a:gd name="T46" fmla="*/ 0 w 61"/>
                  <a:gd name="T47" fmla="*/ 0 h 18"/>
                  <a:gd name="T48" fmla="*/ 0 w 61"/>
                  <a:gd name="T49" fmla="*/ 0 h 18"/>
                  <a:gd name="T50" fmla="*/ 0 w 61"/>
                  <a:gd name="T51" fmla="*/ 0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1" h="18">
                    <a:moveTo>
                      <a:pt x="61" y="14"/>
                    </a:moveTo>
                    <a:lnTo>
                      <a:pt x="58" y="10"/>
                    </a:lnTo>
                    <a:lnTo>
                      <a:pt x="53" y="7"/>
                    </a:lnTo>
                    <a:lnTo>
                      <a:pt x="46" y="6"/>
                    </a:lnTo>
                    <a:lnTo>
                      <a:pt x="40" y="4"/>
                    </a:lnTo>
                    <a:lnTo>
                      <a:pt x="32" y="2"/>
                    </a:lnTo>
                    <a:lnTo>
                      <a:pt x="23" y="2"/>
                    </a:lnTo>
                    <a:lnTo>
                      <a:pt x="16" y="0"/>
                    </a:lnTo>
                    <a:lnTo>
                      <a:pt x="8" y="0"/>
                    </a:lnTo>
                    <a:lnTo>
                      <a:pt x="0" y="2"/>
                    </a:lnTo>
                    <a:lnTo>
                      <a:pt x="3" y="10"/>
                    </a:lnTo>
                    <a:lnTo>
                      <a:pt x="8" y="8"/>
                    </a:lnTo>
                    <a:lnTo>
                      <a:pt x="16" y="8"/>
                    </a:lnTo>
                    <a:lnTo>
                      <a:pt x="23" y="10"/>
                    </a:lnTo>
                    <a:lnTo>
                      <a:pt x="32" y="10"/>
                    </a:lnTo>
                    <a:lnTo>
                      <a:pt x="38" y="12"/>
                    </a:lnTo>
                    <a:lnTo>
                      <a:pt x="46" y="14"/>
                    </a:lnTo>
                    <a:lnTo>
                      <a:pt x="51" y="15"/>
                    </a:lnTo>
                    <a:lnTo>
                      <a:pt x="55" y="18"/>
                    </a:lnTo>
                    <a:lnTo>
                      <a:pt x="52" y="14"/>
                    </a:lnTo>
                    <a:lnTo>
                      <a:pt x="55" y="18"/>
                    </a:lnTo>
                    <a:lnTo>
                      <a:pt x="59" y="18"/>
                    </a:lnTo>
                    <a:lnTo>
                      <a:pt x="61" y="15"/>
                    </a:lnTo>
                    <a:lnTo>
                      <a:pt x="61" y="11"/>
                    </a:lnTo>
                    <a:lnTo>
                      <a:pt x="58" y="10"/>
                    </a:lnTo>
                    <a:lnTo>
                      <a:pt x="61"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31" name="Freeform 934"/>
              <p:cNvSpPr>
                <a:spLocks/>
              </p:cNvSpPr>
              <p:nvPr/>
            </p:nvSpPr>
            <p:spPr bwMode="auto">
              <a:xfrm>
                <a:off x="2513" y="3892"/>
                <a:ext cx="94" cy="76"/>
              </a:xfrm>
              <a:custGeom>
                <a:avLst/>
                <a:gdLst>
                  <a:gd name="T0" fmla="*/ 0 w 282"/>
                  <a:gd name="T1" fmla="*/ 0 h 230"/>
                  <a:gd name="T2" fmla="*/ 0 w 282"/>
                  <a:gd name="T3" fmla="*/ 0 h 230"/>
                  <a:gd name="T4" fmla="*/ 0 w 282"/>
                  <a:gd name="T5" fmla="*/ 0 h 230"/>
                  <a:gd name="T6" fmla="*/ 0 w 282"/>
                  <a:gd name="T7" fmla="*/ 0 h 230"/>
                  <a:gd name="T8" fmla="*/ 0 w 282"/>
                  <a:gd name="T9" fmla="*/ 0 h 230"/>
                  <a:gd name="T10" fmla="*/ 0 w 282"/>
                  <a:gd name="T11" fmla="*/ 0 h 230"/>
                  <a:gd name="T12" fmla="*/ 0 w 282"/>
                  <a:gd name="T13" fmla="*/ 0 h 230"/>
                  <a:gd name="T14" fmla="*/ 0 w 282"/>
                  <a:gd name="T15" fmla="*/ 0 h 230"/>
                  <a:gd name="T16" fmla="*/ 0 w 282"/>
                  <a:gd name="T17" fmla="*/ 0 h 230"/>
                  <a:gd name="T18" fmla="*/ 0 w 282"/>
                  <a:gd name="T19" fmla="*/ 0 h 230"/>
                  <a:gd name="T20" fmla="*/ 0 w 282"/>
                  <a:gd name="T21" fmla="*/ 0 h 230"/>
                  <a:gd name="T22" fmla="*/ 0 w 282"/>
                  <a:gd name="T23" fmla="*/ 0 h 230"/>
                  <a:gd name="T24" fmla="*/ 0 w 282"/>
                  <a:gd name="T25" fmla="*/ 0 h 230"/>
                  <a:gd name="T26" fmla="*/ 0 w 282"/>
                  <a:gd name="T27" fmla="*/ 0 h 230"/>
                  <a:gd name="T28" fmla="*/ 0 w 282"/>
                  <a:gd name="T29" fmla="*/ 0 h 230"/>
                  <a:gd name="T30" fmla="*/ 0 w 282"/>
                  <a:gd name="T31" fmla="*/ 0 h 230"/>
                  <a:gd name="T32" fmla="*/ 0 w 282"/>
                  <a:gd name="T33" fmla="*/ 0 h 230"/>
                  <a:gd name="T34" fmla="*/ 0 w 282"/>
                  <a:gd name="T35" fmla="*/ 0 h 230"/>
                  <a:gd name="T36" fmla="*/ 0 w 282"/>
                  <a:gd name="T37" fmla="*/ 0 h 230"/>
                  <a:gd name="T38" fmla="*/ 0 w 282"/>
                  <a:gd name="T39" fmla="*/ 0 h 230"/>
                  <a:gd name="T40" fmla="*/ 0 w 282"/>
                  <a:gd name="T41" fmla="*/ 0 h 230"/>
                  <a:gd name="T42" fmla="*/ 0 w 282"/>
                  <a:gd name="T43" fmla="*/ 0 h 230"/>
                  <a:gd name="T44" fmla="*/ 0 w 282"/>
                  <a:gd name="T45" fmla="*/ 0 h 230"/>
                  <a:gd name="T46" fmla="*/ 0 w 282"/>
                  <a:gd name="T47" fmla="*/ 0 h 230"/>
                  <a:gd name="T48" fmla="*/ 0 w 282"/>
                  <a:gd name="T49" fmla="*/ 0 h 230"/>
                  <a:gd name="T50" fmla="*/ 0 w 282"/>
                  <a:gd name="T51" fmla="*/ 0 h 230"/>
                  <a:gd name="T52" fmla="*/ 0 w 282"/>
                  <a:gd name="T53" fmla="*/ 0 h 230"/>
                  <a:gd name="T54" fmla="*/ 0 w 282"/>
                  <a:gd name="T55" fmla="*/ 0 h 230"/>
                  <a:gd name="T56" fmla="*/ 0 w 282"/>
                  <a:gd name="T57" fmla="*/ 0 h 230"/>
                  <a:gd name="T58" fmla="*/ 0 w 282"/>
                  <a:gd name="T59" fmla="*/ 0 h 230"/>
                  <a:gd name="T60" fmla="*/ 0 w 282"/>
                  <a:gd name="T61" fmla="*/ 0 h 230"/>
                  <a:gd name="T62" fmla="*/ 0 w 282"/>
                  <a:gd name="T63" fmla="*/ 0 h 230"/>
                  <a:gd name="T64" fmla="*/ 0 w 282"/>
                  <a:gd name="T65" fmla="*/ 0 h 230"/>
                  <a:gd name="T66" fmla="*/ 0 w 282"/>
                  <a:gd name="T67" fmla="*/ 0 h 230"/>
                  <a:gd name="T68" fmla="*/ 0 w 282"/>
                  <a:gd name="T69" fmla="*/ 0 h 230"/>
                  <a:gd name="T70" fmla="*/ 0 w 282"/>
                  <a:gd name="T71" fmla="*/ 0 h 230"/>
                  <a:gd name="T72" fmla="*/ 0 w 282"/>
                  <a:gd name="T73" fmla="*/ 0 h 230"/>
                  <a:gd name="T74" fmla="*/ 0 w 282"/>
                  <a:gd name="T75" fmla="*/ 0 h 230"/>
                  <a:gd name="T76" fmla="*/ 0 w 282"/>
                  <a:gd name="T77" fmla="*/ 0 h 230"/>
                  <a:gd name="T78" fmla="*/ 0 w 282"/>
                  <a:gd name="T79" fmla="*/ 0 h 230"/>
                  <a:gd name="T80" fmla="*/ 0 w 282"/>
                  <a:gd name="T81" fmla="*/ 0 h 230"/>
                  <a:gd name="T82" fmla="*/ 0 w 282"/>
                  <a:gd name="T83" fmla="*/ 0 h 230"/>
                  <a:gd name="T84" fmla="*/ 0 w 282"/>
                  <a:gd name="T85" fmla="*/ 0 h 230"/>
                  <a:gd name="T86" fmla="*/ 0 w 282"/>
                  <a:gd name="T87" fmla="*/ 0 h 230"/>
                  <a:gd name="T88" fmla="*/ 0 w 282"/>
                  <a:gd name="T89" fmla="*/ 0 h 230"/>
                  <a:gd name="T90" fmla="*/ 0 w 282"/>
                  <a:gd name="T91" fmla="*/ 0 h 230"/>
                  <a:gd name="T92" fmla="*/ 0 w 282"/>
                  <a:gd name="T93" fmla="*/ 0 h 230"/>
                  <a:gd name="T94" fmla="*/ 0 w 282"/>
                  <a:gd name="T95" fmla="*/ 0 h 230"/>
                  <a:gd name="T96" fmla="*/ 0 w 282"/>
                  <a:gd name="T97" fmla="*/ 0 h 230"/>
                  <a:gd name="T98" fmla="*/ 0 w 282"/>
                  <a:gd name="T99" fmla="*/ 0 h 230"/>
                  <a:gd name="T100" fmla="*/ 0 w 282"/>
                  <a:gd name="T101" fmla="*/ 0 h 230"/>
                  <a:gd name="T102" fmla="*/ 0 w 282"/>
                  <a:gd name="T103" fmla="*/ 0 h 230"/>
                  <a:gd name="T104" fmla="*/ 0 w 282"/>
                  <a:gd name="T105" fmla="*/ 0 h 230"/>
                  <a:gd name="T106" fmla="*/ 0 w 282"/>
                  <a:gd name="T107" fmla="*/ 0 h 230"/>
                  <a:gd name="T108" fmla="*/ 0 w 282"/>
                  <a:gd name="T109" fmla="*/ 0 h 230"/>
                  <a:gd name="T110" fmla="*/ 0 w 282"/>
                  <a:gd name="T111" fmla="*/ 0 h 230"/>
                  <a:gd name="T112" fmla="*/ 0 w 282"/>
                  <a:gd name="T113" fmla="*/ 0 h 230"/>
                  <a:gd name="T114" fmla="*/ 0 w 282"/>
                  <a:gd name="T115" fmla="*/ 0 h 230"/>
                  <a:gd name="T116" fmla="*/ 0 w 282"/>
                  <a:gd name="T117" fmla="*/ 0 h 230"/>
                  <a:gd name="T118" fmla="*/ 0 w 282"/>
                  <a:gd name="T119" fmla="*/ 0 h 230"/>
                  <a:gd name="T120" fmla="*/ 0 w 282"/>
                  <a:gd name="T121" fmla="*/ 0 h 23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82" h="230">
                    <a:moveTo>
                      <a:pt x="167" y="19"/>
                    </a:moveTo>
                    <a:lnTo>
                      <a:pt x="161" y="9"/>
                    </a:lnTo>
                    <a:lnTo>
                      <a:pt x="154" y="4"/>
                    </a:lnTo>
                    <a:lnTo>
                      <a:pt x="146" y="1"/>
                    </a:lnTo>
                    <a:lnTo>
                      <a:pt x="139" y="0"/>
                    </a:lnTo>
                    <a:lnTo>
                      <a:pt x="132" y="1"/>
                    </a:lnTo>
                    <a:lnTo>
                      <a:pt x="125" y="2"/>
                    </a:lnTo>
                    <a:lnTo>
                      <a:pt x="119" y="4"/>
                    </a:lnTo>
                    <a:lnTo>
                      <a:pt x="114" y="7"/>
                    </a:lnTo>
                    <a:lnTo>
                      <a:pt x="110" y="9"/>
                    </a:lnTo>
                    <a:lnTo>
                      <a:pt x="106" y="13"/>
                    </a:lnTo>
                    <a:lnTo>
                      <a:pt x="100" y="19"/>
                    </a:lnTo>
                    <a:lnTo>
                      <a:pt x="94" y="24"/>
                    </a:lnTo>
                    <a:lnTo>
                      <a:pt x="88" y="29"/>
                    </a:lnTo>
                    <a:lnTo>
                      <a:pt x="81" y="35"/>
                    </a:lnTo>
                    <a:lnTo>
                      <a:pt x="75" y="39"/>
                    </a:lnTo>
                    <a:lnTo>
                      <a:pt x="68" y="43"/>
                    </a:lnTo>
                    <a:lnTo>
                      <a:pt x="61" y="46"/>
                    </a:lnTo>
                    <a:lnTo>
                      <a:pt x="53" y="47"/>
                    </a:lnTo>
                    <a:lnTo>
                      <a:pt x="46" y="48"/>
                    </a:lnTo>
                    <a:lnTo>
                      <a:pt x="37" y="48"/>
                    </a:lnTo>
                    <a:lnTo>
                      <a:pt x="30" y="48"/>
                    </a:lnTo>
                    <a:lnTo>
                      <a:pt x="21" y="47"/>
                    </a:lnTo>
                    <a:lnTo>
                      <a:pt x="14" y="44"/>
                    </a:lnTo>
                    <a:lnTo>
                      <a:pt x="5" y="40"/>
                    </a:lnTo>
                    <a:lnTo>
                      <a:pt x="1" y="59"/>
                    </a:lnTo>
                    <a:lnTo>
                      <a:pt x="0" y="87"/>
                    </a:lnTo>
                    <a:lnTo>
                      <a:pt x="3" y="120"/>
                    </a:lnTo>
                    <a:lnTo>
                      <a:pt x="11" y="148"/>
                    </a:lnTo>
                    <a:lnTo>
                      <a:pt x="19" y="159"/>
                    </a:lnTo>
                    <a:lnTo>
                      <a:pt x="30" y="170"/>
                    </a:lnTo>
                    <a:lnTo>
                      <a:pt x="48" y="182"/>
                    </a:lnTo>
                    <a:lnTo>
                      <a:pt x="67" y="193"/>
                    </a:lnTo>
                    <a:lnTo>
                      <a:pt x="87" y="203"/>
                    </a:lnTo>
                    <a:lnTo>
                      <a:pt x="107" y="213"/>
                    </a:lnTo>
                    <a:lnTo>
                      <a:pt x="125" y="221"/>
                    </a:lnTo>
                    <a:lnTo>
                      <a:pt x="141" y="226"/>
                    </a:lnTo>
                    <a:lnTo>
                      <a:pt x="154" y="229"/>
                    </a:lnTo>
                    <a:lnTo>
                      <a:pt x="170" y="230"/>
                    </a:lnTo>
                    <a:lnTo>
                      <a:pt x="190" y="230"/>
                    </a:lnTo>
                    <a:lnTo>
                      <a:pt x="210" y="229"/>
                    </a:lnTo>
                    <a:lnTo>
                      <a:pt x="232" y="226"/>
                    </a:lnTo>
                    <a:lnTo>
                      <a:pt x="251" y="221"/>
                    </a:lnTo>
                    <a:lnTo>
                      <a:pt x="267" y="214"/>
                    </a:lnTo>
                    <a:lnTo>
                      <a:pt x="279" y="206"/>
                    </a:lnTo>
                    <a:lnTo>
                      <a:pt x="280" y="198"/>
                    </a:lnTo>
                    <a:lnTo>
                      <a:pt x="282" y="185"/>
                    </a:lnTo>
                    <a:lnTo>
                      <a:pt x="280" y="168"/>
                    </a:lnTo>
                    <a:lnTo>
                      <a:pt x="279" y="156"/>
                    </a:lnTo>
                    <a:lnTo>
                      <a:pt x="267" y="151"/>
                    </a:lnTo>
                    <a:lnTo>
                      <a:pt x="254" y="144"/>
                    </a:lnTo>
                    <a:lnTo>
                      <a:pt x="244" y="136"/>
                    </a:lnTo>
                    <a:lnTo>
                      <a:pt x="232" y="127"/>
                    </a:lnTo>
                    <a:lnTo>
                      <a:pt x="224" y="118"/>
                    </a:lnTo>
                    <a:lnTo>
                      <a:pt x="213" y="109"/>
                    </a:lnTo>
                    <a:lnTo>
                      <a:pt x="206" y="100"/>
                    </a:lnTo>
                    <a:lnTo>
                      <a:pt x="199" y="91"/>
                    </a:lnTo>
                    <a:lnTo>
                      <a:pt x="189" y="77"/>
                    </a:lnTo>
                    <a:lnTo>
                      <a:pt x="181" y="59"/>
                    </a:lnTo>
                    <a:lnTo>
                      <a:pt x="174" y="39"/>
                    </a:lnTo>
                    <a:lnTo>
                      <a:pt x="167"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32" name="Freeform 935"/>
              <p:cNvSpPr>
                <a:spLocks/>
              </p:cNvSpPr>
              <p:nvPr/>
            </p:nvSpPr>
            <p:spPr bwMode="auto">
              <a:xfrm>
                <a:off x="2550" y="3890"/>
                <a:ext cx="20" cy="8"/>
              </a:xfrm>
              <a:custGeom>
                <a:avLst/>
                <a:gdLst>
                  <a:gd name="T0" fmla="*/ 0 w 61"/>
                  <a:gd name="T1" fmla="*/ 0 h 26"/>
                  <a:gd name="T2" fmla="*/ 0 w 61"/>
                  <a:gd name="T3" fmla="*/ 0 h 26"/>
                  <a:gd name="T4" fmla="*/ 0 w 61"/>
                  <a:gd name="T5" fmla="*/ 0 h 26"/>
                  <a:gd name="T6" fmla="*/ 0 w 61"/>
                  <a:gd name="T7" fmla="*/ 0 h 26"/>
                  <a:gd name="T8" fmla="*/ 0 w 61"/>
                  <a:gd name="T9" fmla="*/ 0 h 26"/>
                  <a:gd name="T10" fmla="*/ 0 w 61"/>
                  <a:gd name="T11" fmla="*/ 0 h 26"/>
                  <a:gd name="T12" fmla="*/ 0 w 61"/>
                  <a:gd name="T13" fmla="*/ 0 h 26"/>
                  <a:gd name="T14" fmla="*/ 0 w 61"/>
                  <a:gd name="T15" fmla="*/ 0 h 26"/>
                  <a:gd name="T16" fmla="*/ 0 w 61"/>
                  <a:gd name="T17" fmla="*/ 0 h 26"/>
                  <a:gd name="T18" fmla="*/ 0 w 61"/>
                  <a:gd name="T19" fmla="*/ 0 h 26"/>
                  <a:gd name="T20" fmla="*/ 0 w 61"/>
                  <a:gd name="T21" fmla="*/ 0 h 26"/>
                  <a:gd name="T22" fmla="*/ 0 w 61"/>
                  <a:gd name="T23" fmla="*/ 0 h 26"/>
                  <a:gd name="T24" fmla="*/ 0 w 61"/>
                  <a:gd name="T25" fmla="*/ 0 h 26"/>
                  <a:gd name="T26" fmla="*/ 0 w 61"/>
                  <a:gd name="T27" fmla="*/ 0 h 26"/>
                  <a:gd name="T28" fmla="*/ 0 w 61"/>
                  <a:gd name="T29" fmla="*/ 0 h 26"/>
                  <a:gd name="T30" fmla="*/ 0 w 61"/>
                  <a:gd name="T31" fmla="*/ 0 h 26"/>
                  <a:gd name="T32" fmla="*/ 0 w 61"/>
                  <a:gd name="T33" fmla="*/ 0 h 26"/>
                  <a:gd name="T34" fmla="*/ 0 w 61"/>
                  <a:gd name="T35" fmla="*/ 0 h 26"/>
                  <a:gd name="T36" fmla="*/ 0 w 61"/>
                  <a:gd name="T37" fmla="*/ 0 h 26"/>
                  <a:gd name="T38" fmla="*/ 0 w 61"/>
                  <a:gd name="T39" fmla="*/ 0 h 26"/>
                  <a:gd name="T40" fmla="*/ 0 w 61"/>
                  <a:gd name="T41" fmla="*/ 0 h 26"/>
                  <a:gd name="T42" fmla="*/ 0 w 61"/>
                  <a:gd name="T43" fmla="*/ 0 h 26"/>
                  <a:gd name="T44" fmla="*/ 0 w 61"/>
                  <a:gd name="T45" fmla="*/ 0 h 26"/>
                  <a:gd name="T46" fmla="*/ 0 w 61"/>
                  <a:gd name="T47" fmla="*/ 0 h 26"/>
                  <a:gd name="T48" fmla="*/ 0 w 61"/>
                  <a:gd name="T49" fmla="*/ 0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26">
                    <a:moveTo>
                      <a:pt x="6" y="17"/>
                    </a:moveTo>
                    <a:lnTo>
                      <a:pt x="6" y="17"/>
                    </a:lnTo>
                    <a:lnTo>
                      <a:pt x="10" y="14"/>
                    </a:lnTo>
                    <a:lnTo>
                      <a:pt x="15" y="13"/>
                    </a:lnTo>
                    <a:lnTo>
                      <a:pt x="22" y="11"/>
                    </a:lnTo>
                    <a:lnTo>
                      <a:pt x="29" y="11"/>
                    </a:lnTo>
                    <a:lnTo>
                      <a:pt x="35" y="11"/>
                    </a:lnTo>
                    <a:lnTo>
                      <a:pt x="41" y="14"/>
                    </a:lnTo>
                    <a:lnTo>
                      <a:pt x="47" y="18"/>
                    </a:lnTo>
                    <a:lnTo>
                      <a:pt x="52" y="26"/>
                    </a:lnTo>
                    <a:lnTo>
                      <a:pt x="61" y="23"/>
                    </a:lnTo>
                    <a:lnTo>
                      <a:pt x="55" y="13"/>
                    </a:lnTo>
                    <a:lnTo>
                      <a:pt x="47" y="6"/>
                    </a:lnTo>
                    <a:lnTo>
                      <a:pt x="38" y="3"/>
                    </a:lnTo>
                    <a:lnTo>
                      <a:pt x="29" y="0"/>
                    </a:lnTo>
                    <a:lnTo>
                      <a:pt x="22" y="3"/>
                    </a:lnTo>
                    <a:lnTo>
                      <a:pt x="15" y="4"/>
                    </a:lnTo>
                    <a:lnTo>
                      <a:pt x="7" y="6"/>
                    </a:lnTo>
                    <a:lnTo>
                      <a:pt x="3" y="8"/>
                    </a:lnTo>
                    <a:lnTo>
                      <a:pt x="0" y="10"/>
                    </a:lnTo>
                    <a:lnTo>
                      <a:pt x="0" y="14"/>
                    </a:lnTo>
                    <a:lnTo>
                      <a:pt x="2" y="17"/>
                    </a:lnTo>
                    <a:lnTo>
                      <a:pt x="6"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33" name="Freeform 936"/>
              <p:cNvSpPr>
                <a:spLocks/>
              </p:cNvSpPr>
              <p:nvPr/>
            </p:nvSpPr>
            <p:spPr bwMode="auto">
              <a:xfrm>
                <a:off x="2536" y="3892"/>
                <a:ext cx="16" cy="15"/>
              </a:xfrm>
              <a:custGeom>
                <a:avLst/>
                <a:gdLst>
                  <a:gd name="T0" fmla="*/ 0 w 49"/>
                  <a:gd name="T1" fmla="*/ 0 h 45"/>
                  <a:gd name="T2" fmla="*/ 0 w 49"/>
                  <a:gd name="T3" fmla="*/ 0 h 45"/>
                  <a:gd name="T4" fmla="*/ 0 w 49"/>
                  <a:gd name="T5" fmla="*/ 0 h 45"/>
                  <a:gd name="T6" fmla="*/ 0 w 49"/>
                  <a:gd name="T7" fmla="*/ 0 h 45"/>
                  <a:gd name="T8" fmla="*/ 0 w 49"/>
                  <a:gd name="T9" fmla="*/ 0 h 45"/>
                  <a:gd name="T10" fmla="*/ 0 w 49"/>
                  <a:gd name="T11" fmla="*/ 0 h 45"/>
                  <a:gd name="T12" fmla="*/ 0 w 49"/>
                  <a:gd name="T13" fmla="*/ 0 h 45"/>
                  <a:gd name="T14" fmla="*/ 0 w 49"/>
                  <a:gd name="T15" fmla="*/ 0 h 45"/>
                  <a:gd name="T16" fmla="*/ 0 w 49"/>
                  <a:gd name="T17" fmla="*/ 0 h 45"/>
                  <a:gd name="T18" fmla="*/ 0 w 49"/>
                  <a:gd name="T19" fmla="*/ 0 h 45"/>
                  <a:gd name="T20" fmla="*/ 0 w 49"/>
                  <a:gd name="T21" fmla="*/ 0 h 45"/>
                  <a:gd name="T22" fmla="*/ 0 w 49"/>
                  <a:gd name="T23" fmla="*/ 0 h 45"/>
                  <a:gd name="T24" fmla="*/ 0 w 49"/>
                  <a:gd name="T25" fmla="*/ 0 h 45"/>
                  <a:gd name="T26" fmla="*/ 0 w 49"/>
                  <a:gd name="T27" fmla="*/ 0 h 45"/>
                  <a:gd name="T28" fmla="*/ 0 w 49"/>
                  <a:gd name="T29" fmla="*/ 0 h 45"/>
                  <a:gd name="T30" fmla="*/ 0 w 49"/>
                  <a:gd name="T31" fmla="*/ 0 h 45"/>
                  <a:gd name="T32" fmla="*/ 0 w 49"/>
                  <a:gd name="T33" fmla="*/ 0 h 45"/>
                  <a:gd name="T34" fmla="*/ 0 w 49"/>
                  <a:gd name="T35" fmla="*/ 0 h 45"/>
                  <a:gd name="T36" fmla="*/ 0 w 49"/>
                  <a:gd name="T37" fmla="*/ 0 h 45"/>
                  <a:gd name="T38" fmla="*/ 0 w 49"/>
                  <a:gd name="T39" fmla="*/ 0 h 45"/>
                  <a:gd name="T40" fmla="*/ 0 w 49"/>
                  <a:gd name="T41" fmla="*/ 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9" h="45">
                    <a:moveTo>
                      <a:pt x="2" y="45"/>
                    </a:moveTo>
                    <a:lnTo>
                      <a:pt x="2" y="45"/>
                    </a:lnTo>
                    <a:lnTo>
                      <a:pt x="11" y="41"/>
                    </a:lnTo>
                    <a:lnTo>
                      <a:pt x="17" y="37"/>
                    </a:lnTo>
                    <a:lnTo>
                      <a:pt x="24" y="30"/>
                    </a:lnTo>
                    <a:lnTo>
                      <a:pt x="30" y="25"/>
                    </a:lnTo>
                    <a:lnTo>
                      <a:pt x="36" y="19"/>
                    </a:lnTo>
                    <a:lnTo>
                      <a:pt x="42" y="14"/>
                    </a:lnTo>
                    <a:lnTo>
                      <a:pt x="46" y="11"/>
                    </a:lnTo>
                    <a:lnTo>
                      <a:pt x="49" y="9"/>
                    </a:lnTo>
                    <a:lnTo>
                      <a:pt x="46" y="0"/>
                    </a:lnTo>
                    <a:lnTo>
                      <a:pt x="40" y="3"/>
                    </a:lnTo>
                    <a:lnTo>
                      <a:pt x="36" y="9"/>
                    </a:lnTo>
                    <a:lnTo>
                      <a:pt x="30" y="14"/>
                    </a:lnTo>
                    <a:lnTo>
                      <a:pt x="24" y="19"/>
                    </a:lnTo>
                    <a:lnTo>
                      <a:pt x="18" y="25"/>
                    </a:lnTo>
                    <a:lnTo>
                      <a:pt x="11" y="29"/>
                    </a:lnTo>
                    <a:lnTo>
                      <a:pt x="5" y="33"/>
                    </a:lnTo>
                    <a:lnTo>
                      <a:pt x="0" y="37"/>
                    </a:lnTo>
                    <a:lnTo>
                      <a:pt x="2"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34" name="Freeform 937"/>
              <p:cNvSpPr>
                <a:spLocks/>
              </p:cNvSpPr>
              <p:nvPr/>
            </p:nvSpPr>
            <p:spPr bwMode="auto">
              <a:xfrm>
                <a:off x="2514" y="3904"/>
                <a:ext cx="22" cy="6"/>
              </a:xfrm>
              <a:custGeom>
                <a:avLst/>
                <a:gdLst>
                  <a:gd name="T0" fmla="*/ 0 w 68"/>
                  <a:gd name="T1" fmla="*/ 0 h 18"/>
                  <a:gd name="T2" fmla="*/ 0 w 68"/>
                  <a:gd name="T3" fmla="*/ 0 h 18"/>
                  <a:gd name="T4" fmla="*/ 0 w 68"/>
                  <a:gd name="T5" fmla="*/ 0 h 18"/>
                  <a:gd name="T6" fmla="*/ 0 w 68"/>
                  <a:gd name="T7" fmla="*/ 0 h 18"/>
                  <a:gd name="T8" fmla="*/ 0 w 68"/>
                  <a:gd name="T9" fmla="*/ 0 h 18"/>
                  <a:gd name="T10" fmla="*/ 0 w 68"/>
                  <a:gd name="T11" fmla="*/ 0 h 18"/>
                  <a:gd name="T12" fmla="*/ 0 w 68"/>
                  <a:gd name="T13" fmla="*/ 0 h 18"/>
                  <a:gd name="T14" fmla="*/ 0 w 68"/>
                  <a:gd name="T15" fmla="*/ 0 h 18"/>
                  <a:gd name="T16" fmla="*/ 0 w 68"/>
                  <a:gd name="T17" fmla="*/ 0 h 18"/>
                  <a:gd name="T18" fmla="*/ 0 w 68"/>
                  <a:gd name="T19" fmla="*/ 0 h 18"/>
                  <a:gd name="T20" fmla="*/ 0 w 68"/>
                  <a:gd name="T21" fmla="*/ 0 h 18"/>
                  <a:gd name="T22" fmla="*/ 0 w 68"/>
                  <a:gd name="T23" fmla="*/ 0 h 18"/>
                  <a:gd name="T24" fmla="*/ 0 w 68"/>
                  <a:gd name="T25" fmla="*/ 0 h 18"/>
                  <a:gd name="T26" fmla="*/ 0 w 68"/>
                  <a:gd name="T27" fmla="*/ 0 h 18"/>
                  <a:gd name="T28" fmla="*/ 0 w 68"/>
                  <a:gd name="T29" fmla="*/ 0 h 18"/>
                  <a:gd name="T30" fmla="*/ 0 w 68"/>
                  <a:gd name="T31" fmla="*/ 0 h 18"/>
                  <a:gd name="T32" fmla="*/ 0 w 68"/>
                  <a:gd name="T33" fmla="*/ 0 h 18"/>
                  <a:gd name="T34" fmla="*/ 0 w 68"/>
                  <a:gd name="T35" fmla="*/ 0 h 18"/>
                  <a:gd name="T36" fmla="*/ 0 w 68"/>
                  <a:gd name="T37" fmla="*/ 0 h 18"/>
                  <a:gd name="T38" fmla="*/ 0 w 68"/>
                  <a:gd name="T39" fmla="*/ 0 h 18"/>
                  <a:gd name="T40" fmla="*/ 0 w 68"/>
                  <a:gd name="T41" fmla="*/ 0 h 18"/>
                  <a:gd name="T42" fmla="*/ 0 w 68"/>
                  <a:gd name="T43" fmla="*/ 0 h 18"/>
                  <a:gd name="T44" fmla="*/ 0 w 68"/>
                  <a:gd name="T45" fmla="*/ 0 h 18"/>
                  <a:gd name="T46" fmla="*/ 0 w 68"/>
                  <a:gd name="T47" fmla="*/ 0 h 18"/>
                  <a:gd name="T48" fmla="*/ 0 w 68"/>
                  <a:gd name="T49" fmla="*/ 0 h 18"/>
                  <a:gd name="T50" fmla="*/ 0 w 68"/>
                  <a:gd name="T51" fmla="*/ 0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8" h="18">
                    <a:moveTo>
                      <a:pt x="9" y="6"/>
                    </a:moveTo>
                    <a:lnTo>
                      <a:pt x="3" y="8"/>
                    </a:lnTo>
                    <a:lnTo>
                      <a:pt x="12" y="12"/>
                    </a:lnTo>
                    <a:lnTo>
                      <a:pt x="19" y="15"/>
                    </a:lnTo>
                    <a:lnTo>
                      <a:pt x="29" y="16"/>
                    </a:lnTo>
                    <a:lnTo>
                      <a:pt x="36" y="18"/>
                    </a:lnTo>
                    <a:lnTo>
                      <a:pt x="45" y="16"/>
                    </a:lnTo>
                    <a:lnTo>
                      <a:pt x="52" y="15"/>
                    </a:lnTo>
                    <a:lnTo>
                      <a:pt x="61" y="14"/>
                    </a:lnTo>
                    <a:lnTo>
                      <a:pt x="68" y="11"/>
                    </a:lnTo>
                    <a:lnTo>
                      <a:pt x="66" y="3"/>
                    </a:lnTo>
                    <a:lnTo>
                      <a:pt x="58" y="6"/>
                    </a:lnTo>
                    <a:lnTo>
                      <a:pt x="52" y="7"/>
                    </a:lnTo>
                    <a:lnTo>
                      <a:pt x="45" y="8"/>
                    </a:lnTo>
                    <a:lnTo>
                      <a:pt x="36" y="7"/>
                    </a:lnTo>
                    <a:lnTo>
                      <a:pt x="29" y="8"/>
                    </a:lnTo>
                    <a:lnTo>
                      <a:pt x="22" y="7"/>
                    </a:lnTo>
                    <a:lnTo>
                      <a:pt x="15" y="4"/>
                    </a:lnTo>
                    <a:lnTo>
                      <a:pt x="6" y="0"/>
                    </a:lnTo>
                    <a:lnTo>
                      <a:pt x="0" y="3"/>
                    </a:lnTo>
                    <a:lnTo>
                      <a:pt x="6" y="0"/>
                    </a:lnTo>
                    <a:lnTo>
                      <a:pt x="2" y="0"/>
                    </a:lnTo>
                    <a:lnTo>
                      <a:pt x="0" y="3"/>
                    </a:lnTo>
                    <a:lnTo>
                      <a:pt x="0" y="6"/>
                    </a:lnTo>
                    <a:lnTo>
                      <a:pt x="3" y="8"/>
                    </a:lnTo>
                    <a:lnTo>
                      <a:pt x="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35" name="Freeform 938"/>
              <p:cNvSpPr>
                <a:spLocks/>
              </p:cNvSpPr>
              <p:nvPr/>
            </p:nvSpPr>
            <p:spPr bwMode="auto">
              <a:xfrm>
                <a:off x="2511" y="3905"/>
                <a:ext cx="8" cy="36"/>
              </a:xfrm>
              <a:custGeom>
                <a:avLst/>
                <a:gdLst>
                  <a:gd name="T0" fmla="*/ 0 w 22"/>
                  <a:gd name="T1" fmla="*/ 0 h 110"/>
                  <a:gd name="T2" fmla="*/ 0 w 22"/>
                  <a:gd name="T3" fmla="*/ 0 h 110"/>
                  <a:gd name="T4" fmla="*/ 0 w 22"/>
                  <a:gd name="T5" fmla="*/ 0 h 110"/>
                  <a:gd name="T6" fmla="*/ 0 w 22"/>
                  <a:gd name="T7" fmla="*/ 0 h 110"/>
                  <a:gd name="T8" fmla="*/ 0 w 22"/>
                  <a:gd name="T9" fmla="*/ 0 h 110"/>
                  <a:gd name="T10" fmla="*/ 0 w 22"/>
                  <a:gd name="T11" fmla="*/ 0 h 110"/>
                  <a:gd name="T12" fmla="*/ 0 w 22"/>
                  <a:gd name="T13" fmla="*/ 0 h 110"/>
                  <a:gd name="T14" fmla="*/ 0 w 22"/>
                  <a:gd name="T15" fmla="*/ 0 h 110"/>
                  <a:gd name="T16" fmla="*/ 0 w 22"/>
                  <a:gd name="T17" fmla="*/ 0 h 110"/>
                  <a:gd name="T18" fmla="*/ 0 w 22"/>
                  <a:gd name="T19" fmla="*/ 0 h 110"/>
                  <a:gd name="T20" fmla="*/ 0 w 22"/>
                  <a:gd name="T21" fmla="*/ 0 h 110"/>
                  <a:gd name="T22" fmla="*/ 0 w 22"/>
                  <a:gd name="T23" fmla="*/ 0 h 110"/>
                  <a:gd name="T24" fmla="*/ 0 w 22"/>
                  <a:gd name="T25" fmla="*/ 0 h 1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110">
                    <a:moveTo>
                      <a:pt x="22" y="108"/>
                    </a:moveTo>
                    <a:lnTo>
                      <a:pt x="22" y="108"/>
                    </a:lnTo>
                    <a:lnTo>
                      <a:pt x="13" y="81"/>
                    </a:lnTo>
                    <a:lnTo>
                      <a:pt x="11" y="48"/>
                    </a:lnTo>
                    <a:lnTo>
                      <a:pt x="11" y="20"/>
                    </a:lnTo>
                    <a:lnTo>
                      <a:pt x="16" y="3"/>
                    </a:lnTo>
                    <a:lnTo>
                      <a:pt x="7" y="0"/>
                    </a:lnTo>
                    <a:lnTo>
                      <a:pt x="3" y="20"/>
                    </a:lnTo>
                    <a:lnTo>
                      <a:pt x="0" y="48"/>
                    </a:lnTo>
                    <a:lnTo>
                      <a:pt x="4" y="81"/>
                    </a:lnTo>
                    <a:lnTo>
                      <a:pt x="13" y="110"/>
                    </a:lnTo>
                    <a:lnTo>
                      <a:pt x="22"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36" name="Freeform 939"/>
              <p:cNvSpPr>
                <a:spLocks/>
              </p:cNvSpPr>
              <p:nvPr/>
            </p:nvSpPr>
            <p:spPr bwMode="auto">
              <a:xfrm>
                <a:off x="2516" y="3941"/>
                <a:ext cx="45" cy="27"/>
              </a:xfrm>
              <a:custGeom>
                <a:avLst/>
                <a:gdLst>
                  <a:gd name="T0" fmla="*/ 0 w 135"/>
                  <a:gd name="T1" fmla="*/ 0 h 83"/>
                  <a:gd name="T2" fmla="*/ 0 w 135"/>
                  <a:gd name="T3" fmla="*/ 0 h 83"/>
                  <a:gd name="T4" fmla="*/ 0 w 135"/>
                  <a:gd name="T5" fmla="*/ 0 h 83"/>
                  <a:gd name="T6" fmla="*/ 0 w 135"/>
                  <a:gd name="T7" fmla="*/ 0 h 83"/>
                  <a:gd name="T8" fmla="*/ 0 w 135"/>
                  <a:gd name="T9" fmla="*/ 0 h 83"/>
                  <a:gd name="T10" fmla="*/ 0 w 135"/>
                  <a:gd name="T11" fmla="*/ 0 h 83"/>
                  <a:gd name="T12" fmla="*/ 0 w 135"/>
                  <a:gd name="T13" fmla="*/ 0 h 83"/>
                  <a:gd name="T14" fmla="*/ 0 w 135"/>
                  <a:gd name="T15" fmla="*/ 0 h 83"/>
                  <a:gd name="T16" fmla="*/ 0 w 135"/>
                  <a:gd name="T17" fmla="*/ 0 h 83"/>
                  <a:gd name="T18" fmla="*/ 0 w 135"/>
                  <a:gd name="T19" fmla="*/ 0 h 83"/>
                  <a:gd name="T20" fmla="*/ 0 w 135"/>
                  <a:gd name="T21" fmla="*/ 0 h 83"/>
                  <a:gd name="T22" fmla="*/ 0 w 135"/>
                  <a:gd name="T23" fmla="*/ 0 h 83"/>
                  <a:gd name="T24" fmla="*/ 0 w 135"/>
                  <a:gd name="T25" fmla="*/ 0 h 83"/>
                  <a:gd name="T26" fmla="*/ 0 w 135"/>
                  <a:gd name="T27" fmla="*/ 0 h 83"/>
                  <a:gd name="T28" fmla="*/ 0 w 135"/>
                  <a:gd name="T29" fmla="*/ 0 h 83"/>
                  <a:gd name="T30" fmla="*/ 0 w 135"/>
                  <a:gd name="T31" fmla="*/ 0 h 83"/>
                  <a:gd name="T32" fmla="*/ 0 w 135"/>
                  <a:gd name="T33" fmla="*/ 0 h 83"/>
                  <a:gd name="T34" fmla="*/ 0 w 135"/>
                  <a:gd name="T35" fmla="*/ 0 h 83"/>
                  <a:gd name="T36" fmla="*/ 0 w 135"/>
                  <a:gd name="T37" fmla="*/ 0 h 83"/>
                  <a:gd name="T38" fmla="*/ 0 w 135"/>
                  <a:gd name="T39" fmla="*/ 0 h 83"/>
                  <a:gd name="T40" fmla="*/ 0 w 135"/>
                  <a:gd name="T41" fmla="*/ 0 h 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5" h="83">
                    <a:moveTo>
                      <a:pt x="135" y="75"/>
                    </a:moveTo>
                    <a:lnTo>
                      <a:pt x="135" y="75"/>
                    </a:lnTo>
                    <a:lnTo>
                      <a:pt x="119" y="70"/>
                    </a:lnTo>
                    <a:lnTo>
                      <a:pt x="102" y="62"/>
                    </a:lnTo>
                    <a:lnTo>
                      <a:pt x="81" y="52"/>
                    </a:lnTo>
                    <a:lnTo>
                      <a:pt x="62" y="42"/>
                    </a:lnTo>
                    <a:lnTo>
                      <a:pt x="44" y="31"/>
                    </a:lnTo>
                    <a:lnTo>
                      <a:pt x="26" y="19"/>
                    </a:lnTo>
                    <a:lnTo>
                      <a:pt x="16" y="9"/>
                    </a:lnTo>
                    <a:lnTo>
                      <a:pt x="9" y="0"/>
                    </a:lnTo>
                    <a:lnTo>
                      <a:pt x="0" y="2"/>
                    </a:lnTo>
                    <a:lnTo>
                      <a:pt x="7" y="15"/>
                    </a:lnTo>
                    <a:lnTo>
                      <a:pt x="20" y="27"/>
                    </a:lnTo>
                    <a:lnTo>
                      <a:pt x="38" y="39"/>
                    </a:lnTo>
                    <a:lnTo>
                      <a:pt x="57" y="50"/>
                    </a:lnTo>
                    <a:lnTo>
                      <a:pt x="78" y="60"/>
                    </a:lnTo>
                    <a:lnTo>
                      <a:pt x="99" y="70"/>
                    </a:lnTo>
                    <a:lnTo>
                      <a:pt x="116" y="78"/>
                    </a:lnTo>
                    <a:lnTo>
                      <a:pt x="132" y="83"/>
                    </a:lnTo>
                    <a:lnTo>
                      <a:pt x="135"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37" name="Freeform 940"/>
              <p:cNvSpPr>
                <a:spLocks/>
              </p:cNvSpPr>
              <p:nvPr/>
            </p:nvSpPr>
            <p:spPr bwMode="auto">
              <a:xfrm>
                <a:off x="2560" y="3959"/>
                <a:ext cx="48" cy="11"/>
              </a:xfrm>
              <a:custGeom>
                <a:avLst/>
                <a:gdLst>
                  <a:gd name="T0" fmla="*/ 0 w 144"/>
                  <a:gd name="T1" fmla="*/ 0 h 33"/>
                  <a:gd name="T2" fmla="*/ 0 w 144"/>
                  <a:gd name="T3" fmla="*/ 0 h 33"/>
                  <a:gd name="T4" fmla="*/ 0 w 144"/>
                  <a:gd name="T5" fmla="*/ 0 h 33"/>
                  <a:gd name="T6" fmla="*/ 0 w 144"/>
                  <a:gd name="T7" fmla="*/ 0 h 33"/>
                  <a:gd name="T8" fmla="*/ 0 w 144"/>
                  <a:gd name="T9" fmla="*/ 0 h 33"/>
                  <a:gd name="T10" fmla="*/ 0 w 144"/>
                  <a:gd name="T11" fmla="*/ 0 h 33"/>
                  <a:gd name="T12" fmla="*/ 0 w 144"/>
                  <a:gd name="T13" fmla="*/ 0 h 33"/>
                  <a:gd name="T14" fmla="*/ 0 w 144"/>
                  <a:gd name="T15" fmla="*/ 0 h 33"/>
                  <a:gd name="T16" fmla="*/ 0 w 144"/>
                  <a:gd name="T17" fmla="*/ 0 h 33"/>
                  <a:gd name="T18" fmla="*/ 0 w 144"/>
                  <a:gd name="T19" fmla="*/ 0 h 33"/>
                  <a:gd name="T20" fmla="*/ 0 w 144"/>
                  <a:gd name="T21" fmla="*/ 0 h 33"/>
                  <a:gd name="T22" fmla="*/ 0 w 144"/>
                  <a:gd name="T23" fmla="*/ 0 h 33"/>
                  <a:gd name="T24" fmla="*/ 0 w 144"/>
                  <a:gd name="T25" fmla="*/ 0 h 33"/>
                  <a:gd name="T26" fmla="*/ 0 w 144"/>
                  <a:gd name="T27" fmla="*/ 0 h 33"/>
                  <a:gd name="T28" fmla="*/ 0 w 144"/>
                  <a:gd name="T29" fmla="*/ 0 h 33"/>
                  <a:gd name="T30" fmla="*/ 0 w 144"/>
                  <a:gd name="T31" fmla="*/ 0 h 33"/>
                  <a:gd name="T32" fmla="*/ 0 w 144"/>
                  <a:gd name="T33" fmla="*/ 0 h 33"/>
                  <a:gd name="T34" fmla="*/ 0 w 144"/>
                  <a:gd name="T35" fmla="*/ 0 h 33"/>
                  <a:gd name="T36" fmla="*/ 0 w 144"/>
                  <a:gd name="T37" fmla="*/ 0 h 33"/>
                  <a:gd name="T38" fmla="*/ 0 w 144"/>
                  <a:gd name="T39" fmla="*/ 0 h 33"/>
                  <a:gd name="T40" fmla="*/ 0 w 144"/>
                  <a:gd name="T41" fmla="*/ 0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33">
                    <a:moveTo>
                      <a:pt x="135" y="0"/>
                    </a:moveTo>
                    <a:lnTo>
                      <a:pt x="135" y="0"/>
                    </a:lnTo>
                    <a:lnTo>
                      <a:pt x="125" y="7"/>
                    </a:lnTo>
                    <a:lnTo>
                      <a:pt x="111" y="14"/>
                    </a:lnTo>
                    <a:lnTo>
                      <a:pt x="93" y="19"/>
                    </a:lnTo>
                    <a:lnTo>
                      <a:pt x="71" y="22"/>
                    </a:lnTo>
                    <a:lnTo>
                      <a:pt x="51" y="22"/>
                    </a:lnTo>
                    <a:lnTo>
                      <a:pt x="31" y="22"/>
                    </a:lnTo>
                    <a:lnTo>
                      <a:pt x="15" y="22"/>
                    </a:lnTo>
                    <a:lnTo>
                      <a:pt x="3" y="19"/>
                    </a:lnTo>
                    <a:lnTo>
                      <a:pt x="0" y="27"/>
                    </a:lnTo>
                    <a:lnTo>
                      <a:pt x="15" y="30"/>
                    </a:lnTo>
                    <a:lnTo>
                      <a:pt x="31" y="33"/>
                    </a:lnTo>
                    <a:lnTo>
                      <a:pt x="51" y="33"/>
                    </a:lnTo>
                    <a:lnTo>
                      <a:pt x="71" y="30"/>
                    </a:lnTo>
                    <a:lnTo>
                      <a:pt x="93" y="27"/>
                    </a:lnTo>
                    <a:lnTo>
                      <a:pt x="114" y="22"/>
                    </a:lnTo>
                    <a:lnTo>
                      <a:pt x="131" y="15"/>
                    </a:lnTo>
                    <a:lnTo>
                      <a:pt x="144" y="6"/>
                    </a:lnTo>
                    <a:lnTo>
                      <a:pt x="1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38" name="Freeform 941"/>
              <p:cNvSpPr>
                <a:spLocks/>
              </p:cNvSpPr>
              <p:nvPr/>
            </p:nvSpPr>
            <p:spPr bwMode="auto">
              <a:xfrm>
                <a:off x="2605" y="3942"/>
                <a:ext cx="4" cy="19"/>
              </a:xfrm>
              <a:custGeom>
                <a:avLst/>
                <a:gdLst>
                  <a:gd name="T0" fmla="*/ 0 w 13"/>
                  <a:gd name="T1" fmla="*/ 0 h 57"/>
                  <a:gd name="T2" fmla="*/ 0 w 13"/>
                  <a:gd name="T3" fmla="*/ 0 h 57"/>
                  <a:gd name="T4" fmla="*/ 0 w 13"/>
                  <a:gd name="T5" fmla="*/ 0 h 57"/>
                  <a:gd name="T6" fmla="*/ 0 w 13"/>
                  <a:gd name="T7" fmla="*/ 0 h 57"/>
                  <a:gd name="T8" fmla="*/ 0 w 13"/>
                  <a:gd name="T9" fmla="*/ 0 h 57"/>
                  <a:gd name="T10" fmla="*/ 0 w 13"/>
                  <a:gd name="T11" fmla="*/ 0 h 57"/>
                  <a:gd name="T12" fmla="*/ 0 w 13"/>
                  <a:gd name="T13" fmla="*/ 0 h 57"/>
                  <a:gd name="T14" fmla="*/ 0 w 13"/>
                  <a:gd name="T15" fmla="*/ 0 h 57"/>
                  <a:gd name="T16" fmla="*/ 0 w 13"/>
                  <a:gd name="T17" fmla="*/ 0 h 57"/>
                  <a:gd name="T18" fmla="*/ 0 w 13"/>
                  <a:gd name="T19" fmla="*/ 0 h 57"/>
                  <a:gd name="T20" fmla="*/ 0 w 13"/>
                  <a:gd name="T21" fmla="*/ 0 h 57"/>
                  <a:gd name="T22" fmla="*/ 0 w 13"/>
                  <a:gd name="T23" fmla="*/ 0 h 57"/>
                  <a:gd name="T24" fmla="*/ 0 w 13"/>
                  <a:gd name="T25" fmla="*/ 0 h 57"/>
                  <a:gd name="T26" fmla="*/ 0 w 13"/>
                  <a:gd name="T27" fmla="*/ 0 h 57"/>
                  <a:gd name="T28" fmla="*/ 0 w 13"/>
                  <a:gd name="T29" fmla="*/ 0 h 57"/>
                  <a:gd name="T30" fmla="*/ 0 w 13"/>
                  <a:gd name="T31" fmla="*/ 0 h 57"/>
                  <a:gd name="T32" fmla="*/ 0 w 13"/>
                  <a:gd name="T33" fmla="*/ 0 h 57"/>
                  <a:gd name="T34" fmla="*/ 0 w 13"/>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57">
                    <a:moveTo>
                      <a:pt x="3" y="8"/>
                    </a:moveTo>
                    <a:lnTo>
                      <a:pt x="0" y="4"/>
                    </a:lnTo>
                    <a:lnTo>
                      <a:pt x="2" y="16"/>
                    </a:lnTo>
                    <a:lnTo>
                      <a:pt x="2" y="33"/>
                    </a:lnTo>
                    <a:lnTo>
                      <a:pt x="2" y="46"/>
                    </a:lnTo>
                    <a:lnTo>
                      <a:pt x="0" y="51"/>
                    </a:lnTo>
                    <a:lnTo>
                      <a:pt x="9" y="57"/>
                    </a:lnTo>
                    <a:lnTo>
                      <a:pt x="11" y="46"/>
                    </a:lnTo>
                    <a:lnTo>
                      <a:pt x="13" y="33"/>
                    </a:lnTo>
                    <a:lnTo>
                      <a:pt x="11" y="16"/>
                    </a:lnTo>
                    <a:lnTo>
                      <a:pt x="9" y="4"/>
                    </a:lnTo>
                    <a:lnTo>
                      <a:pt x="6" y="0"/>
                    </a:lnTo>
                    <a:lnTo>
                      <a:pt x="9" y="4"/>
                    </a:lnTo>
                    <a:lnTo>
                      <a:pt x="8" y="2"/>
                    </a:lnTo>
                    <a:lnTo>
                      <a:pt x="5" y="0"/>
                    </a:lnTo>
                    <a:lnTo>
                      <a:pt x="2" y="2"/>
                    </a:lnTo>
                    <a:lnTo>
                      <a:pt x="0" y="4"/>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39" name="Freeform 942"/>
              <p:cNvSpPr>
                <a:spLocks/>
              </p:cNvSpPr>
              <p:nvPr/>
            </p:nvSpPr>
            <p:spPr bwMode="auto">
              <a:xfrm>
                <a:off x="2578" y="3921"/>
                <a:ext cx="29" cy="24"/>
              </a:xfrm>
              <a:custGeom>
                <a:avLst/>
                <a:gdLst>
                  <a:gd name="T0" fmla="*/ 0 w 86"/>
                  <a:gd name="T1" fmla="*/ 0 h 71"/>
                  <a:gd name="T2" fmla="*/ 0 w 86"/>
                  <a:gd name="T3" fmla="*/ 0 h 71"/>
                  <a:gd name="T4" fmla="*/ 0 w 86"/>
                  <a:gd name="T5" fmla="*/ 0 h 71"/>
                  <a:gd name="T6" fmla="*/ 0 w 86"/>
                  <a:gd name="T7" fmla="*/ 0 h 71"/>
                  <a:gd name="T8" fmla="*/ 0 w 86"/>
                  <a:gd name="T9" fmla="*/ 0 h 71"/>
                  <a:gd name="T10" fmla="*/ 0 w 86"/>
                  <a:gd name="T11" fmla="*/ 0 h 71"/>
                  <a:gd name="T12" fmla="*/ 0 w 86"/>
                  <a:gd name="T13" fmla="*/ 0 h 71"/>
                  <a:gd name="T14" fmla="*/ 0 w 86"/>
                  <a:gd name="T15" fmla="*/ 0 h 71"/>
                  <a:gd name="T16" fmla="*/ 0 w 86"/>
                  <a:gd name="T17" fmla="*/ 0 h 71"/>
                  <a:gd name="T18" fmla="*/ 0 w 86"/>
                  <a:gd name="T19" fmla="*/ 0 h 71"/>
                  <a:gd name="T20" fmla="*/ 0 w 86"/>
                  <a:gd name="T21" fmla="*/ 0 h 71"/>
                  <a:gd name="T22" fmla="*/ 0 w 86"/>
                  <a:gd name="T23" fmla="*/ 0 h 71"/>
                  <a:gd name="T24" fmla="*/ 0 w 86"/>
                  <a:gd name="T25" fmla="*/ 0 h 71"/>
                  <a:gd name="T26" fmla="*/ 0 w 86"/>
                  <a:gd name="T27" fmla="*/ 0 h 71"/>
                  <a:gd name="T28" fmla="*/ 0 w 86"/>
                  <a:gd name="T29" fmla="*/ 0 h 71"/>
                  <a:gd name="T30" fmla="*/ 0 w 86"/>
                  <a:gd name="T31" fmla="*/ 0 h 71"/>
                  <a:gd name="T32" fmla="*/ 0 w 86"/>
                  <a:gd name="T33" fmla="*/ 0 h 71"/>
                  <a:gd name="T34" fmla="*/ 0 w 86"/>
                  <a:gd name="T35" fmla="*/ 0 h 71"/>
                  <a:gd name="T36" fmla="*/ 0 w 86"/>
                  <a:gd name="T37" fmla="*/ 0 h 71"/>
                  <a:gd name="T38" fmla="*/ 0 w 86"/>
                  <a:gd name="T39" fmla="*/ 0 h 71"/>
                  <a:gd name="T40" fmla="*/ 0 w 86"/>
                  <a:gd name="T41" fmla="*/ 0 h 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6" h="71">
                    <a:moveTo>
                      <a:pt x="0" y="5"/>
                    </a:moveTo>
                    <a:lnTo>
                      <a:pt x="0" y="5"/>
                    </a:lnTo>
                    <a:lnTo>
                      <a:pt x="8" y="13"/>
                    </a:lnTo>
                    <a:lnTo>
                      <a:pt x="15" y="23"/>
                    </a:lnTo>
                    <a:lnTo>
                      <a:pt x="27" y="32"/>
                    </a:lnTo>
                    <a:lnTo>
                      <a:pt x="35" y="40"/>
                    </a:lnTo>
                    <a:lnTo>
                      <a:pt x="47" y="51"/>
                    </a:lnTo>
                    <a:lnTo>
                      <a:pt x="57" y="59"/>
                    </a:lnTo>
                    <a:lnTo>
                      <a:pt x="72" y="66"/>
                    </a:lnTo>
                    <a:lnTo>
                      <a:pt x="83" y="71"/>
                    </a:lnTo>
                    <a:lnTo>
                      <a:pt x="86" y="63"/>
                    </a:lnTo>
                    <a:lnTo>
                      <a:pt x="75" y="58"/>
                    </a:lnTo>
                    <a:lnTo>
                      <a:pt x="63" y="51"/>
                    </a:lnTo>
                    <a:lnTo>
                      <a:pt x="53" y="43"/>
                    </a:lnTo>
                    <a:lnTo>
                      <a:pt x="41" y="35"/>
                    </a:lnTo>
                    <a:lnTo>
                      <a:pt x="32" y="27"/>
                    </a:lnTo>
                    <a:lnTo>
                      <a:pt x="24" y="17"/>
                    </a:lnTo>
                    <a:lnTo>
                      <a:pt x="16" y="8"/>
                    </a:lnTo>
                    <a:lnTo>
                      <a:pt x="9"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40" name="Freeform 943"/>
              <p:cNvSpPr>
                <a:spLocks/>
              </p:cNvSpPr>
              <p:nvPr/>
            </p:nvSpPr>
            <p:spPr bwMode="auto">
              <a:xfrm>
                <a:off x="2567" y="3897"/>
                <a:ext cx="14" cy="26"/>
              </a:xfrm>
              <a:custGeom>
                <a:avLst/>
                <a:gdLst>
                  <a:gd name="T0" fmla="*/ 0 w 41"/>
                  <a:gd name="T1" fmla="*/ 0 h 79"/>
                  <a:gd name="T2" fmla="*/ 0 w 41"/>
                  <a:gd name="T3" fmla="*/ 0 h 79"/>
                  <a:gd name="T4" fmla="*/ 0 w 41"/>
                  <a:gd name="T5" fmla="*/ 0 h 79"/>
                  <a:gd name="T6" fmla="*/ 0 w 41"/>
                  <a:gd name="T7" fmla="*/ 0 h 79"/>
                  <a:gd name="T8" fmla="*/ 0 w 41"/>
                  <a:gd name="T9" fmla="*/ 0 h 79"/>
                  <a:gd name="T10" fmla="*/ 0 w 41"/>
                  <a:gd name="T11" fmla="*/ 0 h 79"/>
                  <a:gd name="T12" fmla="*/ 0 w 41"/>
                  <a:gd name="T13" fmla="*/ 0 h 79"/>
                  <a:gd name="T14" fmla="*/ 0 w 41"/>
                  <a:gd name="T15" fmla="*/ 0 h 79"/>
                  <a:gd name="T16" fmla="*/ 0 w 41"/>
                  <a:gd name="T17" fmla="*/ 0 h 79"/>
                  <a:gd name="T18" fmla="*/ 0 w 41"/>
                  <a:gd name="T19" fmla="*/ 0 h 79"/>
                  <a:gd name="T20" fmla="*/ 0 w 41"/>
                  <a:gd name="T21" fmla="*/ 0 h 79"/>
                  <a:gd name="T22" fmla="*/ 0 w 41"/>
                  <a:gd name="T23" fmla="*/ 0 h 79"/>
                  <a:gd name="T24" fmla="*/ 0 w 41"/>
                  <a:gd name="T25" fmla="*/ 0 h 79"/>
                  <a:gd name="T26" fmla="*/ 0 w 41"/>
                  <a:gd name="T27" fmla="*/ 0 h 79"/>
                  <a:gd name="T28" fmla="*/ 0 w 41"/>
                  <a:gd name="T29" fmla="*/ 0 h 79"/>
                  <a:gd name="T30" fmla="*/ 0 w 41"/>
                  <a:gd name="T31" fmla="*/ 0 h 79"/>
                  <a:gd name="T32" fmla="*/ 0 w 41"/>
                  <a:gd name="T33" fmla="*/ 0 h 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79">
                    <a:moveTo>
                      <a:pt x="0" y="5"/>
                    </a:moveTo>
                    <a:lnTo>
                      <a:pt x="0" y="5"/>
                    </a:lnTo>
                    <a:lnTo>
                      <a:pt x="8" y="25"/>
                    </a:lnTo>
                    <a:lnTo>
                      <a:pt x="15" y="45"/>
                    </a:lnTo>
                    <a:lnTo>
                      <a:pt x="22" y="63"/>
                    </a:lnTo>
                    <a:lnTo>
                      <a:pt x="32" y="79"/>
                    </a:lnTo>
                    <a:lnTo>
                      <a:pt x="41" y="74"/>
                    </a:lnTo>
                    <a:lnTo>
                      <a:pt x="31" y="60"/>
                    </a:lnTo>
                    <a:lnTo>
                      <a:pt x="24" y="43"/>
                    </a:lnTo>
                    <a:lnTo>
                      <a:pt x="16" y="23"/>
                    </a:lnTo>
                    <a:lnTo>
                      <a:pt x="9" y="2"/>
                    </a:lnTo>
                    <a:lnTo>
                      <a:pt x="8" y="0"/>
                    </a:lnTo>
                    <a:lnTo>
                      <a:pt x="3" y="0"/>
                    </a:lnTo>
                    <a:lnTo>
                      <a:pt x="0" y="1"/>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41" name="Freeform 944"/>
              <p:cNvSpPr>
                <a:spLocks/>
              </p:cNvSpPr>
              <p:nvPr/>
            </p:nvSpPr>
            <p:spPr bwMode="auto">
              <a:xfrm>
                <a:off x="2471" y="3795"/>
                <a:ext cx="24" cy="27"/>
              </a:xfrm>
              <a:custGeom>
                <a:avLst/>
                <a:gdLst>
                  <a:gd name="T0" fmla="*/ 0 w 72"/>
                  <a:gd name="T1" fmla="*/ 0 h 80"/>
                  <a:gd name="T2" fmla="*/ 0 w 72"/>
                  <a:gd name="T3" fmla="*/ 0 h 80"/>
                  <a:gd name="T4" fmla="*/ 0 w 72"/>
                  <a:gd name="T5" fmla="*/ 0 h 80"/>
                  <a:gd name="T6" fmla="*/ 0 w 72"/>
                  <a:gd name="T7" fmla="*/ 0 h 80"/>
                  <a:gd name="T8" fmla="*/ 0 w 72"/>
                  <a:gd name="T9" fmla="*/ 0 h 80"/>
                  <a:gd name="T10" fmla="*/ 0 w 72"/>
                  <a:gd name="T11" fmla="*/ 0 h 80"/>
                  <a:gd name="T12" fmla="*/ 0 w 72"/>
                  <a:gd name="T13" fmla="*/ 0 h 80"/>
                  <a:gd name="T14" fmla="*/ 0 w 72"/>
                  <a:gd name="T15" fmla="*/ 0 h 80"/>
                  <a:gd name="T16" fmla="*/ 0 w 72"/>
                  <a:gd name="T17" fmla="*/ 0 h 80"/>
                  <a:gd name="T18" fmla="*/ 0 w 72"/>
                  <a:gd name="T19" fmla="*/ 0 h 80"/>
                  <a:gd name="T20" fmla="*/ 0 w 72"/>
                  <a:gd name="T21" fmla="*/ 0 h 80"/>
                  <a:gd name="T22" fmla="*/ 0 w 72"/>
                  <a:gd name="T23" fmla="*/ 0 h 80"/>
                  <a:gd name="T24" fmla="*/ 0 w 72"/>
                  <a:gd name="T25" fmla="*/ 0 h 80"/>
                  <a:gd name="T26" fmla="*/ 0 w 72"/>
                  <a:gd name="T27" fmla="*/ 0 h 80"/>
                  <a:gd name="T28" fmla="*/ 0 w 72"/>
                  <a:gd name="T29" fmla="*/ 0 h 80"/>
                  <a:gd name="T30" fmla="*/ 0 w 72"/>
                  <a:gd name="T31" fmla="*/ 0 h 80"/>
                  <a:gd name="T32" fmla="*/ 0 w 72"/>
                  <a:gd name="T33" fmla="*/ 0 h 80"/>
                  <a:gd name="T34" fmla="*/ 0 w 72"/>
                  <a:gd name="T35" fmla="*/ 0 h 80"/>
                  <a:gd name="T36" fmla="*/ 0 w 72"/>
                  <a:gd name="T37" fmla="*/ 0 h 80"/>
                  <a:gd name="T38" fmla="*/ 0 w 72"/>
                  <a:gd name="T39" fmla="*/ 0 h 80"/>
                  <a:gd name="T40" fmla="*/ 0 w 72"/>
                  <a:gd name="T41" fmla="*/ 0 h 80"/>
                  <a:gd name="T42" fmla="*/ 0 w 72"/>
                  <a:gd name="T43" fmla="*/ 0 h 80"/>
                  <a:gd name="T44" fmla="*/ 0 w 72"/>
                  <a:gd name="T45" fmla="*/ 0 h 80"/>
                  <a:gd name="T46" fmla="*/ 0 w 72"/>
                  <a:gd name="T47" fmla="*/ 0 h 80"/>
                  <a:gd name="T48" fmla="*/ 0 w 72"/>
                  <a:gd name="T49" fmla="*/ 0 h 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2" h="80">
                    <a:moveTo>
                      <a:pt x="72" y="80"/>
                    </a:moveTo>
                    <a:lnTo>
                      <a:pt x="68" y="77"/>
                    </a:lnTo>
                    <a:lnTo>
                      <a:pt x="62" y="76"/>
                    </a:lnTo>
                    <a:lnTo>
                      <a:pt x="55" y="74"/>
                    </a:lnTo>
                    <a:lnTo>
                      <a:pt x="48" y="72"/>
                    </a:lnTo>
                    <a:lnTo>
                      <a:pt x="39" y="72"/>
                    </a:lnTo>
                    <a:lnTo>
                      <a:pt x="32" y="70"/>
                    </a:lnTo>
                    <a:lnTo>
                      <a:pt x="24" y="70"/>
                    </a:lnTo>
                    <a:lnTo>
                      <a:pt x="17" y="72"/>
                    </a:lnTo>
                    <a:lnTo>
                      <a:pt x="11" y="61"/>
                    </a:lnTo>
                    <a:lnTo>
                      <a:pt x="7" y="42"/>
                    </a:lnTo>
                    <a:lnTo>
                      <a:pt x="3" y="22"/>
                    </a:lnTo>
                    <a:lnTo>
                      <a:pt x="0" y="4"/>
                    </a:lnTo>
                    <a:lnTo>
                      <a:pt x="6" y="4"/>
                    </a:lnTo>
                    <a:lnTo>
                      <a:pt x="13" y="4"/>
                    </a:lnTo>
                    <a:lnTo>
                      <a:pt x="19" y="4"/>
                    </a:lnTo>
                    <a:lnTo>
                      <a:pt x="26" y="3"/>
                    </a:lnTo>
                    <a:lnTo>
                      <a:pt x="32" y="3"/>
                    </a:lnTo>
                    <a:lnTo>
                      <a:pt x="39" y="2"/>
                    </a:lnTo>
                    <a:lnTo>
                      <a:pt x="45" y="2"/>
                    </a:lnTo>
                    <a:lnTo>
                      <a:pt x="52" y="0"/>
                    </a:lnTo>
                    <a:lnTo>
                      <a:pt x="55" y="11"/>
                    </a:lnTo>
                    <a:lnTo>
                      <a:pt x="59" y="30"/>
                    </a:lnTo>
                    <a:lnTo>
                      <a:pt x="65" y="53"/>
                    </a:lnTo>
                    <a:lnTo>
                      <a:pt x="72" y="80"/>
                    </a:lnTo>
                    <a:close/>
                  </a:path>
                </a:pathLst>
              </a:custGeom>
              <a:solidFill>
                <a:srgbClr val="004C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42" name="Freeform 945"/>
              <p:cNvSpPr>
                <a:spLocks/>
              </p:cNvSpPr>
              <p:nvPr/>
            </p:nvSpPr>
            <p:spPr bwMode="auto">
              <a:xfrm>
                <a:off x="2475" y="3817"/>
                <a:ext cx="20" cy="6"/>
              </a:xfrm>
              <a:custGeom>
                <a:avLst/>
                <a:gdLst>
                  <a:gd name="T0" fmla="*/ 0 w 61"/>
                  <a:gd name="T1" fmla="*/ 0 h 18"/>
                  <a:gd name="T2" fmla="*/ 0 w 61"/>
                  <a:gd name="T3" fmla="*/ 0 h 18"/>
                  <a:gd name="T4" fmla="*/ 0 w 61"/>
                  <a:gd name="T5" fmla="*/ 0 h 18"/>
                  <a:gd name="T6" fmla="*/ 0 w 61"/>
                  <a:gd name="T7" fmla="*/ 0 h 18"/>
                  <a:gd name="T8" fmla="*/ 0 w 61"/>
                  <a:gd name="T9" fmla="*/ 0 h 18"/>
                  <a:gd name="T10" fmla="*/ 0 w 61"/>
                  <a:gd name="T11" fmla="*/ 0 h 18"/>
                  <a:gd name="T12" fmla="*/ 0 w 61"/>
                  <a:gd name="T13" fmla="*/ 0 h 18"/>
                  <a:gd name="T14" fmla="*/ 0 w 61"/>
                  <a:gd name="T15" fmla="*/ 0 h 18"/>
                  <a:gd name="T16" fmla="*/ 0 w 61"/>
                  <a:gd name="T17" fmla="*/ 0 h 18"/>
                  <a:gd name="T18" fmla="*/ 0 w 61"/>
                  <a:gd name="T19" fmla="*/ 0 h 18"/>
                  <a:gd name="T20" fmla="*/ 0 w 61"/>
                  <a:gd name="T21" fmla="*/ 0 h 18"/>
                  <a:gd name="T22" fmla="*/ 0 w 61"/>
                  <a:gd name="T23" fmla="*/ 0 h 18"/>
                  <a:gd name="T24" fmla="*/ 0 w 61"/>
                  <a:gd name="T25" fmla="*/ 0 h 18"/>
                  <a:gd name="T26" fmla="*/ 0 w 61"/>
                  <a:gd name="T27" fmla="*/ 0 h 18"/>
                  <a:gd name="T28" fmla="*/ 0 w 61"/>
                  <a:gd name="T29" fmla="*/ 0 h 18"/>
                  <a:gd name="T30" fmla="*/ 0 w 61"/>
                  <a:gd name="T31" fmla="*/ 0 h 18"/>
                  <a:gd name="T32" fmla="*/ 0 w 61"/>
                  <a:gd name="T33" fmla="*/ 0 h 18"/>
                  <a:gd name="T34" fmla="*/ 0 w 61"/>
                  <a:gd name="T35" fmla="*/ 0 h 18"/>
                  <a:gd name="T36" fmla="*/ 0 w 61"/>
                  <a:gd name="T37" fmla="*/ 0 h 18"/>
                  <a:gd name="T38" fmla="*/ 0 w 61"/>
                  <a:gd name="T39" fmla="*/ 0 h 18"/>
                  <a:gd name="T40" fmla="*/ 0 w 61"/>
                  <a:gd name="T41" fmla="*/ 0 h 18"/>
                  <a:gd name="T42" fmla="*/ 0 w 61"/>
                  <a:gd name="T43" fmla="*/ 0 h 18"/>
                  <a:gd name="T44" fmla="*/ 0 w 61"/>
                  <a:gd name="T45" fmla="*/ 0 h 18"/>
                  <a:gd name="T46" fmla="*/ 0 w 61"/>
                  <a:gd name="T47" fmla="*/ 0 h 18"/>
                  <a:gd name="T48" fmla="*/ 0 w 61"/>
                  <a:gd name="T49" fmla="*/ 0 h 18"/>
                  <a:gd name="T50" fmla="*/ 0 w 61"/>
                  <a:gd name="T51" fmla="*/ 0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1" h="18">
                    <a:moveTo>
                      <a:pt x="0" y="8"/>
                    </a:moveTo>
                    <a:lnTo>
                      <a:pt x="6" y="10"/>
                    </a:lnTo>
                    <a:lnTo>
                      <a:pt x="11" y="8"/>
                    </a:lnTo>
                    <a:lnTo>
                      <a:pt x="19" y="8"/>
                    </a:lnTo>
                    <a:lnTo>
                      <a:pt x="26" y="10"/>
                    </a:lnTo>
                    <a:lnTo>
                      <a:pt x="35" y="10"/>
                    </a:lnTo>
                    <a:lnTo>
                      <a:pt x="41" y="12"/>
                    </a:lnTo>
                    <a:lnTo>
                      <a:pt x="49" y="14"/>
                    </a:lnTo>
                    <a:lnTo>
                      <a:pt x="54" y="15"/>
                    </a:lnTo>
                    <a:lnTo>
                      <a:pt x="58" y="18"/>
                    </a:lnTo>
                    <a:lnTo>
                      <a:pt x="61" y="10"/>
                    </a:lnTo>
                    <a:lnTo>
                      <a:pt x="56" y="7"/>
                    </a:lnTo>
                    <a:lnTo>
                      <a:pt x="49" y="6"/>
                    </a:lnTo>
                    <a:lnTo>
                      <a:pt x="43" y="4"/>
                    </a:lnTo>
                    <a:lnTo>
                      <a:pt x="35" y="2"/>
                    </a:lnTo>
                    <a:lnTo>
                      <a:pt x="26" y="2"/>
                    </a:lnTo>
                    <a:lnTo>
                      <a:pt x="19" y="0"/>
                    </a:lnTo>
                    <a:lnTo>
                      <a:pt x="11" y="0"/>
                    </a:lnTo>
                    <a:lnTo>
                      <a:pt x="3" y="2"/>
                    </a:lnTo>
                    <a:lnTo>
                      <a:pt x="9" y="3"/>
                    </a:lnTo>
                    <a:lnTo>
                      <a:pt x="3" y="2"/>
                    </a:lnTo>
                    <a:lnTo>
                      <a:pt x="0" y="3"/>
                    </a:lnTo>
                    <a:lnTo>
                      <a:pt x="0" y="7"/>
                    </a:lnTo>
                    <a:lnTo>
                      <a:pt x="1" y="10"/>
                    </a:lnTo>
                    <a:lnTo>
                      <a:pt x="6" y="1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43" name="Freeform 946"/>
              <p:cNvSpPr>
                <a:spLocks/>
              </p:cNvSpPr>
              <p:nvPr/>
            </p:nvSpPr>
            <p:spPr bwMode="auto">
              <a:xfrm>
                <a:off x="2469" y="3795"/>
                <a:ext cx="9" cy="25"/>
              </a:xfrm>
              <a:custGeom>
                <a:avLst/>
                <a:gdLst>
                  <a:gd name="T0" fmla="*/ 0 w 27"/>
                  <a:gd name="T1" fmla="*/ 0 h 75"/>
                  <a:gd name="T2" fmla="*/ 0 w 27"/>
                  <a:gd name="T3" fmla="*/ 0 h 75"/>
                  <a:gd name="T4" fmla="*/ 0 w 27"/>
                  <a:gd name="T5" fmla="*/ 0 h 75"/>
                  <a:gd name="T6" fmla="*/ 0 w 27"/>
                  <a:gd name="T7" fmla="*/ 0 h 75"/>
                  <a:gd name="T8" fmla="*/ 0 w 27"/>
                  <a:gd name="T9" fmla="*/ 0 h 75"/>
                  <a:gd name="T10" fmla="*/ 0 w 27"/>
                  <a:gd name="T11" fmla="*/ 0 h 75"/>
                  <a:gd name="T12" fmla="*/ 0 w 27"/>
                  <a:gd name="T13" fmla="*/ 0 h 75"/>
                  <a:gd name="T14" fmla="*/ 0 w 27"/>
                  <a:gd name="T15" fmla="*/ 0 h 75"/>
                  <a:gd name="T16" fmla="*/ 0 w 27"/>
                  <a:gd name="T17" fmla="*/ 0 h 75"/>
                  <a:gd name="T18" fmla="*/ 0 w 27"/>
                  <a:gd name="T19" fmla="*/ 0 h 75"/>
                  <a:gd name="T20" fmla="*/ 0 w 27"/>
                  <a:gd name="T21" fmla="*/ 0 h 75"/>
                  <a:gd name="T22" fmla="*/ 0 w 27"/>
                  <a:gd name="T23" fmla="*/ 0 h 75"/>
                  <a:gd name="T24" fmla="*/ 0 w 27"/>
                  <a:gd name="T25" fmla="*/ 0 h 75"/>
                  <a:gd name="T26" fmla="*/ 0 w 27"/>
                  <a:gd name="T27" fmla="*/ 0 h 75"/>
                  <a:gd name="T28" fmla="*/ 0 w 27"/>
                  <a:gd name="T29" fmla="*/ 0 h 75"/>
                  <a:gd name="T30" fmla="*/ 0 w 27"/>
                  <a:gd name="T31" fmla="*/ 0 h 75"/>
                  <a:gd name="T32" fmla="*/ 0 w 27"/>
                  <a:gd name="T33" fmla="*/ 0 h 75"/>
                  <a:gd name="T34" fmla="*/ 0 w 27"/>
                  <a:gd name="T35" fmla="*/ 0 h 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 h="75">
                    <a:moveTo>
                      <a:pt x="5" y="0"/>
                    </a:moveTo>
                    <a:lnTo>
                      <a:pt x="0" y="5"/>
                    </a:lnTo>
                    <a:lnTo>
                      <a:pt x="3" y="23"/>
                    </a:lnTo>
                    <a:lnTo>
                      <a:pt x="8" y="43"/>
                    </a:lnTo>
                    <a:lnTo>
                      <a:pt x="12" y="63"/>
                    </a:lnTo>
                    <a:lnTo>
                      <a:pt x="18" y="75"/>
                    </a:lnTo>
                    <a:lnTo>
                      <a:pt x="27" y="70"/>
                    </a:lnTo>
                    <a:lnTo>
                      <a:pt x="21" y="61"/>
                    </a:lnTo>
                    <a:lnTo>
                      <a:pt x="16" y="43"/>
                    </a:lnTo>
                    <a:lnTo>
                      <a:pt x="12" y="23"/>
                    </a:lnTo>
                    <a:lnTo>
                      <a:pt x="9" y="5"/>
                    </a:lnTo>
                    <a:lnTo>
                      <a:pt x="5" y="11"/>
                    </a:lnTo>
                    <a:lnTo>
                      <a:pt x="9" y="5"/>
                    </a:lnTo>
                    <a:lnTo>
                      <a:pt x="8" y="3"/>
                    </a:lnTo>
                    <a:lnTo>
                      <a:pt x="5" y="1"/>
                    </a:lnTo>
                    <a:lnTo>
                      <a:pt x="2" y="3"/>
                    </a:lnTo>
                    <a:lnTo>
                      <a:pt x="0" y="5"/>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44" name="Freeform 947"/>
              <p:cNvSpPr>
                <a:spLocks/>
              </p:cNvSpPr>
              <p:nvPr/>
            </p:nvSpPr>
            <p:spPr bwMode="auto">
              <a:xfrm>
                <a:off x="2471" y="3794"/>
                <a:ext cx="18" cy="5"/>
              </a:xfrm>
              <a:custGeom>
                <a:avLst/>
                <a:gdLst>
                  <a:gd name="T0" fmla="*/ 0 w 56"/>
                  <a:gd name="T1" fmla="*/ 0 h 14"/>
                  <a:gd name="T2" fmla="*/ 0 w 56"/>
                  <a:gd name="T3" fmla="*/ 0 h 14"/>
                  <a:gd name="T4" fmla="*/ 0 w 56"/>
                  <a:gd name="T5" fmla="*/ 0 h 14"/>
                  <a:gd name="T6" fmla="*/ 0 w 56"/>
                  <a:gd name="T7" fmla="*/ 0 h 14"/>
                  <a:gd name="T8" fmla="*/ 0 w 56"/>
                  <a:gd name="T9" fmla="*/ 0 h 14"/>
                  <a:gd name="T10" fmla="*/ 0 w 56"/>
                  <a:gd name="T11" fmla="*/ 0 h 14"/>
                  <a:gd name="T12" fmla="*/ 0 w 56"/>
                  <a:gd name="T13" fmla="*/ 0 h 14"/>
                  <a:gd name="T14" fmla="*/ 0 w 56"/>
                  <a:gd name="T15" fmla="*/ 0 h 14"/>
                  <a:gd name="T16" fmla="*/ 0 w 56"/>
                  <a:gd name="T17" fmla="*/ 0 h 14"/>
                  <a:gd name="T18" fmla="*/ 0 w 56"/>
                  <a:gd name="T19" fmla="*/ 0 h 14"/>
                  <a:gd name="T20" fmla="*/ 0 w 56"/>
                  <a:gd name="T21" fmla="*/ 0 h 14"/>
                  <a:gd name="T22" fmla="*/ 0 w 56"/>
                  <a:gd name="T23" fmla="*/ 0 h 14"/>
                  <a:gd name="T24" fmla="*/ 0 w 56"/>
                  <a:gd name="T25" fmla="*/ 0 h 14"/>
                  <a:gd name="T26" fmla="*/ 0 w 56"/>
                  <a:gd name="T27" fmla="*/ 0 h 14"/>
                  <a:gd name="T28" fmla="*/ 0 w 56"/>
                  <a:gd name="T29" fmla="*/ 0 h 14"/>
                  <a:gd name="T30" fmla="*/ 0 w 56"/>
                  <a:gd name="T31" fmla="*/ 0 h 14"/>
                  <a:gd name="T32" fmla="*/ 0 w 56"/>
                  <a:gd name="T33" fmla="*/ 0 h 14"/>
                  <a:gd name="T34" fmla="*/ 0 w 56"/>
                  <a:gd name="T35" fmla="*/ 0 h 14"/>
                  <a:gd name="T36" fmla="*/ 0 w 56"/>
                  <a:gd name="T37" fmla="*/ 0 h 14"/>
                  <a:gd name="T38" fmla="*/ 0 w 56"/>
                  <a:gd name="T39" fmla="*/ 0 h 14"/>
                  <a:gd name="T40" fmla="*/ 0 w 56"/>
                  <a:gd name="T41" fmla="*/ 0 h 14"/>
                  <a:gd name="T42" fmla="*/ 0 w 56"/>
                  <a:gd name="T43" fmla="*/ 0 h 14"/>
                  <a:gd name="T44" fmla="*/ 0 w 56"/>
                  <a:gd name="T45" fmla="*/ 0 h 14"/>
                  <a:gd name="T46" fmla="*/ 0 w 56"/>
                  <a:gd name="T47" fmla="*/ 0 h 14"/>
                  <a:gd name="T48" fmla="*/ 0 w 56"/>
                  <a:gd name="T49" fmla="*/ 0 h 14"/>
                  <a:gd name="T50" fmla="*/ 0 w 56"/>
                  <a:gd name="T51" fmla="*/ 0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6" h="14">
                    <a:moveTo>
                      <a:pt x="56" y="3"/>
                    </a:moveTo>
                    <a:lnTo>
                      <a:pt x="52" y="0"/>
                    </a:lnTo>
                    <a:lnTo>
                      <a:pt x="45" y="1"/>
                    </a:lnTo>
                    <a:lnTo>
                      <a:pt x="39" y="1"/>
                    </a:lnTo>
                    <a:lnTo>
                      <a:pt x="32" y="3"/>
                    </a:lnTo>
                    <a:lnTo>
                      <a:pt x="26" y="3"/>
                    </a:lnTo>
                    <a:lnTo>
                      <a:pt x="19" y="4"/>
                    </a:lnTo>
                    <a:lnTo>
                      <a:pt x="13" y="3"/>
                    </a:lnTo>
                    <a:lnTo>
                      <a:pt x="6" y="3"/>
                    </a:lnTo>
                    <a:lnTo>
                      <a:pt x="0" y="3"/>
                    </a:lnTo>
                    <a:lnTo>
                      <a:pt x="0" y="14"/>
                    </a:lnTo>
                    <a:lnTo>
                      <a:pt x="6" y="14"/>
                    </a:lnTo>
                    <a:lnTo>
                      <a:pt x="13" y="14"/>
                    </a:lnTo>
                    <a:lnTo>
                      <a:pt x="19" y="12"/>
                    </a:lnTo>
                    <a:lnTo>
                      <a:pt x="26" y="11"/>
                    </a:lnTo>
                    <a:lnTo>
                      <a:pt x="32" y="11"/>
                    </a:lnTo>
                    <a:lnTo>
                      <a:pt x="39" y="10"/>
                    </a:lnTo>
                    <a:lnTo>
                      <a:pt x="45" y="10"/>
                    </a:lnTo>
                    <a:lnTo>
                      <a:pt x="52" y="8"/>
                    </a:lnTo>
                    <a:lnTo>
                      <a:pt x="48" y="6"/>
                    </a:lnTo>
                    <a:lnTo>
                      <a:pt x="52" y="8"/>
                    </a:lnTo>
                    <a:lnTo>
                      <a:pt x="55" y="7"/>
                    </a:lnTo>
                    <a:lnTo>
                      <a:pt x="56" y="4"/>
                    </a:lnTo>
                    <a:lnTo>
                      <a:pt x="55" y="1"/>
                    </a:lnTo>
                    <a:lnTo>
                      <a:pt x="52" y="0"/>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45" name="Freeform 948"/>
              <p:cNvSpPr>
                <a:spLocks/>
              </p:cNvSpPr>
              <p:nvPr/>
            </p:nvSpPr>
            <p:spPr bwMode="auto">
              <a:xfrm>
                <a:off x="2487" y="3795"/>
                <a:ext cx="9" cy="28"/>
              </a:xfrm>
              <a:custGeom>
                <a:avLst/>
                <a:gdLst>
                  <a:gd name="T0" fmla="*/ 0 w 29"/>
                  <a:gd name="T1" fmla="*/ 0 h 85"/>
                  <a:gd name="T2" fmla="*/ 0 w 29"/>
                  <a:gd name="T3" fmla="*/ 0 h 85"/>
                  <a:gd name="T4" fmla="*/ 0 w 29"/>
                  <a:gd name="T5" fmla="*/ 0 h 85"/>
                  <a:gd name="T6" fmla="*/ 0 w 29"/>
                  <a:gd name="T7" fmla="*/ 0 h 85"/>
                  <a:gd name="T8" fmla="*/ 0 w 29"/>
                  <a:gd name="T9" fmla="*/ 0 h 85"/>
                  <a:gd name="T10" fmla="*/ 0 w 29"/>
                  <a:gd name="T11" fmla="*/ 0 h 85"/>
                  <a:gd name="T12" fmla="*/ 0 w 29"/>
                  <a:gd name="T13" fmla="*/ 0 h 85"/>
                  <a:gd name="T14" fmla="*/ 0 w 29"/>
                  <a:gd name="T15" fmla="*/ 0 h 85"/>
                  <a:gd name="T16" fmla="*/ 0 w 29"/>
                  <a:gd name="T17" fmla="*/ 0 h 85"/>
                  <a:gd name="T18" fmla="*/ 0 w 29"/>
                  <a:gd name="T19" fmla="*/ 0 h 85"/>
                  <a:gd name="T20" fmla="*/ 0 w 29"/>
                  <a:gd name="T21" fmla="*/ 0 h 85"/>
                  <a:gd name="T22" fmla="*/ 0 w 29"/>
                  <a:gd name="T23" fmla="*/ 0 h 85"/>
                  <a:gd name="T24" fmla="*/ 0 w 29"/>
                  <a:gd name="T25" fmla="*/ 0 h 85"/>
                  <a:gd name="T26" fmla="*/ 0 w 29"/>
                  <a:gd name="T27" fmla="*/ 0 h 85"/>
                  <a:gd name="T28" fmla="*/ 0 w 29"/>
                  <a:gd name="T29" fmla="*/ 0 h 85"/>
                  <a:gd name="T30" fmla="*/ 0 w 29"/>
                  <a:gd name="T31" fmla="*/ 0 h 85"/>
                  <a:gd name="T32" fmla="*/ 0 w 29"/>
                  <a:gd name="T33" fmla="*/ 0 h 85"/>
                  <a:gd name="T34" fmla="*/ 0 w 29"/>
                  <a:gd name="T35" fmla="*/ 0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85">
                    <a:moveTo>
                      <a:pt x="23" y="85"/>
                    </a:moveTo>
                    <a:lnTo>
                      <a:pt x="29" y="81"/>
                    </a:lnTo>
                    <a:lnTo>
                      <a:pt x="21" y="54"/>
                    </a:lnTo>
                    <a:lnTo>
                      <a:pt x="16" y="31"/>
                    </a:lnTo>
                    <a:lnTo>
                      <a:pt x="11" y="12"/>
                    </a:lnTo>
                    <a:lnTo>
                      <a:pt x="8" y="0"/>
                    </a:lnTo>
                    <a:lnTo>
                      <a:pt x="0" y="3"/>
                    </a:lnTo>
                    <a:lnTo>
                      <a:pt x="3" y="12"/>
                    </a:lnTo>
                    <a:lnTo>
                      <a:pt x="7" y="31"/>
                    </a:lnTo>
                    <a:lnTo>
                      <a:pt x="13" y="54"/>
                    </a:lnTo>
                    <a:lnTo>
                      <a:pt x="20" y="81"/>
                    </a:lnTo>
                    <a:lnTo>
                      <a:pt x="26" y="77"/>
                    </a:lnTo>
                    <a:lnTo>
                      <a:pt x="20" y="81"/>
                    </a:lnTo>
                    <a:lnTo>
                      <a:pt x="21" y="83"/>
                    </a:lnTo>
                    <a:lnTo>
                      <a:pt x="24" y="85"/>
                    </a:lnTo>
                    <a:lnTo>
                      <a:pt x="27" y="83"/>
                    </a:lnTo>
                    <a:lnTo>
                      <a:pt x="29" y="81"/>
                    </a:lnTo>
                    <a:lnTo>
                      <a:pt x="23" y="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46" name="Freeform 949"/>
              <p:cNvSpPr>
                <a:spLocks/>
              </p:cNvSpPr>
              <p:nvPr/>
            </p:nvSpPr>
            <p:spPr bwMode="auto">
              <a:xfrm>
                <a:off x="2515" y="3889"/>
                <a:ext cx="54" cy="19"/>
              </a:xfrm>
              <a:custGeom>
                <a:avLst/>
                <a:gdLst>
                  <a:gd name="T0" fmla="*/ 0 w 162"/>
                  <a:gd name="T1" fmla="*/ 0 h 56"/>
                  <a:gd name="T2" fmla="*/ 0 w 162"/>
                  <a:gd name="T3" fmla="*/ 0 h 56"/>
                  <a:gd name="T4" fmla="*/ 0 w 162"/>
                  <a:gd name="T5" fmla="*/ 0 h 56"/>
                  <a:gd name="T6" fmla="*/ 0 w 162"/>
                  <a:gd name="T7" fmla="*/ 0 h 56"/>
                  <a:gd name="T8" fmla="*/ 0 w 162"/>
                  <a:gd name="T9" fmla="*/ 0 h 56"/>
                  <a:gd name="T10" fmla="*/ 0 w 162"/>
                  <a:gd name="T11" fmla="*/ 0 h 56"/>
                  <a:gd name="T12" fmla="*/ 0 w 162"/>
                  <a:gd name="T13" fmla="*/ 0 h 56"/>
                  <a:gd name="T14" fmla="*/ 0 w 162"/>
                  <a:gd name="T15" fmla="*/ 0 h 56"/>
                  <a:gd name="T16" fmla="*/ 0 w 162"/>
                  <a:gd name="T17" fmla="*/ 0 h 56"/>
                  <a:gd name="T18" fmla="*/ 0 w 162"/>
                  <a:gd name="T19" fmla="*/ 0 h 56"/>
                  <a:gd name="T20" fmla="*/ 0 w 162"/>
                  <a:gd name="T21" fmla="*/ 0 h 56"/>
                  <a:gd name="T22" fmla="*/ 0 w 162"/>
                  <a:gd name="T23" fmla="*/ 0 h 56"/>
                  <a:gd name="T24" fmla="*/ 0 w 162"/>
                  <a:gd name="T25" fmla="*/ 0 h 56"/>
                  <a:gd name="T26" fmla="*/ 0 w 162"/>
                  <a:gd name="T27" fmla="*/ 0 h 56"/>
                  <a:gd name="T28" fmla="*/ 0 w 162"/>
                  <a:gd name="T29" fmla="*/ 0 h 56"/>
                  <a:gd name="T30" fmla="*/ 0 w 162"/>
                  <a:gd name="T31" fmla="*/ 0 h 56"/>
                  <a:gd name="T32" fmla="*/ 0 w 162"/>
                  <a:gd name="T33" fmla="*/ 0 h 56"/>
                  <a:gd name="T34" fmla="*/ 0 w 162"/>
                  <a:gd name="T35" fmla="*/ 0 h 56"/>
                  <a:gd name="T36" fmla="*/ 0 w 162"/>
                  <a:gd name="T37" fmla="*/ 0 h 56"/>
                  <a:gd name="T38" fmla="*/ 0 w 162"/>
                  <a:gd name="T39" fmla="*/ 0 h 56"/>
                  <a:gd name="T40" fmla="*/ 0 w 162"/>
                  <a:gd name="T41" fmla="*/ 0 h 56"/>
                  <a:gd name="T42" fmla="*/ 0 w 162"/>
                  <a:gd name="T43" fmla="*/ 0 h 56"/>
                  <a:gd name="T44" fmla="*/ 0 w 162"/>
                  <a:gd name="T45" fmla="*/ 0 h 56"/>
                  <a:gd name="T46" fmla="*/ 0 w 162"/>
                  <a:gd name="T47" fmla="*/ 0 h 56"/>
                  <a:gd name="T48" fmla="*/ 0 w 162"/>
                  <a:gd name="T49" fmla="*/ 0 h 56"/>
                  <a:gd name="T50" fmla="*/ 0 w 162"/>
                  <a:gd name="T51" fmla="*/ 0 h 56"/>
                  <a:gd name="T52" fmla="*/ 0 w 162"/>
                  <a:gd name="T53" fmla="*/ 0 h 56"/>
                  <a:gd name="T54" fmla="*/ 0 w 162"/>
                  <a:gd name="T55" fmla="*/ 0 h 56"/>
                  <a:gd name="T56" fmla="*/ 0 w 162"/>
                  <a:gd name="T57" fmla="*/ 0 h 56"/>
                  <a:gd name="T58" fmla="*/ 0 w 162"/>
                  <a:gd name="T59" fmla="*/ 0 h 56"/>
                  <a:gd name="T60" fmla="*/ 0 w 162"/>
                  <a:gd name="T61" fmla="*/ 0 h 56"/>
                  <a:gd name="T62" fmla="*/ 0 w 162"/>
                  <a:gd name="T63" fmla="*/ 0 h 56"/>
                  <a:gd name="T64" fmla="*/ 0 w 162"/>
                  <a:gd name="T65" fmla="*/ 0 h 56"/>
                  <a:gd name="T66" fmla="*/ 0 w 162"/>
                  <a:gd name="T67" fmla="*/ 0 h 56"/>
                  <a:gd name="T68" fmla="*/ 0 w 162"/>
                  <a:gd name="T69" fmla="*/ 0 h 56"/>
                  <a:gd name="T70" fmla="*/ 0 w 162"/>
                  <a:gd name="T71" fmla="*/ 0 h 56"/>
                  <a:gd name="T72" fmla="*/ 0 w 162"/>
                  <a:gd name="T73" fmla="*/ 0 h 56"/>
                  <a:gd name="T74" fmla="*/ 0 w 162"/>
                  <a:gd name="T75" fmla="*/ 0 h 56"/>
                  <a:gd name="T76" fmla="*/ 0 w 162"/>
                  <a:gd name="T77" fmla="*/ 0 h 56"/>
                  <a:gd name="T78" fmla="*/ 0 w 162"/>
                  <a:gd name="T79" fmla="*/ 0 h 56"/>
                  <a:gd name="T80" fmla="*/ 0 w 162"/>
                  <a:gd name="T81" fmla="*/ 0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2" h="56">
                    <a:moveTo>
                      <a:pt x="63" y="51"/>
                    </a:moveTo>
                    <a:lnTo>
                      <a:pt x="56" y="54"/>
                    </a:lnTo>
                    <a:lnTo>
                      <a:pt x="48" y="55"/>
                    </a:lnTo>
                    <a:lnTo>
                      <a:pt x="41" y="56"/>
                    </a:lnTo>
                    <a:lnTo>
                      <a:pt x="32" y="56"/>
                    </a:lnTo>
                    <a:lnTo>
                      <a:pt x="25" y="56"/>
                    </a:lnTo>
                    <a:lnTo>
                      <a:pt x="16" y="55"/>
                    </a:lnTo>
                    <a:lnTo>
                      <a:pt x="9" y="52"/>
                    </a:lnTo>
                    <a:lnTo>
                      <a:pt x="0" y="48"/>
                    </a:lnTo>
                    <a:lnTo>
                      <a:pt x="0" y="37"/>
                    </a:lnTo>
                    <a:lnTo>
                      <a:pt x="3" y="23"/>
                    </a:lnTo>
                    <a:lnTo>
                      <a:pt x="5" y="8"/>
                    </a:lnTo>
                    <a:lnTo>
                      <a:pt x="5" y="0"/>
                    </a:lnTo>
                    <a:lnTo>
                      <a:pt x="21" y="4"/>
                    </a:lnTo>
                    <a:lnTo>
                      <a:pt x="38" y="5"/>
                    </a:lnTo>
                    <a:lnTo>
                      <a:pt x="57" y="6"/>
                    </a:lnTo>
                    <a:lnTo>
                      <a:pt x="78" y="8"/>
                    </a:lnTo>
                    <a:lnTo>
                      <a:pt x="96" y="6"/>
                    </a:lnTo>
                    <a:lnTo>
                      <a:pt x="117" y="5"/>
                    </a:lnTo>
                    <a:lnTo>
                      <a:pt x="134" y="2"/>
                    </a:lnTo>
                    <a:lnTo>
                      <a:pt x="152" y="0"/>
                    </a:lnTo>
                    <a:lnTo>
                      <a:pt x="155" y="6"/>
                    </a:lnTo>
                    <a:lnTo>
                      <a:pt x="156" y="13"/>
                    </a:lnTo>
                    <a:lnTo>
                      <a:pt x="159" y="20"/>
                    </a:lnTo>
                    <a:lnTo>
                      <a:pt x="162" y="27"/>
                    </a:lnTo>
                    <a:lnTo>
                      <a:pt x="156" y="17"/>
                    </a:lnTo>
                    <a:lnTo>
                      <a:pt x="149" y="12"/>
                    </a:lnTo>
                    <a:lnTo>
                      <a:pt x="141" y="9"/>
                    </a:lnTo>
                    <a:lnTo>
                      <a:pt x="134" y="8"/>
                    </a:lnTo>
                    <a:lnTo>
                      <a:pt x="127" y="9"/>
                    </a:lnTo>
                    <a:lnTo>
                      <a:pt x="120" y="10"/>
                    </a:lnTo>
                    <a:lnTo>
                      <a:pt x="114" y="12"/>
                    </a:lnTo>
                    <a:lnTo>
                      <a:pt x="109" y="15"/>
                    </a:lnTo>
                    <a:lnTo>
                      <a:pt x="105" y="17"/>
                    </a:lnTo>
                    <a:lnTo>
                      <a:pt x="101" y="21"/>
                    </a:lnTo>
                    <a:lnTo>
                      <a:pt x="95" y="27"/>
                    </a:lnTo>
                    <a:lnTo>
                      <a:pt x="89" y="32"/>
                    </a:lnTo>
                    <a:lnTo>
                      <a:pt x="83" y="37"/>
                    </a:lnTo>
                    <a:lnTo>
                      <a:pt x="76" y="43"/>
                    </a:lnTo>
                    <a:lnTo>
                      <a:pt x="70" y="47"/>
                    </a:lnTo>
                    <a:lnTo>
                      <a:pt x="63" y="51"/>
                    </a:lnTo>
                    <a:close/>
                  </a:path>
                </a:pathLst>
              </a:custGeom>
              <a:solidFill>
                <a:srgbClr val="004C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47" name="Freeform 950"/>
              <p:cNvSpPr>
                <a:spLocks/>
              </p:cNvSpPr>
              <p:nvPr/>
            </p:nvSpPr>
            <p:spPr bwMode="auto">
              <a:xfrm>
                <a:off x="2536" y="3905"/>
                <a:ext cx="1" cy="2"/>
              </a:xfrm>
              <a:custGeom>
                <a:avLst/>
                <a:gdLst>
                  <a:gd name="T0" fmla="*/ 0 w 5"/>
                  <a:gd name="T1" fmla="*/ 0 h 8"/>
                  <a:gd name="T2" fmla="*/ 0 w 5"/>
                  <a:gd name="T3" fmla="*/ 0 h 8"/>
                  <a:gd name="T4" fmla="*/ 0 w 5"/>
                  <a:gd name="T5" fmla="*/ 0 h 8"/>
                  <a:gd name="T6" fmla="*/ 0 w 5"/>
                  <a:gd name="T7" fmla="*/ 0 h 8"/>
                  <a:gd name="T8" fmla="*/ 0 w 5"/>
                  <a:gd name="T9" fmla="*/ 0 h 8"/>
                  <a:gd name="T10" fmla="*/ 0 w 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8">
                    <a:moveTo>
                      <a:pt x="2" y="8"/>
                    </a:moveTo>
                    <a:lnTo>
                      <a:pt x="5" y="5"/>
                    </a:lnTo>
                    <a:lnTo>
                      <a:pt x="5" y="3"/>
                    </a:lnTo>
                    <a:lnTo>
                      <a:pt x="4" y="0"/>
                    </a:lnTo>
                    <a:lnTo>
                      <a:pt x="0" y="0"/>
                    </a:lnTo>
                    <a:lnTo>
                      <a:pt x="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48" name="Freeform 951"/>
              <p:cNvSpPr>
                <a:spLocks/>
              </p:cNvSpPr>
              <p:nvPr/>
            </p:nvSpPr>
            <p:spPr bwMode="auto">
              <a:xfrm>
                <a:off x="2513" y="3904"/>
                <a:ext cx="23" cy="6"/>
              </a:xfrm>
              <a:custGeom>
                <a:avLst/>
                <a:gdLst>
                  <a:gd name="T0" fmla="*/ 0 w 69"/>
                  <a:gd name="T1" fmla="*/ 0 h 18"/>
                  <a:gd name="T2" fmla="*/ 0 w 69"/>
                  <a:gd name="T3" fmla="*/ 0 h 18"/>
                  <a:gd name="T4" fmla="*/ 0 w 69"/>
                  <a:gd name="T5" fmla="*/ 0 h 18"/>
                  <a:gd name="T6" fmla="*/ 0 w 69"/>
                  <a:gd name="T7" fmla="*/ 0 h 18"/>
                  <a:gd name="T8" fmla="*/ 0 w 69"/>
                  <a:gd name="T9" fmla="*/ 0 h 18"/>
                  <a:gd name="T10" fmla="*/ 0 w 69"/>
                  <a:gd name="T11" fmla="*/ 0 h 18"/>
                  <a:gd name="T12" fmla="*/ 0 w 69"/>
                  <a:gd name="T13" fmla="*/ 0 h 18"/>
                  <a:gd name="T14" fmla="*/ 0 w 69"/>
                  <a:gd name="T15" fmla="*/ 0 h 18"/>
                  <a:gd name="T16" fmla="*/ 0 w 69"/>
                  <a:gd name="T17" fmla="*/ 0 h 18"/>
                  <a:gd name="T18" fmla="*/ 0 w 69"/>
                  <a:gd name="T19" fmla="*/ 0 h 18"/>
                  <a:gd name="T20" fmla="*/ 0 w 69"/>
                  <a:gd name="T21" fmla="*/ 0 h 18"/>
                  <a:gd name="T22" fmla="*/ 0 w 69"/>
                  <a:gd name="T23" fmla="*/ 0 h 18"/>
                  <a:gd name="T24" fmla="*/ 0 w 69"/>
                  <a:gd name="T25" fmla="*/ 0 h 18"/>
                  <a:gd name="T26" fmla="*/ 0 w 69"/>
                  <a:gd name="T27" fmla="*/ 0 h 18"/>
                  <a:gd name="T28" fmla="*/ 0 w 69"/>
                  <a:gd name="T29" fmla="*/ 0 h 18"/>
                  <a:gd name="T30" fmla="*/ 0 w 69"/>
                  <a:gd name="T31" fmla="*/ 0 h 18"/>
                  <a:gd name="T32" fmla="*/ 0 w 69"/>
                  <a:gd name="T33" fmla="*/ 0 h 18"/>
                  <a:gd name="T34" fmla="*/ 0 w 69"/>
                  <a:gd name="T35" fmla="*/ 0 h 18"/>
                  <a:gd name="T36" fmla="*/ 0 w 69"/>
                  <a:gd name="T37" fmla="*/ 0 h 18"/>
                  <a:gd name="T38" fmla="*/ 0 w 69"/>
                  <a:gd name="T39" fmla="*/ 0 h 18"/>
                  <a:gd name="T40" fmla="*/ 0 w 69"/>
                  <a:gd name="T41" fmla="*/ 0 h 18"/>
                  <a:gd name="T42" fmla="*/ 0 w 69"/>
                  <a:gd name="T43" fmla="*/ 0 h 18"/>
                  <a:gd name="T44" fmla="*/ 0 w 69"/>
                  <a:gd name="T45" fmla="*/ 0 h 18"/>
                  <a:gd name="T46" fmla="*/ 0 w 69"/>
                  <a:gd name="T47" fmla="*/ 0 h 18"/>
                  <a:gd name="T48" fmla="*/ 0 w 69"/>
                  <a:gd name="T49" fmla="*/ 0 h 18"/>
                  <a:gd name="T50" fmla="*/ 0 w 69"/>
                  <a:gd name="T51" fmla="*/ 0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9" h="18">
                    <a:moveTo>
                      <a:pt x="0" y="4"/>
                    </a:moveTo>
                    <a:lnTo>
                      <a:pt x="4" y="8"/>
                    </a:lnTo>
                    <a:lnTo>
                      <a:pt x="13" y="12"/>
                    </a:lnTo>
                    <a:lnTo>
                      <a:pt x="20" y="15"/>
                    </a:lnTo>
                    <a:lnTo>
                      <a:pt x="30" y="16"/>
                    </a:lnTo>
                    <a:lnTo>
                      <a:pt x="37" y="18"/>
                    </a:lnTo>
                    <a:lnTo>
                      <a:pt x="46" y="16"/>
                    </a:lnTo>
                    <a:lnTo>
                      <a:pt x="53" y="15"/>
                    </a:lnTo>
                    <a:lnTo>
                      <a:pt x="62" y="14"/>
                    </a:lnTo>
                    <a:lnTo>
                      <a:pt x="69" y="11"/>
                    </a:lnTo>
                    <a:lnTo>
                      <a:pt x="67" y="3"/>
                    </a:lnTo>
                    <a:lnTo>
                      <a:pt x="59" y="6"/>
                    </a:lnTo>
                    <a:lnTo>
                      <a:pt x="53" y="7"/>
                    </a:lnTo>
                    <a:lnTo>
                      <a:pt x="46" y="8"/>
                    </a:lnTo>
                    <a:lnTo>
                      <a:pt x="37" y="7"/>
                    </a:lnTo>
                    <a:lnTo>
                      <a:pt x="30" y="8"/>
                    </a:lnTo>
                    <a:lnTo>
                      <a:pt x="23" y="7"/>
                    </a:lnTo>
                    <a:lnTo>
                      <a:pt x="16" y="4"/>
                    </a:lnTo>
                    <a:lnTo>
                      <a:pt x="7" y="0"/>
                    </a:lnTo>
                    <a:lnTo>
                      <a:pt x="11" y="4"/>
                    </a:lnTo>
                    <a:lnTo>
                      <a:pt x="7" y="0"/>
                    </a:lnTo>
                    <a:lnTo>
                      <a:pt x="3" y="0"/>
                    </a:lnTo>
                    <a:lnTo>
                      <a:pt x="1" y="3"/>
                    </a:lnTo>
                    <a:lnTo>
                      <a:pt x="1" y="6"/>
                    </a:lnTo>
                    <a:lnTo>
                      <a:pt x="4" y="8"/>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49" name="Freeform 952"/>
              <p:cNvSpPr>
                <a:spLocks/>
              </p:cNvSpPr>
              <p:nvPr/>
            </p:nvSpPr>
            <p:spPr bwMode="auto">
              <a:xfrm>
                <a:off x="2513" y="3887"/>
                <a:ext cx="6" cy="18"/>
              </a:xfrm>
              <a:custGeom>
                <a:avLst/>
                <a:gdLst>
                  <a:gd name="T0" fmla="*/ 0 w 16"/>
                  <a:gd name="T1" fmla="*/ 0 h 54"/>
                  <a:gd name="T2" fmla="*/ 0 w 16"/>
                  <a:gd name="T3" fmla="*/ 0 h 54"/>
                  <a:gd name="T4" fmla="*/ 0 w 16"/>
                  <a:gd name="T5" fmla="*/ 0 h 54"/>
                  <a:gd name="T6" fmla="*/ 0 w 16"/>
                  <a:gd name="T7" fmla="*/ 0 h 54"/>
                  <a:gd name="T8" fmla="*/ 0 w 16"/>
                  <a:gd name="T9" fmla="*/ 0 h 54"/>
                  <a:gd name="T10" fmla="*/ 0 w 16"/>
                  <a:gd name="T11" fmla="*/ 0 h 54"/>
                  <a:gd name="T12" fmla="*/ 0 w 16"/>
                  <a:gd name="T13" fmla="*/ 0 h 54"/>
                  <a:gd name="T14" fmla="*/ 0 w 16"/>
                  <a:gd name="T15" fmla="*/ 0 h 54"/>
                  <a:gd name="T16" fmla="*/ 0 w 16"/>
                  <a:gd name="T17" fmla="*/ 0 h 54"/>
                  <a:gd name="T18" fmla="*/ 0 w 16"/>
                  <a:gd name="T19" fmla="*/ 0 h 54"/>
                  <a:gd name="T20" fmla="*/ 0 w 16"/>
                  <a:gd name="T21" fmla="*/ 0 h 54"/>
                  <a:gd name="T22" fmla="*/ 0 w 16"/>
                  <a:gd name="T23" fmla="*/ 0 h 54"/>
                  <a:gd name="T24" fmla="*/ 0 w 16"/>
                  <a:gd name="T25" fmla="*/ 0 h 54"/>
                  <a:gd name="T26" fmla="*/ 0 w 16"/>
                  <a:gd name="T27" fmla="*/ 0 h 54"/>
                  <a:gd name="T28" fmla="*/ 0 w 16"/>
                  <a:gd name="T29" fmla="*/ 0 h 54"/>
                  <a:gd name="T30" fmla="*/ 0 w 16"/>
                  <a:gd name="T31" fmla="*/ 0 h 54"/>
                  <a:gd name="T32" fmla="*/ 0 w 16"/>
                  <a:gd name="T33" fmla="*/ 0 h 54"/>
                  <a:gd name="T34" fmla="*/ 0 w 16"/>
                  <a:gd name="T35" fmla="*/ 0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54">
                    <a:moveTo>
                      <a:pt x="11" y="2"/>
                    </a:moveTo>
                    <a:lnTo>
                      <a:pt x="4" y="6"/>
                    </a:lnTo>
                    <a:lnTo>
                      <a:pt x="4" y="14"/>
                    </a:lnTo>
                    <a:lnTo>
                      <a:pt x="4" y="29"/>
                    </a:lnTo>
                    <a:lnTo>
                      <a:pt x="1" y="43"/>
                    </a:lnTo>
                    <a:lnTo>
                      <a:pt x="0" y="54"/>
                    </a:lnTo>
                    <a:lnTo>
                      <a:pt x="11" y="54"/>
                    </a:lnTo>
                    <a:lnTo>
                      <a:pt x="10" y="43"/>
                    </a:lnTo>
                    <a:lnTo>
                      <a:pt x="13" y="29"/>
                    </a:lnTo>
                    <a:lnTo>
                      <a:pt x="16" y="14"/>
                    </a:lnTo>
                    <a:lnTo>
                      <a:pt x="16" y="6"/>
                    </a:lnTo>
                    <a:lnTo>
                      <a:pt x="8" y="10"/>
                    </a:lnTo>
                    <a:lnTo>
                      <a:pt x="16" y="6"/>
                    </a:lnTo>
                    <a:lnTo>
                      <a:pt x="14" y="2"/>
                    </a:lnTo>
                    <a:lnTo>
                      <a:pt x="10" y="0"/>
                    </a:lnTo>
                    <a:lnTo>
                      <a:pt x="5" y="2"/>
                    </a:lnTo>
                    <a:lnTo>
                      <a:pt x="4" y="6"/>
                    </a:lnTo>
                    <a:lnTo>
                      <a:pt x="1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50" name="Freeform 953"/>
              <p:cNvSpPr>
                <a:spLocks/>
              </p:cNvSpPr>
              <p:nvPr/>
            </p:nvSpPr>
            <p:spPr bwMode="auto">
              <a:xfrm>
                <a:off x="2516" y="3888"/>
                <a:ext cx="51" cy="5"/>
              </a:xfrm>
              <a:custGeom>
                <a:avLst/>
                <a:gdLst>
                  <a:gd name="T0" fmla="*/ 0 w 153"/>
                  <a:gd name="T1" fmla="*/ 0 h 17"/>
                  <a:gd name="T2" fmla="*/ 0 w 153"/>
                  <a:gd name="T3" fmla="*/ 0 h 17"/>
                  <a:gd name="T4" fmla="*/ 0 w 153"/>
                  <a:gd name="T5" fmla="*/ 0 h 17"/>
                  <a:gd name="T6" fmla="*/ 0 w 153"/>
                  <a:gd name="T7" fmla="*/ 0 h 17"/>
                  <a:gd name="T8" fmla="*/ 0 w 153"/>
                  <a:gd name="T9" fmla="*/ 0 h 17"/>
                  <a:gd name="T10" fmla="*/ 0 w 153"/>
                  <a:gd name="T11" fmla="*/ 0 h 17"/>
                  <a:gd name="T12" fmla="*/ 0 w 153"/>
                  <a:gd name="T13" fmla="*/ 0 h 17"/>
                  <a:gd name="T14" fmla="*/ 0 w 153"/>
                  <a:gd name="T15" fmla="*/ 0 h 17"/>
                  <a:gd name="T16" fmla="*/ 0 w 153"/>
                  <a:gd name="T17" fmla="*/ 0 h 17"/>
                  <a:gd name="T18" fmla="*/ 0 w 153"/>
                  <a:gd name="T19" fmla="*/ 0 h 17"/>
                  <a:gd name="T20" fmla="*/ 0 w 153"/>
                  <a:gd name="T21" fmla="*/ 0 h 17"/>
                  <a:gd name="T22" fmla="*/ 0 w 153"/>
                  <a:gd name="T23" fmla="*/ 0 h 17"/>
                  <a:gd name="T24" fmla="*/ 0 w 153"/>
                  <a:gd name="T25" fmla="*/ 0 h 17"/>
                  <a:gd name="T26" fmla="*/ 0 w 153"/>
                  <a:gd name="T27" fmla="*/ 0 h 17"/>
                  <a:gd name="T28" fmla="*/ 0 w 153"/>
                  <a:gd name="T29" fmla="*/ 0 h 17"/>
                  <a:gd name="T30" fmla="*/ 0 w 153"/>
                  <a:gd name="T31" fmla="*/ 0 h 17"/>
                  <a:gd name="T32" fmla="*/ 0 w 153"/>
                  <a:gd name="T33" fmla="*/ 0 h 17"/>
                  <a:gd name="T34" fmla="*/ 0 w 153"/>
                  <a:gd name="T35" fmla="*/ 0 h 17"/>
                  <a:gd name="T36" fmla="*/ 0 w 153"/>
                  <a:gd name="T37" fmla="*/ 0 h 17"/>
                  <a:gd name="T38" fmla="*/ 0 w 153"/>
                  <a:gd name="T39" fmla="*/ 0 h 17"/>
                  <a:gd name="T40" fmla="*/ 0 w 153"/>
                  <a:gd name="T41" fmla="*/ 0 h 17"/>
                  <a:gd name="T42" fmla="*/ 0 w 153"/>
                  <a:gd name="T43" fmla="*/ 0 h 17"/>
                  <a:gd name="T44" fmla="*/ 0 w 153"/>
                  <a:gd name="T45" fmla="*/ 0 h 17"/>
                  <a:gd name="T46" fmla="*/ 0 w 153"/>
                  <a:gd name="T47" fmla="*/ 0 h 17"/>
                  <a:gd name="T48" fmla="*/ 0 w 153"/>
                  <a:gd name="T49" fmla="*/ 0 h 17"/>
                  <a:gd name="T50" fmla="*/ 0 w 153"/>
                  <a:gd name="T51" fmla="*/ 0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3" h="17">
                    <a:moveTo>
                      <a:pt x="153" y="2"/>
                    </a:moveTo>
                    <a:lnTo>
                      <a:pt x="149" y="0"/>
                    </a:lnTo>
                    <a:lnTo>
                      <a:pt x="131" y="2"/>
                    </a:lnTo>
                    <a:lnTo>
                      <a:pt x="114" y="5"/>
                    </a:lnTo>
                    <a:lnTo>
                      <a:pt x="93" y="6"/>
                    </a:lnTo>
                    <a:lnTo>
                      <a:pt x="75" y="6"/>
                    </a:lnTo>
                    <a:lnTo>
                      <a:pt x="54" y="6"/>
                    </a:lnTo>
                    <a:lnTo>
                      <a:pt x="35" y="5"/>
                    </a:lnTo>
                    <a:lnTo>
                      <a:pt x="18" y="4"/>
                    </a:lnTo>
                    <a:lnTo>
                      <a:pt x="3" y="0"/>
                    </a:lnTo>
                    <a:lnTo>
                      <a:pt x="0" y="8"/>
                    </a:lnTo>
                    <a:lnTo>
                      <a:pt x="18" y="12"/>
                    </a:lnTo>
                    <a:lnTo>
                      <a:pt x="35" y="13"/>
                    </a:lnTo>
                    <a:lnTo>
                      <a:pt x="54" y="14"/>
                    </a:lnTo>
                    <a:lnTo>
                      <a:pt x="75" y="17"/>
                    </a:lnTo>
                    <a:lnTo>
                      <a:pt x="93" y="14"/>
                    </a:lnTo>
                    <a:lnTo>
                      <a:pt x="114" y="13"/>
                    </a:lnTo>
                    <a:lnTo>
                      <a:pt x="131" y="10"/>
                    </a:lnTo>
                    <a:lnTo>
                      <a:pt x="149" y="8"/>
                    </a:lnTo>
                    <a:lnTo>
                      <a:pt x="144" y="5"/>
                    </a:lnTo>
                    <a:lnTo>
                      <a:pt x="149" y="8"/>
                    </a:lnTo>
                    <a:lnTo>
                      <a:pt x="152" y="6"/>
                    </a:lnTo>
                    <a:lnTo>
                      <a:pt x="153" y="4"/>
                    </a:lnTo>
                    <a:lnTo>
                      <a:pt x="152" y="1"/>
                    </a:lnTo>
                    <a:lnTo>
                      <a:pt x="149" y="0"/>
                    </a:lnTo>
                    <a:lnTo>
                      <a:pt x="15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51" name="Freeform 954"/>
              <p:cNvSpPr>
                <a:spLocks/>
              </p:cNvSpPr>
              <p:nvPr/>
            </p:nvSpPr>
            <p:spPr bwMode="auto">
              <a:xfrm>
                <a:off x="2564" y="3888"/>
                <a:ext cx="6" cy="11"/>
              </a:xfrm>
              <a:custGeom>
                <a:avLst/>
                <a:gdLst>
                  <a:gd name="T0" fmla="*/ 0 w 19"/>
                  <a:gd name="T1" fmla="*/ 0 h 33"/>
                  <a:gd name="T2" fmla="*/ 0 w 19"/>
                  <a:gd name="T3" fmla="*/ 0 h 33"/>
                  <a:gd name="T4" fmla="*/ 0 w 19"/>
                  <a:gd name="T5" fmla="*/ 0 h 33"/>
                  <a:gd name="T6" fmla="*/ 0 w 19"/>
                  <a:gd name="T7" fmla="*/ 0 h 33"/>
                  <a:gd name="T8" fmla="*/ 0 w 19"/>
                  <a:gd name="T9" fmla="*/ 0 h 33"/>
                  <a:gd name="T10" fmla="*/ 0 w 19"/>
                  <a:gd name="T11" fmla="*/ 0 h 33"/>
                  <a:gd name="T12" fmla="*/ 0 w 19"/>
                  <a:gd name="T13" fmla="*/ 0 h 33"/>
                  <a:gd name="T14" fmla="*/ 0 w 19"/>
                  <a:gd name="T15" fmla="*/ 0 h 33"/>
                  <a:gd name="T16" fmla="*/ 0 w 19"/>
                  <a:gd name="T17" fmla="*/ 0 h 33"/>
                  <a:gd name="T18" fmla="*/ 0 w 19"/>
                  <a:gd name="T19" fmla="*/ 0 h 33"/>
                  <a:gd name="T20" fmla="*/ 0 w 19"/>
                  <a:gd name="T21" fmla="*/ 0 h 33"/>
                  <a:gd name="T22" fmla="*/ 0 w 19"/>
                  <a:gd name="T23" fmla="*/ 0 h 33"/>
                  <a:gd name="T24" fmla="*/ 0 w 19"/>
                  <a:gd name="T25" fmla="*/ 0 h 33"/>
                  <a:gd name="T26" fmla="*/ 0 w 19"/>
                  <a:gd name="T27" fmla="*/ 0 h 33"/>
                  <a:gd name="T28" fmla="*/ 0 w 19"/>
                  <a:gd name="T29" fmla="*/ 0 h 33"/>
                  <a:gd name="T30" fmla="*/ 0 w 19"/>
                  <a:gd name="T31" fmla="*/ 0 h 33"/>
                  <a:gd name="T32" fmla="*/ 0 w 19"/>
                  <a:gd name="T33" fmla="*/ 0 h 33"/>
                  <a:gd name="T34" fmla="*/ 0 w 19"/>
                  <a:gd name="T35" fmla="*/ 0 h 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33">
                    <a:moveTo>
                      <a:pt x="10" y="30"/>
                    </a:moveTo>
                    <a:lnTo>
                      <a:pt x="19" y="27"/>
                    </a:lnTo>
                    <a:lnTo>
                      <a:pt x="16" y="21"/>
                    </a:lnTo>
                    <a:lnTo>
                      <a:pt x="13" y="14"/>
                    </a:lnTo>
                    <a:lnTo>
                      <a:pt x="12" y="7"/>
                    </a:lnTo>
                    <a:lnTo>
                      <a:pt x="9" y="0"/>
                    </a:lnTo>
                    <a:lnTo>
                      <a:pt x="0" y="3"/>
                    </a:lnTo>
                    <a:lnTo>
                      <a:pt x="3" y="10"/>
                    </a:lnTo>
                    <a:lnTo>
                      <a:pt x="5" y="17"/>
                    </a:lnTo>
                    <a:lnTo>
                      <a:pt x="8" y="23"/>
                    </a:lnTo>
                    <a:lnTo>
                      <a:pt x="10" y="30"/>
                    </a:lnTo>
                    <a:lnTo>
                      <a:pt x="19" y="27"/>
                    </a:lnTo>
                    <a:lnTo>
                      <a:pt x="10" y="30"/>
                    </a:lnTo>
                    <a:lnTo>
                      <a:pt x="13" y="33"/>
                    </a:lnTo>
                    <a:lnTo>
                      <a:pt x="16" y="33"/>
                    </a:lnTo>
                    <a:lnTo>
                      <a:pt x="19" y="31"/>
                    </a:lnTo>
                    <a:lnTo>
                      <a:pt x="19" y="27"/>
                    </a:lnTo>
                    <a:lnTo>
                      <a:pt x="1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52" name="Freeform 955"/>
              <p:cNvSpPr>
                <a:spLocks/>
              </p:cNvSpPr>
              <p:nvPr/>
            </p:nvSpPr>
            <p:spPr bwMode="auto">
              <a:xfrm>
                <a:off x="2550" y="3890"/>
                <a:ext cx="20" cy="8"/>
              </a:xfrm>
              <a:custGeom>
                <a:avLst/>
                <a:gdLst>
                  <a:gd name="T0" fmla="*/ 0 w 61"/>
                  <a:gd name="T1" fmla="*/ 0 h 26"/>
                  <a:gd name="T2" fmla="*/ 0 w 61"/>
                  <a:gd name="T3" fmla="*/ 0 h 26"/>
                  <a:gd name="T4" fmla="*/ 0 w 61"/>
                  <a:gd name="T5" fmla="*/ 0 h 26"/>
                  <a:gd name="T6" fmla="*/ 0 w 61"/>
                  <a:gd name="T7" fmla="*/ 0 h 26"/>
                  <a:gd name="T8" fmla="*/ 0 w 61"/>
                  <a:gd name="T9" fmla="*/ 0 h 26"/>
                  <a:gd name="T10" fmla="*/ 0 w 61"/>
                  <a:gd name="T11" fmla="*/ 0 h 26"/>
                  <a:gd name="T12" fmla="*/ 0 w 61"/>
                  <a:gd name="T13" fmla="*/ 0 h 26"/>
                  <a:gd name="T14" fmla="*/ 0 w 61"/>
                  <a:gd name="T15" fmla="*/ 0 h 26"/>
                  <a:gd name="T16" fmla="*/ 0 w 61"/>
                  <a:gd name="T17" fmla="*/ 0 h 26"/>
                  <a:gd name="T18" fmla="*/ 0 w 61"/>
                  <a:gd name="T19" fmla="*/ 0 h 26"/>
                  <a:gd name="T20" fmla="*/ 0 w 61"/>
                  <a:gd name="T21" fmla="*/ 0 h 26"/>
                  <a:gd name="T22" fmla="*/ 0 w 61"/>
                  <a:gd name="T23" fmla="*/ 0 h 26"/>
                  <a:gd name="T24" fmla="*/ 0 w 61"/>
                  <a:gd name="T25" fmla="*/ 0 h 26"/>
                  <a:gd name="T26" fmla="*/ 0 w 61"/>
                  <a:gd name="T27" fmla="*/ 0 h 26"/>
                  <a:gd name="T28" fmla="*/ 0 w 61"/>
                  <a:gd name="T29" fmla="*/ 0 h 26"/>
                  <a:gd name="T30" fmla="*/ 0 w 61"/>
                  <a:gd name="T31" fmla="*/ 0 h 26"/>
                  <a:gd name="T32" fmla="*/ 0 w 61"/>
                  <a:gd name="T33" fmla="*/ 0 h 26"/>
                  <a:gd name="T34" fmla="*/ 0 w 61"/>
                  <a:gd name="T35" fmla="*/ 0 h 26"/>
                  <a:gd name="T36" fmla="*/ 0 w 61"/>
                  <a:gd name="T37" fmla="*/ 0 h 26"/>
                  <a:gd name="T38" fmla="*/ 0 w 61"/>
                  <a:gd name="T39" fmla="*/ 0 h 26"/>
                  <a:gd name="T40" fmla="*/ 0 w 61"/>
                  <a:gd name="T41" fmla="*/ 0 h 26"/>
                  <a:gd name="T42" fmla="*/ 0 w 61"/>
                  <a:gd name="T43" fmla="*/ 0 h 26"/>
                  <a:gd name="T44" fmla="*/ 0 w 61"/>
                  <a:gd name="T45" fmla="*/ 0 h 26"/>
                  <a:gd name="T46" fmla="*/ 0 w 61"/>
                  <a:gd name="T47" fmla="*/ 0 h 26"/>
                  <a:gd name="T48" fmla="*/ 0 w 61"/>
                  <a:gd name="T49" fmla="*/ 0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26">
                    <a:moveTo>
                      <a:pt x="6" y="17"/>
                    </a:moveTo>
                    <a:lnTo>
                      <a:pt x="6" y="17"/>
                    </a:lnTo>
                    <a:lnTo>
                      <a:pt x="10" y="14"/>
                    </a:lnTo>
                    <a:lnTo>
                      <a:pt x="15" y="13"/>
                    </a:lnTo>
                    <a:lnTo>
                      <a:pt x="22" y="11"/>
                    </a:lnTo>
                    <a:lnTo>
                      <a:pt x="29" y="11"/>
                    </a:lnTo>
                    <a:lnTo>
                      <a:pt x="35" y="11"/>
                    </a:lnTo>
                    <a:lnTo>
                      <a:pt x="41" y="14"/>
                    </a:lnTo>
                    <a:lnTo>
                      <a:pt x="47" y="18"/>
                    </a:lnTo>
                    <a:lnTo>
                      <a:pt x="52" y="26"/>
                    </a:lnTo>
                    <a:lnTo>
                      <a:pt x="61" y="23"/>
                    </a:lnTo>
                    <a:lnTo>
                      <a:pt x="55" y="13"/>
                    </a:lnTo>
                    <a:lnTo>
                      <a:pt x="47" y="6"/>
                    </a:lnTo>
                    <a:lnTo>
                      <a:pt x="38" y="3"/>
                    </a:lnTo>
                    <a:lnTo>
                      <a:pt x="29" y="0"/>
                    </a:lnTo>
                    <a:lnTo>
                      <a:pt x="22" y="3"/>
                    </a:lnTo>
                    <a:lnTo>
                      <a:pt x="15" y="4"/>
                    </a:lnTo>
                    <a:lnTo>
                      <a:pt x="7" y="6"/>
                    </a:lnTo>
                    <a:lnTo>
                      <a:pt x="3" y="8"/>
                    </a:lnTo>
                    <a:lnTo>
                      <a:pt x="0" y="10"/>
                    </a:lnTo>
                    <a:lnTo>
                      <a:pt x="0" y="14"/>
                    </a:lnTo>
                    <a:lnTo>
                      <a:pt x="2" y="17"/>
                    </a:lnTo>
                    <a:lnTo>
                      <a:pt x="6"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53" name="Freeform 956"/>
              <p:cNvSpPr>
                <a:spLocks/>
              </p:cNvSpPr>
              <p:nvPr/>
            </p:nvSpPr>
            <p:spPr bwMode="auto">
              <a:xfrm>
                <a:off x="2536" y="3892"/>
                <a:ext cx="16" cy="15"/>
              </a:xfrm>
              <a:custGeom>
                <a:avLst/>
                <a:gdLst>
                  <a:gd name="T0" fmla="*/ 0 w 49"/>
                  <a:gd name="T1" fmla="*/ 0 h 45"/>
                  <a:gd name="T2" fmla="*/ 0 w 49"/>
                  <a:gd name="T3" fmla="*/ 0 h 45"/>
                  <a:gd name="T4" fmla="*/ 0 w 49"/>
                  <a:gd name="T5" fmla="*/ 0 h 45"/>
                  <a:gd name="T6" fmla="*/ 0 w 49"/>
                  <a:gd name="T7" fmla="*/ 0 h 45"/>
                  <a:gd name="T8" fmla="*/ 0 w 49"/>
                  <a:gd name="T9" fmla="*/ 0 h 45"/>
                  <a:gd name="T10" fmla="*/ 0 w 49"/>
                  <a:gd name="T11" fmla="*/ 0 h 45"/>
                  <a:gd name="T12" fmla="*/ 0 w 49"/>
                  <a:gd name="T13" fmla="*/ 0 h 45"/>
                  <a:gd name="T14" fmla="*/ 0 w 49"/>
                  <a:gd name="T15" fmla="*/ 0 h 45"/>
                  <a:gd name="T16" fmla="*/ 0 w 49"/>
                  <a:gd name="T17" fmla="*/ 0 h 45"/>
                  <a:gd name="T18" fmla="*/ 0 w 49"/>
                  <a:gd name="T19" fmla="*/ 0 h 45"/>
                  <a:gd name="T20" fmla="*/ 0 w 49"/>
                  <a:gd name="T21" fmla="*/ 0 h 45"/>
                  <a:gd name="T22" fmla="*/ 0 w 49"/>
                  <a:gd name="T23" fmla="*/ 0 h 45"/>
                  <a:gd name="T24" fmla="*/ 0 w 49"/>
                  <a:gd name="T25" fmla="*/ 0 h 45"/>
                  <a:gd name="T26" fmla="*/ 0 w 49"/>
                  <a:gd name="T27" fmla="*/ 0 h 45"/>
                  <a:gd name="T28" fmla="*/ 0 w 49"/>
                  <a:gd name="T29" fmla="*/ 0 h 45"/>
                  <a:gd name="T30" fmla="*/ 0 w 49"/>
                  <a:gd name="T31" fmla="*/ 0 h 45"/>
                  <a:gd name="T32" fmla="*/ 0 w 49"/>
                  <a:gd name="T33" fmla="*/ 0 h 45"/>
                  <a:gd name="T34" fmla="*/ 0 w 49"/>
                  <a:gd name="T35" fmla="*/ 0 h 45"/>
                  <a:gd name="T36" fmla="*/ 0 w 49"/>
                  <a:gd name="T37" fmla="*/ 0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9" h="45">
                    <a:moveTo>
                      <a:pt x="2" y="45"/>
                    </a:moveTo>
                    <a:lnTo>
                      <a:pt x="11" y="41"/>
                    </a:lnTo>
                    <a:lnTo>
                      <a:pt x="17" y="37"/>
                    </a:lnTo>
                    <a:lnTo>
                      <a:pt x="24" y="30"/>
                    </a:lnTo>
                    <a:lnTo>
                      <a:pt x="30" y="25"/>
                    </a:lnTo>
                    <a:lnTo>
                      <a:pt x="36" y="19"/>
                    </a:lnTo>
                    <a:lnTo>
                      <a:pt x="42" y="14"/>
                    </a:lnTo>
                    <a:lnTo>
                      <a:pt x="46" y="11"/>
                    </a:lnTo>
                    <a:lnTo>
                      <a:pt x="49" y="9"/>
                    </a:lnTo>
                    <a:lnTo>
                      <a:pt x="46" y="0"/>
                    </a:lnTo>
                    <a:lnTo>
                      <a:pt x="40" y="3"/>
                    </a:lnTo>
                    <a:lnTo>
                      <a:pt x="36" y="9"/>
                    </a:lnTo>
                    <a:lnTo>
                      <a:pt x="30" y="14"/>
                    </a:lnTo>
                    <a:lnTo>
                      <a:pt x="24" y="19"/>
                    </a:lnTo>
                    <a:lnTo>
                      <a:pt x="18" y="25"/>
                    </a:lnTo>
                    <a:lnTo>
                      <a:pt x="11" y="29"/>
                    </a:lnTo>
                    <a:lnTo>
                      <a:pt x="5" y="33"/>
                    </a:lnTo>
                    <a:lnTo>
                      <a:pt x="0" y="37"/>
                    </a:lnTo>
                    <a:lnTo>
                      <a:pt x="2"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54" name="Freeform 957"/>
              <p:cNvSpPr>
                <a:spLocks/>
              </p:cNvSpPr>
              <p:nvPr/>
            </p:nvSpPr>
            <p:spPr bwMode="auto">
              <a:xfrm>
                <a:off x="2535" y="3905"/>
                <a:ext cx="1" cy="2"/>
              </a:xfrm>
              <a:custGeom>
                <a:avLst/>
                <a:gdLst>
                  <a:gd name="T0" fmla="*/ 0 w 5"/>
                  <a:gd name="T1" fmla="*/ 0 h 8"/>
                  <a:gd name="T2" fmla="*/ 0 w 5"/>
                  <a:gd name="T3" fmla="*/ 0 h 8"/>
                  <a:gd name="T4" fmla="*/ 0 w 5"/>
                  <a:gd name="T5" fmla="*/ 0 h 8"/>
                  <a:gd name="T6" fmla="*/ 0 w 5"/>
                  <a:gd name="T7" fmla="*/ 0 h 8"/>
                  <a:gd name="T8" fmla="*/ 0 w 5"/>
                  <a:gd name="T9" fmla="*/ 0 h 8"/>
                  <a:gd name="T10" fmla="*/ 0 w 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8">
                    <a:moveTo>
                      <a:pt x="3" y="0"/>
                    </a:moveTo>
                    <a:lnTo>
                      <a:pt x="0" y="1"/>
                    </a:lnTo>
                    <a:lnTo>
                      <a:pt x="0" y="5"/>
                    </a:lnTo>
                    <a:lnTo>
                      <a:pt x="1" y="8"/>
                    </a:lnTo>
                    <a:lnTo>
                      <a:pt x="5"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55" name="Freeform 958"/>
              <p:cNvSpPr>
                <a:spLocks/>
              </p:cNvSpPr>
              <p:nvPr/>
            </p:nvSpPr>
            <p:spPr bwMode="auto">
              <a:xfrm>
                <a:off x="2360" y="3673"/>
                <a:ext cx="326" cy="239"/>
              </a:xfrm>
              <a:custGeom>
                <a:avLst/>
                <a:gdLst>
                  <a:gd name="T0" fmla="*/ 0 w 977"/>
                  <a:gd name="T1" fmla="*/ 0 h 718"/>
                  <a:gd name="T2" fmla="*/ 0 w 977"/>
                  <a:gd name="T3" fmla="*/ 0 h 718"/>
                  <a:gd name="T4" fmla="*/ 0 w 977"/>
                  <a:gd name="T5" fmla="*/ 0 h 718"/>
                  <a:gd name="T6" fmla="*/ 0 w 977"/>
                  <a:gd name="T7" fmla="*/ 0 h 718"/>
                  <a:gd name="T8" fmla="*/ 0 w 977"/>
                  <a:gd name="T9" fmla="*/ 0 h 718"/>
                  <a:gd name="T10" fmla="*/ 0 w 977"/>
                  <a:gd name="T11" fmla="*/ 0 h 718"/>
                  <a:gd name="T12" fmla="*/ 0 w 977"/>
                  <a:gd name="T13" fmla="*/ 0 h 718"/>
                  <a:gd name="T14" fmla="*/ 0 w 977"/>
                  <a:gd name="T15" fmla="*/ 0 h 718"/>
                  <a:gd name="T16" fmla="*/ 0 w 977"/>
                  <a:gd name="T17" fmla="*/ 0 h 718"/>
                  <a:gd name="T18" fmla="*/ 0 w 977"/>
                  <a:gd name="T19" fmla="*/ 0 h 718"/>
                  <a:gd name="T20" fmla="*/ 0 w 977"/>
                  <a:gd name="T21" fmla="*/ 0 h 718"/>
                  <a:gd name="T22" fmla="*/ 0 w 977"/>
                  <a:gd name="T23" fmla="*/ 0 h 718"/>
                  <a:gd name="T24" fmla="*/ 0 w 977"/>
                  <a:gd name="T25" fmla="*/ 0 h 718"/>
                  <a:gd name="T26" fmla="*/ 0 w 977"/>
                  <a:gd name="T27" fmla="*/ 0 h 718"/>
                  <a:gd name="T28" fmla="*/ 0 w 977"/>
                  <a:gd name="T29" fmla="*/ 0 h 718"/>
                  <a:gd name="T30" fmla="*/ 0 w 977"/>
                  <a:gd name="T31" fmla="*/ 0 h 718"/>
                  <a:gd name="T32" fmla="*/ 0 w 977"/>
                  <a:gd name="T33" fmla="*/ 0 h 718"/>
                  <a:gd name="T34" fmla="*/ 0 w 977"/>
                  <a:gd name="T35" fmla="*/ 0 h 718"/>
                  <a:gd name="T36" fmla="*/ 0 w 977"/>
                  <a:gd name="T37" fmla="*/ 0 h 718"/>
                  <a:gd name="T38" fmla="*/ 0 w 977"/>
                  <a:gd name="T39" fmla="*/ 0 h 718"/>
                  <a:gd name="T40" fmla="*/ 0 w 977"/>
                  <a:gd name="T41" fmla="*/ 0 h 718"/>
                  <a:gd name="T42" fmla="*/ 0 w 977"/>
                  <a:gd name="T43" fmla="*/ 0 h 718"/>
                  <a:gd name="T44" fmla="*/ 0 w 977"/>
                  <a:gd name="T45" fmla="*/ 0 h 718"/>
                  <a:gd name="T46" fmla="*/ 0 w 977"/>
                  <a:gd name="T47" fmla="*/ 0 h 718"/>
                  <a:gd name="T48" fmla="*/ 0 w 977"/>
                  <a:gd name="T49" fmla="*/ 0 h 718"/>
                  <a:gd name="T50" fmla="*/ 0 w 977"/>
                  <a:gd name="T51" fmla="*/ 0 h 718"/>
                  <a:gd name="T52" fmla="*/ 0 w 977"/>
                  <a:gd name="T53" fmla="*/ 0 h 718"/>
                  <a:gd name="T54" fmla="*/ 0 w 977"/>
                  <a:gd name="T55" fmla="*/ 0 h 718"/>
                  <a:gd name="T56" fmla="*/ 0 w 977"/>
                  <a:gd name="T57" fmla="*/ 0 h 718"/>
                  <a:gd name="T58" fmla="*/ 0 w 977"/>
                  <a:gd name="T59" fmla="*/ 0 h 718"/>
                  <a:gd name="T60" fmla="*/ 0 w 977"/>
                  <a:gd name="T61" fmla="*/ 0 h 718"/>
                  <a:gd name="T62" fmla="*/ 0 w 977"/>
                  <a:gd name="T63" fmla="*/ 0 h 718"/>
                  <a:gd name="T64" fmla="*/ 0 w 977"/>
                  <a:gd name="T65" fmla="*/ 0 h 718"/>
                  <a:gd name="T66" fmla="*/ 0 w 977"/>
                  <a:gd name="T67" fmla="*/ 0 h 718"/>
                  <a:gd name="T68" fmla="*/ 0 w 977"/>
                  <a:gd name="T69" fmla="*/ 0 h 718"/>
                  <a:gd name="T70" fmla="*/ 0 w 977"/>
                  <a:gd name="T71" fmla="*/ 0 h 718"/>
                  <a:gd name="T72" fmla="*/ 0 w 977"/>
                  <a:gd name="T73" fmla="*/ 0 h 718"/>
                  <a:gd name="T74" fmla="*/ 0 w 977"/>
                  <a:gd name="T75" fmla="*/ 0 h 718"/>
                  <a:gd name="T76" fmla="*/ 0 w 977"/>
                  <a:gd name="T77" fmla="*/ 0 h 718"/>
                  <a:gd name="T78" fmla="*/ 0 w 977"/>
                  <a:gd name="T79" fmla="*/ 0 h 718"/>
                  <a:gd name="T80" fmla="*/ 0 w 977"/>
                  <a:gd name="T81" fmla="*/ 0 h 718"/>
                  <a:gd name="T82" fmla="*/ 0 w 977"/>
                  <a:gd name="T83" fmla="*/ 0 h 718"/>
                  <a:gd name="T84" fmla="*/ 0 w 977"/>
                  <a:gd name="T85" fmla="*/ 0 h 718"/>
                  <a:gd name="T86" fmla="*/ 0 w 977"/>
                  <a:gd name="T87" fmla="*/ 0 h 718"/>
                  <a:gd name="T88" fmla="*/ 0 w 977"/>
                  <a:gd name="T89" fmla="*/ 0 h 718"/>
                  <a:gd name="T90" fmla="*/ 0 w 977"/>
                  <a:gd name="T91" fmla="*/ 0 h 718"/>
                  <a:gd name="T92" fmla="*/ 0 w 977"/>
                  <a:gd name="T93" fmla="*/ 0 h 718"/>
                  <a:gd name="T94" fmla="*/ 0 w 977"/>
                  <a:gd name="T95" fmla="*/ 0 h 718"/>
                  <a:gd name="T96" fmla="*/ 0 w 977"/>
                  <a:gd name="T97" fmla="*/ 0 h 718"/>
                  <a:gd name="T98" fmla="*/ 0 w 977"/>
                  <a:gd name="T99" fmla="*/ 0 h 718"/>
                  <a:gd name="T100" fmla="*/ 0 w 977"/>
                  <a:gd name="T101" fmla="*/ 0 h 718"/>
                  <a:gd name="T102" fmla="*/ 0 w 977"/>
                  <a:gd name="T103" fmla="*/ 0 h 718"/>
                  <a:gd name="T104" fmla="*/ 0 w 977"/>
                  <a:gd name="T105" fmla="*/ 0 h 718"/>
                  <a:gd name="T106" fmla="*/ 0 w 977"/>
                  <a:gd name="T107" fmla="*/ 0 h 718"/>
                  <a:gd name="T108" fmla="*/ 0 w 977"/>
                  <a:gd name="T109" fmla="*/ 0 h 718"/>
                  <a:gd name="T110" fmla="*/ 0 w 977"/>
                  <a:gd name="T111" fmla="*/ 0 h 71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77" h="718">
                    <a:moveTo>
                      <a:pt x="583" y="49"/>
                    </a:moveTo>
                    <a:lnTo>
                      <a:pt x="569" y="42"/>
                    </a:lnTo>
                    <a:lnTo>
                      <a:pt x="553" y="37"/>
                    </a:lnTo>
                    <a:lnTo>
                      <a:pt x="535" y="31"/>
                    </a:lnTo>
                    <a:lnTo>
                      <a:pt x="518" y="26"/>
                    </a:lnTo>
                    <a:lnTo>
                      <a:pt x="499" y="22"/>
                    </a:lnTo>
                    <a:lnTo>
                      <a:pt x="479" y="18"/>
                    </a:lnTo>
                    <a:lnTo>
                      <a:pt x="458" y="15"/>
                    </a:lnTo>
                    <a:lnTo>
                      <a:pt x="439" y="11"/>
                    </a:lnTo>
                    <a:lnTo>
                      <a:pt x="419" y="10"/>
                    </a:lnTo>
                    <a:lnTo>
                      <a:pt x="400" y="7"/>
                    </a:lnTo>
                    <a:lnTo>
                      <a:pt x="383" y="6"/>
                    </a:lnTo>
                    <a:lnTo>
                      <a:pt x="365" y="6"/>
                    </a:lnTo>
                    <a:lnTo>
                      <a:pt x="349" y="4"/>
                    </a:lnTo>
                    <a:lnTo>
                      <a:pt x="336" y="6"/>
                    </a:lnTo>
                    <a:lnTo>
                      <a:pt x="324" y="6"/>
                    </a:lnTo>
                    <a:lnTo>
                      <a:pt x="314" y="7"/>
                    </a:lnTo>
                    <a:lnTo>
                      <a:pt x="297" y="10"/>
                    </a:lnTo>
                    <a:lnTo>
                      <a:pt x="279" y="12"/>
                    </a:lnTo>
                    <a:lnTo>
                      <a:pt x="262" y="17"/>
                    </a:lnTo>
                    <a:lnTo>
                      <a:pt x="246" y="19"/>
                    </a:lnTo>
                    <a:lnTo>
                      <a:pt x="231" y="22"/>
                    </a:lnTo>
                    <a:lnTo>
                      <a:pt x="218" y="26"/>
                    </a:lnTo>
                    <a:lnTo>
                      <a:pt x="208" y="30"/>
                    </a:lnTo>
                    <a:lnTo>
                      <a:pt x="199" y="34"/>
                    </a:lnTo>
                    <a:lnTo>
                      <a:pt x="191" y="33"/>
                    </a:lnTo>
                    <a:lnTo>
                      <a:pt x="183" y="33"/>
                    </a:lnTo>
                    <a:lnTo>
                      <a:pt x="175" y="33"/>
                    </a:lnTo>
                    <a:lnTo>
                      <a:pt x="165" y="31"/>
                    </a:lnTo>
                    <a:lnTo>
                      <a:pt x="156" y="33"/>
                    </a:lnTo>
                    <a:lnTo>
                      <a:pt x="149" y="33"/>
                    </a:lnTo>
                    <a:lnTo>
                      <a:pt x="141" y="33"/>
                    </a:lnTo>
                    <a:lnTo>
                      <a:pt x="134" y="34"/>
                    </a:lnTo>
                    <a:lnTo>
                      <a:pt x="127" y="34"/>
                    </a:lnTo>
                    <a:lnTo>
                      <a:pt x="118" y="31"/>
                    </a:lnTo>
                    <a:lnTo>
                      <a:pt x="106" y="27"/>
                    </a:lnTo>
                    <a:lnTo>
                      <a:pt x="96" y="23"/>
                    </a:lnTo>
                    <a:lnTo>
                      <a:pt x="85" y="18"/>
                    </a:lnTo>
                    <a:lnTo>
                      <a:pt x="73" y="12"/>
                    </a:lnTo>
                    <a:lnTo>
                      <a:pt x="64" y="6"/>
                    </a:lnTo>
                    <a:lnTo>
                      <a:pt x="57" y="0"/>
                    </a:lnTo>
                    <a:lnTo>
                      <a:pt x="45" y="11"/>
                    </a:lnTo>
                    <a:lnTo>
                      <a:pt x="37" y="22"/>
                    </a:lnTo>
                    <a:lnTo>
                      <a:pt x="32" y="33"/>
                    </a:lnTo>
                    <a:lnTo>
                      <a:pt x="29" y="42"/>
                    </a:lnTo>
                    <a:lnTo>
                      <a:pt x="15" y="50"/>
                    </a:lnTo>
                    <a:lnTo>
                      <a:pt x="6" y="60"/>
                    </a:lnTo>
                    <a:lnTo>
                      <a:pt x="0" y="70"/>
                    </a:lnTo>
                    <a:lnTo>
                      <a:pt x="3" y="84"/>
                    </a:lnTo>
                    <a:lnTo>
                      <a:pt x="9" y="108"/>
                    </a:lnTo>
                    <a:lnTo>
                      <a:pt x="12" y="138"/>
                    </a:lnTo>
                    <a:lnTo>
                      <a:pt x="13" y="168"/>
                    </a:lnTo>
                    <a:lnTo>
                      <a:pt x="18" y="192"/>
                    </a:lnTo>
                    <a:lnTo>
                      <a:pt x="25" y="204"/>
                    </a:lnTo>
                    <a:lnTo>
                      <a:pt x="37" y="222"/>
                    </a:lnTo>
                    <a:lnTo>
                      <a:pt x="53" y="242"/>
                    </a:lnTo>
                    <a:lnTo>
                      <a:pt x="73" y="265"/>
                    </a:lnTo>
                    <a:lnTo>
                      <a:pt x="95" y="286"/>
                    </a:lnTo>
                    <a:lnTo>
                      <a:pt x="117" y="306"/>
                    </a:lnTo>
                    <a:lnTo>
                      <a:pt x="137" y="323"/>
                    </a:lnTo>
                    <a:lnTo>
                      <a:pt x="154" y="333"/>
                    </a:lnTo>
                    <a:lnTo>
                      <a:pt x="165" y="338"/>
                    </a:lnTo>
                    <a:lnTo>
                      <a:pt x="175" y="342"/>
                    </a:lnTo>
                    <a:lnTo>
                      <a:pt x="188" y="347"/>
                    </a:lnTo>
                    <a:lnTo>
                      <a:pt x="201" y="351"/>
                    </a:lnTo>
                    <a:lnTo>
                      <a:pt x="215" y="355"/>
                    </a:lnTo>
                    <a:lnTo>
                      <a:pt x="230" y="359"/>
                    </a:lnTo>
                    <a:lnTo>
                      <a:pt x="246" y="363"/>
                    </a:lnTo>
                    <a:lnTo>
                      <a:pt x="263" y="366"/>
                    </a:lnTo>
                    <a:lnTo>
                      <a:pt x="272" y="367"/>
                    </a:lnTo>
                    <a:lnTo>
                      <a:pt x="279" y="367"/>
                    </a:lnTo>
                    <a:lnTo>
                      <a:pt x="288" y="369"/>
                    </a:lnTo>
                    <a:lnTo>
                      <a:pt x="297" y="370"/>
                    </a:lnTo>
                    <a:lnTo>
                      <a:pt x="306" y="370"/>
                    </a:lnTo>
                    <a:lnTo>
                      <a:pt x="314" y="371"/>
                    </a:lnTo>
                    <a:lnTo>
                      <a:pt x="323" y="371"/>
                    </a:lnTo>
                    <a:lnTo>
                      <a:pt x="332" y="371"/>
                    </a:lnTo>
                    <a:lnTo>
                      <a:pt x="338" y="371"/>
                    </a:lnTo>
                    <a:lnTo>
                      <a:pt x="345" y="371"/>
                    </a:lnTo>
                    <a:lnTo>
                      <a:pt x="351" y="371"/>
                    </a:lnTo>
                    <a:lnTo>
                      <a:pt x="358" y="370"/>
                    </a:lnTo>
                    <a:lnTo>
                      <a:pt x="364" y="370"/>
                    </a:lnTo>
                    <a:lnTo>
                      <a:pt x="371" y="369"/>
                    </a:lnTo>
                    <a:lnTo>
                      <a:pt x="377" y="369"/>
                    </a:lnTo>
                    <a:lnTo>
                      <a:pt x="384" y="367"/>
                    </a:lnTo>
                    <a:lnTo>
                      <a:pt x="387" y="378"/>
                    </a:lnTo>
                    <a:lnTo>
                      <a:pt x="391" y="397"/>
                    </a:lnTo>
                    <a:lnTo>
                      <a:pt x="397" y="420"/>
                    </a:lnTo>
                    <a:lnTo>
                      <a:pt x="404" y="447"/>
                    </a:lnTo>
                    <a:lnTo>
                      <a:pt x="406" y="452"/>
                    </a:lnTo>
                    <a:lnTo>
                      <a:pt x="407" y="456"/>
                    </a:lnTo>
                    <a:lnTo>
                      <a:pt x="407" y="462"/>
                    </a:lnTo>
                    <a:lnTo>
                      <a:pt x="409" y="466"/>
                    </a:lnTo>
                    <a:lnTo>
                      <a:pt x="422" y="520"/>
                    </a:lnTo>
                    <a:lnTo>
                      <a:pt x="433" y="571"/>
                    </a:lnTo>
                    <a:lnTo>
                      <a:pt x="444" y="613"/>
                    </a:lnTo>
                    <a:lnTo>
                      <a:pt x="448" y="638"/>
                    </a:lnTo>
                    <a:lnTo>
                      <a:pt x="452" y="641"/>
                    </a:lnTo>
                    <a:lnTo>
                      <a:pt x="458" y="642"/>
                    </a:lnTo>
                    <a:lnTo>
                      <a:pt x="464" y="645"/>
                    </a:lnTo>
                    <a:lnTo>
                      <a:pt x="470" y="648"/>
                    </a:lnTo>
                    <a:lnTo>
                      <a:pt x="486" y="652"/>
                    </a:lnTo>
                    <a:lnTo>
                      <a:pt x="503" y="653"/>
                    </a:lnTo>
                    <a:lnTo>
                      <a:pt x="522" y="654"/>
                    </a:lnTo>
                    <a:lnTo>
                      <a:pt x="543" y="656"/>
                    </a:lnTo>
                    <a:lnTo>
                      <a:pt x="561" y="654"/>
                    </a:lnTo>
                    <a:lnTo>
                      <a:pt x="582" y="653"/>
                    </a:lnTo>
                    <a:lnTo>
                      <a:pt x="599" y="650"/>
                    </a:lnTo>
                    <a:lnTo>
                      <a:pt x="617" y="648"/>
                    </a:lnTo>
                    <a:lnTo>
                      <a:pt x="625" y="646"/>
                    </a:lnTo>
                    <a:lnTo>
                      <a:pt x="633" y="644"/>
                    </a:lnTo>
                    <a:lnTo>
                      <a:pt x="640" y="642"/>
                    </a:lnTo>
                    <a:lnTo>
                      <a:pt x="646" y="640"/>
                    </a:lnTo>
                    <a:lnTo>
                      <a:pt x="659" y="648"/>
                    </a:lnTo>
                    <a:lnTo>
                      <a:pt x="673" y="657"/>
                    </a:lnTo>
                    <a:lnTo>
                      <a:pt x="688" y="667"/>
                    </a:lnTo>
                    <a:lnTo>
                      <a:pt x="705" y="677"/>
                    </a:lnTo>
                    <a:lnTo>
                      <a:pt x="723" y="687"/>
                    </a:lnTo>
                    <a:lnTo>
                      <a:pt x="742" y="696"/>
                    </a:lnTo>
                    <a:lnTo>
                      <a:pt x="762" y="704"/>
                    </a:lnTo>
                    <a:lnTo>
                      <a:pt x="785" y="711"/>
                    </a:lnTo>
                    <a:lnTo>
                      <a:pt x="809" y="715"/>
                    </a:lnTo>
                    <a:lnTo>
                      <a:pt x="832" y="718"/>
                    </a:lnTo>
                    <a:lnTo>
                      <a:pt x="854" y="718"/>
                    </a:lnTo>
                    <a:lnTo>
                      <a:pt x="874" y="715"/>
                    </a:lnTo>
                    <a:lnTo>
                      <a:pt x="893" y="710"/>
                    </a:lnTo>
                    <a:lnTo>
                      <a:pt x="910" y="703"/>
                    </a:lnTo>
                    <a:lnTo>
                      <a:pt x="926" y="694"/>
                    </a:lnTo>
                    <a:lnTo>
                      <a:pt x="939" y="683"/>
                    </a:lnTo>
                    <a:lnTo>
                      <a:pt x="951" y="668"/>
                    </a:lnTo>
                    <a:lnTo>
                      <a:pt x="961" y="652"/>
                    </a:lnTo>
                    <a:lnTo>
                      <a:pt x="968" y="633"/>
                    </a:lnTo>
                    <a:lnTo>
                      <a:pt x="974" y="613"/>
                    </a:lnTo>
                    <a:lnTo>
                      <a:pt x="977" y="590"/>
                    </a:lnTo>
                    <a:lnTo>
                      <a:pt x="977" y="567"/>
                    </a:lnTo>
                    <a:lnTo>
                      <a:pt x="973" y="542"/>
                    </a:lnTo>
                    <a:lnTo>
                      <a:pt x="967" y="517"/>
                    </a:lnTo>
                    <a:lnTo>
                      <a:pt x="938" y="501"/>
                    </a:lnTo>
                    <a:lnTo>
                      <a:pt x="907" y="482"/>
                    </a:lnTo>
                    <a:lnTo>
                      <a:pt x="878" y="460"/>
                    </a:lnTo>
                    <a:lnTo>
                      <a:pt x="849" y="437"/>
                    </a:lnTo>
                    <a:lnTo>
                      <a:pt x="823" y="414"/>
                    </a:lnTo>
                    <a:lnTo>
                      <a:pt x="800" y="394"/>
                    </a:lnTo>
                    <a:lnTo>
                      <a:pt x="781" y="375"/>
                    </a:lnTo>
                    <a:lnTo>
                      <a:pt x="766" y="360"/>
                    </a:lnTo>
                    <a:lnTo>
                      <a:pt x="759" y="355"/>
                    </a:lnTo>
                    <a:lnTo>
                      <a:pt x="752" y="348"/>
                    </a:lnTo>
                    <a:lnTo>
                      <a:pt x="745" y="343"/>
                    </a:lnTo>
                    <a:lnTo>
                      <a:pt x="737" y="336"/>
                    </a:lnTo>
                    <a:lnTo>
                      <a:pt x="729" y="331"/>
                    </a:lnTo>
                    <a:lnTo>
                      <a:pt x="723" y="324"/>
                    </a:lnTo>
                    <a:lnTo>
                      <a:pt x="717" y="316"/>
                    </a:lnTo>
                    <a:lnTo>
                      <a:pt x="713" y="308"/>
                    </a:lnTo>
                    <a:lnTo>
                      <a:pt x="708" y="297"/>
                    </a:lnTo>
                    <a:lnTo>
                      <a:pt x="701" y="284"/>
                    </a:lnTo>
                    <a:lnTo>
                      <a:pt x="692" y="269"/>
                    </a:lnTo>
                    <a:lnTo>
                      <a:pt x="684" y="251"/>
                    </a:lnTo>
                    <a:lnTo>
                      <a:pt x="675" y="236"/>
                    </a:lnTo>
                    <a:lnTo>
                      <a:pt x="666" y="222"/>
                    </a:lnTo>
                    <a:lnTo>
                      <a:pt x="660" y="211"/>
                    </a:lnTo>
                    <a:lnTo>
                      <a:pt x="656" y="204"/>
                    </a:lnTo>
                    <a:lnTo>
                      <a:pt x="647" y="188"/>
                    </a:lnTo>
                    <a:lnTo>
                      <a:pt x="637" y="169"/>
                    </a:lnTo>
                    <a:lnTo>
                      <a:pt x="627" y="146"/>
                    </a:lnTo>
                    <a:lnTo>
                      <a:pt x="617" y="123"/>
                    </a:lnTo>
                    <a:lnTo>
                      <a:pt x="606" y="100"/>
                    </a:lnTo>
                    <a:lnTo>
                      <a:pt x="598" y="79"/>
                    </a:lnTo>
                    <a:lnTo>
                      <a:pt x="589" y="61"/>
                    </a:lnTo>
                    <a:lnTo>
                      <a:pt x="583" y="49"/>
                    </a:lnTo>
                    <a:close/>
                  </a:path>
                </a:pathLst>
              </a:custGeom>
              <a:solidFill>
                <a:srgbClr val="006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56" name="Freeform 959"/>
              <p:cNvSpPr>
                <a:spLocks/>
              </p:cNvSpPr>
              <p:nvPr/>
            </p:nvSpPr>
            <p:spPr bwMode="auto">
              <a:xfrm>
                <a:off x="2465" y="3673"/>
                <a:ext cx="90" cy="18"/>
              </a:xfrm>
              <a:custGeom>
                <a:avLst/>
                <a:gdLst>
                  <a:gd name="T0" fmla="*/ 0 w 271"/>
                  <a:gd name="T1" fmla="*/ 0 h 54"/>
                  <a:gd name="T2" fmla="*/ 0 w 271"/>
                  <a:gd name="T3" fmla="*/ 0 h 54"/>
                  <a:gd name="T4" fmla="*/ 0 w 271"/>
                  <a:gd name="T5" fmla="*/ 0 h 54"/>
                  <a:gd name="T6" fmla="*/ 0 w 271"/>
                  <a:gd name="T7" fmla="*/ 0 h 54"/>
                  <a:gd name="T8" fmla="*/ 0 w 271"/>
                  <a:gd name="T9" fmla="*/ 0 h 54"/>
                  <a:gd name="T10" fmla="*/ 0 w 271"/>
                  <a:gd name="T11" fmla="*/ 0 h 54"/>
                  <a:gd name="T12" fmla="*/ 0 w 271"/>
                  <a:gd name="T13" fmla="*/ 0 h 54"/>
                  <a:gd name="T14" fmla="*/ 0 w 271"/>
                  <a:gd name="T15" fmla="*/ 0 h 54"/>
                  <a:gd name="T16" fmla="*/ 0 w 271"/>
                  <a:gd name="T17" fmla="*/ 0 h 54"/>
                  <a:gd name="T18" fmla="*/ 0 w 271"/>
                  <a:gd name="T19" fmla="*/ 0 h 54"/>
                  <a:gd name="T20" fmla="*/ 0 w 271"/>
                  <a:gd name="T21" fmla="*/ 0 h 54"/>
                  <a:gd name="T22" fmla="*/ 0 w 271"/>
                  <a:gd name="T23" fmla="*/ 0 h 54"/>
                  <a:gd name="T24" fmla="*/ 0 w 271"/>
                  <a:gd name="T25" fmla="*/ 0 h 54"/>
                  <a:gd name="T26" fmla="*/ 0 w 271"/>
                  <a:gd name="T27" fmla="*/ 0 h 54"/>
                  <a:gd name="T28" fmla="*/ 0 w 271"/>
                  <a:gd name="T29" fmla="*/ 0 h 54"/>
                  <a:gd name="T30" fmla="*/ 0 w 271"/>
                  <a:gd name="T31" fmla="*/ 0 h 54"/>
                  <a:gd name="T32" fmla="*/ 0 w 271"/>
                  <a:gd name="T33" fmla="*/ 0 h 54"/>
                  <a:gd name="T34" fmla="*/ 0 w 271"/>
                  <a:gd name="T35" fmla="*/ 0 h 54"/>
                  <a:gd name="T36" fmla="*/ 0 w 271"/>
                  <a:gd name="T37" fmla="*/ 0 h 54"/>
                  <a:gd name="T38" fmla="*/ 0 w 271"/>
                  <a:gd name="T39" fmla="*/ 0 h 54"/>
                  <a:gd name="T40" fmla="*/ 0 w 271"/>
                  <a:gd name="T41" fmla="*/ 0 h 54"/>
                  <a:gd name="T42" fmla="*/ 0 w 271"/>
                  <a:gd name="T43" fmla="*/ 0 h 54"/>
                  <a:gd name="T44" fmla="*/ 0 w 271"/>
                  <a:gd name="T45" fmla="*/ 0 h 54"/>
                  <a:gd name="T46" fmla="*/ 0 w 271"/>
                  <a:gd name="T47" fmla="*/ 0 h 54"/>
                  <a:gd name="T48" fmla="*/ 0 w 271"/>
                  <a:gd name="T49" fmla="*/ 0 h 54"/>
                  <a:gd name="T50" fmla="*/ 0 w 271"/>
                  <a:gd name="T51" fmla="*/ 0 h 54"/>
                  <a:gd name="T52" fmla="*/ 0 w 271"/>
                  <a:gd name="T53" fmla="*/ 0 h 54"/>
                  <a:gd name="T54" fmla="*/ 0 w 271"/>
                  <a:gd name="T55" fmla="*/ 0 h 54"/>
                  <a:gd name="T56" fmla="*/ 0 w 271"/>
                  <a:gd name="T57" fmla="*/ 0 h 54"/>
                  <a:gd name="T58" fmla="*/ 0 w 271"/>
                  <a:gd name="T59" fmla="*/ 0 h 54"/>
                  <a:gd name="T60" fmla="*/ 0 w 271"/>
                  <a:gd name="T61" fmla="*/ 0 h 54"/>
                  <a:gd name="T62" fmla="*/ 0 w 271"/>
                  <a:gd name="T63" fmla="*/ 0 h 54"/>
                  <a:gd name="T64" fmla="*/ 0 w 271"/>
                  <a:gd name="T65" fmla="*/ 0 h 54"/>
                  <a:gd name="T66" fmla="*/ 0 w 271"/>
                  <a:gd name="T67" fmla="*/ 0 h 54"/>
                  <a:gd name="T68" fmla="*/ 0 w 271"/>
                  <a:gd name="T69" fmla="*/ 0 h 54"/>
                  <a:gd name="T70" fmla="*/ 0 w 271"/>
                  <a:gd name="T71" fmla="*/ 0 h 54"/>
                  <a:gd name="T72" fmla="*/ 0 w 271"/>
                  <a:gd name="T73" fmla="*/ 0 h 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71" h="54">
                    <a:moveTo>
                      <a:pt x="0" y="12"/>
                    </a:moveTo>
                    <a:lnTo>
                      <a:pt x="0" y="12"/>
                    </a:lnTo>
                    <a:lnTo>
                      <a:pt x="10" y="11"/>
                    </a:lnTo>
                    <a:lnTo>
                      <a:pt x="22" y="12"/>
                    </a:lnTo>
                    <a:lnTo>
                      <a:pt x="35" y="11"/>
                    </a:lnTo>
                    <a:lnTo>
                      <a:pt x="51" y="12"/>
                    </a:lnTo>
                    <a:lnTo>
                      <a:pt x="69" y="12"/>
                    </a:lnTo>
                    <a:lnTo>
                      <a:pt x="86" y="12"/>
                    </a:lnTo>
                    <a:lnTo>
                      <a:pt x="105" y="15"/>
                    </a:lnTo>
                    <a:lnTo>
                      <a:pt x="125" y="16"/>
                    </a:lnTo>
                    <a:lnTo>
                      <a:pt x="144" y="20"/>
                    </a:lnTo>
                    <a:lnTo>
                      <a:pt x="165" y="23"/>
                    </a:lnTo>
                    <a:lnTo>
                      <a:pt x="185" y="27"/>
                    </a:lnTo>
                    <a:lnTo>
                      <a:pt x="202" y="31"/>
                    </a:lnTo>
                    <a:lnTo>
                      <a:pt x="220" y="36"/>
                    </a:lnTo>
                    <a:lnTo>
                      <a:pt x="237" y="42"/>
                    </a:lnTo>
                    <a:lnTo>
                      <a:pt x="253" y="47"/>
                    </a:lnTo>
                    <a:lnTo>
                      <a:pt x="268" y="54"/>
                    </a:lnTo>
                    <a:lnTo>
                      <a:pt x="271" y="46"/>
                    </a:lnTo>
                    <a:lnTo>
                      <a:pt x="256" y="39"/>
                    </a:lnTo>
                    <a:lnTo>
                      <a:pt x="240" y="34"/>
                    </a:lnTo>
                    <a:lnTo>
                      <a:pt x="223" y="28"/>
                    </a:lnTo>
                    <a:lnTo>
                      <a:pt x="205" y="23"/>
                    </a:lnTo>
                    <a:lnTo>
                      <a:pt x="185" y="19"/>
                    </a:lnTo>
                    <a:lnTo>
                      <a:pt x="165" y="15"/>
                    </a:lnTo>
                    <a:lnTo>
                      <a:pt x="144" y="12"/>
                    </a:lnTo>
                    <a:lnTo>
                      <a:pt x="125" y="8"/>
                    </a:lnTo>
                    <a:lnTo>
                      <a:pt x="105" y="7"/>
                    </a:lnTo>
                    <a:lnTo>
                      <a:pt x="86" y="4"/>
                    </a:lnTo>
                    <a:lnTo>
                      <a:pt x="69" y="1"/>
                    </a:lnTo>
                    <a:lnTo>
                      <a:pt x="51" y="1"/>
                    </a:lnTo>
                    <a:lnTo>
                      <a:pt x="35" y="0"/>
                    </a:lnTo>
                    <a:lnTo>
                      <a:pt x="22" y="1"/>
                    </a:lnTo>
                    <a:lnTo>
                      <a:pt x="10" y="3"/>
                    </a:lnTo>
                    <a:lnTo>
                      <a:pt x="0" y="4"/>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57" name="Freeform 960"/>
              <p:cNvSpPr>
                <a:spLocks/>
              </p:cNvSpPr>
              <p:nvPr/>
            </p:nvSpPr>
            <p:spPr bwMode="auto">
              <a:xfrm>
                <a:off x="2425" y="3674"/>
                <a:ext cx="40" cy="12"/>
              </a:xfrm>
              <a:custGeom>
                <a:avLst/>
                <a:gdLst>
                  <a:gd name="T0" fmla="*/ 0 w 120"/>
                  <a:gd name="T1" fmla="*/ 0 h 35"/>
                  <a:gd name="T2" fmla="*/ 0 w 120"/>
                  <a:gd name="T3" fmla="*/ 0 h 35"/>
                  <a:gd name="T4" fmla="*/ 0 w 120"/>
                  <a:gd name="T5" fmla="*/ 0 h 35"/>
                  <a:gd name="T6" fmla="*/ 0 w 120"/>
                  <a:gd name="T7" fmla="*/ 0 h 35"/>
                  <a:gd name="T8" fmla="*/ 0 w 120"/>
                  <a:gd name="T9" fmla="*/ 0 h 35"/>
                  <a:gd name="T10" fmla="*/ 0 w 120"/>
                  <a:gd name="T11" fmla="*/ 0 h 35"/>
                  <a:gd name="T12" fmla="*/ 0 w 120"/>
                  <a:gd name="T13" fmla="*/ 0 h 35"/>
                  <a:gd name="T14" fmla="*/ 0 w 120"/>
                  <a:gd name="T15" fmla="*/ 0 h 35"/>
                  <a:gd name="T16" fmla="*/ 0 w 120"/>
                  <a:gd name="T17" fmla="*/ 0 h 35"/>
                  <a:gd name="T18" fmla="*/ 0 w 120"/>
                  <a:gd name="T19" fmla="*/ 0 h 35"/>
                  <a:gd name="T20" fmla="*/ 0 w 120"/>
                  <a:gd name="T21" fmla="*/ 0 h 35"/>
                  <a:gd name="T22" fmla="*/ 0 w 120"/>
                  <a:gd name="T23" fmla="*/ 0 h 35"/>
                  <a:gd name="T24" fmla="*/ 0 w 120"/>
                  <a:gd name="T25" fmla="*/ 0 h 35"/>
                  <a:gd name="T26" fmla="*/ 0 w 120"/>
                  <a:gd name="T27" fmla="*/ 0 h 35"/>
                  <a:gd name="T28" fmla="*/ 0 w 120"/>
                  <a:gd name="T29" fmla="*/ 0 h 35"/>
                  <a:gd name="T30" fmla="*/ 0 w 120"/>
                  <a:gd name="T31" fmla="*/ 0 h 35"/>
                  <a:gd name="T32" fmla="*/ 0 w 120"/>
                  <a:gd name="T33" fmla="*/ 0 h 35"/>
                  <a:gd name="T34" fmla="*/ 0 w 120"/>
                  <a:gd name="T35" fmla="*/ 0 h 35"/>
                  <a:gd name="T36" fmla="*/ 0 w 120"/>
                  <a:gd name="T37" fmla="*/ 0 h 35"/>
                  <a:gd name="T38" fmla="*/ 0 w 120"/>
                  <a:gd name="T39" fmla="*/ 0 h 35"/>
                  <a:gd name="T40" fmla="*/ 0 w 120"/>
                  <a:gd name="T41" fmla="*/ 0 h 35"/>
                  <a:gd name="T42" fmla="*/ 0 w 120"/>
                  <a:gd name="T43" fmla="*/ 0 h 35"/>
                  <a:gd name="T44" fmla="*/ 0 w 120"/>
                  <a:gd name="T45" fmla="*/ 0 h 35"/>
                  <a:gd name="T46" fmla="*/ 0 w 120"/>
                  <a:gd name="T47" fmla="*/ 0 h 35"/>
                  <a:gd name="T48" fmla="*/ 0 w 120"/>
                  <a:gd name="T49" fmla="*/ 0 h 35"/>
                  <a:gd name="T50" fmla="*/ 0 w 120"/>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0" h="35">
                    <a:moveTo>
                      <a:pt x="5" y="35"/>
                    </a:moveTo>
                    <a:lnTo>
                      <a:pt x="8" y="35"/>
                    </a:lnTo>
                    <a:lnTo>
                      <a:pt x="16" y="31"/>
                    </a:lnTo>
                    <a:lnTo>
                      <a:pt x="26" y="27"/>
                    </a:lnTo>
                    <a:lnTo>
                      <a:pt x="39" y="23"/>
                    </a:lnTo>
                    <a:lnTo>
                      <a:pt x="52" y="20"/>
                    </a:lnTo>
                    <a:lnTo>
                      <a:pt x="68" y="18"/>
                    </a:lnTo>
                    <a:lnTo>
                      <a:pt x="85" y="14"/>
                    </a:lnTo>
                    <a:lnTo>
                      <a:pt x="103" y="11"/>
                    </a:lnTo>
                    <a:lnTo>
                      <a:pt x="120" y="8"/>
                    </a:lnTo>
                    <a:lnTo>
                      <a:pt x="120" y="0"/>
                    </a:lnTo>
                    <a:lnTo>
                      <a:pt x="103" y="3"/>
                    </a:lnTo>
                    <a:lnTo>
                      <a:pt x="85" y="5"/>
                    </a:lnTo>
                    <a:lnTo>
                      <a:pt x="68" y="9"/>
                    </a:lnTo>
                    <a:lnTo>
                      <a:pt x="52" y="12"/>
                    </a:lnTo>
                    <a:lnTo>
                      <a:pt x="36" y="15"/>
                    </a:lnTo>
                    <a:lnTo>
                      <a:pt x="23" y="19"/>
                    </a:lnTo>
                    <a:lnTo>
                      <a:pt x="13" y="23"/>
                    </a:lnTo>
                    <a:lnTo>
                      <a:pt x="3" y="27"/>
                    </a:lnTo>
                    <a:lnTo>
                      <a:pt x="5" y="27"/>
                    </a:lnTo>
                    <a:lnTo>
                      <a:pt x="3" y="27"/>
                    </a:lnTo>
                    <a:lnTo>
                      <a:pt x="0" y="30"/>
                    </a:lnTo>
                    <a:lnTo>
                      <a:pt x="1" y="32"/>
                    </a:lnTo>
                    <a:lnTo>
                      <a:pt x="4" y="35"/>
                    </a:lnTo>
                    <a:lnTo>
                      <a:pt x="8" y="35"/>
                    </a:lnTo>
                    <a:lnTo>
                      <a:pt x="5"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58" name="Freeform 961"/>
              <p:cNvSpPr>
                <a:spLocks/>
              </p:cNvSpPr>
              <p:nvPr/>
            </p:nvSpPr>
            <p:spPr bwMode="auto">
              <a:xfrm>
                <a:off x="2405" y="3682"/>
                <a:ext cx="21" cy="4"/>
              </a:xfrm>
              <a:custGeom>
                <a:avLst/>
                <a:gdLst>
                  <a:gd name="T0" fmla="*/ 0 w 65"/>
                  <a:gd name="T1" fmla="*/ 0 h 12"/>
                  <a:gd name="T2" fmla="*/ 0 w 65"/>
                  <a:gd name="T3" fmla="*/ 0 h 12"/>
                  <a:gd name="T4" fmla="*/ 0 w 65"/>
                  <a:gd name="T5" fmla="*/ 0 h 12"/>
                  <a:gd name="T6" fmla="*/ 0 w 65"/>
                  <a:gd name="T7" fmla="*/ 0 h 12"/>
                  <a:gd name="T8" fmla="*/ 0 w 65"/>
                  <a:gd name="T9" fmla="*/ 0 h 12"/>
                  <a:gd name="T10" fmla="*/ 0 w 65"/>
                  <a:gd name="T11" fmla="*/ 0 h 12"/>
                  <a:gd name="T12" fmla="*/ 0 w 65"/>
                  <a:gd name="T13" fmla="*/ 0 h 12"/>
                  <a:gd name="T14" fmla="*/ 0 w 65"/>
                  <a:gd name="T15" fmla="*/ 0 h 12"/>
                  <a:gd name="T16" fmla="*/ 0 w 65"/>
                  <a:gd name="T17" fmla="*/ 0 h 12"/>
                  <a:gd name="T18" fmla="*/ 0 w 65"/>
                  <a:gd name="T19" fmla="*/ 0 h 12"/>
                  <a:gd name="T20" fmla="*/ 0 w 65"/>
                  <a:gd name="T21" fmla="*/ 0 h 12"/>
                  <a:gd name="T22" fmla="*/ 0 w 65"/>
                  <a:gd name="T23" fmla="*/ 0 h 12"/>
                  <a:gd name="T24" fmla="*/ 0 w 65"/>
                  <a:gd name="T25" fmla="*/ 0 h 12"/>
                  <a:gd name="T26" fmla="*/ 0 w 65"/>
                  <a:gd name="T27" fmla="*/ 0 h 12"/>
                  <a:gd name="T28" fmla="*/ 0 w 65"/>
                  <a:gd name="T29" fmla="*/ 0 h 12"/>
                  <a:gd name="T30" fmla="*/ 0 w 65"/>
                  <a:gd name="T31" fmla="*/ 0 h 12"/>
                  <a:gd name="T32" fmla="*/ 0 w 65"/>
                  <a:gd name="T33" fmla="*/ 0 h 12"/>
                  <a:gd name="T34" fmla="*/ 0 w 65"/>
                  <a:gd name="T35" fmla="*/ 0 h 12"/>
                  <a:gd name="T36" fmla="*/ 0 w 65"/>
                  <a:gd name="T37" fmla="*/ 0 h 12"/>
                  <a:gd name="T38" fmla="*/ 0 w 65"/>
                  <a:gd name="T39" fmla="*/ 0 h 12"/>
                  <a:gd name="T40" fmla="*/ 0 w 65"/>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5" h="12">
                    <a:moveTo>
                      <a:pt x="0" y="12"/>
                    </a:moveTo>
                    <a:lnTo>
                      <a:pt x="0" y="12"/>
                    </a:lnTo>
                    <a:lnTo>
                      <a:pt x="7" y="11"/>
                    </a:lnTo>
                    <a:lnTo>
                      <a:pt x="15" y="12"/>
                    </a:lnTo>
                    <a:lnTo>
                      <a:pt x="22" y="11"/>
                    </a:lnTo>
                    <a:lnTo>
                      <a:pt x="31" y="11"/>
                    </a:lnTo>
                    <a:lnTo>
                      <a:pt x="41" y="11"/>
                    </a:lnTo>
                    <a:lnTo>
                      <a:pt x="49" y="12"/>
                    </a:lnTo>
                    <a:lnTo>
                      <a:pt x="57" y="11"/>
                    </a:lnTo>
                    <a:lnTo>
                      <a:pt x="65" y="12"/>
                    </a:lnTo>
                    <a:lnTo>
                      <a:pt x="65" y="4"/>
                    </a:lnTo>
                    <a:lnTo>
                      <a:pt x="57" y="3"/>
                    </a:lnTo>
                    <a:lnTo>
                      <a:pt x="49" y="1"/>
                    </a:lnTo>
                    <a:lnTo>
                      <a:pt x="41" y="3"/>
                    </a:lnTo>
                    <a:lnTo>
                      <a:pt x="31" y="0"/>
                    </a:lnTo>
                    <a:lnTo>
                      <a:pt x="22" y="3"/>
                    </a:lnTo>
                    <a:lnTo>
                      <a:pt x="15" y="1"/>
                    </a:lnTo>
                    <a:lnTo>
                      <a:pt x="7" y="3"/>
                    </a:lnTo>
                    <a:lnTo>
                      <a:pt x="0" y="4"/>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59" name="Freeform 962"/>
              <p:cNvSpPr>
                <a:spLocks/>
              </p:cNvSpPr>
              <p:nvPr/>
            </p:nvSpPr>
            <p:spPr bwMode="auto">
              <a:xfrm>
                <a:off x="2378" y="3672"/>
                <a:ext cx="27" cy="14"/>
              </a:xfrm>
              <a:custGeom>
                <a:avLst/>
                <a:gdLst>
                  <a:gd name="T0" fmla="*/ 0 w 80"/>
                  <a:gd name="T1" fmla="*/ 0 h 42"/>
                  <a:gd name="T2" fmla="*/ 0 w 80"/>
                  <a:gd name="T3" fmla="*/ 0 h 42"/>
                  <a:gd name="T4" fmla="*/ 0 w 80"/>
                  <a:gd name="T5" fmla="*/ 0 h 42"/>
                  <a:gd name="T6" fmla="*/ 0 w 80"/>
                  <a:gd name="T7" fmla="*/ 0 h 42"/>
                  <a:gd name="T8" fmla="*/ 0 w 80"/>
                  <a:gd name="T9" fmla="*/ 0 h 42"/>
                  <a:gd name="T10" fmla="*/ 0 w 80"/>
                  <a:gd name="T11" fmla="*/ 0 h 42"/>
                  <a:gd name="T12" fmla="*/ 0 w 80"/>
                  <a:gd name="T13" fmla="*/ 0 h 42"/>
                  <a:gd name="T14" fmla="*/ 0 w 80"/>
                  <a:gd name="T15" fmla="*/ 0 h 42"/>
                  <a:gd name="T16" fmla="*/ 0 w 80"/>
                  <a:gd name="T17" fmla="*/ 0 h 42"/>
                  <a:gd name="T18" fmla="*/ 0 w 80"/>
                  <a:gd name="T19" fmla="*/ 0 h 42"/>
                  <a:gd name="T20" fmla="*/ 0 w 80"/>
                  <a:gd name="T21" fmla="*/ 0 h 42"/>
                  <a:gd name="T22" fmla="*/ 0 w 80"/>
                  <a:gd name="T23" fmla="*/ 0 h 42"/>
                  <a:gd name="T24" fmla="*/ 0 w 80"/>
                  <a:gd name="T25" fmla="*/ 0 h 42"/>
                  <a:gd name="T26" fmla="*/ 0 w 80"/>
                  <a:gd name="T27" fmla="*/ 0 h 42"/>
                  <a:gd name="T28" fmla="*/ 0 w 80"/>
                  <a:gd name="T29" fmla="*/ 0 h 42"/>
                  <a:gd name="T30" fmla="*/ 0 w 80"/>
                  <a:gd name="T31" fmla="*/ 0 h 42"/>
                  <a:gd name="T32" fmla="*/ 0 w 80"/>
                  <a:gd name="T33" fmla="*/ 0 h 42"/>
                  <a:gd name="T34" fmla="*/ 0 w 80"/>
                  <a:gd name="T35" fmla="*/ 0 h 42"/>
                  <a:gd name="T36" fmla="*/ 0 w 80"/>
                  <a:gd name="T37" fmla="*/ 0 h 42"/>
                  <a:gd name="T38" fmla="*/ 0 w 80"/>
                  <a:gd name="T39" fmla="*/ 0 h 42"/>
                  <a:gd name="T40" fmla="*/ 0 w 80"/>
                  <a:gd name="T41" fmla="*/ 0 h 42"/>
                  <a:gd name="T42" fmla="*/ 0 w 80"/>
                  <a:gd name="T43" fmla="*/ 0 h 42"/>
                  <a:gd name="T44" fmla="*/ 0 w 80"/>
                  <a:gd name="T45" fmla="*/ 0 h 42"/>
                  <a:gd name="T46" fmla="*/ 0 w 80"/>
                  <a:gd name="T47" fmla="*/ 0 h 42"/>
                  <a:gd name="T48" fmla="*/ 0 w 80"/>
                  <a:gd name="T49" fmla="*/ 0 h 42"/>
                  <a:gd name="T50" fmla="*/ 0 w 80"/>
                  <a:gd name="T51" fmla="*/ 0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42">
                    <a:moveTo>
                      <a:pt x="6" y="8"/>
                    </a:moveTo>
                    <a:lnTo>
                      <a:pt x="0" y="7"/>
                    </a:lnTo>
                    <a:lnTo>
                      <a:pt x="7" y="14"/>
                    </a:lnTo>
                    <a:lnTo>
                      <a:pt x="16" y="21"/>
                    </a:lnTo>
                    <a:lnTo>
                      <a:pt x="29" y="26"/>
                    </a:lnTo>
                    <a:lnTo>
                      <a:pt x="41" y="31"/>
                    </a:lnTo>
                    <a:lnTo>
                      <a:pt x="51" y="35"/>
                    </a:lnTo>
                    <a:lnTo>
                      <a:pt x="63" y="39"/>
                    </a:lnTo>
                    <a:lnTo>
                      <a:pt x="73" y="42"/>
                    </a:lnTo>
                    <a:lnTo>
                      <a:pt x="80" y="42"/>
                    </a:lnTo>
                    <a:lnTo>
                      <a:pt x="80" y="34"/>
                    </a:lnTo>
                    <a:lnTo>
                      <a:pt x="73" y="34"/>
                    </a:lnTo>
                    <a:lnTo>
                      <a:pt x="65" y="31"/>
                    </a:lnTo>
                    <a:lnTo>
                      <a:pt x="54" y="27"/>
                    </a:lnTo>
                    <a:lnTo>
                      <a:pt x="44" y="23"/>
                    </a:lnTo>
                    <a:lnTo>
                      <a:pt x="32" y="18"/>
                    </a:lnTo>
                    <a:lnTo>
                      <a:pt x="22" y="12"/>
                    </a:lnTo>
                    <a:lnTo>
                      <a:pt x="13" y="6"/>
                    </a:lnTo>
                    <a:lnTo>
                      <a:pt x="6" y="2"/>
                    </a:lnTo>
                    <a:lnTo>
                      <a:pt x="0" y="0"/>
                    </a:lnTo>
                    <a:lnTo>
                      <a:pt x="6" y="2"/>
                    </a:lnTo>
                    <a:lnTo>
                      <a:pt x="3" y="0"/>
                    </a:lnTo>
                    <a:lnTo>
                      <a:pt x="2" y="2"/>
                    </a:lnTo>
                    <a:lnTo>
                      <a:pt x="0" y="4"/>
                    </a:lnTo>
                    <a:lnTo>
                      <a:pt x="0" y="7"/>
                    </a:lnTo>
                    <a:lnTo>
                      <a:pt x="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60" name="Freeform 963"/>
              <p:cNvSpPr>
                <a:spLocks/>
              </p:cNvSpPr>
              <p:nvPr/>
            </p:nvSpPr>
            <p:spPr bwMode="auto">
              <a:xfrm>
                <a:off x="2368" y="3672"/>
                <a:ext cx="12" cy="16"/>
              </a:xfrm>
              <a:custGeom>
                <a:avLst/>
                <a:gdLst>
                  <a:gd name="T0" fmla="*/ 0 w 35"/>
                  <a:gd name="T1" fmla="*/ 0 h 50"/>
                  <a:gd name="T2" fmla="*/ 0 w 35"/>
                  <a:gd name="T3" fmla="*/ 0 h 50"/>
                  <a:gd name="T4" fmla="*/ 0 w 35"/>
                  <a:gd name="T5" fmla="*/ 0 h 50"/>
                  <a:gd name="T6" fmla="*/ 0 w 35"/>
                  <a:gd name="T7" fmla="*/ 0 h 50"/>
                  <a:gd name="T8" fmla="*/ 0 w 35"/>
                  <a:gd name="T9" fmla="*/ 0 h 50"/>
                  <a:gd name="T10" fmla="*/ 0 w 35"/>
                  <a:gd name="T11" fmla="*/ 0 h 50"/>
                  <a:gd name="T12" fmla="*/ 0 w 35"/>
                  <a:gd name="T13" fmla="*/ 0 h 50"/>
                  <a:gd name="T14" fmla="*/ 0 w 35"/>
                  <a:gd name="T15" fmla="*/ 0 h 50"/>
                  <a:gd name="T16" fmla="*/ 0 w 35"/>
                  <a:gd name="T17" fmla="*/ 0 h 50"/>
                  <a:gd name="T18" fmla="*/ 0 w 35"/>
                  <a:gd name="T19" fmla="*/ 0 h 50"/>
                  <a:gd name="T20" fmla="*/ 0 w 35"/>
                  <a:gd name="T21" fmla="*/ 0 h 50"/>
                  <a:gd name="T22" fmla="*/ 0 w 35"/>
                  <a:gd name="T23" fmla="*/ 0 h 50"/>
                  <a:gd name="T24" fmla="*/ 0 w 35"/>
                  <a:gd name="T25" fmla="*/ 0 h 50"/>
                  <a:gd name="T26" fmla="*/ 0 w 35"/>
                  <a:gd name="T27" fmla="*/ 0 h 50"/>
                  <a:gd name="T28" fmla="*/ 0 w 35"/>
                  <a:gd name="T29" fmla="*/ 0 h 50"/>
                  <a:gd name="T30" fmla="*/ 0 w 35"/>
                  <a:gd name="T31" fmla="*/ 0 h 50"/>
                  <a:gd name="T32" fmla="*/ 0 w 35"/>
                  <a:gd name="T33" fmla="*/ 0 h 50"/>
                  <a:gd name="T34" fmla="*/ 0 w 35"/>
                  <a:gd name="T35" fmla="*/ 0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 h="50">
                    <a:moveTo>
                      <a:pt x="6" y="50"/>
                    </a:moveTo>
                    <a:lnTo>
                      <a:pt x="9" y="46"/>
                    </a:lnTo>
                    <a:lnTo>
                      <a:pt x="12" y="38"/>
                    </a:lnTo>
                    <a:lnTo>
                      <a:pt x="16" y="27"/>
                    </a:lnTo>
                    <a:lnTo>
                      <a:pt x="25" y="18"/>
                    </a:lnTo>
                    <a:lnTo>
                      <a:pt x="35" y="8"/>
                    </a:lnTo>
                    <a:lnTo>
                      <a:pt x="29" y="0"/>
                    </a:lnTo>
                    <a:lnTo>
                      <a:pt x="16" y="12"/>
                    </a:lnTo>
                    <a:lnTo>
                      <a:pt x="7" y="25"/>
                    </a:lnTo>
                    <a:lnTo>
                      <a:pt x="3" y="35"/>
                    </a:lnTo>
                    <a:lnTo>
                      <a:pt x="0" y="46"/>
                    </a:lnTo>
                    <a:lnTo>
                      <a:pt x="3" y="42"/>
                    </a:lnTo>
                    <a:lnTo>
                      <a:pt x="0" y="46"/>
                    </a:lnTo>
                    <a:lnTo>
                      <a:pt x="1" y="49"/>
                    </a:lnTo>
                    <a:lnTo>
                      <a:pt x="4" y="50"/>
                    </a:lnTo>
                    <a:lnTo>
                      <a:pt x="7" y="49"/>
                    </a:lnTo>
                    <a:lnTo>
                      <a:pt x="9" y="46"/>
                    </a:lnTo>
                    <a:lnTo>
                      <a:pt x="6"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61" name="Freeform 964"/>
              <p:cNvSpPr>
                <a:spLocks/>
              </p:cNvSpPr>
              <p:nvPr/>
            </p:nvSpPr>
            <p:spPr bwMode="auto">
              <a:xfrm>
                <a:off x="2359" y="3686"/>
                <a:ext cx="11" cy="15"/>
              </a:xfrm>
              <a:custGeom>
                <a:avLst/>
                <a:gdLst>
                  <a:gd name="T0" fmla="*/ 0 w 35"/>
                  <a:gd name="T1" fmla="*/ 0 h 47"/>
                  <a:gd name="T2" fmla="*/ 0 w 35"/>
                  <a:gd name="T3" fmla="*/ 0 h 47"/>
                  <a:gd name="T4" fmla="*/ 0 w 35"/>
                  <a:gd name="T5" fmla="*/ 0 h 47"/>
                  <a:gd name="T6" fmla="*/ 0 w 35"/>
                  <a:gd name="T7" fmla="*/ 0 h 47"/>
                  <a:gd name="T8" fmla="*/ 0 w 35"/>
                  <a:gd name="T9" fmla="*/ 0 h 47"/>
                  <a:gd name="T10" fmla="*/ 0 w 35"/>
                  <a:gd name="T11" fmla="*/ 0 h 47"/>
                  <a:gd name="T12" fmla="*/ 0 w 35"/>
                  <a:gd name="T13" fmla="*/ 0 h 47"/>
                  <a:gd name="T14" fmla="*/ 0 w 35"/>
                  <a:gd name="T15" fmla="*/ 0 h 47"/>
                  <a:gd name="T16" fmla="*/ 0 w 35"/>
                  <a:gd name="T17" fmla="*/ 0 h 47"/>
                  <a:gd name="T18" fmla="*/ 0 w 35"/>
                  <a:gd name="T19" fmla="*/ 0 h 47"/>
                  <a:gd name="T20" fmla="*/ 0 w 35"/>
                  <a:gd name="T21" fmla="*/ 0 h 47"/>
                  <a:gd name="T22" fmla="*/ 0 w 35"/>
                  <a:gd name="T23" fmla="*/ 0 h 47"/>
                  <a:gd name="T24" fmla="*/ 0 w 35"/>
                  <a:gd name="T25" fmla="*/ 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47">
                    <a:moveTo>
                      <a:pt x="12" y="45"/>
                    </a:moveTo>
                    <a:lnTo>
                      <a:pt x="12" y="45"/>
                    </a:lnTo>
                    <a:lnTo>
                      <a:pt x="9" y="32"/>
                    </a:lnTo>
                    <a:lnTo>
                      <a:pt x="14" y="24"/>
                    </a:lnTo>
                    <a:lnTo>
                      <a:pt x="22" y="16"/>
                    </a:lnTo>
                    <a:lnTo>
                      <a:pt x="35" y="8"/>
                    </a:lnTo>
                    <a:lnTo>
                      <a:pt x="32" y="0"/>
                    </a:lnTo>
                    <a:lnTo>
                      <a:pt x="16" y="8"/>
                    </a:lnTo>
                    <a:lnTo>
                      <a:pt x="6" y="19"/>
                    </a:lnTo>
                    <a:lnTo>
                      <a:pt x="0" y="32"/>
                    </a:lnTo>
                    <a:lnTo>
                      <a:pt x="3" y="47"/>
                    </a:lnTo>
                    <a:lnTo>
                      <a:pt x="12"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62" name="Freeform 965"/>
              <p:cNvSpPr>
                <a:spLocks/>
              </p:cNvSpPr>
              <p:nvPr/>
            </p:nvSpPr>
            <p:spPr bwMode="auto">
              <a:xfrm>
                <a:off x="2360" y="3701"/>
                <a:ext cx="7" cy="36"/>
              </a:xfrm>
              <a:custGeom>
                <a:avLst/>
                <a:gdLst>
                  <a:gd name="T0" fmla="*/ 0 w 23"/>
                  <a:gd name="T1" fmla="*/ 0 h 110"/>
                  <a:gd name="T2" fmla="*/ 0 w 23"/>
                  <a:gd name="T3" fmla="*/ 0 h 110"/>
                  <a:gd name="T4" fmla="*/ 0 w 23"/>
                  <a:gd name="T5" fmla="*/ 0 h 110"/>
                  <a:gd name="T6" fmla="*/ 0 w 23"/>
                  <a:gd name="T7" fmla="*/ 0 h 110"/>
                  <a:gd name="T8" fmla="*/ 0 w 23"/>
                  <a:gd name="T9" fmla="*/ 0 h 110"/>
                  <a:gd name="T10" fmla="*/ 0 w 23"/>
                  <a:gd name="T11" fmla="*/ 0 h 110"/>
                  <a:gd name="T12" fmla="*/ 0 w 23"/>
                  <a:gd name="T13" fmla="*/ 0 h 110"/>
                  <a:gd name="T14" fmla="*/ 0 w 23"/>
                  <a:gd name="T15" fmla="*/ 0 h 110"/>
                  <a:gd name="T16" fmla="*/ 0 w 23"/>
                  <a:gd name="T17" fmla="*/ 0 h 110"/>
                  <a:gd name="T18" fmla="*/ 0 w 23"/>
                  <a:gd name="T19" fmla="*/ 0 h 110"/>
                  <a:gd name="T20" fmla="*/ 0 w 23"/>
                  <a:gd name="T21" fmla="*/ 0 h 110"/>
                  <a:gd name="T22" fmla="*/ 0 w 23"/>
                  <a:gd name="T23" fmla="*/ 0 h 110"/>
                  <a:gd name="T24" fmla="*/ 0 w 23"/>
                  <a:gd name="T25" fmla="*/ 0 h 1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110">
                    <a:moveTo>
                      <a:pt x="23" y="108"/>
                    </a:moveTo>
                    <a:lnTo>
                      <a:pt x="23" y="108"/>
                    </a:lnTo>
                    <a:lnTo>
                      <a:pt x="19" y="85"/>
                    </a:lnTo>
                    <a:lnTo>
                      <a:pt x="17" y="55"/>
                    </a:lnTo>
                    <a:lnTo>
                      <a:pt x="14" y="25"/>
                    </a:lnTo>
                    <a:lnTo>
                      <a:pt x="9" y="0"/>
                    </a:lnTo>
                    <a:lnTo>
                      <a:pt x="0" y="2"/>
                    </a:lnTo>
                    <a:lnTo>
                      <a:pt x="6" y="25"/>
                    </a:lnTo>
                    <a:lnTo>
                      <a:pt x="9" y="55"/>
                    </a:lnTo>
                    <a:lnTo>
                      <a:pt x="10" y="85"/>
                    </a:lnTo>
                    <a:lnTo>
                      <a:pt x="14" y="110"/>
                    </a:lnTo>
                    <a:lnTo>
                      <a:pt x="23"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63" name="Freeform 966"/>
              <p:cNvSpPr>
                <a:spLocks/>
              </p:cNvSpPr>
              <p:nvPr/>
            </p:nvSpPr>
            <p:spPr bwMode="auto">
              <a:xfrm>
                <a:off x="2364" y="3737"/>
                <a:ext cx="48" cy="49"/>
              </a:xfrm>
              <a:custGeom>
                <a:avLst/>
                <a:gdLst>
                  <a:gd name="T0" fmla="*/ 0 w 143"/>
                  <a:gd name="T1" fmla="*/ 0 h 147"/>
                  <a:gd name="T2" fmla="*/ 0 w 143"/>
                  <a:gd name="T3" fmla="*/ 0 h 147"/>
                  <a:gd name="T4" fmla="*/ 0 w 143"/>
                  <a:gd name="T5" fmla="*/ 0 h 147"/>
                  <a:gd name="T6" fmla="*/ 0 w 143"/>
                  <a:gd name="T7" fmla="*/ 0 h 147"/>
                  <a:gd name="T8" fmla="*/ 0 w 143"/>
                  <a:gd name="T9" fmla="*/ 0 h 147"/>
                  <a:gd name="T10" fmla="*/ 0 w 143"/>
                  <a:gd name="T11" fmla="*/ 0 h 147"/>
                  <a:gd name="T12" fmla="*/ 0 w 143"/>
                  <a:gd name="T13" fmla="*/ 0 h 147"/>
                  <a:gd name="T14" fmla="*/ 0 w 143"/>
                  <a:gd name="T15" fmla="*/ 0 h 147"/>
                  <a:gd name="T16" fmla="*/ 0 w 143"/>
                  <a:gd name="T17" fmla="*/ 0 h 147"/>
                  <a:gd name="T18" fmla="*/ 0 w 143"/>
                  <a:gd name="T19" fmla="*/ 0 h 147"/>
                  <a:gd name="T20" fmla="*/ 0 w 143"/>
                  <a:gd name="T21" fmla="*/ 0 h 147"/>
                  <a:gd name="T22" fmla="*/ 0 w 143"/>
                  <a:gd name="T23" fmla="*/ 0 h 147"/>
                  <a:gd name="T24" fmla="*/ 0 w 143"/>
                  <a:gd name="T25" fmla="*/ 0 h 147"/>
                  <a:gd name="T26" fmla="*/ 0 w 143"/>
                  <a:gd name="T27" fmla="*/ 0 h 147"/>
                  <a:gd name="T28" fmla="*/ 0 w 143"/>
                  <a:gd name="T29" fmla="*/ 0 h 147"/>
                  <a:gd name="T30" fmla="*/ 0 w 143"/>
                  <a:gd name="T31" fmla="*/ 0 h 147"/>
                  <a:gd name="T32" fmla="*/ 0 w 143"/>
                  <a:gd name="T33" fmla="*/ 0 h 147"/>
                  <a:gd name="T34" fmla="*/ 0 w 143"/>
                  <a:gd name="T35" fmla="*/ 0 h 147"/>
                  <a:gd name="T36" fmla="*/ 0 w 143"/>
                  <a:gd name="T37" fmla="*/ 0 h 147"/>
                  <a:gd name="T38" fmla="*/ 0 w 143"/>
                  <a:gd name="T39" fmla="*/ 0 h 147"/>
                  <a:gd name="T40" fmla="*/ 0 w 143"/>
                  <a:gd name="T41" fmla="*/ 0 h 1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3" h="147">
                    <a:moveTo>
                      <a:pt x="143" y="138"/>
                    </a:moveTo>
                    <a:lnTo>
                      <a:pt x="143" y="138"/>
                    </a:lnTo>
                    <a:lnTo>
                      <a:pt x="127" y="128"/>
                    </a:lnTo>
                    <a:lnTo>
                      <a:pt x="106" y="113"/>
                    </a:lnTo>
                    <a:lnTo>
                      <a:pt x="85" y="93"/>
                    </a:lnTo>
                    <a:lnTo>
                      <a:pt x="64" y="71"/>
                    </a:lnTo>
                    <a:lnTo>
                      <a:pt x="44" y="48"/>
                    </a:lnTo>
                    <a:lnTo>
                      <a:pt x="28" y="28"/>
                    </a:lnTo>
                    <a:lnTo>
                      <a:pt x="16" y="10"/>
                    </a:lnTo>
                    <a:lnTo>
                      <a:pt x="9" y="0"/>
                    </a:lnTo>
                    <a:lnTo>
                      <a:pt x="0" y="2"/>
                    </a:lnTo>
                    <a:lnTo>
                      <a:pt x="8" y="16"/>
                    </a:lnTo>
                    <a:lnTo>
                      <a:pt x="19" y="33"/>
                    </a:lnTo>
                    <a:lnTo>
                      <a:pt x="35" y="53"/>
                    </a:lnTo>
                    <a:lnTo>
                      <a:pt x="56" y="76"/>
                    </a:lnTo>
                    <a:lnTo>
                      <a:pt x="79" y="98"/>
                    </a:lnTo>
                    <a:lnTo>
                      <a:pt x="101" y="118"/>
                    </a:lnTo>
                    <a:lnTo>
                      <a:pt x="121" y="136"/>
                    </a:lnTo>
                    <a:lnTo>
                      <a:pt x="140" y="147"/>
                    </a:lnTo>
                    <a:lnTo>
                      <a:pt x="143" y="1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64" name="Freeform 967"/>
              <p:cNvSpPr>
                <a:spLocks/>
              </p:cNvSpPr>
              <p:nvPr/>
            </p:nvSpPr>
            <p:spPr bwMode="auto">
              <a:xfrm>
                <a:off x="2411" y="3783"/>
                <a:ext cx="37" cy="13"/>
              </a:xfrm>
              <a:custGeom>
                <a:avLst/>
                <a:gdLst>
                  <a:gd name="T0" fmla="*/ 0 w 110"/>
                  <a:gd name="T1" fmla="*/ 0 h 41"/>
                  <a:gd name="T2" fmla="*/ 0 w 110"/>
                  <a:gd name="T3" fmla="*/ 0 h 41"/>
                  <a:gd name="T4" fmla="*/ 0 w 110"/>
                  <a:gd name="T5" fmla="*/ 0 h 41"/>
                  <a:gd name="T6" fmla="*/ 0 w 110"/>
                  <a:gd name="T7" fmla="*/ 0 h 41"/>
                  <a:gd name="T8" fmla="*/ 0 w 110"/>
                  <a:gd name="T9" fmla="*/ 0 h 41"/>
                  <a:gd name="T10" fmla="*/ 0 w 110"/>
                  <a:gd name="T11" fmla="*/ 0 h 41"/>
                  <a:gd name="T12" fmla="*/ 0 w 110"/>
                  <a:gd name="T13" fmla="*/ 0 h 41"/>
                  <a:gd name="T14" fmla="*/ 0 w 110"/>
                  <a:gd name="T15" fmla="*/ 0 h 41"/>
                  <a:gd name="T16" fmla="*/ 0 w 110"/>
                  <a:gd name="T17" fmla="*/ 0 h 41"/>
                  <a:gd name="T18" fmla="*/ 0 w 110"/>
                  <a:gd name="T19" fmla="*/ 0 h 41"/>
                  <a:gd name="T20" fmla="*/ 0 w 110"/>
                  <a:gd name="T21" fmla="*/ 0 h 41"/>
                  <a:gd name="T22" fmla="*/ 0 w 110"/>
                  <a:gd name="T23" fmla="*/ 0 h 41"/>
                  <a:gd name="T24" fmla="*/ 0 w 110"/>
                  <a:gd name="T25" fmla="*/ 0 h 41"/>
                  <a:gd name="T26" fmla="*/ 0 w 110"/>
                  <a:gd name="T27" fmla="*/ 0 h 41"/>
                  <a:gd name="T28" fmla="*/ 0 w 110"/>
                  <a:gd name="T29" fmla="*/ 0 h 41"/>
                  <a:gd name="T30" fmla="*/ 0 w 110"/>
                  <a:gd name="T31" fmla="*/ 0 h 41"/>
                  <a:gd name="T32" fmla="*/ 0 w 110"/>
                  <a:gd name="T33" fmla="*/ 0 h 41"/>
                  <a:gd name="T34" fmla="*/ 0 w 110"/>
                  <a:gd name="T35" fmla="*/ 0 h 41"/>
                  <a:gd name="T36" fmla="*/ 0 w 110"/>
                  <a:gd name="T37" fmla="*/ 0 h 41"/>
                  <a:gd name="T38" fmla="*/ 0 w 110"/>
                  <a:gd name="T39" fmla="*/ 0 h 41"/>
                  <a:gd name="T40" fmla="*/ 0 w 110"/>
                  <a:gd name="T41" fmla="*/ 0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0" h="41">
                    <a:moveTo>
                      <a:pt x="110" y="33"/>
                    </a:moveTo>
                    <a:lnTo>
                      <a:pt x="110" y="33"/>
                    </a:lnTo>
                    <a:lnTo>
                      <a:pt x="93" y="30"/>
                    </a:lnTo>
                    <a:lnTo>
                      <a:pt x="78" y="26"/>
                    </a:lnTo>
                    <a:lnTo>
                      <a:pt x="64" y="22"/>
                    </a:lnTo>
                    <a:lnTo>
                      <a:pt x="49" y="18"/>
                    </a:lnTo>
                    <a:lnTo>
                      <a:pt x="36" y="14"/>
                    </a:lnTo>
                    <a:lnTo>
                      <a:pt x="23" y="9"/>
                    </a:lnTo>
                    <a:lnTo>
                      <a:pt x="13" y="4"/>
                    </a:lnTo>
                    <a:lnTo>
                      <a:pt x="3" y="0"/>
                    </a:lnTo>
                    <a:lnTo>
                      <a:pt x="0" y="9"/>
                    </a:lnTo>
                    <a:lnTo>
                      <a:pt x="10" y="13"/>
                    </a:lnTo>
                    <a:lnTo>
                      <a:pt x="20" y="17"/>
                    </a:lnTo>
                    <a:lnTo>
                      <a:pt x="33" y="22"/>
                    </a:lnTo>
                    <a:lnTo>
                      <a:pt x="46" y="26"/>
                    </a:lnTo>
                    <a:lnTo>
                      <a:pt x="61" y="30"/>
                    </a:lnTo>
                    <a:lnTo>
                      <a:pt x="76" y="34"/>
                    </a:lnTo>
                    <a:lnTo>
                      <a:pt x="93" y="38"/>
                    </a:lnTo>
                    <a:lnTo>
                      <a:pt x="110" y="41"/>
                    </a:lnTo>
                    <a:lnTo>
                      <a:pt x="11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65" name="Freeform 968"/>
              <p:cNvSpPr>
                <a:spLocks/>
              </p:cNvSpPr>
              <p:nvPr/>
            </p:nvSpPr>
            <p:spPr bwMode="auto">
              <a:xfrm>
                <a:off x="2448" y="3794"/>
                <a:ext cx="23" cy="5"/>
              </a:xfrm>
              <a:custGeom>
                <a:avLst/>
                <a:gdLst>
                  <a:gd name="T0" fmla="*/ 0 w 69"/>
                  <a:gd name="T1" fmla="*/ 0 h 15"/>
                  <a:gd name="T2" fmla="*/ 0 w 69"/>
                  <a:gd name="T3" fmla="*/ 0 h 15"/>
                  <a:gd name="T4" fmla="*/ 0 w 69"/>
                  <a:gd name="T5" fmla="*/ 0 h 15"/>
                  <a:gd name="T6" fmla="*/ 0 w 69"/>
                  <a:gd name="T7" fmla="*/ 0 h 15"/>
                  <a:gd name="T8" fmla="*/ 0 w 69"/>
                  <a:gd name="T9" fmla="*/ 0 h 15"/>
                  <a:gd name="T10" fmla="*/ 0 w 69"/>
                  <a:gd name="T11" fmla="*/ 0 h 15"/>
                  <a:gd name="T12" fmla="*/ 0 w 69"/>
                  <a:gd name="T13" fmla="*/ 0 h 15"/>
                  <a:gd name="T14" fmla="*/ 0 w 69"/>
                  <a:gd name="T15" fmla="*/ 0 h 15"/>
                  <a:gd name="T16" fmla="*/ 0 w 69"/>
                  <a:gd name="T17" fmla="*/ 0 h 15"/>
                  <a:gd name="T18" fmla="*/ 0 w 69"/>
                  <a:gd name="T19" fmla="*/ 0 h 15"/>
                  <a:gd name="T20" fmla="*/ 0 w 69"/>
                  <a:gd name="T21" fmla="*/ 0 h 15"/>
                  <a:gd name="T22" fmla="*/ 0 w 69"/>
                  <a:gd name="T23" fmla="*/ 0 h 15"/>
                  <a:gd name="T24" fmla="*/ 0 w 69"/>
                  <a:gd name="T25" fmla="*/ 0 h 15"/>
                  <a:gd name="T26" fmla="*/ 0 w 69"/>
                  <a:gd name="T27" fmla="*/ 0 h 15"/>
                  <a:gd name="T28" fmla="*/ 0 w 69"/>
                  <a:gd name="T29" fmla="*/ 0 h 15"/>
                  <a:gd name="T30" fmla="*/ 0 w 69"/>
                  <a:gd name="T31" fmla="*/ 0 h 15"/>
                  <a:gd name="T32" fmla="*/ 0 w 69"/>
                  <a:gd name="T33" fmla="*/ 0 h 15"/>
                  <a:gd name="T34" fmla="*/ 0 w 69"/>
                  <a:gd name="T35" fmla="*/ 0 h 15"/>
                  <a:gd name="T36" fmla="*/ 0 w 69"/>
                  <a:gd name="T37" fmla="*/ 0 h 15"/>
                  <a:gd name="T38" fmla="*/ 0 w 69"/>
                  <a:gd name="T39" fmla="*/ 0 h 15"/>
                  <a:gd name="T40" fmla="*/ 0 w 69"/>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9" h="15">
                    <a:moveTo>
                      <a:pt x="69" y="4"/>
                    </a:moveTo>
                    <a:lnTo>
                      <a:pt x="69" y="4"/>
                    </a:lnTo>
                    <a:lnTo>
                      <a:pt x="60" y="4"/>
                    </a:lnTo>
                    <a:lnTo>
                      <a:pt x="51" y="5"/>
                    </a:lnTo>
                    <a:lnTo>
                      <a:pt x="43" y="4"/>
                    </a:lnTo>
                    <a:lnTo>
                      <a:pt x="34" y="4"/>
                    </a:lnTo>
                    <a:lnTo>
                      <a:pt x="25" y="2"/>
                    </a:lnTo>
                    <a:lnTo>
                      <a:pt x="16" y="1"/>
                    </a:lnTo>
                    <a:lnTo>
                      <a:pt x="9" y="1"/>
                    </a:lnTo>
                    <a:lnTo>
                      <a:pt x="0" y="0"/>
                    </a:lnTo>
                    <a:lnTo>
                      <a:pt x="0" y="8"/>
                    </a:lnTo>
                    <a:lnTo>
                      <a:pt x="9" y="9"/>
                    </a:lnTo>
                    <a:lnTo>
                      <a:pt x="16" y="9"/>
                    </a:lnTo>
                    <a:lnTo>
                      <a:pt x="25" y="11"/>
                    </a:lnTo>
                    <a:lnTo>
                      <a:pt x="34" y="12"/>
                    </a:lnTo>
                    <a:lnTo>
                      <a:pt x="43" y="12"/>
                    </a:lnTo>
                    <a:lnTo>
                      <a:pt x="51" y="13"/>
                    </a:lnTo>
                    <a:lnTo>
                      <a:pt x="60" y="15"/>
                    </a:lnTo>
                    <a:lnTo>
                      <a:pt x="69" y="15"/>
                    </a:lnTo>
                    <a:lnTo>
                      <a:pt x="6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66" name="Freeform 969"/>
              <p:cNvSpPr>
                <a:spLocks/>
              </p:cNvSpPr>
              <p:nvPr/>
            </p:nvSpPr>
            <p:spPr bwMode="auto">
              <a:xfrm>
                <a:off x="2471" y="3794"/>
                <a:ext cx="18" cy="5"/>
              </a:xfrm>
              <a:custGeom>
                <a:avLst/>
                <a:gdLst>
                  <a:gd name="T0" fmla="*/ 0 w 56"/>
                  <a:gd name="T1" fmla="*/ 0 h 14"/>
                  <a:gd name="T2" fmla="*/ 0 w 56"/>
                  <a:gd name="T3" fmla="*/ 0 h 14"/>
                  <a:gd name="T4" fmla="*/ 0 w 56"/>
                  <a:gd name="T5" fmla="*/ 0 h 14"/>
                  <a:gd name="T6" fmla="*/ 0 w 56"/>
                  <a:gd name="T7" fmla="*/ 0 h 14"/>
                  <a:gd name="T8" fmla="*/ 0 w 56"/>
                  <a:gd name="T9" fmla="*/ 0 h 14"/>
                  <a:gd name="T10" fmla="*/ 0 w 56"/>
                  <a:gd name="T11" fmla="*/ 0 h 14"/>
                  <a:gd name="T12" fmla="*/ 0 w 56"/>
                  <a:gd name="T13" fmla="*/ 0 h 14"/>
                  <a:gd name="T14" fmla="*/ 0 w 56"/>
                  <a:gd name="T15" fmla="*/ 0 h 14"/>
                  <a:gd name="T16" fmla="*/ 0 w 56"/>
                  <a:gd name="T17" fmla="*/ 0 h 14"/>
                  <a:gd name="T18" fmla="*/ 0 w 56"/>
                  <a:gd name="T19" fmla="*/ 0 h 14"/>
                  <a:gd name="T20" fmla="*/ 0 w 56"/>
                  <a:gd name="T21" fmla="*/ 0 h 14"/>
                  <a:gd name="T22" fmla="*/ 0 w 56"/>
                  <a:gd name="T23" fmla="*/ 0 h 14"/>
                  <a:gd name="T24" fmla="*/ 0 w 56"/>
                  <a:gd name="T25" fmla="*/ 0 h 14"/>
                  <a:gd name="T26" fmla="*/ 0 w 56"/>
                  <a:gd name="T27" fmla="*/ 0 h 14"/>
                  <a:gd name="T28" fmla="*/ 0 w 56"/>
                  <a:gd name="T29" fmla="*/ 0 h 14"/>
                  <a:gd name="T30" fmla="*/ 0 w 56"/>
                  <a:gd name="T31" fmla="*/ 0 h 14"/>
                  <a:gd name="T32" fmla="*/ 0 w 56"/>
                  <a:gd name="T33" fmla="*/ 0 h 14"/>
                  <a:gd name="T34" fmla="*/ 0 w 56"/>
                  <a:gd name="T35" fmla="*/ 0 h 14"/>
                  <a:gd name="T36" fmla="*/ 0 w 56"/>
                  <a:gd name="T37" fmla="*/ 0 h 14"/>
                  <a:gd name="T38" fmla="*/ 0 w 56"/>
                  <a:gd name="T39" fmla="*/ 0 h 14"/>
                  <a:gd name="T40" fmla="*/ 0 w 56"/>
                  <a:gd name="T41" fmla="*/ 0 h 14"/>
                  <a:gd name="T42" fmla="*/ 0 w 56"/>
                  <a:gd name="T43" fmla="*/ 0 h 14"/>
                  <a:gd name="T44" fmla="*/ 0 w 56"/>
                  <a:gd name="T45" fmla="*/ 0 h 14"/>
                  <a:gd name="T46" fmla="*/ 0 w 56"/>
                  <a:gd name="T47" fmla="*/ 0 h 14"/>
                  <a:gd name="T48" fmla="*/ 0 w 56"/>
                  <a:gd name="T49" fmla="*/ 0 h 14"/>
                  <a:gd name="T50" fmla="*/ 0 w 56"/>
                  <a:gd name="T51" fmla="*/ 0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6" h="14">
                    <a:moveTo>
                      <a:pt x="56" y="3"/>
                    </a:moveTo>
                    <a:lnTo>
                      <a:pt x="52" y="0"/>
                    </a:lnTo>
                    <a:lnTo>
                      <a:pt x="45" y="1"/>
                    </a:lnTo>
                    <a:lnTo>
                      <a:pt x="39" y="1"/>
                    </a:lnTo>
                    <a:lnTo>
                      <a:pt x="32" y="3"/>
                    </a:lnTo>
                    <a:lnTo>
                      <a:pt x="26" y="3"/>
                    </a:lnTo>
                    <a:lnTo>
                      <a:pt x="19" y="4"/>
                    </a:lnTo>
                    <a:lnTo>
                      <a:pt x="13" y="3"/>
                    </a:lnTo>
                    <a:lnTo>
                      <a:pt x="6" y="3"/>
                    </a:lnTo>
                    <a:lnTo>
                      <a:pt x="0" y="3"/>
                    </a:lnTo>
                    <a:lnTo>
                      <a:pt x="0" y="14"/>
                    </a:lnTo>
                    <a:lnTo>
                      <a:pt x="6" y="14"/>
                    </a:lnTo>
                    <a:lnTo>
                      <a:pt x="13" y="14"/>
                    </a:lnTo>
                    <a:lnTo>
                      <a:pt x="19" y="12"/>
                    </a:lnTo>
                    <a:lnTo>
                      <a:pt x="26" y="11"/>
                    </a:lnTo>
                    <a:lnTo>
                      <a:pt x="32" y="11"/>
                    </a:lnTo>
                    <a:lnTo>
                      <a:pt x="39" y="10"/>
                    </a:lnTo>
                    <a:lnTo>
                      <a:pt x="45" y="10"/>
                    </a:lnTo>
                    <a:lnTo>
                      <a:pt x="52" y="8"/>
                    </a:lnTo>
                    <a:lnTo>
                      <a:pt x="48" y="6"/>
                    </a:lnTo>
                    <a:lnTo>
                      <a:pt x="52" y="8"/>
                    </a:lnTo>
                    <a:lnTo>
                      <a:pt x="55" y="7"/>
                    </a:lnTo>
                    <a:lnTo>
                      <a:pt x="56" y="4"/>
                    </a:lnTo>
                    <a:lnTo>
                      <a:pt x="55" y="1"/>
                    </a:lnTo>
                    <a:lnTo>
                      <a:pt x="52" y="0"/>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67" name="Freeform 970"/>
              <p:cNvSpPr>
                <a:spLocks/>
              </p:cNvSpPr>
              <p:nvPr/>
            </p:nvSpPr>
            <p:spPr bwMode="auto">
              <a:xfrm>
                <a:off x="2487" y="3795"/>
                <a:ext cx="9" cy="28"/>
              </a:xfrm>
              <a:custGeom>
                <a:avLst/>
                <a:gdLst>
                  <a:gd name="T0" fmla="*/ 0 w 29"/>
                  <a:gd name="T1" fmla="*/ 0 h 85"/>
                  <a:gd name="T2" fmla="*/ 0 w 29"/>
                  <a:gd name="T3" fmla="*/ 0 h 85"/>
                  <a:gd name="T4" fmla="*/ 0 w 29"/>
                  <a:gd name="T5" fmla="*/ 0 h 85"/>
                  <a:gd name="T6" fmla="*/ 0 w 29"/>
                  <a:gd name="T7" fmla="*/ 0 h 85"/>
                  <a:gd name="T8" fmla="*/ 0 w 29"/>
                  <a:gd name="T9" fmla="*/ 0 h 85"/>
                  <a:gd name="T10" fmla="*/ 0 w 29"/>
                  <a:gd name="T11" fmla="*/ 0 h 85"/>
                  <a:gd name="T12" fmla="*/ 0 w 29"/>
                  <a:gd name="T13" fmla="*/ 0 h 85"/>
                  <a:gd name="T14" fmla="*/ 0 w 29"/>
                  <a:gd name="T15" fmla="*/ 0 h 85"/>
                  <a:gd name="T16" fmla="*/ 0 w 29"/>
                  <a:gd name="T17" fmla="*/ 0 h 85"/>
                  <a:gd name="T18" fmla="*/ 0 w 29"/>
                  <a:gd name="T19" fmla="*/ 0 h 85"/>
                  <a:gd name="T20" fmla="*/ 0 w 29"/>
                  <a:gd name="T21" fmla="*/ 0 h 85"/>
                  <a:gd name="T22" fmla="*/ 0 w 29"/>
                  <a:gd name="T23" fmla="*/ 0 h 85"/>
                  <a:gd name="T24" fmla="*/ 0 w 29"/>
                  <a:gd name="T25" fmla="*/ 0 h 85"/>
                  <a:gd name="T26" fmla="*/ 0 w 29"/>
                  <a:gd name="T27" fmla="*/ 0 h 85"/>
                  <a:gd name="T28" fmla="*/ 0 w 29"/>
                  <a:gd name="T29" fmla="*/ 0 h 85"/>
                  <a:gd name="T30" fmla="*/ 0 w 29"/>
                  <a:gd name="T31" fmla="*/ 0 h 85"/>
                  <a:gd name="T32" fmla="*/ 0 w 29"/>
                  <a:gd name="T33" fmla="*/ 0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85">
                    <a:moveTo>
                      <a:pt x="29" y="81"/>
                    </a:moveTo>
                    <a:lnTo>
                      <a:pt x="29" y="81"/>
                    </a:lnTo>
                    <a:lnTo>
                      <a:pt x="21" y="54"/>
                    </a:lnTo>
                    <a:lnTo>
                      <a:pt x="16" y="31"/>
                    </a:lnTo>
                    <a:lnTo>
                      <a:pt x="11" y="12"/>
                    </a:lnTo>
                    <a:lnTo>
                      <a:pt x="8" y="0"/>
                    </a:lnTo>
                    <a:lnTo>
                      <a:pt x="0" y="3"/>
                    </a:lnTo>
                    <a:lnTo>
                      <a:pt x="3" y="12"/>
                    </a:lnTo>
                    <a:lnTo>
                      <a:pt x="7" y="31"/>
                    </a:lnTo>
                    <a:lnTo>
                      <a:pt x="13" y="54"/>
                    </a:lnTo>
                    <a:lnTo>
                      <a:pt x="20" y="81"/>
                    </a:lnTo>
                    <a:lnTo>
                      <a:pt x="21" y="83"/>
                    </a:lnTo>
                    <a:lnTo>
                      <a:pt x="24" y="85"/>
                    </a:lnTo>
                    <a:lnTo>
                      <a:pt x="27" y="83"/>
                    </a:lnTo>
                    <a:lnTo>
                      <a:pt x="29"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68" name="Freeform 971"/>
              <p:cNvSpPr>
                <a:spLocks/>
              </p:cNvSpPr>
              <p:nvPr/>
            </p:nvSpPr>
            <p:spPr bwMode="auto">
              <a:xfrm>
                <a:off x="2493" y="3822"/>
                <a:ext cx="5" cy="8"/>
              </a:xfrm>
              <a:custGeom>
                <a:avLst/>
                <a:gdLst>
                  <a:gd name="T0" fmla="*/ 0 w 13"/>
                  <a:gd name="T1" fmla="*/ 0 h 23"/>
                  <a:gd name="T2" fmla="*/ 0 w 13"/>
                  <a:gd name="T3" fmla="*/ 0 h 23"/>
                  <a:gd name="T4" fmla="*/ 0 w 13"/>
                  <a:gd name="T5" fmla="*/ 0 h 23"/>
                  <a:gd name="T6" fmla="*/ 0 w 13"/>
                  <a:gd name="T7" fmla="*/ 0 h 23"/>
                  <a:gd name="T8" fmla="*/ 0 w 13"/>
                  <a:gd name="T9" fmla="*/ 0 h 23"/>
                  <a:gd name="T10" fmla="*/ 0 w 13"/>
                  <a:gd name="T11" fmla="*/ 0 h 23"/>
                  <a:gd name="T12" fmla="*/ 0 w 13"/>
                  <a:gd name="T13" fmla="*/ 0 h 23"/>
                  <a:gd name="T14" fmla="*/ 0 w 13"/>
                  <a:gd name="T15" fmla="*/ 0 h 23"/>
                  <a:gd name="T16" fmla="*/ 0 w 13"/>
                  <a:gd name="T17" fmla="*/ 0 h 23"/>
                  <a:gd name="T18" fmla="*/ 0 w 13"/>
                  <a:gd name="T19" fmla="*/ 0 h 23"/>
                  <a:gd name="T20" fmla="*/ 0 w 13"/>
                  <a:gd name="T21" fmla="*/ 0 h 23"/>
                  <a:gd name="T22" fmla="*/ 0 w 13"/>
                  <a:gd name="T23" fmla="*/ 0 h 23"/>
                  <a:gd name="T24" fmla="*/ 0 w 13"/>
                  <a:gd name="T25" fmla="*/ 0 h 23"/>
                  <a:gd name="T26" fmla="*/ 0 w 13"/>
                  <a:gd name="T27" fmla="*/ 0 h 23"/>
                  <a:gd name="T28" fmla="*/ 0 w 13"/>
                  <a:gd name="T29" fmla="*/ 0 h 23"/>
                  <a:gd name="T30" fmla="*/ 0 w 13"/>
                  <a:gd name="T31" fmla="*/ 0 h 23"/>
                  <a:gd name="T32" fmla="*/ 0 w 13"/>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 h="23">
                    <a:moveTo>
                      <a:pt x="13" y="19"/>
                    </a:moveTo>
                    <a:lnTo>
                      <a:pt x="13" y="19"/>
                    </a:lnTo>
                    <a:lnTo>
                      <a:pt x="12" y="15"/>
                    </a:lnTo>
                    <a:lnTo>
                      <a:pt x="12" y="9"/>
                    </a:lnTo>
                    <a:lnTo>
                      <a:pt x="10" y="4"/>
                    </a:lnTo>
                    <a:lnTo>
                      <a:pt x="9" y="0"/>
                    </a:lnTo>
                    <a:lnTo>
                      <a:pt x="0" y="0"/>
                    </a:lnTo>
                    <a:lnTo>
                      <a:pt x="1" y="6"/>
                    </a:lnTo>
                    <a:lnTo>
                      <a:pt x="3" y="9"/>
                    </a:lnTo>
                    <a:lnTo>
                      <a:pt x="3" y="15"/>
                    </a:lnTo>
                    <a:lnTo>
                      <a:pt x="4" y="19"/>
                    </a:lnTo>
                    <a:lnTo>
                      <a:pt x="6" y="21"/>
                    </a:lnTo>
                    <a:lnTo>
                      <a:pt x="9" y="23"/>
                    </a:lnTo>
                    <a:lnTo>
                      <a:pt x="12" y="21"/>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69" name="Freeform 972"/>
              <p:cNvSpPr>
                <a:spLocks/>
              </p:cNvSpPr>
              <p:nvPr/>
            </p:nvSpPr>
            <p:spPr bwMode="auto">
              <a:xfrm>
                <a:off x="2495" y="3828"/>
                <a:ext cx="16" cy="59"/>
              </a:xfrm>
              <a:custGeom>
                <a:avLst/>
                <a:gdLst>
                  <a:gd name="T0" fmla="*/ 0 w 48"/>
                  <a:gd name="T1" fmla="*/ 0 h 176"/>
                  <a:gd name="T2" fmla="*/ 0 w 48"/>
                  <a:gd name="T3" fmla="*/ 0 h 176"/>
                  <a:gd name="T4" fmla="*/ 0 w 48"/>
                  <a:gd name="T5" fmla="*/ 0 h 176"/>
                  <a:gd name="T6" fmla="*/ 0 w 48"/>
                  <a:gd name="T7" fmla="*/ 0 h 176"/>
                  <a:gd name="T8" fmla="*/ 0 w 48"/>
                  <a:gd name="T9" fmla="*/ 0 h 176"/>
                  <a:gd name="T10" fmla="*/ 0 w 48"/>
                  <a:gd name="T11" fmla="*/ 0 h 176"/>
                  <a:gd name="T12" fmla="*/ 0 w 48"/>
                  <a:gd name="T13" fmla="*/ 0 h 176"/>
                  <a:gd name="T14" fmla="*/ 0 w 48"/>
                  <a:gd name="T15" fmla="*/ 0 h 176"/>
                  <a:gd name="T16" fmla="*/ 0 w 48"/>
                  <a:gd name="T17" fmla="*/ 0 h 176"/>
                  <a:gd name="T18" fmla="*/ 0 w 48"/>
                  <a:gd name="T19" fmla="*/ 0 h 176"/>
                  <a:gd name="T20" fmla="*/ 0 w 48"/>
                  <a:gd name="T21" fmla="*/ 0 h 176"/>
                  <a:gd name="T22" fmla="*/ 0 w 48"/>
                  <a:gd name="T23" fmla="*/ 0 h 176"/>
                  <a:gd name="T24" fmla="*/ 0 w 48"/>
                  <a:gd name="T25" fmla="*/ 0 h 176"/>
                  <a:gd name="T26" fmla="*/ 0 w 48"/>
                  <a:gd name="T27" fmla="*/ 0 h 176"/>
                  <a:gd name="T28" fmla="*/ 0 w 48"/>
                  <a:gd name="T29" fmla="*/ 0 h 176"/>
                  <a:gd name="T30" fmla="*/ 0 w 48"/>
                  <a:gd name="T31" fmla="*/ 0 h 176"/>
                  <a:gd name="T32" fmla="*/ 0 w 48"/>
                  <a:gd name="T33" fmla="*/ 0 h 176"/>
                  <a:gd name="T34" fmla="*/ 0 w 48"/>
                  <a:gd name="T35" fmla="*/ 0 h 1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176">
                    <a:moveTo>
                      <a:pt x="45" y="168"/>
                    </a:moveTo>
                    <a:lnTo>
                      <a:pt x="48" y="172"/>
                    </a:lnTo>
                    <a:lnTo>
                      <a:pt x="44" y="147"/>
                    </a:lnTo>
                    <a:lnTo>
                      <a:pt x="34" y="105"/>
                    </a:lnTo>
                    <a:lnTo>
                      <a:pt x="22" y="54"/>
                    </a:lnTo>
                    <a:lnTo>
                      <a:pt x="9" y="0"/>
                    </a:lnTo>
                    <a:lnTo>
                      <a:pt x="0" y="0"/>
                    </a:lnTo>
                    <a:lnTo>
                      <a:pt x="13" y="54"/>
                    </a:lnTo>
                    <a:lnTo>
                      <a:pt x="25" y="105"/>
                    </a:lnTo>
                    <a:lnTo>
                      <a:pt x="35" y="147"/>
                    </a:lnTo>
                    <a:lnTo>
                      <a:pt x="40" y="172"/>
                    </a:lnTo>
                    <a:lnTo>
                      <a:pt x="43" y="176"/>
                    </a:lnTo>
                    <a:lnTo>
                      <a:pt x="40" y="172"/>
                    </a:lnTo>
                    <a:lnTo>
                      <a:pt x="41" y="175"/>
                    </a:lnTo>
                    <a:lnTo>
                      <a:pt x="44" y="176"/>
                    </a:lnTo>
                    <a:lnTo>
                      <a:pt x="47" y="175"/>
                    </a:lnTo>
                    <a:lnTo>
                      <a:pt x="48" y="172"/>
                    </a:lnTo>
                    <a:lnTo>
                      <a:pt x="45"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70" name="Freeform 973"/>
              <p:cNvSpPr>
                <a:spLocks/>
              </p:cNvSpPr>
              <p:nvPr/>
            </p:nvSpPr>
            <p:spPr bwMode="auto">
              <a:xfrm>
                <a:off x="2509" y="3884"/>
                <a:ext cx="9" cy="6"/>
              </a:xfrm>
              <a:custGeom>
                <a:avLst/>
                <a:gdLst>
                  <a:gd name="T0" fmla="*/ 0 w 27"/>
                  <a:gd name="T1" fmla="*/ 0 h 18"/>
                  <a:gd name="T2" fmla="*/ 0 w 27"/>
                  <a:gd name="T3" fmla="*/ 0 h 18"/>
                  <a:gd name="T4" fmla="*/ 0 w 27"/>
                  <a:gd name="T5" fmla="*/ 0 h 18"/>
                  <a:gd name="T6" fmla="*/ 0 w 27"/>
                  <a:gd name="T7" fmla="*/ 0 h 18"/>
                  <a:gd name="T8" fmla="*/ 0 w 27"/>
                  <a:gd name="T9" fmla="*/ 0 h 18"/>
                  <a:gd name="T10" fmla="*/ 0 w 27"/>
                  <a:gd name="T11" fmla="*/ 0 h 18"/>
                  <a:gd name="T12" fmla="*/ 0 w 27"/>
                  <a:gd name="T13" fmla="*/ 0 h 18"/>
                  <a:gd name="T14" fmla="*/ 0 w 27"/>
                  <a:gd name="T15" fmla="*/ 0 h 18"/>
                  <a:gd name="T16" fmla="*/ 0 w 27"/>
                  <a:gd name="T17" fmla="*/ 0 h 18"/>
                  <a:gd name="T18" fmla="*/ 0 w 27"/>
                  <a:gd name="T19" fmla="*/ 0 h 18"/>
                  <a:gd name="T20" fmla="*/ 0 w 27"/>
                  <a:gd name="T21" fmla="*/ 0 h 18"/>
                  <a:gd name="T22" fmla="*/ 0 w 27"/>
                  <a:gd name="T23" fmla="*/ 0 h 18"/>
                  <a:gd name="T24" fmla="*/ 0 w 27"/>
                  <a:gd name="T25" fmla="*/ 0 h 18"/>
                  <a:gd name="T26" fmla="*/ 0 w 27"/>
                  <a:gd name="T27" fmla="*/ 0 h 18"/>
                  <a:gd name="T28" fmla="*/ 0 w 27"/>
                  <a:gd name="T29" fmla="*/ 0 h 18"/>
                  <a:gd name="T30" fmla="*/ 0 w 27"/>
                  <a:gd name="T31" fmla="*/ 0 h 18"/>
                  <a:gd name="T32" fmla="*/ 0 w 27"/>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18">
                    <a:moveTo>
                      <a:pt x="24" y="10"/>
                    </a:moveTo>
                    <a:lnTo>
                      <a:pt x="24" y="10"/>
                    </a:lnTo>
                    <a:lnTo>
                      <a:pt x="18" y="7"/>
                    </a:lnTo>
                    <a:lnTo>
                      <a:pt x="13" y="4"/>
                    </a:lnTo>
                    <a:lnTo>
                      <a:pt x="7" y="3"/>
                    </a:lnTo>
                    <a:lnTo>
                      <a:pt x="2" y="0"/>
                    </a:lnTo>
                    <a:lnTo>
                      <a:pt x="0" y="8"/>
                    </a:lnTo>
                    <a:lnTo>
                      <a:pt x="4" y="11"/>
                    </a:lnTo>
                    <a:lnTo>
                      <a:pt x="10" y="12"/>
                    </a:lnTo>
                    <a:lnTo>
                      <a:pt x="16" y="15"/>
                    </a:lnTo>
                    <a:lnTo>
                      <a:pt x="21" y="18"/>
                    </a:lnTo>
                    <a:lnTo>
                      <a:pt x="26" y="18"/>
                    </a:lnTo>
                    <a:lnTo>
                      <a:pt x="27" y="15"/>
                    </a:lnTo>
                    <a:lnTo>
                      <a:pt x="27" y="11"/>
                    </a:lnTo>
                    <a:lnTo>
                      <a:pt x="2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71" name="Freeform 974"/>
              <p:cNvSpPr>
                <a:spLocks/>
              </p:cNvSpPr>
              <p:nvPr/>
            </p:nvSpPr>
            <p:spPr bwMode="auto">
              <a:xfrm>
                <a:off x="2516" y="3888"/>
                <a:ext cx="51" cy="5"/>
              </a:xfrm>
              <a:custGeom>
                <a:avLst/>
                <a:gdLst>
                  <a:gd name="T0" fmla="*/ 0 w 153"/>
                  <a:gd name="T1" fmla="*/ 0 h 17"/>
                  <a:gd name="T2" fmla="*/ 0 w 153"/>
                  <a:gd name="T3" fmla="*/ 0 h 17"/>
                  <a:gd name="T4" fmla="*/ 0 w 153"/>
                  <a:gd name="T5" fmla="*/ 0 h 17"/>
                  <a:gd name="T6" fmla="*/ 0 w 153"/>
                  <a:gd name="T7" fmla="*/ 0 h 17"/>
                  <a:gd name="T8" fmla="*/ 0 w 153"/>
                  <a:gd name="T9" fmla="*/ 0 h 17"/>
                  <a:gd name="T10" fmla="*/ 0 w 153"/>
                  <a:gd name="T11" fmla="*/ 0 h 17"/>
                  <a:gd name="T12" fmla="*/ 0 w 153"/>
                  <a:gd name="T13" fmla="*/ 0 h 17"/>
                  <a:gd name="T14" fmla="*/ 0 w 153"/>
                  <a:gd name="T15" fmla="*/ 0 h 17"/>
                  <a:gd name="T16" fmla="*/ 0 w 153"/>
                  <a:gd name="T17" fmla="*/ 0 h 17"/>
                  <a:gd name="T18" fmla="*/ 0 w 153"/>
                  <a:gd name="T19" fmla="*/ 0 h 17"/>
                  <a:gd name="T20" fmla="*/ 0 w 153"/>
                  <a:gd name="T21" fmla="*/ 0 h 17"/>
                  <a:gd name="T22" fmla="*/ 0 w 153"/>
                  <a:gd name="T23" fmla="*/ 0 h 17"/>
                  <a:gd name="T24" fmla="*/ 0 w 153"/>
                  <a:gd name="T25" fmla="*/ 0 h 17"/>
                  <a:gd name="T26" fmla="*/ 0 w 153"/>
                  <a:gd name="T27" fmla="*/ 0 h 17"/>
                  <a:gd name="T28" fmla="*/ 0 w 153"/>
                  <a:gd name="T29" fmla="*/ 0 h 17"/>
                  <a:gd name="T30" fmla="*/ 0 w 153"/>
                  <a:gd name="T31" fmla="*/ 0 h 17"/>
                  <a:gd name="T32" fmla="*/ 0 w 153"/>
                  <a:gd name="T33" fmla="*/ 0 h 17"/>
                  <a:gd name="T34" fmla="*/ 0 w 153"/>
                  <a:gd name="T35" fmla="*/ 0 h 17"/>
                  <a:gd name="T36" fmla="*/ 0 w 153"/>
                  <a:gd name="T37" fmla="*/ 0 h 17"/>
                  <a:gd name="T38" fmla="*/ 0 w 153"/>
                  <a:gd name="T39" fmla="*/ 0 h 17"/>
                  <a:gd name="T40" fmla="*/ 0 w 153"/>
                  <a:gd name="T41" fmla="*/ 0 h 17"/>
                  <a:gd name="T42" fmla="*/ 0 w 153"/>
                  <a:gd name="T43" fmla="*/ 0 h 17"/>
                  <a:gd name="T44" fmla="*/ 0 w 153"/>
                  <a:gd name="T45" fmla="*/ 0 h 17"/>
                  <a:gd name="T46" fmla="*/ 0 w 153"/>
                  <a:gd name="T47" fmla="*/ 0 h 17"/>
                  <a:gd name="T48" fmla="*/ 0 w 153"/>
                  <a:gd name="T49" fmla="*/ 0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
                    <a:moveTo>
                      <a:pt x="149" y="0"/>
                    </a:moveTo>
                    <a:lnTo>
                      <a:pt x="149" y="0"/>
                    </a:lnTo>
                    <a:lnTo>
                      <a:pt x="131" y="2"/>
                    </a:lnTo>
                    <a:lnTo>
                      <a:pt x="114" y="5"/>
                    </a:lnTo>
                    <a:lnTo>
                      <a:pt x="93" y="6"/>
                    </a:lnTo>
                    <a:lnTo>
                      <a:pt x="75" y="6"/>
                    </a:lnTo>
                    <a:lnTo>
                      <a:pt x="54" y="6"/>
                    </a:lnTo>
                    <a:lnTo>
                      <a:pt x="35" y="5"/>
                    </a:lnTo>
                    <a:lnTo>
                      <a:pt x="18" y="4"/>
                    </a:lnTo>
                    <a:lnTo>
                      <a:pt x="3" y="0"/>
                    </a:lnTo>
                    <a:lnTo>
                      <a:pt x="0" y="8"/>
                    </a:lnTo>
                    <a:lnTo>
                      <a:pt x="18" y="12"/>
                    </a:lnTo>
                    <a:lnTo>
                      <a:pt x="35" y="13"/>
                    </a:lnTo>
                    <a:lnTo>
                      <a:pt x="54" y="14"/>
                    </a:lnTo>
                    <a:lnTo>
                      <a:pt x="75" y="17"/>
                    </a:lnTo>
                    <a:lnTo>
                      <a:pt x="93" y="14"/>
                    </a:lnTo>
                    <a:lnTo>
                      <a:pt x="114" y="13"/>
                    </a:lnTo>
                    <a:lnTo>
                      <a:pt x="131" y="10"/>
                    </a:lnTo>
                    <a:lnTo>
                      <a:pt x="149" y="8"/>
                    </a:lnTo>
                    <a:lnTo>
                      <a:pt x="152" y="6"/>
                    </a:lnTo>
                    <a:lnTo>
                      <a:pt x="153" y="4"/>
                    </a:lnTo>
                    <a:lnTo>
                      <a:pt x="152" y="1"/>
                    </a:lnTo>
                    <a:lnTo>
                      <a:pt x="1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72" name="Freeform 975"/>
              <p:cNvSpPr>
                <a:spLocks/>
              </p:cNvSpPr>
              <p:nvPr/>
            </p:nvSpPr>
            <p:spPr bwMode="auto">
              <a:xfrm>
                <a:off x="2566" y="3885"/>
                <a:ext cx="11" cy="5"/>
              </a:xfrm>
              <a:custGeom>
                <a:avLst/>
                <a:gdLst>
                  <a:gd name="T0" fmla="*/ 0 w 33"/>
                  <a:gd name="T1" fmla="*/ 0 h 16"/>
                  <a:gd name="T2" fmla="*/ 0 w 33"/>
                  <a:gd name="T3" fmla="*/ 0 h 16"/>
                  <a:gd name="T4" fmla="*/ 0 w 33"/>
                  <a:gd name="T5" fmla="*/ 0 h 16"/>
                  <a:gd name="T6" fmla="*/ 0 w 33"/>
                  <a:gd name="T7" fmla="*/ 0 h 16"/>
                  <a:gd name="T8" fmla="*/ 0 w 33"/>
                  <a:gd name="T9" fmla="*/ 0 h 16"/>
                  <a:gd name="T10" fmla="*/ 0 w 33"/>
                  <a:gd name="T11" fmla="*/ 0 h 16"/>
                  <a:gd name="T12" fmla="*/ 0 w 33"/>
                  <a:gd name="T13" fmla="*/ 0 h 16"/>
                  <a:gd name="T14" fmla="*/ 0 w 33"/>
                  <a:gd name="T15" fmla="*/ 0 h 16"/>
                  <a:gd name="T16" fmla="*/ 0 w 33"/>
                  <a:gd name="T17" fmla="*/ 0 h 16"/>
                  <a:gd name="T18" fmla="*/ 0 w 33"/>
                  <a:gd name="T19" fmla="*/ 0 h 16"/>
                  <a:gd name="T20" fmla="*/ 0 w 33"/>
                  <a:gd name="T21" fmla="*/ 0 h 16"/>
                  <a:gd name="T22" fmla="*/ 0 w 33"/>
                  <a:gd name="T23" fmla="*/ 0 h 16"/>
                  <a:gd name="T24" fmla="*/ 0 w 33"/>
                  <a:gd name="T25" fmla="*/ 0 h 16"/>
                  <a:gd name="T26" fmla="*/ 0 w 33"/>
                  <a:gd name="T27" fmla="*/ 0 h 16"/>
                  <a:gd name="T28" fmla="*/ 0 w 33"/>
                  <a:gd name="T29" fmla="*/ 0 h 16"/>
                  <a:gd name="T30" fmla="*/ 0 w 33"/>
                  <a:gd name="T31" fmla="*/ 0 h 16"/>
                  <a:gd name="T32" fmla="*/ 0 w 33"/>
                  <a:gd name="T33" fmla="*/ 0 h 16"/>
                  <a:gd name="T34" fmla="*/ 0 w 33"/>
                  <a:gd name="T35" fmla="*/ 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16">
                    <a:moveTo>
                      <a:pt x="32" y="0"/>
                    </a:moveTo>
                    <a:lnTo>
                      <a:pt x="27" y="0"/>
                    </a:lnTo>
                    <a:lnTo>
                      <a:pt x="21" y="2"/>
                    </a:lnTo>
                    <a:lnTo>
                      <a:pt x="14" y="4"/>
                    </a:lnTo>
                    <a:lnTo>
                      <a:pt x="7" y="6"/>
                    </a:lnTo>
                    <a:lnTo>
                      <a:pt x="0" y="8"/>
                    </a:lnTo>
                    <a:lnTo>
                      <a:pt x="0" y="16"/>
                    </a:lnTo>
                    <a:lnTo>
                      <a:pt x="10" y="14"/>
                    </a:lnTo>
                    <a:lnTo>
                      <a:pt x="17" y="12"/>
                    </a:lnTo>
                    <a:lnTo>
                      <a:pt x="24" y="10"/>
                    </a:lnTo>
                    <a:lnTo>
                      <a:pt x="30" y="8"/>
                    </a:lnTo>
                    <a:lnTo>
                      <a:pt x="26" y="8"/>
                    </a:lnTo>
                    <a:lnTo>
                      <a:pt x="30" y="8"/>
                    </a:lnTo>
                    <a:lnTo>
                      <a:pt x="33" y="5"/>
                    </a:lnTo>
                    <a:lnTo>
                      <a:pt x="33" y="2"/>
                    </a:lnTo>
                    <a:lnTo>
                      <a:pt x="32" y="0"/>
                    </a:lnTo>
                    <a:lnTo>
                      <a:pt x="27" y="0"/>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73" name="Freeform 976"/>
              <p:cNvSpPr>
                <a:spLocks/>
              </p:cNvSpPr>
              <p:nvPr/>
            </p:nvSpPr>
            <p:spPr bwMode="auto">
              <a:xfrm>
                <a:off x="2574" y="3885"/>
                <a:ext cx="48" cy="26"/>
              </a:xfrm>
              <a:custGeom>
                <a:avLst/>
                <a:gdLst>
                  <a:gd name="T0" fmla="*/ 0 w 142"/>
                  <a:gd name="T1" fmla="*/ 0 h 79"/>
                  <a:gd name="T2" fmla="*/ 0 w 142"/>
                  <a:gd name="T3" fmla="*/ 0 h 79"/>
                  <a:gd name="T4" fmla="*/ 0 w 142"/>
                  <a:gd name="T5" fmla="*/ 0 h 79"/>
                  <a:gd name="T6" fmla="*/ 0 w 142"/>
                  <a:gd name="T7" fmla="*/ 0 h 79"/>
                  <a:gd name="T8" fmla="*/ 0 w 142"/>
                  <a:gd name="T9" fmla="*/ 0 h 79"/>
                  <a:gd name="T10" fmla="*/ 0 w 142"/>
                  <a:gd name="T11" fmla="*/ 0 h 79"/>
                  <a:gd name="T12" fmla="*/ 0 w 142"/>
                  <a:gd name="T13" fmla="*/ 0 h 79"/>
                  <a:gd name="T14" fmla="*/ 0 w 142"/>
                  <a:gd name="T15" fmla="*/ 0 h 79"/>
                  <a:gd name="T16" fmla="*/ 0 w 142"/>
                  <a:gd name="T17" fmla="*/ 0 h 79"/>
                  <a:gd name="T18" fmla="*/ 0 w 142"/>
                  <a:gd name="T19" fmla="*/ 0 h 79"/>
                  <a:gd name="T20" fmla="*/ 0 w 142"/>
                  <a:gd name="T21" fmla="*/ 0 h 79"/>
                  <a:gd name="T22" fmla="*/ 0 w 142"/>
                  <a:gd name="T23" fmla="*/ 0 h 79"/>
                  <a:gd name="T24" fmla="*/ 0 w 142"/>
                  <a:gd name="T25" fmla="*/ 0 h 79"/>
                  <a:gd name="T26" fmla="*/ 0 w 142"/>
                  <a:gd name="T27" fmla="*/ 0 h 79"/>
                  <a:gd name="T28" fmla="*/ 0 w 142"/>
                  <a:gd name="T29" fmla="*/ 0 h 79"/>
                  <a:gd name="T30" fmla="*/ 0 w 142"/>
                  <a:gd name="T31" fmla="*/ 0 h 79"/>
                  <a:gd name="T32" fmla="*/ 0 w 142"/>
                  <a:gd name="T33" fmla="*/ 0 h 79"/>
                  <a:gd name="T34" fmla="*/ 0 w 142"/>
                  <a:gd name="T35" fmla="*/ 0 h 79"/>
                  <a:gd name="T36" fmla="*/ 0 w 142"/>
                  <a:gd name="T37" fmla="*/ 0 h 79"/>
                  <a:gd name="T38" fmla="*/ 0 w 142"/>
                  <a:gd name="T39" fmla="*/ 0 h 79"/>
                  <a:gd name="T40" fmla="*/ 0 w 142"/>
                  <a:gd name="T41" fmla="*/ 0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2" h="79">
                    <a:moveTo>
                      <a:pt x="142" y="71"/>
                    </a:moveTo>
                    <a:lnTo>
                      <a:pt x="142" y="71"/>
                    </a:lnTo>
                    <a:lnTo>
                      <a:pt x="120" y="64"/>
                    </a:lnTo>
                    <a:lnTo>
                      <a:pt x="100" y="56"/>
                    </a:lnTo>
                    <a:lnTo>
                      <a:pt x="81" y="47"/>
                    </a:lnTo>
                    <a:lnTo>
                      <a:pt x="65" y="37"/>
                    </a:lnTo>
                    <a:lnTo>
                      <a:pt x="48" y="27"/>
                    </a:lnTo>
                    <a:lnTo>
                      <a:pt x="33" y="17"/>
                    </a:lnTo>
                    <a:lnTo>
                      <a:pt x="19" y="8"/>
                    </a:lnTo>
                    <a:lnTo>
                      <a:pt x="6" y="0"/>
                    </a:lnTo>
                    <a:lnTo>
                      <a:pt x="0" y="8"/>
                    </a:lnTo>
                    <a:lnTo>
                      <a:pt x="13" y="16"/>
                    </a:lnTo>
                    <a:lnTo>
                      <a:pt x="27" y="25"/>
                    </a:lnTo>
                    <a:lnTo>
                      <a:pt x="42" y="35"/>
                    </a:lnTo>
                    <a:lnTo>
                      <a:pt x="59" y="45"/>
                    </a:lnTo>
                    <a:lnTo>
                      <a:pt x="78" y="55"/>
                    </a:lnTo>
                    <a:lnTo>
                      <a:pt x="97" y="64"/>
                    </a:lnTo>
                    <a:lnTo>
                      <a:pt x="118" y="72"/>
                    </a:lnTo>
                    <a:lnTo>
                      <a:pt x="142" y="79"/>
                    </a:lnTo>
                    <a:lnTo>
                      <a:pt x="142"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74" name="Freeform 977"/>
              <p:cNvSpPr>
                <a:spLocks/>
              </p:cNvSpPr>
              <p:nvPr/>
            </p:nvSpPr>
            <p:spPr bwMode="auto">
              <a:xfrm>
                <a:off x="2622" y="3900"/>
                <a:ext cx="52" cy="14"/>
              </a:xfrm>
              <a:custGeom>
                <a:avLst/>
                <a:gdLst>
                  <a:gd name="T0" fmla="*/ 0 w 157"/>
                  <a:gd name="T1" fmla="*/ 0 h 42"/>
                  <a:gd name="T2" fmla="*/ 0 w 157"/>
                  <a:gd name="T3" fmla="*/ 0 h 42"/>
                  <a:gd name="T4" fmla="*/ 0 w 157"/>
                  <a:gd name="T5" fmla="*/ 0 h 42"/>
                  <a:gd name="T6" fmla="*/ 0 w 157"/>
                  <a:gd name="T7" fmla="*/ 0 h 42"/>
                  <a:gd name="T8" fmla="*/ 0 w 157"/>
                  <a:gd name="T9" fmla="*/ 0 h 42"/>
                  <a:gd name="T10" fmla="*/ 0 w 157"/>
                  <a:gd name="T11" fmla="*/ 0 h 42"/>
                  <a:gd name="T12" fmla="*/ 0 w 157"/>
                  <a:gd name="T13" fmla="*/ 0 h 42"/>
                  <a:gd name="T14" fmla="*/ 0 w 157"/>
                  <a:gd name="T15" fmla="*/ 0 h 42"/>
                  <a:gd name="T16" fmla="*/ 0 w 157"/>
                  <a:gd name="T17" fmla="*/ 0 h 42"/>
                  <a:gd name="T18" fmla="*/ 0 w 157"/>
                  <a:gd name="T19" fmla="*/ 0 h 42"/>
                  <a:gd name="T20" fmla="*/ 0 w 157"/>
                  <a:gd name="T21" fmla="*/ 0 h 42"/>
                  <a:gd name="T22" fmla="*/ 0 w 157"/>
                  <a:gd name="T23" fmla="*/ 0 h 42"/>
                  <a:gd name="T24" fmla="*/ 0 w 157"/>
                  <a:gd name="T25" fmla="*/ 0 h 42"/>
                  <a:gd name="T26" fmla="*/ 0 w 157"/>
                  <a:gd name="T27" fmla="*/ 0 h 42"/>
                  <a:gd name="T28" fmla="*/ 0 w 157"/>
                  <a:gd name="T29" fmla="*/ 0 h 42"/>
                  <a:gd name="T30" fmla="*/ 0 w 157"/>
                  <a:gd name="T31" fmla="*/ 0 h 42"/>
                  <a:gd name="T32" fmla="*/ 0 w 157"/>
                  <a:gd name="T33" fmla="*/ 0 h 42"/>
                  <a:gd name="T34" fmla="*/ 0 w 157"/>
                  <a:gd name="T35" fmla="*/ 0 h 42"/>
                  <a:gd name="T36" fmla="*/ 0 w 157"/>
                  <a:gd name="T37" fmla="*/ 0 h 42"/>
                  <a:gd name="T38" fmla="*/ 0 w 157"/>
                  <a:gd name="T39" fmla="*/ 0 h 42"/>
                  <a:gd name="T40" fmla="*/ 0 w 157"/>
                  <a:gd name="T41" fmla="*/ 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7" h="42">
                    <a:moveTo>
                      <a:pt x="151" y="0"/>
                    </a:moveTo>
                    <a:lnTo>
                      <a:pt x="151" y="0"/>
                    </a:lnTo>
                    <a:lnTo>
                      <a:pt x="138" y="9"/>
                    </a:lnTo>
                    <a:lnTo>
                      <a:pt x="124" y="19"/>
                    </a:lnTo>
                    <a:lnTo>
                      <a:pt x="106" y="26"/>
                    </a:lnTo>
                    <a:lnTo>
                      <a:pt x="89" y="31"/>
                    </a:lnTo>
                    <a:lnTo>
                      <a:pt x="69" y="34"/>
                    </a:lnTo>
                    <a:lnTo>
                      <a:pt x="47" y="34"/>
                    </a:lnTo>
                    <a:lnTo>
                      <a:pt x="24" y="31"/>
                    </a:lnTo>
                    <a:lnTo>
                      <a:pt x="0" y="27"/>
                    </a:lnTo>
                    <a:lnTo>
                      <a:pt x="0" y="35"/>
                    </a:lnTo>
                    <a:lnTo>
                      <a:pt x="24" y="39"/>
                    </a:lnTo>
                    <a:lnTo>
                      <a:pt x="47" y="42"/>
                    </a:lnTo>
                    <a:lnTo>
                      <a:pt x="69" y="42"/>
                    </a:lnTo>
                    <a:lnTo>
                      <a:pt x="89" y="39"/>
                    </a:lnTo>
                    <a:lnTo>
                      <a:pt x="109" y="34"/>
                    </a:lnTo>
                    <a:lnTo>
                      <a:pt x="127" y="27"/>
                    </a:lnTo>
                    <a:lnTo>
                      <a:pt x="144" y="18"/>
                    </a:lnTo>
                    <a:lnTo>
                      <a:pt x="157" y="5"/>
                    </a:lnTo>
                    <a:lnTo>
                      <a:pt x="1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75" name="Freeform 978"/>
              <p:cNvSpPr>
                <a:spLocks/>
              </p:cNvSpPr>
              <p:nvPr/>
            </p:nvSpPr>
            <p:spPr bwMode="auto">
              <a:xfrm>
                <a:off x="2672" y="3844"/>
                <a:ext cx="15" cy="57"/>
              </a:xfrm>
              <a:custGeom>
                <a:avLst/>
                <a:gdLst>
                  <a:gd name="T0" fmla="*/ 0 w 46"/>
                  <a:gd name="T1" fmla="*/ 0 h 172"/>
                  <a:gd name="T2" fmla="*/ 0 w 46"/>
                  <a:gd name="T3" fmla="*/ 0 h 172"/>
                  <a:gd name="T4" fmla="*/ 0 w 46"/>
                  <a:gd name="T5" fmla="*/ 0 h 172"/>
                  <a:gd name="T6" fmla="*/ 0 w 46"/>
                  <a:gd name="T7" fmla="*/ 0 h 172"/>
                  <a:gd name="T8" fmla="*/ 0 w 46"/>
                  <a:gd name="T9" fmla="*/ 0 h 172"/>
                  <a:gd name="T10" fmla="*/ 0 w 46"/>
                  <a:gd name="T11" fmla="*/ 0 h 172"/>
                  <a:gd name="T12" fmla="*/ 0 w 46"/>
                  <a:gd name="T13" fmla="*/ 0 h 172"/>
                  <a:gd name="T14" fmla="*/ 0 w 46"/>
                  <a:gd name="T15" fmla="*/ 0 h 172"/>
                  <a:gd name="T16" fmla="*/ 0 w 46"/>
                  <a:gd name="T17" fmla="*/ 0 h 172"/>
                  <a:gd name="T18" fmla="*/ 0 w 46"/>
                  <a:gd name="T19" fmla="*/ 0 h 172"/>
                  <a:gd name="T20" fmla="*/ 0 w 46"/>
                  <a:gd name="T21" fmla="*/ 0 h 172"/>
                  <a:gd name="T22" fmla="*/ 0 w 46"/>
                  <a:gd name="T23" fmla="*/ 0 h 172"/>
                  <a:gd name="T24" fmla="*/ 0 w 46"/>
                  <a:gd name="T25" fmla="*/ 0 h 172"/>
                  <a:gd name="T26" fmla="*/ 0 w 46"/>
                  <a:gd name="T27" fmla="*/ 0 h 172"/>
                  <a:gd name="T28" fmla="*/ 0 w 46"/>
                  <a:gd name="T29" fmla="*/ 0 h 172"/>
                  <a:gd name="T30" fmla="*/ 0 w 46"/>
                  <a:gd name="T31" fmla="*/ 0 h 172"/>
                  <a:gd name="T32" fmla="*/ 0 w 46"/>
                  <a:gd name="T33" fmla="*/ 0 h 172"/>
                  <a:gd name="T34" fmla="*/ 0 w 46"/>
                  <a:gd name="T35" fmla="*/ 0 h 172"/>
                  <a:gd name="T36" fmla="*/ 0 w 46"/>
                  <a:gd name="T37" fmla="*/ 0 h 172"/>
                  <a:gd name="T38" fmla="*/ 0 w 46"/>
                  <a:gd name="T39" fmla="*/ 0 h 172"/>
                  <a:gd name="T40" fmla="*/ 0 w 46"/>
                  <a:gd name="T41" fmla="*/ 0 h 172"/>
                  <a:gd name="T42" fmla="*/ 0 w 46"/>
                  <a:gd name="T43" fmla="*/ 0 h 172"/>
                  <a:gd name="T44" fmla="*/ 0 w 46"/>
                  <a:gd name="T45" fmla="*/ 0 h 172"/>
                  <a:gd name="T46" fmla="*/ 0 w 46"/>
                  <a:gd name="T47" fmla="*/ 0 h 172"/>
                  <a:gd name="T48" fmla="*/ 0 w 46"/>
                  <a:gd name="T49" fmla="*/ 0 h 172"/>
                  <a:gd name="T50" fmla="*/ 0 w 46"/>
                  <a:gd name="T51" fmla="*/ 0 h 1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6" h="172">
                    <a:moveTo>
                      <a:pt x="30" y="8"/>
                    </a:moveTo>
                    <a:lnTo>
                      <a:pt x="27" y="5"/>
                    </a:lnTo>
                    <a:lnTo>
                      <a:pt x="32" y="29"/>
                    </a:lnTo>
                    <a:lnTo>
                      <a:pt x="37" y="54"/>
                    </a:lnTo>
                    <a:lnTo>
                      <a:pt x="37" y="77"/>
                    </a:lnTo>
                    <a:lnTo>
                      <a:pt x="34" y="100"/>
                    </a:lnTo>
                    <a:lnTo>
                      <a:pt x="28" y="118"/>
                    </a:lnTo>
                    <a:lnTo>
                      <a:pt x="21" y="137"/>
                    </a:lnTo>
                    <a:lnTo>
                      <a:pt x="11" y="152"/>
                    </a:lnTo>
                    <a:lnTo>
                      <a:pt x="0" y="167"/>
                    </a:lnTo>
                    <a:lnTo>
                      <a:pt x="6" y="172"/>
                    </a:lnTo>
                    <a:lnTo>
                      <a:pt x="19" y="158"/>
                    </a:lnTo>
                    <a:lnTo>
                      <a:pt x="30" y="140"/>
                    </a:lnTo>
                    <a:lnTo>
                      <a:pt x="37" y="121"/>
                    </a:lnTo>
                    <a:lnTo>
                      <a:pt x="43" y="100"/>
                    </a:lnTo>
                    <a:lnTo>
                      <a:pt x="46" y="77"/>
                    </a:lnTo>
                    <a:lnTo>
                      <a:pt x="46" y="54"/>
                    </a:lnTo>
                    <a:lnTo>
                      <a:pt x="41" y="29"/>
                    </a:lnTo>
                    <a:lnTo>
                      <a:pt x="35" y="3"/>
                    </a:lnTo>
                    <a:lnTo>
                      <a:pt x="32" y="0"/>
                    </a:lnTo>
                    <a:lnTo>
                      <a:pt x="35" y="3"/>
                    </a:lnTo>
                    <a:lnTo>
                      <a:pt x="34" y="0"/>
                    </a:lnTo>
                    <a:lnTo>
                      <a:pt x="30" y="0"/>
                    </a:lnTo>
                    <a:lnTo>
                      <a:pt x="27" y="1"/>
                    </a:lnTo>
                    <a:lnTo>
                      <a:pt x="27" y="5"/>
                    </a:lnTo>
                    <a:lnTo>
                      <a:pt x="3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76" name="Freeform 979"/>
              <p:cNvSpPr>
                <a:spLocks/>
              </p:cNvSpPr>
              <p:nvPr/>
            </p:nvSpPr>
            <p:spPr bwMode="auto">
              <a:xfrm>
                <a:off x="2614" y="3792"/>
                <a:ext cx="69" cy="55"/>
              </a:xfrm>
              <a:custGeom>
                <a:avLst/>
                <a:gdLst>
                  <a:gd name="T0" fmla="*/ 0 w 206"/>
                  <a:gd name="T1" fmla="*/ 0 h 163"/>
                  <a:gd name="T2" fmla="*/ 0 w 206"/>
                  <a:gd name="T3" fmla="*/ 0 h 163"/>
                  <a:gd name="T4" fmla="*/ 0 w 206"/>
                  <a:gd name="T5" fmla="*/ 0 h 163"/>
                  <a:gd name="T6" fmla="*/ 0 w 206"/>
                  <a:gd name="T7" fmla="*/ 0 h 163"/>
                  <a:gd name="T8" fmla="*/ 0 w 206"/>
                  <a:gd name="T9" fmla="*/ 0 h 163"/>
                  <a:gd name="T10" fmla="*/ 0 w 206"/>
                  <a:gd name="T11" fmla="*/ 0 h 163"/>
                  <a:gd name="T12" fmla="*/ 0 w 206"/>
                  <a:gd name="T13" fmla="*/ 0 h 163"/>
                  <a:gd name="T14" fmla="*/ 0 w 206"/>
                  <a:gd name="T15" fmla="*/ 0 h 163"/>
                  <a:gd name="T16" fmla="*/ 0 w 206"/>
                  <a:gd name="T17" fmla="*/ 0 h 163"/>
                  <a:gd name="T18" fmla="*/ 0 w 206"/>
                  <a:gd name="T19" fmla="*/ 0 h 163"/>
                  <a:gd name="T20" fmla="*/ 0 w 206"/>
                  <a:gd name="T21" fmla="*/ 0 h 163"/>
                  <a:gd name="T22" fmla="*/ 0 w 206"/>
                  <a:gd name="T23" fmla="*/ 0 h 163"/>
                  <a:gd name="T24" fmla="*/ 0 w 206"/>
                  <a:gd name="T25" fmla="*/ 0 h 163"/>
                  <a:gd name="T26" fmla="*/ 0 w 206"/>
                  <a:gd name="T27" fmla="*/ 0 h 163"/>
                  <a:gd name="T28" fmla="*/ 0 w 206"/>
                  <a:gd name="T29" fmla="*/ 0 h 163"/>
                  <a:gd name="T30" fmla="*/ 0 w 206"/>
                  <a:gd name="T31" fmla="*/ 0 h 163"/>
                  <a:gd name="T32" fmla="*/ 0 w 206"/>
                  <a:gd name="T33" fmla="*/ 0 h 163"/>
                  <a:gd name="T34" fmla="*/ 0 w 206"/>
                  <a:gd name="T35" fmla="*/ 0 h 163"/>
                  <a:gd name="T36" fmla="*/ 0 w 206"/>
                  <a:gd name="T37" fmla="*/ 0 h 163"/>
                  <a:gd name="T38" fmla="*/ 0 w 206"/>
                  <a:gd name="T39" fmla="*/ 0 h 163"/>
                  <a:gd name="T40" fmla="*/ 0 w 206"/>
                  <a:gd name="T41" fmla="*/ 0 h 1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6" h="163">
                    <a:moveTo>
                      <a:pt x="1" y="5"/>
                    </a:moveTo>
                    <a:lnTo>
                      <a:pt x="0" y="5"/>
                    </a:lnTo>
                    <a:lnTo>
                      <a:pt x="16" y="20"/>
                    </a:lnTo>
                    <a:lnTo>
                      <a:pt x="35" y="39"/>
                    </a:lnTo>
                    <a:lnTo>
                      <a:pt x="58" y="59"/>
                    </a:lnTo>
                    <a:lnTo>
                      <a:pt x="84" y="82"/>
                    </a:lnTo>
                    <a:lnTo>
                      <a:pt x="113" y="106"/>
                    </a:lnTo>
                    <a:lnTo>
                      <a:pt x="142" y="128"/>
                    </a:lnTo>
                    <a:lnTo>
                      <a:pt x="173" y="147"/>
                    </a:lnTo>
                    <a:lnTo>
                      <a:pt x="204" y="163"/>
                    </a:lnTo>
                    <a:lnTo>
                      <a:pt x="206" y="155"/>
                    </a:lnTo>
                    <a:lnTo>
                      <a:pt x="179" y="139"/>
                    </a:lnTo>
                    <a:lnTo>
                      <a:pt x="148" y="120"/>
                    </a:lnTo>
                    <a:lnTo>
                      <a:pt x="119" y="98"/>
                    </a:lnTo>
                    <a:lnTo>
                      <a:pt x="90" y="77"/>
                    </a:lnTo>
                    <a:lnTo>
                      <a:pt x="64" y="54"/>
                    </a:lnTo>
                    <a:lnTo>
                      <a:pt x="41" y="33"/>
                    </a:lnTo>
                    <a:lnTo>
                      <a:pt x="22" y="15"/>
                    </a:lnTo>
                    <a:lnTo>
                      <a:pt x="9" y="0"/>
                    </a:lnTo>
                    <a:lnTo>
                      <a:pt x="7" y="0"/>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77" name="Freeform 980"/>
              <p:cNvSpPr>
                <a:spLocks/>
              </p:cNvSpPr>
              <p:nvPr/>
            </p:nvSpPr>
            <p:spPr bwMode="auto">
              <a:xfrm>
                <a:off x="2596" y="3775"/>
                <a:ext cx="20" cy="19"/>
              </a:xfrm>
              <a:custGeom>
                <a:avLst/>
                <a:gdLst>
                  <a:gd name="T0" fmla="*/ 0 w 61"/>
                  <a:gd name="T1" fmla="*/ 0 h 57"/>
                  <a:gd name="T2" fmla="*/ 0 w 61"/>
                  <a:gd name="T3" fmla="*/ 0 h 57"/>
                  <a:gd name="T4" fmla="*/ 0 w 61"/>
                  <a:gd name="T5" fmla="*/ 0 h 57"/>
                  <a:gd name="T6" fmla="*/ 0 w 61"/>
                  <a:gd name="T7" fmla="*/ 0 h 57"/>
                  <a:gd name="T8" fmla="*/ 0 w 61"/>
                  <a:gd name="T9" fmla="*/ 0 h 57"/>
                  <a:gd name="T10" fmla="*/ 0 w 61"/>
                  <a:gd name="T11" fmla="*/ 0 h 57"/>
                  <a:gd name="T12" fmla="*/ 0 w 61"/>
                  <a:gd name="T13" fmla="*/ 0 h 57"/>
                  <a:gd name="T14" fmla="*/ 0 w 61"/>
                  <a:gd name="T15" fmla="*/ 0 h 57"/>
                  <a:gd name="T16" fmla="*/ 0 w 61"/>
                  <a:gd name="T17" fmla="*/ 0 h 57"/>
                  <a:gd name="T18" fmla="*/ 0 w 61"/>
                  <a:gd name="T19" fmla="*/ 0 h 57"/>
                  <a:gd name="T20" fmla="*/ 0 w 61"/>
                  <a:gd name="T21" fmla="*/ 0 h 57"/>
                  <a:gd name="T22" fmla="*/ 0 w 61"/>
                  <a:gd name="T23" fmla="*/ 0 h 57"/>
                  <a:gd name="T24" fmla="*/ 0 w 61"/>
                  <a:gd name="T25" fmla="*/ 0 h 57"/>
                  <a:gd name="T26" fmla="*/ 0 w 61"/>
                  <a:gd name="T27" fmla="*/ 0 h 57"/>
                  <a:gd name="T28" fmla="*/ 0 w 61"/>
                  <a:gd name="T29" fmla="*/ 0 h 57"/>
                  <a:gd name="T30" fmla="*/ 0 w 61"/>
                  <a:gd name="T31" fmla="*/ 0 h 57"/>
                  <a:gd name="T32" fmla="*/ 0 w 61"/>
                  <a:gd name="T33" fmla="*/ 0 h 57"/>
                  <a:gd name="T34" fmla="*/ 0 w 61"/>
                  <a:gd name="T35" fmla="*/ 0 h 57"/>
                  <a:gd name="T36" fmla="*/ 0 w 61"/>
                  <a:gd name="T37" fmla="*/ 0 h 57"/>
                  <a:gd name="T38" fmla="*/ 0 w 61"/>
                  <a:gd name="T39" fmla="*/ 0 h 57"/>
                  <a:gd name="T40" fmla="*/ 0 w 61"/>
                  <a:gd name="T41" fmla="*/ 0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1" h="57">
                    <a:moveTo>
                      <a:pt x="0" y="3"/>
                    </a:moveTo>
                    <a:lnTo>
                      <a:pt x="0" y="3"/>
                    </a:lnTo>
                    <a:lnTo>
                      <a:pt x="5" y="13"/>
                    </a:lnTo>
                    <a:lnTo>
                      <a:pt x="10" y="21"/>
                    </a:lnTo>
                    <a:lnTo>
                      <a:pt x="18" y="27"/>
                    </a:lnTo>
                    <a:lnTo>
                      <a:pt x="26" y="34"/>
                    </a:lnTo>
                    <a:lnTo>
                      <a:pt x="34" y="40"/>
                    </a:lnTo>
                    <a:lnTo>
                      <a:pt x="41" y="45"/>
                    </a:lnTo>
                    <a:lnTo>
                      <a:pt x="48" y="52"/>
                    </a:lnTo>
                    <a:lnTo>
                      <a:pt x="55" y="57"/>
                    </a:lnTo>
                    <a:lnTo>
                      <a:pt x="61" y="52"/>
                    </a:lnTo>
                    <a:lnTo>
                      <a:pt x="54" y="46"/>
                    </a:lnTo>
                    <a:lnTo>
                      <a:pt x="47" y="40"/>
                    </a:lnTo>
                    <a:lnTo>
                      <a:pt x="39" y="34"/>
                    </a:lnTo>
                    <a:lnTo>
                      <a:pt x="32" y="26"/>
                    </a:lnTo>
                    <a:lnTo>
                      <a:pt x="23" y="22"/>
                    </a:lnTo>
                    <a:lnTo>
                      <a:pt x="19" y="15"/>
                    </a:lnTo>
                    <a:lnTo>
                      <a:pt x="13" y="7"/>
                    </a:lnTo>
                    <a:lnTo>
                      <a:pt x="9"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78" name="Freeform 981"/>
              <p:cNvSpPr>
                <a:spLocks/>
              </p:cNvSpPr>
              <p:nvPr/>
            </p:nvSpPr>
            <p:spPr bwMode="auto">
              <a:xfrm>
                <a:off x="2577" y="3740"/>
                <a:ext cx="22" cy="36"/>
              </a:xfrm>
              <a:custGeom>
                <a:avLst/>
                <a:gdLst>
                  <a:gd name="T0" fmla="*/ 0 w 65"/>
                  <a:gd name="T1" fmla="*/ 0 h 109"/>
                  <a:gd name="T2" fmla="*/ 0 w 65"/>
                  <a:gd name="T3" fmla="*/ 0 h 109"/>
                  <a:gd name="T4" fmla="*/ 0 w 65"/>
                  <a:gd name="T5" fmla="*/ 0 h 109"/>
                  <a:gd name="T6" fmla="*/ 0 w 65"/>
                  <a:gd name="T7" fmla="*/ 0 h 109"/>
                  <a:gd name="T8" fmla="*/ 0 w 65"/>
                  <a:gd name="T9" fmla="*/ 0 h 109"/>
                  <a:gd name="T10" fmla="*/ 0 w 65"/>
                  <a:gd name="T11" fmla="*/ 0 h 109"/>
                  <a:gd name="T12" fmla="*/ 0 w 65"/>
                  <a:gd name="T13" fmla="*/ 0 h 109"/>
                  <a:gd name="T14" fmla="*/ 0 w 65"/>
                  <a:gd name="T15" fmla="*/ 0 h 109"/>
                  <a:gd name="T16" fmla="*/ 0 w 65"/>
                  <a:gd name="T17" fmla="*/ 0 h 109"/>
                  <a:gd name="T18" fmla="*/ 0 w 65"/>
                  <a:gd name="T19" fmla="*/ 0 h 109"/>
                  <a:gd name="T20" fmla="*/ 0 w 65"/>
                  <a:gd name="T21" fmla="*/ 0 h 109"/>
                  <a:gd name="T22" fmla="*/ 0 w 65"/>
                  <a:gd name="T23" fmla="*/ 0 h 109"/>
                  <a:gd name="T24" fmla="*/ 0 w 65"/>
                  <a:gd name="T25" fmla="*/ 0 h 109"/>
                  <a:gd name="T26" fmla="*/ 0 w 65"/>
                  <a:gd name="T27" fmla="*/ 0 h 109"/>
                  <a:gd name="T28" fmla="*/ 0 w 65"/>
                  <a:gd name="T29" fmla="*/ 0 h 109"/>
                  <a:gd name="T30" fmla="*/ 0 w 65"/>
                  <a:gd name="T31" fmla="*/ 0 h 109"/>
                  <a:gd name="T32" fmla="*/ 0 w 65"/>
                  <a:gd name="T33" fmla="*/ 0 h 109"/>
                  <a:gd name="T34" fmla="*/ 0 w 65"/>
                  <a:gd name="T35" fmla="*/ 0 h 109"/>
                  <a:gd name="T36" fmla="*/ 0 w 65"/>
                  <a:gd name="T37" fmla="*/ 0 h 109"/>
                  <a:gd name="T38" fmla="*/ 0 w 65"/>
                  <a:gd name="T39" fmla="*/ 0 h 109"/>
                  <a:gd name="T40" fmla="*/ 0 w 65"/>
                  <a:gd name="T41" fmla="*/ 0 h 109"/>
                  <a:gd name="T42" fmla="*/ 0 w 65"/>
                  <a:gd name="T43" fmla="*/ 0 h 109"/>
                  <a:gd name="T44" fmla="*/ 0 w 65"/>
                  <a:gd name="T45" fmla="*/ 0 h 109"/>
                  <a:gd name="T46" fmla="*/ 0 w 65"/>
                  <a:gd name="T47" fmla="*/ 0 h 109"/>
                  <a:gd name="T48" fmla="*/ 0 w 65"/>
                  <a:gd name="T49" fmla="*/ 0 h 109"/>
                  <a:gd name="T50" fmla="*/ 0 w 65"/>
                  <a:gd name="T51" fmla="*/ 0 h 1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5" h="109">
                    <a:moveTo>
                      <a:pt x="0" y="7"/>
                    </a:moveTo>
                    <a:lnTo>
                      <a:pt x="0" y="5"/>
                    </a:lnTo>
                    <a:lnTo>
                      <a:pt x="4" y="12"/>
                    </a:lnTo>
                    <a:lnTo>
                      <a:pt x="10" y="23"/>
                    </a:lnTo>
                    <a:lnTo>
                      <a:pt x="18" y="38"/>
                    </a:lnTo>
                    <a:lnTo>
                      <a:pt x="27" y="53"/>
                    </a:lnTo>
                    <a:lnTo>
                      <a:pt x="36" y="70"/>
                    </a:lnTo>
                    <a:lnTo>
                      <a:pt x="45" y="85"/>
                    </a:lnTo>
                    <a:lnTo>
                      <a:pt x="52" y="98"/>
                    </a:lnTo>
                    <a:lnTo>
                      <a:pt x="56" y="109"/>
                    </a:lnTo>
                    <a:lnTo>
                      <a:pt x="65" y="106"/>
                    </a:lnTo>
                    <a:lnTo>
                      <a:pt x="61" y="96"/>
                    </a:lnTo>
                    <a:lnTo>
                      <a:pt x="53" y="82"/>
                    </a:lnTo>
                    <a:lnTo>
                      <a:pt x="45" y="67"/>
                    </a:lnTo>
                    <a:lnTo>
                      <a:pt x="36" y="50"/>
                    </a:lnTo>
                    <a:lnTo>
                      <a:pt x="27" y="35"/>
                    </a:lnTo>
                    <a:lnTo>
                      <a:pt x="18" y="20"/>
                    </a:lnTo>
                    <a:lnTo>
                      <a:pt x="13" y="9"/>
                    </a:lnTo>
                    <a:lnTo>
                      <a:pt x="8" y="3"/>
                    </a:lnTo>
                    <a:lnTo>
                      <a:pt x="8" y="1"/>
                    </a:lnTo>
                    <a:lnTo>
                      <a:pt x="8" y="3"/>
                    </a:lnTo>
                    <a:lnTo>
                      <a:pt x="7" y="0"/>
                    </a:lnTo>
                    <a:lnTo>
                      <a:pt x="2" y="0"/>
                    </a:lnTo>
                    <a:lnTo>
                      <a:pt x="0" y="1"/>
                    </a:lnTo>
                    <a:lnTo>
                      <a:pt x="0" y="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79" name="Freeform 982"/>
              <p:cNvSpPr>
                <a:spLocks/>
              </p:cNvSpPr>
              <p:nvPr/>
            </p:nvSpPr>
            <p:spPr bwMode="auto">
              <a:xfrm>
                <a:off x="2553" y="3688"/>
                <a:ext cx="27" cy="54"/>
              </a:xfrm>
              <a:custGeom>
                <a:avLst/>
                <a:gdLst>
                  <a:gd name="T0" fmla="*/ 0 w 81"/>
                  <a:gd name="T1" fmla="*/ 0 h 162"/>
                  <a:gd name="T2" fmla="*/ 0 w 81"/>
                  <a:gd name="T3" fmla="*/ 0 h 162"/>
                  <a:gd name="T4" fmla="*/ 0 w 81"/>
                  <a:gd name="T5" fmla="*/ 0 h 162"/>
                  <a:gd name="T6" fmla="*/ 0 w 81"/>
                  <a:gd name="T7" fmla="*/ 0 h 162"/>
                  <a:gd name="T8" fmla="*/ 0 w 81"/>
                  <a:gd name="T9" fmla="*/ 0 h 162"/>
                  <a:gd name="T10" fmla="*/ 0 w 81"/>
                  <a:gd name="T11" fmla="*/ 0 h 162"/>
                  <a:gd name="T12" fmla="*/ 0 w 81"/>
                  <a:gd name="T13" fmla="*/ 0 h 162"/>
                  <a:gd name="T14" fmla="*/ 0 w 81"/>
                  <a:gd name="T15" fmla="*/ 0 h 162"/>
                  <a:gd name="T16" fmla="*/ 0 w 81"/>
                  <a:gd name="T17" fmla="*/ 0 h 162"/>
                  <a:gd name="T18" fmla="*/ 0 w 81"/>
                  <a:gd name="T19" fmla="*/ 0 h 162"/>
                  <a:gd name="T20" fmla="*/ 0 w 81"/>
                  <a:gd name="T21" fmla="*/ 0 h 162"/>
                  <a:gd name="T22" fmla="*/ 0 w 81"/>
                  <a:gd name="T23" fmla="*/ 0 h 162"/>
                  <a:gd name="T24" fmla="*/ 0 w 81"/>
                  <a:gd name="T25" fmla="*/ 0 h 162"/>
                  <a:gd name="T26" fmla="*/ 0 w 81"/>
                  <a:gd name="T27" fmla="*/ 0 h 162"/>
                  <a:gd name="T28" fmla="*/ 0 w 81"/>
                  <a:gd name="T29" fmla="*/ 0 h 162"/>
                  <a:gd name="T30" fmla="*/ 0 w 81"/>
                  <a:gd name="T31" fmla="*/ 0 h 162"/>
                  <a:gd name="T32" fmla="*/ 0 w 81"/>
                  <a:gd name="T33" fmla="*/ 0 h 162"/>
                  <a:gd name="T34" fmla="*/ 0 w 81"/>
                  <a:gd name="T35" fmla="*/ 0 h 162"/>
                  <a:gd name="T36" fmla="*/ 0 w 81"/>
                  <a:gd name="T37" fmla="*/ 0 h 162"/>
                  <a:gd name="T38" fmla="*/ 0 w 81"/>
                  <a:gd name="T39" fmla="*/ 0 h 162"/>
                  <a:gd name="T40" fmla="*/ 0 w 81"/>
                  <a:gd name="T41" fmla="*/ 0 h 162"/>
                  <a:gd name="T42" fmla="*/ 0 w 81"/>
                  <a:gd name="T43" fmla="*/ 0 h 162"/>
                  <a:gd name="T44" fmla="*/ 0 w 81"/>
                  <a:gd name="T45" fmla="*/ 0 h 162"/>
                  <a:gd name="T46" fmla="*/ 0 w 81"/>
                  <a:gd name="T47" fmla="*/ 0 h 162"/>
                  <a:gd name="T48" fmla="*/ 0 w 81"/>
                  <a:gd name="T49" fmla="*/ 0 h 162"/>
                  <a:gd name="T50" fmla="*/ 0 w 81"/>
                  <a:gd name="T51" fmla="*/ 0 h 1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 h="162">
                    <a:moveTo>
                      <a:pt x="3" y="8"/>
                    </a:moveTo>
                    <a:lnTo>
                      <a:pt x="0" y="5"/>
                    </a:lnTo>
                    <a:lnTo>
                      <a:pt x="6" y="17"/>
                    </a:lnTo>
                    <a:lnTo>
                      <a:pt x="14" y="35"/>
                    </a:lnTo>
                    <a:lnTo>
                      <a:pt x="23" y="56"/>
                    </a:lnTo>
                    <a:lnTo>
                      <a:pt x="33" y="79"/>
                    </a:lnTo>
                    <a:lnTo>
                      <a:pt x="43" y="102"/>
                    </a:lnTo>
                    <a:lnTo>
                      <a:pt x="54" y="125"/>
                    </a:lnTo>
                    <a:lnTo>
                      <a:pt x="64" y="144"/>
                    </a:lnTo>
                    <a:lnTo>
                      <a:pt x="73" y="162"/>
                    </a:lnTo>
                    <a:lnTo>
                      <a:pt x="81" y="156"/>
                    </a:lnTo>
                    <a:lnTo>
                      <a:pt x="73" y="141"/>
                    </a:lnTo>
                    <a:lnTo>
                      <a:pt x="62" y="123"/>
                    </a:lnTo>
                    <a:lnTo>
                      <a:pt x="52" y="100"/>
                    </a:lnTo>
                    <a:lnTo>
                      <a:pt x="42" y="77"/>
                    </a:lnTo>
                    <a:lnTo>
                      <a:pt x="32" y="54"/>
                    </a:lnTo>
                    <a:lnTo>
                      <a:pt x="23" y="32"/>
                    </a:lnTo>
                    <a:lnTo>
                      <a:pt x="14" y="15"/>
                    </a:lnTo>
                    <a:lnTo>
                      <a:pt x="9" y="3"/>
                    </a:lnTo>
                    <a:lnTo>
                      <a:pt x="6" y="0"/>
                    </a:lnTo>
                    <a:lnTo>
                      <a:pt x="9" y="3"/>
                    </a:lnTo>
                    <a:lnTo>
                      <a:pt x="7" y="0"/>
                    </a:lnTo>
                    <a:lnTo>
                      <a:pt x="3" y="0"/>
                    </a:lnTo>
                    <a:lnTo>
                      <a:pt x="0" y="1"/>
                    </a:lnTo>
                    <a:lnTo>
                      <a:pt x="0" y="5"/>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80" name="Freeform 983"/>
              <p:cNvSpPr>
                <a:spLocks/>
              </p:cNvSpPr>
              <p:nvPr/>
            </p:nvSpPr>
            <p:spPr bwMode="auto">
              <a:xfrm>
                <a:off x="2379" y="3530"/>
                <a:ext cx="360" cy="177"/>
              </a:xfrm>
              <a:custGeom>
                <a:avLst/>
                <a:gdLst>
                  <a:gd name="T0" fmla="*/ 0 w 1080"/>
                  <a:gd name="T1" fmla="*/ 0 h 530"/>
                  <a:gd name="T2" fmla="*/ 0 w 1080"/>
                  <a:gd name="T3" fmla="*/ 0 h 530"/>
                  <a:gd name="T4" fmla="*/ 0 w 1080"/>
                  <a:gd name="T5" fmla="*/ 0 h 530"/>
                  <a:gd name="T6" fmla="*/ 0 w 1080"/>
                  <a:gd name="T7" fmla="*/ 0 h 530"/>
                  <a:gd name="T8" fmla="*/ 0 w 1080"/>
                  <a:gd name="T9" fmla="*/ 0 h 530"/>
                  <a:gd name="T10" fmla="*/ 0 w 1080"/>
                  <a:gd name="T11" fmla="*/ 0 h 530"/>
                  <a:gd name="T12" fmla="*/ 0 w 1080"/>
                  <a:gd name="T13" fmla="*/ 0 h 530"/>
                  <a:gd name="T14" fmla="*/ 0 w 1080"/>
                  <a:gd name="T15" fmla="*/ 0 h 530"/>
                  <a:gd name="T16" fmla="*/ 0 w 1080"/>
                  <a:gd name="T17" fmla="*/ 0 h 530"/>
                  <a:gd name="T18" fmla="*/ 0 w 1080"/>
                  <a:gd name="T19" fmla="*/ 0 h 530"/>
                  <a:gd name="T20" fmla="*/ 0 w 1080"/>
                  <a:gd name="T21" fmla="*/ 0 h 530"/>
                  <a:gd name="T22" fmla="*/ 0 w 1080"/>
                  <a:gd name="T23" fmla="*/ 0 h 530"/>
                  <a:gd name="T24" fmla="*/ 0 w 1080"/>
                  <a:gd name="T25" fmla="*/ 0 h 530"/>
                  <a:gd name="T26" fmla="*/ 0 w 1080"/>
                  <a:gd name="T27" fmla="*/ 0 h 530"/>
                  <a:gd name="T28" fmla="*/ 0 w 1080"/>
                  <a:gd name="T29" fmla="*/ 0 h 530"/>
                  <a:gd name="T30" fmla="*/ 0 w 1080"/>
                  <a:gd name="T31" fmla="*/ 0 h 530"/>
                  <a:gd name="T32" fmla="*/ 0 w 1080"/>
                  <a:gd name="T33" fmla="*/ 0 h 530"/>
                  <a:gd name="T34" fmla="*/ 0 w 1080"/>
                  <a:gd name="T35" fmla="*/ 0 h 530"/>
                  <a:gd name="T36" fmla="*/ 0 w 1080"/>
                  <a:gd name="T37" fmla="*/ 0 h 530"/>
                  <a:gd name="T38" fmla="*/ 0 w 1080"/>
                  <a:gd name="T39" fmla="*/ 0 h 530"/>
                  <a:gd name="T40" fmla="*/ 0 w 1080"/>
                  <a:gd name="T41" fmla="*/ 0 h 530"/>
                  <a:gd name="T42" fmla="*/ 0 w 1080"/>
                  <a:gd name="T43" fmla="*/ 0 h 530"/>
                  <a:gd name="T44" fmla="*/ 0 w 1080"/>
                  <a:gd name="T45" fmla="*/ 0 h 530"/>
                  <a:gd name="T46" fmla="*/ 0 w 1080"/>
                  <a:gd name="T47" fmla="*/ 0 h 530"/>
                  <a:gd name="T48" fmla="*/ 0 w 1080"/>
                  <a:gd name="T49" fmla="*/ 0 h 530"/>
                  <a:gd name="T50" fmla="*/ 0 w 1080"/>
                  <a:gd name="T51" fmla="*/ 0 h 530"/>
                  <a:gd name="T52" fmla="*/ 0 w 1080"/>
                  <a:gd name="T53" fmla="*/ 0 h 530"/>
                  <a:gd name="T54" fmla="*/ 0 w 1080"/>
                  <a:gd name="T55" fmla="*/ 0 h 530"/>
                  <a:gd name="T56" fmla="*/ 0 w 1080"/>
                  <a:gd name="T57" fmla="*/ 0 h 530"/>
                  <a:gd name="T58" fmla="*/ 0 w 1080"/>
                  <a:gd name="T59" fmla="*/ 0 h 530"/>
                  <a:gd name="T60" fmla="*/ 0 w 1080"/>
                  <a:gd name="T61" fmla="*/ 0 h 530"/>
                  <a:gd name="T62" fmla="*/ 0 w 1080"/>
                  <a:gd name="T63" fmla="*/ 0 h 530"/>
                  <a:gd name="T64" fmla="*/ 0 w 1080"/>
                  <a:gd name="T65" fmla="*/ 0 h 530"/>
                  <a:gd name="T66" fmla="*/ 0 w 1080"/>
                  <a:gd name="T67" fmla="*/ 0 h 530"/>
                  <a:gd name="T68" fmla="*/ 0 w 1080"/>
                  <a:gd name="T69" fmla="*/ 0 h 530"/>
                  <a:gd name="T70" fmla="*/ 0 w 1080"/>
                  <a:gd name="T71" fmla="*/ 0 h 530"/>
                  <a:gd name="T72" fmla="*/ 0 w 1080"/>
                  <a:gd name="T73" fmla="*/ 0 h 530"/>
                  <a:gd name="T74" fmla="*/ 0 w 1080"/>
                  <a:gd name="T75" fmla="*/ 0 h 530"/>
                  <a:gd name="T76" fmla="*/ 0 w 1080"/>
                  <a:gd name="T77" fmla="*/ 0 h 530"/>
                  <a:gd name="T78" fmla="*/ 0 w 1080"/>
                  <a:gd name="T79" fmla="*/ 0 h 530"/>
                  <a:gd name="T80" fmla="*/ 0 w 1080"/>
                  <a:gd name="T81" fmla="*/ 0 h 530"/>
                  <a:gd name="T82" fmla="*/ 0 w 1080"/>
                  <a:gd name="T83" fmla="*/ 0 h 530"/>
                  <a:gd name="T84" fmla="*/ 0 w 1080"/>
                  <a:gd name="T85" fmla="*/ 0 h 530"/>
                  <a:gd name="T86" fmla="*/ 0 w 1080"/>
                  <a:gd name="T87" fmla="*/ 0 h 530"/>
                  <a:gd name="T88" fmla="*/ 0 w 1080"/>
                  <a:gd name="T89" fmla="*/ 0 h 530"/>
                  <a:gd name="T90" fmla="*/ 0 w 1080"/>
                  <a:gd name="T91" fmla="*/ 0 h 530"/>
                  <a:gd name="T92" fmla="*/ 0 w 1080"/>
                  <a:gd name="T93" fmla="*/ 0 h 530"/>
                  <a:gd name="T94" fmla="*/ 0 w 1080"/>
                  <a:gd name="T95" fmla="*/ 0 h 530"/>
                  <a:gd name="T96" fmla="*/ 0 w 1080"/>
                  <a:gd name="T97" fmla="*/ 0 h 530"/>
                  <a:gd name="T98" fmla="*/ 0 w 1080"/>
                  <a:gd name="T99" fmla="*/ 0 h 530"/>
                  <a:gd name="T100" fmla="*/ 0 w 1080"/>
                  <a:gd name="T101" fmla="*/ 0 h 530"/>
                  <a:gd name="T102" fmla="*/ 0 w 1080"/>
                  <a:gd name="T103" fmla="*/ 0 h 530"/>
                  <a:gd name="T104" fmla="*/ 0 w 1080"/>
                  <a:gd name="T105" fmla="*/ 0 h 530"/>
                  <a:gd name="T106" fmla="*/ 0 w 1080"/>
                  <a:gd name="T107" fmla="*/ 0 h 530"/>
                  <a:gd name="T108" fmla="*/ 0 w 1080"/>
                  <a:gd name="T109" fmla="*/ 0 h 530"/>
                  <a:gd name="T110" fmla="*/ 0 w 1080"/>
                  <a:gd name="T111" fmla="*/ 0 h 530"/>
                  <a:gd name="T112" fmla="*/ 0 w 1080"/>
                  <a:gd name="T113" fmla="*/ 0 h 530"/>
                  <a:gd name="T114" fmla="*/ 0 w 1080"/>
                  <a:gd name="T115" fmla="*/ 0 h 530"/>
                  <a:gd name="T116" fmla="*/ 0 w 1080"/>
                  <a:gd name="T117" fmla="*/ 0 h 5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80" h="530">
                    <a:moveTo>
                      <a:pt x="0" y="429"/>
                    </a:moveTo>
                    <a:lnTo>
                      <a:pt x="7" y="420"/>
                    </a:lnTo>
                    <a:lnTo>
                      <a:pt x="12" y="408"/>
                    </a:lnTo>
                    <a:lnTo>
                      <a:pt x="16" y="397"/>
                    </a:lnTo>
                    <a:lnTo>
                      <a:pt x="22" y="389"/>
                    </a:lnTo>
                    <a:lnTo>
                      <a:pt x="19" y="379"/>
                    </a:lnTo>
                    <a:lnTo>
                      <a:pt x="16" y="370"/>
                    </a:lnTo>
                    <a:lnTo>
                      <a:pt x="15" y="361"/>
                    </a:lnTo>
                    <a:lnTo>
                      <a:pt x="17" y="352"/>
                    </a:lnTo>
                    <a:lnTo>
                      <a:pt x="26" y="339"/>
                    </a:lnTo>
                    <a:lnTo>
                      <a:pt x="39" y="320"/>
                    </a:lnTo>
                    <a:lnTo>
                      <a:pt x="54" y="299"/>
                    </a:lnTo>
                    <a:lnTo>
                      <a:pt x="71" y="274"/>
                    </a:lnTo>
                    <a:lnTo>
                      <a:pt x="90" y="250"/>
                    </a:lnTo>
                    <a:lnTo>
                      <a:pt x="109" y="227"/>
                    </a:lnTo>
                    <a:lnTo>
                      <a:pt x="128" y="207"/>
                    </a:lnTo>
                    <a:lnTo>
                      <a:pt x="147" y="191"/>
                    </a:lnTo>
                    <a:lnTo>
                      <a:pt x="166" y="176"/>
                    </a:lnTo>
                    <a:lnTo>
                      <a:pt x="186" y="160"/>
                    </a:lnTo>
                    <a:lnTo>
                      <a:pt x="208" y="143"/>
                    </a:lnTo>
                    <a:lnTo>
                      <a:pt x="230" y="127"/>
                    </a:lnTo>
                    <a:lnTo>
                      <a:pt x="250" y="112"/>
                    </a:lnTo>
                    <a:lnTo>
                      <a:pt x="267" y="99"/>
                    </a:lnTo>
                    <a:lnTo>
                      <a:pt x="282" y="89"/>
                    </a:lnTo>
                    <a:lnTo>
                      <a:pt x="294" y="83"/>
                    </a:lnTo>
                    <a:lnTo>
                      <a:pt x="304" y="77"/>
                    </a:lnTo>
                    <a:lnTo>
                      <a:pt x="315" y="71"/>
                    </a:lnTo>
                    <a:lnTo>
                      <a:pt x="330" y="63"/>
                    </a:lnTo>
                    <a:lnTo>
                      <a:pt x="346" y="54"/>
                    </a:lnTo>
                    <a:lnTo>
                      <a:pt x="363" y="46"/>
                    </a:lnTo>
                    <a:lnTo>
                      <a:pt x="381" y="40"/>
                    </a:lnTo>
                    <a:lnTo>
                      <a:pt x="401" y="33"/>
                    </a:lnTo>
                    <a:lnTo>
                      <a:pt x="422" y="30"/>
                    </a:lnTo>
                    <a:lnTo>
                      <a:pt x="440" y="27"/>
                    </a:lnTo>
                    <a:lnTo>
                      <a:pt x="456" y="23"/>
                    </a:lnTo>
                    <a:lnTo>
                      <a:pt x="471" y="21"/>
                    </a:lnTo>
                    <a:lnTo>
                      <a:pt x="484" y="17"/>
                    </a:lnTo>
                    <a:lnTo>
                      <a:pt x="494" y="13"/>
                    </a:lnTo>
                    <a:lnTo>
                      <a:pt x="504" y="10"/>
                    </a:lnTo>
                    <a:lnTo>
                      <a:pt x="513" y="6"/>
                    </a:lnTo>
                    <a:lnTo>
                      <a:pt x="523" y="3"/>
                    </a:lnTo>
                    <a:lnTo>
                      <a:pt x="533" y="2"/>
                    </a:lnTo>
                    <a:lnTo>
                      <a:pt x="548" y="0"/>
                    </a:lnTo>
                    <a:lnTo>
                      <a:pt x="563" y="0"/>
                    </a:lnTo>
                    <a:lnTo>
                      <a:pt x="579" y="2"/>
                    </a:lnTo>
                    <a:lnTo>
                      <a:pt x="593" y="3"/>
                    </a:lnTo>
                    <a:lnTo>
                      <a:pt x="608" y="7"/>
                    </a:lnTo>
                    <a:lnTo>
                      <a:pt x="619" y="11"/>
                    </a:lnTo>
                    <a:lnTo>
                      <a:pt x="628" y="17"/>
                    </a:lnTo>
                    <a:lnTo>
                      <a:pt x="632" y="15"/>
                    </a:lnTo>
                    <a:lnTo>
                      <a:pt x="638" y="14"/>
                    </a:lnTo>
                    <a:lnTo>
                      <a:pt x="644" y="13"/>
                    </a:lnTo>
                    <a:lnTo>
                      <a:pt x="651" y="13"/>
                    </a:lnTo>
                    <a:lnTo>
                      <a:pt x="657" y="13"/>
                    </a:lnTo>
                    <a:lnTo>
                      <a:pt x="663" y="14"/>
                    </a:lnTo>
                    <a:lnTo>
                      <a:pt x="669" y="15"/>
                    </a:lnTo>
                    <a:lnTo>
                      <a:pt x="674" y="18"/>
                    </a:lnTo>
                    <a:lnTo>
                      <a:pt x="685" y="36"/>
                    </a:lnTo>
                    <a:lnTo>
                      <a:pt x="689" y="50"/>
                    </a:lnTo>
                    <a:lnTo>
                      <a:pt x="690" y="64"/>
                    </a:lnTo>
                    <a:lnTo>
                      <a:pt x="693" y="75"/>
                    </a:lnTo>
                    <a:lnTo>
                      <a:pt x="699" y="83"/>
                    </a:lnTo>
                    <a:lnTo>
                      <a:pt x="706" y="92"/>
                    </a:lnTo>
                    <a:lnTo>
                      <a:pt x="714" y="102"/>
                    </a:lnTo>
                    <a:lnTo>
                      <a:pt x="721" y="108"/>
                    </a:lnTo>
                    <a:lnTo>
                      <a:pt x="724" y="116"/>
                    </a:lnTo>
                    <a:lnTo>
                      <a:pt x="728" y="125"/>
                    </a:lnTo>
                    <a:lnTo>
                      <a:pt x="733" y="133"/>
                    </a:lnTo>
                    <a:lnTo>
                      <a:pt x="736" y="139"/>
                    </a:lnTo>
                    <a:lnTo>
                      <a:pt x="740" y="168"/>
                    </a:lnTo>
                    <a:lnTo>
                      <a:pt x="746" y="222"/>
                    </a:lnTo>
                    <a:lnTo>
                      <a:pt x="750" y="274"/>
                    </a:lnTo>
                    <a:lnTo>
                      <a:pt x="752" y="301"/>
                    </a:lnTo>
                    <a:lnTo>
                      <a:pt x="749" y="312"/>
                    </a:lnTo>
                    <a:lnTo>
                      <a:pt x="741" y="331"/>
                    </a:lnTo>
                    <a:lnTo>
                      <a:pt x="734" y="351"/>
                    </a:lnTo>
                    <a:lnTo>
                      <a:pt x="725" y="367"/>
                    </a:lnTo>
                    <a:lnTo>
                      <a:pt x="734" y="361"/>
                    </a:lnTo>
                    <a:lnTo>
                      <a:pt x="743" y="354"/>
                    </a:lnTo>
                    <a:lnTo>
                      <a:pt x="752" y="346"/>
                    </a:lnTo>
                    <a:lnTo>
                      <a:pt x="760" y="338"/>
                    </a:lnTo>
                    <a:lnTo>
                      <a:pt x="759" y="331"/>
                    </a:lnTo>
                    <a:lnTo>
                      <a:pt x="759" y="323"/>
                    </a:lnTo>
                    <a:lnTo>
                      <a:pt x="759" y="315"/>
                    </a:lnTo>
                    <a:lnTo>
                      <a:pt x="759" y="311"/>
                    </a:lnTo>
                    <a:lnTo>
                      <a:pt x="770" y="307"/>
                    </a:lnTo>
                    <a:lnTo>
                      <a:pt x="782" y="303"/>
                    </a:lnTo>
                    <a:lnTo>
                      <a:pt x="794" y="297"/>
                    </a:lnTo>
                    <a:lnTo>
                      <a:pt x="801" y="294"/>
                    </a:lnTo>
                    <a:lnTo>
                      <a:pt x="805" y="292"/>
                    </a:lnTo>
                    <a:lnTo>
                      <a:pt x="811" y="288"/>
                    </a:lnTo>
                    <a:lnTo>
                      <a:pt x="817" y="284"/>
                    </a:lnTo>
                    <a:lnTo>
                      <a:pt x="821" y="281"/>
                    </a:lnTo>
                    <a:lnTo>
                      <a:pt x="823" y="282"/>
                    </a:lnTo>
                    <a:lnTo>
                      <a:pt x="826" y="285"/>
                    </a:lnTo>
                    <a:lnTo>
                      <a:pt x="827" y="286"/>
                    </a:lnTo>
                    <a:lnTo>
                      <a:pt x="829" y="288"/>
                    </a:lnTo>
                    <a:lnTo>
                      <a:pt x="837" y="294"/>
                    </a:lnTo>
                    <a:lnTo>
                      <a:pt x="846" y="301"/>
                    </a:lnTo>
                    <a:lnTo>
                      <a:pt x="855" y="305"/>
                    </a:lnTo>
                    <a:lnTo>
                      <a:pt x="863" y="309"/>
                    </a:lnTo>
                    <a:lnTo>
                      <a:pt x="871" y="311"/>
                    </a:lnTo>
                    <a:lnTo>
                      <a:pt x="878" y="312"/>
                    </a:lnTo>
                    <a:lnTo>
                      <a:pt x="885" y="312"/>
                    </a:lnTo>
                    <a:lnTo>
                      <a:pt x="890" y="311"/>
                    </a:lnTo>
                    <a:lnTo>
                      <a:pt x="897" y="307"/>
                    </a:lnTo>
                    <a:lnTo>
                      <a:pt x="904" y="300"/>
                    </a:lnTo>
                    <a:lnTo>
                      <a:pt x="910" y="294"/>
                    </a:lnTo>
                    <a:lnTo>
                      <a:pt x="914" y="290"/>
                    </a:lnTo>
                    <a:lnTo>
                      <a:pt x="922" y="290"/>
                    </a:lnTo>
                    <a:lnTo>
                      <a:pt x="929" y="288"/>
                    </a:lnTo>
                    <a:lnTo>
                      <a:pt x="935" y="284"/>
                    </a:lnTo>
                    <a:lnTo>
                      <a:pt x="939" y="278"/>
                    </a:lnTo>
                    <a:lnTo>
                      <a:pt x="943" y="278"/>
                    </a:lnTo>
                    <a:lnTo>
                      <a:pt x="949" y="277"/>
                    </a:lnTo>
                    <a:lnTo>
                      <a:pt x="955" y="276"/>
                    </a:lnTo>
                    <a:lnTo>
                      <a:pt x="958" y="272"/>
                    </a:lnTo>
                    <a:lnTo>
                      <a:pt x="962" y="269"/>
                    </a:lnTo>
                    <a:lnTo>
                      <a:pt x="967" y="265"/>
                    </a:lnTo>
                    <a:lnTo>
                      <a:pt x="968" y="262"/>
                    </a:lnTo>
                    <a:lnTo>
                      <a:pt x="970" y="258"/>
                    </a:lnTo>
                    <a:lnTo>
                      <a:pt x="977" y="262"/>
                    </a:lnTo>
                    <a:lnTo>
                      <a:pt x="987" y="263"/>
                    </a:lnTo>
                    <a:lnTo>
                      <a:pt x="994" y="262"/>
                    </a:lnTo>
                    <a:lnTo>
                      <a:pt x="1000" y="257"/>
                    </a:lnTo>
                    <a:lnTo>
                      <a:pt x="1004" y="249"/>
                    </a:lnTo>
                    <a:lnTo>
                      <a:pt x="1009" y="238"/>
                    </a:lnTo>
                    <a:lnTo>
                      <a:pt x="1012" y="226"/>
                    </a:lnTo>
                    <a:lnTo>
                      <a:pt x="1016" y="212"/>
                    </a:lnTo>
                    <a:lnTo>
                      <a:pt x="1028" y="222"/>
                    </a:lnTo>
                    <a:lnTo>
                      <a:pt x="1039" y="234"/>
                    </a:lnTo>
                    <a:lnTo>
                      <a:pt x="1048" y="249"/>
                    </a:lnTo>
                    <a:lnTo>
                      <a:pt x="1054" y="263"/>
                    </a:lnTo>
                    <a:lnTo>
                      <a:pt x="1061" y="297"/>
                    </a:lnTo>
                    <a:lnTo>
                      <a:pt x="1070" y="350"/>
                    </a:lnTo>
                    <a:lnTo>
                      <a:pt x="1077" y="401"/>
                    </a:lnTo>
                    <a:lnTo>
                      <a:pt x="1080" y="432"/>
                    </a:lnTo>
                    <a:lnTo>
                      <a:pt x="1077" y="443"/>
                    </a:lnTo>
                    <a:lnTo>
                      <a:pt x="1073" y="447"/>
                    </a:lnTo>
                    <a:lnTo>
                      <a:pt x="1067" y="447"/>
                    </a:lnTo>
                    <a:lnTo>
                      <a:pt x="1063" y="446"/>
                    </a:lnTo>
                    <a:lnTo>
                      <a:pt x="1058" y="444"/>
                    </a:lnTo>
                    <a:lnTo>
                      <a:pt x="1050" y="443"/>
                    </a:lnTo>
                    <a:lnTo>
                      <a:pt x="1038" y="441"/>
                    </a:lnTo>
                    <a:lnTo>
                      <a:pt x="1025" y="439"/>
                    </a:lnTo>
                    <a:lnTo>
                      <a:pt x="1009" y="437"/>
                    </a:lnTo>
                    <a:lnTo>
                      <a:pt x="994" y="436"/>
                    </a:lnTo>
                    <a:lnTo>
                      <a:pt x="980" y="436"/>
                    </a:lnTo>
                    <a:lnTo>
                      <a:pt x="967" y="437"/>
                    </a:lnTo>
                    <a:lnTo>
                      <a:pt x="954" y="439"/>
                    </a:lnTo>
                    <a:lnTo>
                      <a:pt x="941" y="443"/>
                    </a:lnTo>
                    <a:lnTo>
                      <a:pt x="926" y="446"/>
                    </a:lnTo>
                    <a:lnTo>
                      <a:pt x="911" y="450"/>
                    </a:lnTo>
                    <a:lnTo>
                      <a:pt x="900" y="454"/>
                    </a:lnTo>
                    <a:lnTo>
                      <a:pt x="888" y="456"/>
                    </a:lnTo>
                    <a:lnTo>
                      <a:pt x="879" y="460"/>
                    </a:lnTo>
                    <a:lnTo>
                      <a:pt x="874" y="463"/>
                    </a:lnTo>
                    <a:lnTo>
                      <a:pt x="868" y="466"/>
                    </a:lnTo>
                    <a:lnTo>
                      <a:pt x="865" y="468"/>
                    </a:lnTo>
                    <a:lnTo>
                      <a:pt x="862" y="470"/>
                    </a:lnTo>
                    <a:lnTo>
                      <a:pt x="859" y="473"/>
                    </a:lnTo>
                    <a:lnTo>
                      <a:pt x="856" y="466"/>
                    </a:lnTo>
                    <a:lnTo>
                      <a:pt x="850" y="456"/>
                    </a:lnTo>
                    <a:lnTo>
                      <a:pt x="843" y="448"/>
                    </a:lnTo>
                    <a:lnTo>
                      <a:pt x="839" y="443"/>
                    </a:lnTo>
                    <a:lnTo>
                      <a:pt x="831" y="447"/>
                    </a:lnTo>
                    <a:lnTo>
                      <a:pt x="821" y="456"/>
                    </a:lnTo>
                    <a:lnTo>
                      <a:pt x="810" y="470"/>
                    </a:lnTo>
                    <a:lnTo>
                      <a:pt x="797" y="486"/>
                    </a:lnTo>
                    <a:lnTo>
                      <a:pt x="785" y="502"/>
                    </a:lnTo>
                    <a:lnTo>
                      <a:pt x="773" y="516"/>
                    </a:lnTo>
                    <a:lnTo>
                      <a:pt x="766" y="526"/>
                    </a:lnTo>
                    <a:lnTo>
                      <a:pt x="760" y="530"/>
                    </a:lnTo>
                    <a:lnTo>
                      <a:pt x="757" y="521"/>
                    </a:lnTo>
                    <a:lnTo>
                      <a:pt x="752" y="508"/>
                    </a:lnTo>
                    <a:lnTo>
                      <a:pt x="746" y="490"/>
                    </a:lnTo>
                    <a:lnTo>
                      <a:pt x="738" y="470"/>
                    </a:lnTo>
                    <a:lnTo>
                      <a:pt x="730" y="451"/>
                    </a:lnTo>
                    <a:lnTo>
                      <a:pt x="724" y="432"/>
                    </a:lnTo>
                    <a:lnTo>
                      <a:pt x="717" y="417"/>
                    </a:lnTo>
                    <a:lnTo>
                      <a:pt x="712" y="405"/>
                    </a:lnTo>
                    <a:lnTo>
                      <a:pt x="696" y="398"/>
                    </a:lnTo>
                    <a:lnTo>
                      <a:pt x="674" y="394"/>
                    </a:lnTo>
                    <a:lnTo>
                      <a:pt x="648" y="394"/>
                    </a:lnTo>
                    <a:lnTo>
                      <a:pt x="619" y="398"/>
                    </a:lnTo>
                    <a:lnTo>
                      <a:pt x="589" y="404"/>
                    </a:lnTo>
                    <a:lnTo>
                      <a:pt x="558" y="410"/>
                    </a:lnTo>
                    <a:lnTo>
                      <a:pt x="529" y="419"/>
                    </a:lnTo>
                    <a:lnTo>
                      <a:pt x="503" y="428"/>
                    </a:lnTo>
                    <a:lnTo>
                      <a:pt x="506" y="433"/>
                    </a:lnTo>
                    <a:lnTo>
                      <a:pt x="510" y="441"/>
                    </a:lnTo>
                    <a:lnTo>
                      <a:pt x="513" y="450"/>
                    </a:lnTo>
                    <a:lnTo>
                      <a:pt x="517" y="458"/>
                    </a:lnTo>
                    <a:lnTo>
                      <a:pt x="520" y="463"/>
                    </a:lnTo>
                    <a:lnTo>
                      <a:pt x="523" y="468"/>
                    </a:lnTo>
                    <a:lnTo>
                      <a:pt x="525" y="474"/>
                    </a:lnTo>
                    <a:lnTo>
                      <a:pt x="526" y="478"/>
                    </a:lnTo>
                    <a:lnTo>
                      <a:pt x="512" y="471"/>
                    </a:lnTo>
                    <a:lnTo>
                      <a:pt x="496" y="466"/>
                    </a:lnTo>
                    <a:lnTo>
                      <a:pt x="478" y="460"/>
                    </a:lnTo>
                    <a:lnTo>
                      <a:pt x="461" y="455"/>
                    </a:lnTo>
                    <a:lnTo>
                      <a:pt x="442" y="451"/>
                    </a:lnTo>
                    <a:lnTo>
                      <a:pt x="422" y="447"/>
                    </a:lnTo>
                    <a:lnTo>
                      <a:pt x="401" y="444"/>
                    </a:lnTo>
                    <a:lnTo>
                      <a:pt x="382" y="440"/>
                    </a:lnTo>
                    <a:lnTo>
                      <a:pt x="362" y="439"/>
                    </a:lnTo>
                    <a:lnTo>
                      <a:pt x="343" y="436"/>
                    </a:lnTo>
                    <a:lnTo>
                      <a:pt x="326" y="435"/>
                    </a:lnTo>
                    <a:lnTo>
                      <a:pt x="308" y="435"/>
                    </a:lnTo>
                    <a:lnTo>
                      <a:pt x="292" y="433"/>
                    </a:lnTo>
                    <a:lnTo>
                      <a:pt x="279" y="435"/>
                    </a:lnTo>
                    <a:lnTo>
                      <a:pt x="267" y="435"/>
                    </a:lnTo>
                    <a:lnTo>
                      <a:pt x="257" y="436"/>
                    </a:lnTo>
                    <a:lnTo>
                      <a:pt x="240" y="439"/>
                    </a:lnTo>
                    <a:lnTo>
                      <a:pt x="222" y="441"/>
                    </a:lnTo>
                    <a:lnTo>
                      <a:pt x="205" y="446"/>
                    </a:lnTo>
                    <a:lnTo>
                      <a:pt x="189" y="448"/>
                    </a:lnTo>
                    <a:lnTo>
                      <a:pt x="174" y="451"/>
                    </a:lnTo>
                    <a:lnTo>
                      <a:pt x="161" y="455"/>
                    </a:lnTo>
                    <a:lnTo>
                      <a:pt x="151" y="459"/>
                    </a:lnTo>
                    <a:lnTo>
                      <a:pt x="142" y="463"/>
                    </a:lnTo>
                    <a:lnTo>
                      <a:pt x="134" y="462"/>
                    </a:lnTo>
                    <a:lnTo>
                      <a:pt x="126" y="462"/>
                    </a:lnTo>
                    <a:lnTo>
                      <a:pt x="118" y="462"/>
                    </a:lnTo>
                    <a:lnTo>
                      <a:pt x="108" y="460"/>
                    </a:lnTo>
                    <a:lnTo>
                      <a:pt x="99" y="462"/>
                    </a:lnTo>
                    <a:lnTo>
                      <a:pt x="92" y="462"/>
                    </a:lnTo>
                    <a:lnTo>
                      <a:pt x="84" y="462"/>
                    </a:lnTo>
                    <a:lnTo>
                      <a:pt x="77" y="463"/>
                    </a:lnTo>
                    <a:lnTo>
                      <a:pt x="70" y="463"/>
                    </a:lnTo>
                    <a:lnTo>
                      <a:pt x="61" y="460"/>
                    </a:lnTo>
                    <a:lnTo>
                      <a:pt x="49" y="456"/>
                    </a:lnTo>
                    <a:lnTo>
                      <a:pt x="39" y="452"/>
                    </a:lnTo>
                    <a:lnTo>
                      <a:pt x="28" y="447"/>
                    </a:lnTo>
                    <a:lnTo>
                      <a:pt x="16" y="441"/>
                    </a:lnTo>
                    <a:lnTo>
                      <a:pt x="7" y="435"/>
                    </a:lnTo>
                    <a:lnTo>
                      <a:pt x="0" y="429"/>
                    </a:lnTo>
                    <a:close/>
                  </a:path>
                </a:pathLst>
              </a:custGeom>
              <a:solidFill>
                <a:srgbClr val="BFF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81" name="Freeform 984"/>
              <p:cNvSpPr>
                <a:spLocks/>
              </p:cNvSpPr>
              <p:nvPr/>
            </p:nvSpPr>
            <p:spPr bwMode="auto">
              <a:xfrm>
                <a:off x="2377" y="3672"/>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3" y="0"/>
                    </a:moveTo>
                    <a:lnTo>
                      <a:pt x="0" y="3"/>
                    </a:lnTo>
                    <a:lnTo>
                      <a:pt x="2" y="6"/>
                    </a:lnTo>
                    <a:lnTo>
                      <a:pt x="5" y="8"/>
                    </a:lnTo>
                    <a:lnTo>
                      <a:pt x="9"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82" name="Freeform 985"/>
              <p:cNvSpPr>
                <a:spLocks/>
              </p:cNvSpPr>
              <p:nvPr/>
            </p:nvSpPr>
            <p:spPr bwMode="auto">
              <a:xfrm>
                <a:off x="2378" y="3658"/>
                <a:ext cx="10" cy="16"/>
              </a:xfrm>
              <a:custGeom>
                <a:avLst/>
                <a:gdLst>
                  <a:gd name="T0" fmla="*/ 0 w 29"/>
                  <a:gd name="T1" fmla="*/ 0 h 48"/>
                  <a:gd name="T2" fmla="*/ 0 w 29"/>
                  <a:gd name="T3" fmla="*/ 0 h 48"/>
                  <a:gd name="T4" fmla="*/ 0 w 29"/>
                  <a:gd name="T5" fmla="*/ 0 h 48"/>
                  <a:gd name="T6" fmla="*/ 0 w 29"/>
                  <a:gd name="T7" fmla="*/ 0 h 48"/>
                  <a:gd name="T8" fmla="*/ 0 w 29"/>
                  <a:gd name="T9" fmla="*/ 0 h 48"/>
                  <a:gd name="T10" fmla="*/ 0 w 29"/>
                  <a:gd name="T11" fmla="*/ 0 h 48"/>
                  <a:gd name="T12" fmla="*/ 0 w 29"/>
                  <a:gd name="T13" fmla="*/ 0 h 48"/>
                  <a:gd name="T14" fmla="*/ 0 w 29"/>
                  <a:gd name="T15" fmla="*/ 0 h 48"/>
                  <a:gd name="T16" fmla="*/ 0 w 29"/>
                  <a:gd name="T17" fmla="*/ 0 h 48"/>
                  <a:gd name="T18" fmla="*/ 0 w 29"/>
                  <a:gd name="T19" fmla="*/ 0 h 48"/>
                  <a:gd name="T20" fmla="*/ 0 w 29"/>
                  <a:gd name="T21" fmla="*/ 0 h 48"/>
                  <a:gd name="T22" fmla="*/ 0 w 29"/>
                  <a:gd name="T23" fmla="*/ 0 h 48"/>
                  <a:gd name="T24" fmla="*/ 0 w 29"/>
                  <a:gd name="T25" fmla="*/ 0 h 48"/>
                  <a:gd name="T26" fmla="*/ 0 w 29"/>
                  <a:gd name="T27" fmla="*/ 0 h 48"/>
                  <a:gd name="T28" fmla="*/ 0 w 29"/>
                  <a:gd name="T29" fmla="*/ 0 h 48"/>
                  <a:gd name="T30" fmla="*/ 0 w 29"/>
                  <a:gd name="T31" fmla="*/ 0 h 48"/>
                  <a:gd name="T32" fmla="*/ 0 w 29"/>
                  <a:gd name="T33" fmla="*/ 0 h 48"/>
                  <a:gd name="T34" fmla="*/ 0 w 29"/>
                  <a:gd name="T35" fmla="*/ 0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48">
                    <a:moveTo>
                      <a:pt x="20" y="5"/>
                    </a:moveTo>
                    <a:lnTo>
                      <a:pt x="23" y="0"/>
                    </a:lnTo>
                    <a:lnTo>
                      <a:pt x="15" y="11"/>
                    </a:lnTo>
                    <a:lnTo>
                      <a:pt x="10" y="21"/>
                    </a:lnTo>
                    <a:lnTo>
                      <a:pt x="6" y="34"/>
                    </a:lnTo>
                    <a:lnTo>
                      <a:pt x="0" y="40"/>
                    </a:lnTo>
                    <a:lnTo>
                      <a:pt x="6" y="48"/>
                    </a:lnTo>
                    <a:lnTo>
                      <a:pt x="15" y="36"/>
                    </a:lnTo>
                    <a:lnTo>
                      <a:pt x="19" y="24"/>
                    </a:lnTo>
                    <a:lnTo>
                      <a:pt x="23" y="13"/>
                    </a:lnTo>
                    <a:lnTo>
                      <a:pt x="26" y="8"/>
                    </a:lnTo>
                    <a:lnTo>
                      <a:pt x="29" y="3"/>
                    </a:lnTo>
                    <a:lnTo>
                      <a:pt x="26" y="8"/>
                    </a:lnTo>
                    <a:lnTo>
                      <a:pt x="29" y="5"/>
                    </a:lnTo>
                    <a:lnTo>
                      <a:pt x="29" y="3"/>
                    </a:lnTo>
                    <a:lnTo>
                      <a:pt x="28" y="0"/>
                    </a:lnTo>
                    <a:lnTo>
                      <a:pt x="23" y="0"/>
                    </a:lnTo>
                    <a:lnTo>
                      <a:pt x="2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83" name="Freeform 986"/>
              <p:cNvSpPr>
                <a:spLocks/>
              </p:cNvSpPr>
              <p:nvPr/>
            </p:nvSpPr>
            <p:spPr bwMode="auto">
              <a:xfrm>
                <a:off x="2382" y="3647"/>
                <a:ext cx="6" cy="13"/>
              </a:xfrm>
              <a:custGeom>
                <a:avLst/>
                <a:gdLst>
                  <a:gd name="T0" fmla="*/ 0 w 16"/>
                  <a:gd name="T1" fmla="*/ 0 h 40"/>
                  <a:gd name="T2" fmla="*/ 0 w 16"/>
                  <a:gd name="T3" fmla="*/ 0 h 40"/>
                  <a:gd name="T4" fmla="*/ 0 w 16"/>
                  <a:gd name="T5" fmla="*/ 0 h 40"/>
                  <a:gd name="T6" fmla="*/ 0 w 16"/>
                  <a:gd name="T7" fmla="*/ 0 h 40"/>
                  <a:gd name="T8" fmla="*/ 0 w 16"/>
                  <a:gd name="T9" fmla="*/ 0 h 40"/>
                  <a:gd name="T10" fmla="*/ 0 w 16"/>
                  <a:gd name="T11" fmla="*/ 0 h 40"/>
                  <a:gd name="T12" fmla="*/ 0 w 16"/>
                  <a:gd name="T13" fmla="*/ 0 h 40"/>
                  <a:gd name="T14" fmla="*/ 0 w 16"/>
                  <a:gd name="T15" fmla="*/ 0 h 40"/>
                  <a:gd name="T16" fmla="*/ 0 w 16"/>
                  <a:gd name="T17" fmla="*/ 0 h 40"/>
                  <a:gd name="T18" fmla="*/ 0 w 16"/>
                  <a:gd name="T19" fmla="*/ 0 h 40"/>
                  <a:gd name="T20" fmla="*/ 0 w 16"/>
                  <a:gd name="T21" fmla="*/ 0 h 40"/>
                  <a:gd name="T22" fmla="*/ 0 w 16"/>
                  <a:gd name="T23" fmla="*/ 0 h 40"/>
                  <a:gd name="T24" fmla="*/ 0 w 16"/>
                  <a:gd name="T25" fmla="*/ 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40">
                    <a:moveTo>
                      <a:pt x="3" y="0"/>
                    </a:moveTo>
                    <a:lnTo>
                      <a:pt x="3" y="1"/>
                    </a:lnTo>
                    <a:lnTo>
                      <a:pt x="0" y="11"/>
                    </a:lnTo>
                    <a:lnTo>
                      <a:pt x="2" y="20"/>
                    </a:lnTo>
                    <a:lnTo>
                      <a:pt x="5" y="31"/>
                    </a:lnTo>
                    <a:lnTo>
                      <a:pt x="7" y="40"/>
                    </a:lnTo>
                    <a:lnTo>
                      <a:pt x="16" y="38"/>
                    </a:lnTo>
                    <a:lnTo>
                      <a:pt x="13" y="28"/>
                    </a:lnTo>
                    <a:lnTo>
                      <a:pt x="10" y="20"/>
                    </a:lnTo>
                    <a:lnTo>
                      <a:pt x="9" y="11"/>
                    </a:lnTo>
                    <a:lnTo>
                      <a:pt x="12" y="4"/>
                    </a:lnTo>
                    <a:lnTo>
                      <a:pt x="12" y="5"/>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84" name="Freeform 987"/>
              <p:cNvSpPr>
                <a:spLocks/>
              </p:cNvSpPr>
              <p:nvPr/>
            </p:nvSpPr>
            <p:spPr bwMode="auto">
              <a:xfrm>
                <a:off x="2383" y="3592"/>
                <a:ext cx="46" cy="56"/>
              </a:xfrm>
              <a:custGeom>
                <a:avLst/>
                <a:gdLst>
                  <a:gd name="T0" fmla="*/ 0 w 137"/>
                  <a:gd name="T1" fmla="*/ 0 h 168"/>
                  <a:gd name="T2" fmla="*/ 0 w 137"/>
                  <a:gd name="T3" fmla="*/ 0 h 168"/>
                  <a:gd name="T4" fmla="*/ 0 w 137"/>
                  <a:gd name="T5" fmla="*/ 0 h 168"/>
                  <a:gd name="T6" fmla="*/ 0 w 137"/>
                  <a:gd name="T7" fmla="*/ 0 h 168"/>
                  <a:gd name="T8" fmla="*/ 0 w 137"/>
                  <a:gd name="T9" fmla="*/ 0 h 168"/>
                  <a:gd name="T10" fmla="*/ 0 w 137"/>
                  <a:gd name="T11" fmla="*/ 0 h 168"/>
                  <a:gd name="T12" fmla="*/ 0 w 137"/>
                  <a:gd name="T13" fmla="*/ 0 h 168"/>
                  <a:gd name="T14" fmla="*/ 0 w 137"/>
                  <a:gd name="T15" fmla="*/ 0 h 168"/>
                  <a:gd name="T16" fmla="*/ 0 w 137"/>
                  <a:gd name="T17" fmla="*/ 0 h 168"/>
                  <a:gd name="T18" fmla="*/ 0 w 137"/>
                  <a:gd name="T19" fmla="*/ 0 h 168"/>
                  <a:gd name="T20" fmla="*/ 0 w 137"/>
                  <a:gd name="T21" fmla="*/ 0 h 168"/>
                  <a:gd name="T22" fmla="*/ 0 w 137"/>
                  <a:gd name="T23" fmla="*/ 0 h 168"/>
                  <a:gd name="T24" fmla="*/ 0 w 137"/>
                  <a:gd name="T25" fmla="*/ 0 h 168"/>
                  <a:gd name="T26" fmla="*/ 0 w 137"/>
                  <a:gd name="T27" fmla="*/ 0 h 168"/>
                  <a:gd name="T28" fmla="*/ 0 w 137"/>
                  <a:gd name="T29" fmla="*/ 0 h 168"/>
                  <a:gd name="T30" fmla="*/ 0 w 137"/>
                  <a:gd name="T31" fmla="*/ 0 h 168"/>
                  <a:gd name="T32" fmla="*/ 0 w 137"/>
                  <a:gd name="T33" fmla="*/ 0 h 168"/>
                  <a:gd name="T34" fmla="*/ 0 w 137"/>
                  <a:gd name="T35" fmla="*/ 0 h 168"/>
                  <a:gd name="T36" fmla="*/ 0 w 137"/>
                  <a:gd name="T37" fmla="*/ 0 h 168"/>
                  <a:gd name="T38" fmla="*/ 0 w 137"/>
                  <a:gd name="T39" fmla="*/ 0 h 168"/>
                  <a:gd name="T40" fmla="*/ 0 w 137"/>
                  <a:gd name="T41" fmla="*/ 0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7" h="168">
                    <a:moveTo>
                      <a:pt x="131" y="0"/>
                    </a:moveTo>
                    <a:lnTo>
                      <a:pt x="131" y="0"/>
                    </a:lnTo>
                    <a:lnTo>
                      <a:pt x="112" y="17"/>
                    </a:lnTo>
                    <a:lnTo>
                      <a:pt x="92" y="37"/>
                    </a:lnTo>
                    <a:lnTo>
                      <a:pt x="73" y="60"/>
                    </a:lnTo>
                    <a:lnTo>
                      <a:pt x="54" y="85"/>
                    </a:lnTo>
                    <a:lnTo>
                      <a:pt x="36" y="109"/>
                    </a:lnTo>
                    <a:lnTo>
                      <a:pt x="22" y="130"/>
                    </a:lnTo>
                    <a:lnTo>
                      <a:pt x="9" y="149"/>
                    </a:lnTo>
                    <a:lnTo>
                      <a:pt x="0" y="163"/>
                    </a:lnTo>
                    <a:lnTo>
                      <a:pt x="9" y="168"/>
                    </a:lnTo>
                    <a:lnTo>
                      <a:pt x="18" y="155"/>
                    </a:lnTo>
                    <a:lnTo>
                      <a:pt x="31" y="136"/>
                    </a:lnTo>
                    <a:lnTo>
                      <a:pt x="45" y="114"/>
                    </a:lnTo>
                    <a:lnTo>
                      <a:pt x="63" y="90"/>
                    </a:lnTo>
                    <a:lnTo>
                      <a:pt x="81" y="66"/>
                    </a:lnTo>
                    <a:lnTo>
                      <a:pt x="100" y="43"/>
                    </a:lnTo>
                    <a:lnTo>
                      <a:pt x="118" y="23"/>
                    </a:lnTo>
                    <a:lnTo>
                      <a:pt x="137" y="8"/>
                    </a:lnTo>
                    <a:lnTo>
                      <a:pt x="1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85" name="Freeform 988"/>
              <p:cNvSpPr>
                <a:spLocks/>
              </p:cNvSpPr>
              <p:nvPr/>
            </p:nvSpPr>
            <p:spPr bwMode="auto">
              <a:xfrm>
                <a:off x="2427" y="3556"/>
                <a:ext cx="50" cy="39"/>
              </a:xfrm>
              <a:custGeom>
                <a:avLst/>
                <a:gdLst>
                  <a:gd name="T0" fmla="*/ 0 w 151"/>
                  <a:gd name="T1" fmla="*/ 0 h 116"/>
                  <a:gd name="T2" fmla="*/ 0 w 151"/>
                  <a:gd name="T3" fmla="*/ 0 h 116"/>
                  <a:gd name="T4" fmla="*/ 0 w 151"/>
                  <a:gd name="T5" fmla="*/ 0 h 116"/>
                  <a:gd name="T6" fmla="*/ 0 w 151"/>
                  <a:gd name="T7" fmla="*/ 0 h 116"/>
                  <a:gd name="T8" fmla="*/ 0 w 151"/>
                  <a:gd name="T9" fmla="*/ 0 h 116"/>
                  <a:gd name="T10" fmla="*/ 0 w 151"/>
                  <a:gd name="T11" fmla="*/ 0 h 116"/>
                  <a:gd name="T12" fmla="*/ 0 w 151"/>
                  <a:gd name="T13" fmla="*/ 0 h 116"/>
                  <a:gd name="T14" fmla="*/ 0 w 151"/>
                  <a:gd name="T15" fmla="*/ 0 h 116"/>
                  <a:gd name="T16" fmla="*/ 0 w 151"/>
                  <a:gd name="T17" fmla="*/ 0 h 116"/>
                  <a:gd name="T18" fmla="*/ 0 w 151"/>
                  <a:gd name="T19" fmla="*/ 0 h 116"/>
                  <a:gd name="T20" fmla="*/ 0 w 151"/>
                  <a:gd name="T21" fmla="*/ 0 h 116"/>
                  <a:gd name="T22" fmla="*/ 0 w 151"/>
                  <a:gd name="T23" fmla="*/ 0 h 116"/>
                  <a:gd name="T24" fmla="*/ 0 w 151"/>
                  <a:gd name="T25" fmla="*/ 0 h 116"/>
                  <a:gd name="T26" fmla="*/ 0 w 151"/>
                  <a:gd name="T27" fmla="*/ 0 h 116"/>
                  <a:gd name="T28" fmla="*/ 0 w 151"/>
                  <a:gd name="T29" fmla="*/ 0 h 116"/>
                  <a:gd name="T30" fmla="*/ 0 w 151"/>
                  <a:gd name="T31" fmla="*/ 0 h 116"/>
                  <a:gd name="T32" fmla="*/ 0 w 151"/>
                  <a:gd name="T33" fmla="*/ 0 h 116"/>
                  <a:gd name="T34" fmla="*/ 0 w 151"/>
                  <a:gd name="T35" fmla="*/ 0 h 116"/>
                  <a:gd name="T36" fmla="*/ 0 w 151"/>
                  <a:gd name="T37" fmla="*/ 0 h 116"/>
                  <a:gd name="T38" fmla="*/ 0 w 151"/>
                  <a:gd name="T39" fmla="*/ 0 h 116"/>
                  <a:gd name="T40" fmla="*/ 0 w 151"/>
                  <a:gd name="T41" fmla="*/ 0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1" h="116">
                    <a:moveTo>
                      <a:pt x="148" y="0"/>
                    </a:moveTo>
                    <a:lnTo>
                      <a:pt x="148" y="0"/>
                    </a:lnTo>
                    <a:lnTo>
                      <a:pt x="135" y="6"/>
                    </a:lnTo>
                    <a:lnTo>
                      <a:pt x="121" y="16"/>
                    </a:lnTo>
                    <a:lnTo>
                      <a:pt x="103" y="29"/>
                    </a:lnTo>
                    <a:lnTo>
                      <a:pt x="83" y="44"/>
                    </a:lnTo>
                    <a:lnTo>
                      <a:pt x="61" y="60"/>
                    </a:lnTo>
                    <a:lnTo>
                      <a:pt x="39" y="77"/>
                    </a:lnTo>
                    <a:lnTo>
                      <a:pt x="19" y="93"/>
                    </a:lnTo>
                    <a:lnTo>
                      <a:pt x="0" y="108"/>
                    </a:lnTo>
                    <a:lnTo>
                      <a:pt x="6" y="116"/>
                    </a:lnTo>
                    <a:lnTo>
                      <a:pt x="25" y="101"/>
                    </a:lnTo>
                    <a:lnTo>
                      <a:pt x="45" y="85"/>
                    </a:lnTo>
                    <a:lnTo>
                      <a:pt x="67" y="68"/>
                    </a:lnTo>
                    <a:lnTo>
                      <a:pt x="89" y="52"/>
                    </a:lnTo>
                    <a:lnTo>
                      <a:pt x="109" y="37"/>
                    </a:lnTo>
                    <a:lnTo>
                      <a:pt x="126" y="24"/>
                    </a:lnTo>
                    <a:lnTo>
                      <a:pt x="141" y="15"/>
                    </a:lnTo>
                    <a:lnTo>
                      <a:pt x="151" y="8"/>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86" name="Freeform 989"/>
              <p:cNvSpPr>
                <a:spLocks/>
              </p:cNvSpPr>
              <p:nvPr/>
            </p:nvSpPr>
            <p:spPr bwMode="auto">
              <a:xfrm>
                <a:off x="2476" y="3539"/>
                <a:ext cx="44" cy="20"/>
              </a:xfrm>
              <a:custGeom>
                <a:avLst/>
                <a:gdLst>
                  <a:gd name="T0" fmla="*/ 0 w 130"/>
                  <a:gd name="T1" fmla="*/ 0 h 61"/>
                  <a:gd name="T2" fmla="*/ 0 w 130"/>
                  <a:gd name="T3" fmla="*/ 0 h 61"/>
                  <a:gd name="T4" fmla="*/ 0 w 130"/>
                  <a:gd name="T5" fmla="*/ 0 h 61"/>
                  <a:gd name="T6" fmla="*/ 0 w 130"/>
                  <a:gd name="T7" fmla="*/ 0 h 61"/>
                  <a:gd name="T8" fmla="*/ 0 w 130"/>
                  <a:gd name="T9" fmla="*/ 0 h 61"/>
                  <a:gd name="T10" fmla="*/ 0 w 130"/>
                  <a:gd name="T11" fmla="*/ 0 h 61"/>
                  <a:gd name="T12" fmla="*/ 0 w 130"/>
                  <a:gd name="T13" fmla="*/ 0 h 61"/>
                  <a:gd name="T14" fmla="*/ 0 w 130"/>
                  <a:gd name="T15" fmla="*/ 0 h 61"/>
                  <a:gd name="T16" fmla="*/ 0 w 130"/>
                  <a:gd name="T17" fmla="*/ 0 h 61"/>
                  <a:gd name="T18" fmla="*/ 0 w 130"/>
                  <a:gd name="T19" fmla="*/ 0 h 61"/>
                  <a:gd name="T20" fmla="*/ 0 w 130"/>
                  <a:gd name="T21" fmla="*/ 0 h 61"/>
                  <a:gd name="T22" fmla="*/ 0 w 130"/>
                  <a:gd name="T23" fmla="*/ 0 h 61"/>
                  <a:gd name="T24" fmla="*/ 0 w 130"/>
                  <a:gd name="T25" fmla="*/ 0 h 61"/>
                  <a:gd name="T26" fmla="*/ 0 w 130"/>
                  <a:gd name="T27" fmla="*/ 0 h 61"/>
                  <a:gd name="T28" fmla="*/ 0 w 130"/>
                  <a:gd name="T29" fmla="*/ 0 h 61"/>
                  <a:gd name="T30" fmla="*/ 0 w 130"/>
                  <a:gd name="T31" fmla="*/ 0 h 61"/>
                  <a:gd name="T32" fmla="*/ 0 w 130"/>
                  <a:gd name="T33" fmla="*/ 0 h 61"/>
                  <a:gd name="T34" fmla="*/ 0 w 130"/>
                  <a:gd name="T35" fmla="*/ 0 h 61"/>
                  <a:gd name="T36" fmla="*/ 0 w 130"/>
                  <a:gd name="T37" fmla="*/ 0 h 61"/>
                  <a:gd name="T38" fmla="*/ 0 w 130"/>
                  <a:gd name="T39" fmla="*/ 0 h 61"/>
                  <a:gd name="T40" fmla="*/ 0 w 130"/>
                  <a:gd name="T41" fmla="*/ 0 h 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0" h="61">
                    <a:moveTo>
                      <a:pt x="130" y="0"/>
                    </a:moveTo>
                    <a:lnTo>
                      <a:pt x="130" y="0"/>
                    </a:lnTo>
                    <a:lnTo>
                      <a:pt x="109" y="3"/>
                    </a:lnTo>
                    <a:lnTo>
                      <a:pt x="87" y="10"/>
                    </a:lnTo>
                    <a:lnTo>
                      <a:pt x="70" y="16"/>
                    </a:lnTo>
                    <a:lnTo>
                      <a:pt x="52" y="24"/>
                    </a:lnTo>
                    <a:lnTo>
                      <a:pt x="37" y="32"/>
                    </a:lnTo>
                    <a:lnTo>
                      <a:pt x="21" y="41"/>
                    </a:lnTo>
                    <a:lnTo>
                      <a:pt x="9" y="47"/>
                    </a:lnTo>
                    <a:lnTo>
                      <a:pt x="0" y="53"/>
                    </a:lnTo>
                    <a:lnTo>
                      <a:pt x="3" y="61"/>
                    </a:lnTo>
                    <a:lnTo>
                      <a:pt x="15" y="55"/>
                    </a:lnTo>
                    <a:lnTo>
                      <a:pt x="26" y="49"/>
                    </a:lnTo>
                    <a:lnTo>
                      <a:pt x="39" y="41"/>
                    </a:lnTo>
                    <a:lnTo>
                      <a:pt x="55" y="32"/>
                    </a:lnTo>
                    <a:lnTo>
                      <a:pt x="73" y="24"/>
                    </a:lnTo>
                    <a:lnTo>
                      <a:pt x="90" y="18"/>
                    </a:lnTo>
                    <a:lnTo>
                      <a:pt x="109" y="11"/>
                    </a:lnTo>
                    <a:lnTo>
                      <a:pt x="130" y="8"/>
                    </a:lnTo>
                    <a:lnTo>
                      <a:pt x="1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87" name="Freeform 990"/>
              <p:cNvSpPr>
                <a:spLocks/>
              </p:cNvSpPr>
              <p:nvPr/>
            </p:nvSpPr>
            <p:spPr bwMode="auto">
              <a:xfrm>
                <a:off x="2520" y="3530"/>
                <a:ext cx="34" cy="11"/>
              </a:xfrm>
              <a:custGeom>
                <a:avLst/>
                <a:gdLst>
                  <a:gd name="T0" fmla="*/ 0 w 103"/>
                  <a:gd name="T1" fmla="*/ 0 h 35"/>
                  <a:gd name="T2" fmla="*/ 0 w 103"/>
                  <a:gd name="T3" fmla="*/ 0 h 35"/>
                  <a:gd name="T4" fmla="*/ 0 w 103"/>
                  <a:gd name="T5" fmla="*/ 0 h 35"/>
                  <a:gd name="T6" fmla="*/ 0 w 103"/>
                  <a:gd name="T7" fmla="*/ 0 h 35"/>
                  <a:gd name="T8" fmla="*/ 0 w 103"/>
                  <a:gd name="T9" fmla="*/ 0 h 35"/>
                  <a:gd name="T10" fmla="*/ 0 w 103"/>
                  <a:gd name="T11" fmla="*/ 0 h 35"/>
                  <a:gd name="T12" fmla="*/ 0 w 103"/>
                  <a:gd name="T13" fmla="*/ 0 h 35"/>
                  <a:gd name="T14" fmla="*/ 0 w 103"/>
                  <a:gd name="T15" fmla="*/ 0 h 35"/>
                  <a:gd name="T16" fmla="*/ 0 w 103"/>
                  <a:gd name="T17" fmla="*/ 0 h 35"/>
                  <a:gd name="T18" fmla="*/ 0 w 103"/>
                  <a:gd name="T19" fmla="*/ 0 h 35"/>
                  <a:gd name="T20" fmla="*/ 0 w 103"/>
                  <a:gd name="T21" fmla="*/ 0 h 35"/>
                  <a:gd name="T22" fmla="*/ 0 w 103"/>
                  <a:gd name="T23" fmla="*/ 0 h 35"/>
                  <a:gd name="T24" fmla="*/ 0 w 103"/>
                  <a:gd name="T25" fmla="*/ 0 h 35"/>
                  <a:gd name="T26" fmla="*/ 0 w 103"/>
                  <a:gd name="T27" fmla="*/ 0 h 35"/>
                  <a:gd name="T28" fmla="*/ 0 w 103"/>
                  <a:gd name="T29" fmla="*/ 0 h 35"/>
                  <a:gd name="T30" fmla="*/ 0 w 103"/>
                  <a:gd name="T31" fmla="*/ 0 h 35"/>
                  <a:gd name="T32" fmla="*/ 0 w 103"/>
                  <a:gd name="T33" fmla="*/ 0 h 35"/>
                  <a:gd name="T34" fmla="*/ 0 w 103"/>
                  <a:gd name="T35" fmla="*/ 0 h 35"/>
                  <a:gd name="T36" fmla="*/ 0 w 103"/>
                  <a:gd name="T37" fmla="*/ 0 h 35"/>
                  <a:gd name="T38" fmla="*/ 0 w 103"/>
                  <a:gd name="T39" fmla="*/ 0 h 35"/>
                  <a:gd name="T40" fmla="*/ 0 w 103"/>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3" h="35">
                    <a:moveTo>
                      <a:pt x="100" y="0"/>
                    </a:moveTo>
                    <a:lnTo>
                      <a:pt x="100" y="0"/>
                    </a:lnTo>
                    <a:lnTo>
                      <a:pt x="90" y="3"/>
                    </a:lnTo>
                    <a:lnTo>
                      <a:pt x="81" y="7"/>
                    </a:lnTo>
                    <a:lnTo>
                      <a:pt x="71" y="10"/>
                    </a:lnTo>
                    <a:lnTo>
                      <a:pt x="61" y="14"/>
                    </a:lnTo>
                    <a:lnTo>
                      <a:pt x="48" y="18"/>
                    </a:lnTo>
                    <a:lnTo>
                      <a:pt x="34" y="20"/>
                    </a:lnTo>
                    <a:lnTo>
                      <a:pt x="18" y="24"/>
                    </a:lnTo>
                    <a:lnTo>
                      <a:pt x="0" y="27"/>
                    </a:lnTo>
                    <a:lnTo>
                      <a:pt x="0" y="35"/>
                    </a:lnTo>
                    <a:lnTo>
                      <a:pt x="18" y="33"/>
                    </a:lnTo>
                    <a:lnTo>
                      <a:pt x="34" y="28"/>
                    </a:lnTo>
                    <a:lnTo>
                      <a:pt x="50" y="26"/>
                    </a:lnTo>
                    <a:lnTo>
                      <a:pt x="64" y="22"/>
                    </a:lnTo>
                    <a:lnTo>
                      <a:pt x="74" y="18"/>
                    </a:lnTo>
                    <a:lnTo>
                      <a:pt x="84" y="15"/>
                    </a:lnTo>
                    <a:lnTo>
                      <a:pt x="93" y="11"/>
                    </a:lnTo>
                    <a:lnTo>
                      <a:pt x="103" y="8"/>
                    </a:lnTo>
                    <a:lnTo>
                      <a:pt x="1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88" name="Freeform 991"/>
              <p:cNvSpPr>
                <a:spLocks/>
              </p:cNvSpPr>
              <p:nvPr/>
            </p:nvSpPr>
            <p:spPr bwMode="auto">
              <a:xfrm>
                <a:off x="2553" y="3528"/>
                <a:ext cx="37" cy="9"/>
              </a:xfrm>
              <a:custGeom>
                <a:avLst/>
                <a:gdLst>
                  <a:gd name="T0" fmla="*/ 0 w 110"/>
                  <a:gd name="T1" fmla="*/ 0 h 26"/>
                  <a:gd name="T2" fmla="*/ 0 w 110"/>
                  <a:gd name="T3" fmla="*/ 0 h 26"/>
                  <a:gd name="T4" fmla="*/ 0 w 110"/>
                  <a:gd name="T5" fmla="*/ 0 h 26"/>
                  <a:gd name="T6" fmla="*/ 0 w 110"/>
                  <a:gd name="T7" fmla="*/ 0 h 26"/>
                  <a:gd name="T8" fmla="*/ 0 w 110"/>
                  <a:gd name="T9" fmla="*/ 0 h 26"/>
                  <a:gd name="T10" fmla="*/ 0 w 110"/>
                  <a:gd name="T11" fmla="*/ 0 h 26"/>
                  <a:gd name="T12" fmla="*/ 0 w 110"/>
                  <a:gd name="T13" fmla="*/ 0 h 26"/>
                  <a:gd name="T14" fmla="*/ 0 w 110"/>
                  <a:gd name="T15" fmla="*/ 0 h 26"/>
                  <a:gd name="T16" fmla="*/ 0 w 110"/>
                  <a:gd name="T17" fmla="*/ 0 h 26"/>
                  <a:gd name="T18" fmla="*/ 0 w 110"/>
                  <a:gd name="T19" fmla="*/ 0 h 26"/>
                  <a:gd name="T20" fmla="*/ 0 w 110"/>
                  <a:gd name="T21" fmla="*/ 0 h 26"/>
                  <a:gd name="T22" fmla="*/ 0 w 110"/>
                  <a:gd name="T23" fmla="*/ 0 h 26"/>
                  <a:gd name="T24" fmla="*/ 0 w 110"/>
                  <a:gd name="T25" fmla="*/ 0 h 26"/>
                  <a:gd name="T26" fmla="*/ 0 w 110"/>
                  <a:gd name="T27" fmla="*/ 0 h 26"/>
                  <a:gd name="T28" fmla="*/ 0 w 110"/>
                  <a:gd name="T29" fmla="*/ 0 h 26"/>
                  <a:gd name="T30" fmla="*/ 0 w 110"/>
                  <a:gd name="T31" fmla="*/ 0 h 26"/>
                  <a:gd name="T32" fmla="*/ 0 w 110"/>
                  <a:gd name="T33" fmla="*/ 0 h 26"/>
                  <a:gd name="T34" fmla="*/ 0 w 110"/>
                  <a:gd name="T35" fmla="*/ 0 h 26"/>
                  <a:gd name="T36" fmla="*/ 0 w 110"/>
                  <a:gd name="T37" fmla="*/ 0 h 26"/>
                  <a:gd name="T38" fmla="*/ 0 w 110"/>
                  <a:gd name="T39" fmla="*/ 0 h 26"/>
                  <a:gd name="T40" fmla="*/ 0 w 110"/>
                  <a:gd name="T41" fmla="*/ 0 h 26"/>
                  <a:gd name="T42" fmla="*/ 0 w 110"/>
                  <a:gd name="T43" fmla="*/ 0 h 26"/>
                  <a:gd name="T44" fmla="*/ 0 w 110"/>
                  <a:gd name="T45" fmla="*/ 0 h 26"/>
                  <a:gd name="T46" fmla="*/ 0 w 110"/>
                  <a:gd name="T47" fmla="*/ 0 h 26"/>
                  <a:gd name="T48" fmla="*/ 0 w 110"/>
                  <a:gd name="T49" fmla="*/ 0 h 26"/>
                  <a:gd name="T50" fmla="*/ 0 w 110"/>
                  <a:gd name="T51" fmla="*/ 0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0" h="26">
                    <a:moveTo>
                      <a:pt x="105" y="18"/>
                    </a:moveTo>
                    <a:lnTo>
                      <a:pt x="109" y="19"/>
                    </a:lnTo>
                    <a:lnTo>
                      <a:pt x="99" y="12"/>
                    </a:lnTo>
                    <a:lnTo>
                      <a:pt x="87" y="8"/>
                    </a:lnTo>
                    <a:lnTo>
                      <a:pt x="71" y="4"/>
                    </a:lnTo>
                    <a:lnTo>
                      <a:pt x="57" y="3"/>
                    </a:lnTo>
                    <a:lnTo>
                      <a:pt x="41" y="0"/>
                    </a:lnTo>
                    <a:lnTo>
                      <a:pt x="26" y="0"/>
                    </a:lnTo>
                    <a:lnTo>
                      <a:pt x="11" y="3"/>
                    </a:lnTo>
                    <a:lnTo>
                      <a:pt x="0" y="4"/>
                    </a:lnTo>
                    <a:lnTo>
                      <a:pt x="3" y="12"/>
                    </a:lnTo>
                    <a:lnTo>
                      <a:pt x="11" y="11"/>
                    </a:lnTo>
                    <a:lnTo>
                      <a:pt x="26" y="11"/>
                    </a:lnTo>
                    <a:lnTo>
                      <a:pt x="41" y="11"/>
                    </a:lnTo>
                    <a:lnTo>
                      <a:pt x="57" y="11"/>
                    </a:lnTo>
                    <a:lnTo>
                      <a:pt x="71" y="12"/>
                    </a:lnTo>
                    <a:lnTo>
                      <a:pt x="84" y="16"/>
                    </a:lnTo>
                    <a:lnTo>
                      <a:pt x="96" y="20"/>
                    </a:lnTo>
                    <a:lnTo>
                      <a:pt x="103" y="24"/>
                    </a:lnTo>
                    <a:lnTo>
                      <a:pt x="107" y="26"/>
                    </a:lnTo>
                    <a:lnTo>
                      <a:pt x="103" y="24"/>
                    </a:lnTo>
                    <a:lnTo>
                      <a:pt x="106" y="24"/>
                    </a:lnTo>
                    <a:lnTo>
                      <a:pt x="109" y="23"/>
                    </a:lnTo>
                    <a:lnTo>
                      <a:pt x="110" y="22"/>
                    </a:lnTo>
                    <a:lnTo>
                      <a:pt x="109" y="19"/>
                    </a:lnTo>
                    <a:lnTo>
                      <a:pt x="105"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89" name="Freeform 992"/>
              <p:cNvSpPr>
                <a:spLocks/>
              </p:cNvSpPr>
              <p:nvPr/>
            </p:nvSpPr>
            <p:spPr bwMode="auto">
              <a:xfrm>
                <a:off x="2588" y="3532"/>
                <a:ext cx="18" cy="5"/>
              </a:xfrm>
              <a:custGeom>
                <a:avLst/>
                <a:gdLst>
                  <a:gd name="T0" fmla="*/ 0 w 53"/>
                  <a:gd name="T1" fmla="*/ 0 h 15"/>
                  <a:gd name="T2" fmla="*/ 0 w 53"/>
                  <a:gd name="T3" fmla="*/ 0 h 15"/>
                  <a:gd name="T4" fmla="*/ 0 w 53"/>
                  <a:gd name="T5" fmla="*/ 0 h 15"/>
                  <a:gd name="T6" fmla="*/ 0 w 53"/>
                  <a:gd name="T7" fmla="*/ 0 h 15"/>
                  <a:gd name="T8" fmla="*/ 0 w 53"/>
                  <a:gd name="T9" fmla="*/ 0 h 15"/>
                  <a:gd name="T10" fmla="*/ 0 w 53"/>
                  <a:gd name="T11" fmla="*/ 0 h 15"/>
                  <a:gd name="T12" fmla="*/ 0 w 53"/>
                  <a:gd name="T13" fmla="*/ 0 h 15"/>
                  <a:gd name="T14" fmla="*/ 0 w 53"/>
                  <a:gd name="T15" fmla="*/ 0 h 15"/>
                  <a:gd name="T16" fmla="*/ 0 w 53"/>
                  <a:gd name="T17" fmla="*/ 0 h 15"/>
                  <a:gd name="T18" fmla="*/ 0 w 53"/>
                  <a:gd name="T19" fmla="*/ 0 h 15"/>
                  <a:gd name="T20" fmla="*/ 0 w 53"/>
                  <a:gd name="T21" fmla="*/ 0 h 15"/>
                  <a:gd name="T22" fmla="*/ 0 w 53"/>
                  <a:gd name="T23" fmla="*/ 0 h 15"/>
                  <a:gd name="T24" fmla="*/ 0 w 53"/>
                  <a:gd name="T25" fmla="*/ 0 h 15"/>
                  <a:gd name="T26" fmla="*/ 0 w 53"/>
                  <a:gd name="T27" fmla="*/ 0 h 15"/>
                  <a:gd name="T28" fmla="*/ 0 w 53"/>
                  <a:gd name="T29" fmla="*/ 0 h 15"/>
                  <a:gd name="T30" fmla="*/ 0 w 53"/>
                  <a:gd name="T31" fmla="*/ 0 h 15"/>
                  <a:gd name="T32" fmla="*/ 0 w 53"/>
                  <a:gd name="T33" fmla="*/ 0 h 15"/>
                  <a:gd name="T34" fmla="*/ 0 w 53"/>
                  <a:gd name="T35" fmla="*/ 0 h 15"/>
                  <a:gd name="T36" fmla="*/ 0 w 53"/>
                  <a:gd name="T37" fmla="*/ 0 h 15"/>
                  <a:gd name="T38" fmla="*/ 0 w 53"/>
                  <a:gd name="T39" fmla="*/ 0 h 15"/>
                  <a:gd name="T40" fmla="*/ 0 w 53"/>
                  <a:gd name="T41" fmla="*/ 0 h 15"/>
                  <a:gd name="T42" fmla="*/ 0 w 53"/>
                  <a:gd name="T43" fmla="*/ 0 h 15"/>
                  <a:gd name="T44" fmla="*/ 0 w 53"/>
                  <a:gd name="T45" fmla="*/ 0 h 15"/>
                  <a:gd name="T46" fmla="*/ 0 w 53"/>
                  <a:gd name="T47" fmla="*/ 0 h 15"/>
                  <a:gd name="T48" fmla="*/ 0 w 53"/>
                  <a:gd name="T49" fmla="*/ 0 h 15"/>
                  <a:gd name="T50" fmla="*/ 0 w 53"/>
                  <a:gd name="T51" fmla="*/ 0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3" h="15">
                    <a:moveTo>
                      <a:pt x="52" y="8"/>
                    </a:moveTo>
                    <a:lnTo>
                      <a:pt x="50" y="7"/>
                    </a:lnTo>
                    <a:lnTo>
                      <a:pt x="43" y="4"/>
                    </a:lnTo>
                    <a:lnTo>
                      <a:pt x="36" y="3"/>
                    </a:lnTo>
                    <a:lnTo>
                      <a:pt x="30" y="2"/>
                    </a:lnTo>
                    <a:lnTo>
                      <a:pt x="24" y="0"/>
                    </a:lnTo>
                    <a:lnTo>
                      <a:pt x="17" y="2"/>
                    </a:lnTo>
                    <a:lnTo>
                      <a:pt x="11" y="3"/>
                    </a:lnTo>
                    <a:lnTo>
                      <a:pt x="4" y="4"/>
                    </a:lnTo>
                    <a:lnTo>
                      <a:pt x="0" y="6"/>
                    </a:lnTo>
                    <a:lnTo>
                      <a:pt x="2" y="14"/>
                    </a:lnTo>
                    <a:lnTo>
                      <a:pt x="7" y="12"/>
                    </a:lnTo>
                    <a:lnTo>
                      <a:pt x="11" y="11"/>
                    </a:lnTo>
                    <a:lnTo>
                      <a:pt x="17" y="10"/>
                    </a:lnTo>
                    <a:lnTo>
                      <a:pt x="24" y="11"/>
                    </a:lnTo>
                    <a:lnTo>
                      <a:pt x="30" y="10"/>
                    </a:lnTo>
                    <a:lnTo>
                      <a:pt x="36" y="11"/>
                    </a:lnTo>
                    <a:lnTo>
                      <a:pt x="40" y="12"/>
                    </a:lnTo>
                    <a:lnTo>
                      <a:pt x="45" y="15"/>
                    </a:lnTo>
                    <a:lnTo>
                      <a:pt x="43" y="14"/>
                    </a:lnTo>
                    <a:lnTo>
                      <a:pt x="45" y="15"/>
                    </a:lnTo>
                    <a:lnTo>
                      <a:pt x="49" y="15"/>
                    </a:lnTo>
                    <a:lnTo>
                      <a:pt x="52" y="12"/>
                    </a:lnTo>
                    <a:lnTo>
                      <a:pt x="53" y="10"/>
                    </a:lnTo>
                    <a:lnTo>
                      <a:pt x="50" y="7"/>
                    </a:lnTo>
                    <a:lnTo>
                      <a:pt x="5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90" name="Freeform 993"/>
              <p:cNvSpPr>
                <a:spLocks/>
              </p:cNvSpPr>
              <p:nvPr/>
            </p:nvSpPr>
            <p:spPr bwMode="auto">
              <a:xfrm>
                <a:off x="2602" y="3535"/>
                <a:ext cx="10" cy="20"/>
              </a:xfrm>
              <a:custGeom>
                <a:avLst/>
                <a:gdLst>
                  <a:gd name="T0" fmla="*/ 0 w 28"/>
                  <a:gd name="T1" fmla="*/ 0 h 61"/>
                  <a:gd name="T2" fmla="*/ 0 w 28"/>
                  <a:gd name="T3" fmla="*/ 0 h 61"/>
                  <a:gd name="T4" fmla="*/ 0 w 28"/>
                  <a:gd name="T5" fmla="*/ 0 h 61"/>
                  <a:gd name="T6" fmla="*/ 0 w 28"/>
                  <a:gd name="T7" fmla="*/ 0 h 61"/>
                  <a:gd name="T8" fmla="*/ 0 w 28"/>
                  <a:gd name="T9" fmla="*/ 0 h 61"/>
                  <a:gd name="T10" fmla="*/ 0 w 28"/>
                  <a:gd name="T11" fmla="*/ 0 h 61"/>
                  <a:gd name="T12" fmla="*/ 0 w 28"/>
                  <a:gd name="T13" fmla="*/ 0 h 61"/>
                  <a:gd name="T14" fmla="*/ 0 w 28"/>
                  <a:gd name="T15" fmla="*/ 0 h 61"/>
                  <a:gd name="T16" fmla="*/ 0 w 28"/>
                  <a:gd name="T17" fmla="*/ 0 h 61"/>
                  <a:gd name="T18" fmla="*/ 0 w 28"/>
                  <a:gd name="T19" fmla="*/ 0 h 61"/>
                  <a:gd name="T20" fmla="*/ 0 w 28"/>
                  <a:gd name="T21" fmla="*/ 0 h 61"/>
                  <a:gd name="T22" fmla="*/ 0 w 28"/>
                  <a:gd name="T23" fmla="*/ 0 h 61"/>
                  <a:gd name="T24" fmla="*/ 0 w 28"/>
                  <a:gd name="T25" fmla="*/ 0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61">
                    <a:moveTo>
                      <a:pt x="28" y="58"/>
                    </a:moveTo>
                    <a:lnTo>
                      <a:pt x="28" y="58"/>
                    </a:lnTo>
                    <a:lnTo>
                      <a:pt x="25" y="49"/>
                    </a:lnTo>
                    <a:lnTo>
                      <a:pt x="23" y="35"/>
                    </a:lnTo>
                    <a:lnTo>
                      <a:pt x="19" y="19"/>
                    </a:lnTo>
                    <a:lnTo>
                      <a:pt x="9" y="0"/>
                    </a:lnTo>
                    <a:lnTo>
                      <a:pt x="0" y="6"/>
                    </a:lnTo>
                    <a:lnTo>
                      <a:pt x="10" y="22"/>
                    </a:lnTo>
                    <a:lnTo>
                      <a:pt x="15" y="35"/>
                    </a:lnTo>
                    <a:lnTo>
                      <a:pt x="16" y="49"/>
                    </a:lnTo>
                    <a:lnTo>
                      <a:pt x="19" y="61"/>
                    </a:lnTo>
                    <a:lnTo>
                      <a:pt x="28"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91" name="Freeform 994"/>
              <p:cNvSpPr>
                <a:spLocks/>
              </p:cNvSpPr>
              <p:nvPr/>
            </p:nvSpPr>
            <p:spPr bwMode="auto">
              <a:xfrm>
                <a:off x="2609" y="3554"/>
                <a:ext cx="12" cy="14"/>
              </a:xfrm>
              <a:custGeom>
                <a:avLst/>
                <a:gdLst>
                  <a:gd name="T0" fmla="*/ 0 w 36"/>
                  <a:gd name="T1" fmla="*/ 0 h 41"/>
                  <a:gd name="T2" fmla="*/ 0 w 36"/>
                  <a:gd name="T3" fmla="*/ 0 h 41"/>
                  <a:gd name="T4" fmla="*/ 0 w 36"/>
                  <a:gd name="T5" fmla="*/ 0 h 41"/>
                  <a:gd name="T6" fmla="*/ 0 w 36"/>
                  <a:gd name="T7" fmla="*/ 0 h 41"/>
                  <a:gd name="T8" fmla="*/ 0 w 36"/>
                  <a:gd name="T9" fmla="*/ 0 h 41"/>
                  <a:gd name="T10" fmla="*/ 0 w 36"/>
                  <a:gd name="T11" fmla="*/ 0 h 41"/>
                  <a:gd name="T12" fmla="*/ 0 w 36"/>
                  <a:gd name="T13" fmla="*/ 0 h 41"/>
                  <a:gd name="T14" fmla="*/ 0 w 36"/>
                  <a:gd name="T15" fmla="*/ 0 h 41"/>
                  <a:gd name="T16" fmla="*/ 0 w 36"/>
                  <a:gd name="T17" fmla="*/ 0 h 41"/>
                  <a:gd name="T18" fmla="*/ 0 w 36"/>
                  <a:gd name="T19" fmla="*/ 0 h 41"/>
                  <a:gd name="T20" fmla="*/ 0 w 36"/>
                  <a:gd name="T21" fmla="*/ 0 h 41"/>
                  <a:gd name="T22" fmla="*/ 0 w 36"/>
                  <a:gd name="T23" fmla="*/ 0 h 41"/>
                  <a:gd name="T24" fmla="*/ 0 w 36"/>
                  <a:gd name="T25" fmla="*/ 0 h 41"/>
                  <a:gd name="T26" fmla="*/ 0 w 36"/>
                  <a:gd name="T27" fmla="*/ 0 h 41"/>
                  <a:gd name="T28" fmla="*/ 0 w 36"/>
                  <a:gd name="T29" fmla="*/ 0 h 41"/>
                  <a:gd name="T30" fmla="*/ 0 w 36"/>
                  <a:gd name="T31" fmla="*/ 0 h 41"/>
                  <a:gd name="T32" fmla="*/ 0 w 36"/>
                  <a:gd name="T33" fmla="*/ 0 h 41"/>
                  <a:gd name="T34" fmla="*/ 0 w 36"/>
                  <a:gd name="T35" fmla="*/ 0 h 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6" h="41">
                    <a:moveTo>
                      <a:pt x="36" y="35"/>
                    </a:moveTo>
                    <a:lnTo>
                      <a:pt x="36" y="33"/>
                    </a:lnTo>
                    <a:lnTo>
                      <a:pt x="29" y="26"/>
                    </a:lnTo>
                    <a:lnTo>
                      <a:pt x="22" y="16"/>
                    </a:lnTo>
                    <a:lnTo>
                      <a:pt x="15" y="7"/>
                    </a:lnTo>
                    <a:lnTo>
                      <a:pt x="9" y="0"/>
                    </a:lnTo>
                    <a:lnTo>
                      <a:pt x="0" y="3"/>
                    </a:lnTo>
                    <a:lnTo>
                      <a:pt x="6" y="12"/>
                    </a:lnTo>
                    <a:lnTo>
                      <a:pt x="13" y="22"/>
                    </a:lnTo>
                    <a:lnTo>
                      <a:pt x="20" y="31"/>
                    </a:lnTo>
                    <a:lnTo>
                      <a:pt x="28" y="38"/>
                    </a:lnTo>
                    <a:lnTo>
                      <a:pt x="28" y="35"/>
                    </a:lnTo>
                    <a:lnTo>
                      <a:pt x="28" y="38"/>
                    </a:lnTo>
                    <a:lnTo>
                      <a:pt x="31" y="41"/>
                    </a:lnTo>
                    <a:lnTo>
                      <a:pt x="35" y="39"/>
                    </a:lnTo>
                    <a:lnTo>
                      <a:pt x="36" y="37"/>
                    </a:lnTo>
                    <a:lnTo>
                      <a:pt x="36" y="33"/>
                    </a:lnTo>
                    <a:lnTo>
                      <a:pt x="36"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92" name="Freeform 995"/>
              <p:cNvSpPr>
                <a:spLocks/>
              </p:cNvSpPr>
              <p:nvPr/>
            </p:nvSpPr>
            <p:spPr bwMode="auto">
              <a:xfrm>
                <a:off x="2618" y="3566"/>
                <a:ext cx="8" cy="11"/>
              </a:xfrm>
              <a:custGeom>
                <a:avLst/>
                <a:gdLst>
                  <a:gd name="T0" fmla="*/ 0 w 23"/>
                  <a:gd name="T1" fmla="*/ 0 h 33"/>
                  <a:gd name="T2" fmla="*/ 0 w 23"/>
                  <a:gd name="T3" fmla="*/ 0 h 33"/>
                  <a:gd name="T4" fmla="*/ 0 w 23"/>
                  <a:gd name="T5" fmla="*/ 0 h 33"/>
                  <a:gd name="T6" fmla="*/ 0 w 23"/>
                  <a:gd name="T7" fmla="*/ 0 h 33"/>
                  <a:gd name="T8" fmla="*/ 0 w 23"/>
                  <a:gd name="T9" fmla="*/ 0 h 33"/>
                  <a:gd name="T10" fmla="*/ 0 w 23"/>
                  <a:gd name="T11" fmla="*/ 0 h 33"/>
                  <a:gd name="T12" fmla="*/ 0 w 23"/>
                  <a:gd name="T13" fmla="*/ 0 h 33"/>
                  <a:gd name="T14" fmla="*/ 0 w 23"/>
                  <a:gd name="T15" fmla="*/ 0 h 33"/>
                  <a:gd name="T16" fmla="*/ 0 w 23"/>
                  <a:gd name="T17" fmla="*/ 0 h 33"/>
                  <a:gd name="T18" fmla="*/ 0 w 23"/>
                  <a:gd name="T19" fmla="*/ 0 h 33"/>
                  <a:gd name="T20" fmla="*/ 0 w 23"/>
                  <a:gd name="T21" fmla="*/ 0 h 33"/>
                  <a:gd name="T22" fmla="*/ 0 w 23"/>
                  <a:gd name="T23" fmla="*/ 0 h 33"/>
                  <a:gd name="T24" fmla="*/ 0 w 23"/>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33">
                    <a:moveTo>
                      <a:pt x="23" y="31"/>
                    </a:moveTo>
                    <a:lnTo>
                      <a:pt x="23" y="30"/>
                    </a:lnTo>
                    <a:lnTo>
                      <a:pt x="20" y="23"/>
                    </a:lnTo>
                    <a:lnTo>
                      <a:pt x="16" y="15"/>
                    </a:lnTo>
                    <a:lnTo>
                      <a:pt x="11" y="7"/>
                    </a:lnTo>
                    <a:lnTo>
                      <a:pt x="8" y="0"/>
                    </a:lnTo>
                    <a:lnTo>
                      <a:pt x="0" y="0"/>
                    </a:lnTo>
                    <a:lnTo>
                      <a:pt x="3" y="10"/>
                    </a:lnTo>
                    <a:lnTo>
                      <a:pt x="7" y="18"/>
                    </a:lnTo>
                    <a:lnTo>
                      <a:pt x="11" y="26"/>
                    </a:lnTo>
                    <a:lnTo>
                      <a:pt x="14" y="33"/>
                    </a:lnTo>
                    <a:lnTo>
                      <a:pt x="14" y="31"/>
                    </a:lnTo>
                    <a:lnTo>
                      <a:pt x="23"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93" name="Freeform 996"/>
              <p:cNvSpPr>
                <a:spLocks/>
              </p:cNvSpPr>
              <p:nvPr/>
            </p:nvSpPr>
            <p:spPr bwMode="auto">
              <a:xfrm>
                <a:off x="2623" y="3576"/>
                <a:ext cx="8" cy="54"/>
              </a:xfrm>
              <a:custGeom>
                <a:avLst/>
                <a:gdLst>
                  <a:gd name="T0" fmla="*/ 0 w 25"/>
                  <a:gd name="T1" fmla="*/ 0 h 162"/>
                  <a:gd name="T2" fmla="*/ 0 w 25"/>
                  <a:gd name="T3" fmla="*/ 0 h 162"/>
                  <a:gd name="T4" fmla="*/ 0 w 25"/>
                  <a:gd name="T5" fmla="*/ 0 h 162"/>
                  <a:gd name="T6" fmla="*/ 0 w 25"/>
                  <a:gd name="T7" fmla="*/ 0 h 162"/>
                  <a:gd name="T8" fmla="*/ 0 w 25"/>
                  <a:gd name="T9" fmla="*/ 0 h 162"/>
                  <a:gd name="T10" fmla="*/ 0 w 25"/>
                  <a:gd name="T11" fmla="*/ 0 h 162"/>
                  <a:gd name="T12" fmla="*/ 0 w 25"/>
                  <a:gd name="T13" fmla="*/ 0 h 162"/>
                  <a:gd name="T14" fmla="*/ 0 w 25"/>
                  <a:gd name="T15" fmla="*/ 0 h 162"/>
                  <a:gd name="T16" fmla="*/ 0 w 25"/>
                  <a:gd name="T17" fmla="*/ 0 h 162"/>
                  <a:gd name="T18" fmla="*/ 0 w 25"/>
                  <a:gd name="T19" fmla="*/ 0 h 162"/>
                  <a:gd name="T20" fmla="*/ 0 w 25"/>
                  <a:gd name="T21" fmla="*/ 0 h 162"/>
                  <a:gd name="T22" fmla="*/ 0 w 25"/>
                  <a:gd name="T23" fmla="*/ 0 h 162"/>
                  <a:gd name="T24" fmla="*/ 0 w 25"/>
                  <a:gd name="T25" fmla="*/ 0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162">
                    <a:moveTo>
                      <a:pt x="25" y="162"/>
                    </a:moveTo>
                    <a:lnTo>
                      <a:pt x="25" y="162"/>
                    </a:lnTo>
                    <a:lnTo>
                      <a:pt x="23" y="135"/>
                    </a:lnTo>
                    <a:lnTo>
                      <a:pt x="19" y="83"/>
                    </a:lnTo>
                    <a:lnTo>
                      <a:pt x="13" y="29"/>
                    </a:lnTo>
                    <a:lnTo>
                      <a:pt x="9" y="0"/>
                    </a:lnTo>
                    <a:lnTo>
                      <a:pt x="0" y="0"/>
                    </a:lnTo>
                    <a:lnTo>
                      <a:pt x="5" y="29"/>
                    </a:lnTo>
                    <a:lnTo>
                      <a:pt x="10" y="83"/>
                    </a:lnTo>
                    <a:lnTo>
                      <a:pt x="15" y="135"/>
                    </a:lnTo>
                    <a:lnTo>
                      <a:pt x="16" y="162"/>
                    </a:lnTo>
                    <a:lnTo>
                      <a:pt x="25" y="1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94" name="Freeform 997"/>
              <p:cNvSpPr>
                <a:spLocks/>
              </p:cNvSpPr>
              <p:nvPr/>
            </p:nvSpPr>
            <p:spPr bwMode="auto">
              <a:xfrm>
                <a:off x="2619" y="3630"/>
                <a:ext cx="12" cy="24"/>
              </a:xfrm>
              <a:custGeom>
                <a:avLst/>
                <a:gdLst>
                  <a:gd name="T0" fmla="*/ 0 w 35"/>
                  <a:gd name="T1" fmla="*/ 0 h 72"/>
                  <a:gd name="T2" fmla="*/ 0 w 35"/>
                  <a:gd name="T3" fmla="*/ 0 h 72"/>
                  <a:gd name="T4" fmla="*/ 0 w 35"/>
                  <a:gd name="T5" fmla="*/ 0 h 72"/>
                  <a:gd name="T6" fmla="*/ 0 w 35"/>
                  <a:gd name="T7" fmla="*/ 0 h 72"/>
                  <a:gd name="T8" fmla="*/ 0 w 35"/>
                  <a:gd name="T9" fmla="*/ 0 h 72"/>
                  <a:gd name="T10" fmla="*/ 0 w 35"/>
                  <a:gd name="T11" fmla="*/ 0 h 72"/>
                  <a:gd name="T12" fmla="*/ 0 w 35"/>
                  <a:gd name="T13" fmla="*/ 0 h 72"/>
                  <a:gd name="T14" fmla="*/ 0 w 35"/>
                  <a:gd name="T15" fmla="*/ 0 h 72"/>
                  <a:gd name="T16" fmla="*/ 0 w 35"/>
                  <a:gd name="T17" fmla="*/ 0 h 72"/>
                  <a:gd name="T18" fmla="*/ 0 w 35"/>
                  <a:gd name="T19" fmla="*/ 0 h 72"/>
                  <a:gd name="T20" fmla="*/ 0 w 35"/>
                  <a:gd name="T21" fmla="*/ 0 h 72"/>
                  <a:gd name="T22" fmla="*/ 0 w 35"/>
                  <a:gd name="T23" fmla="*/ 0 h 72"/>
                  <a:gd name="T24" fmla="*/ 0 w 35"/>
                  <a:gd name="T25" fmla="*/ 0 h 72"/>
                  <a:gd name="T26" fmla="*/ 0 w 35"/>
                  <a:gd name="T27" fmla="*/ 0 h 72"/>
                  <a:gd name="T28" fmla="*/ 0 w 35"/>
                  <a:gd name="T29" fmla="*/ 0 h 72"/>
                  <a:gd name="T30" fmla="*/ 0 w 35"/>
                  <a:gd name="T31" fmla="*/ 0 h 72"/>
                  <a:gd name="T32" fmla="*/ 0 w 35"/>
                  <a:gd name="T33" fmla="*/ 0 h 72"/>
                  <a:gd name="T34" fmla="*/ 0 w 35"/>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 h="72">
                    <a:moveTo>
                      <a:pt x="1" y="62"/>
                    </a:moveTo>
                    <a:lnTo>
                      <a:pt x="9" y="69"/>
                    </a:lnTo>
                    <a:lnTo>
                      <a:pt x="17" y="51"/>
                    </a:lnTo>
                    <a:lnTo>
                      <a:pt x="25" y="31"/>
                    </a:lnTo>
                    <a:lnTo>
                      <a:pt x="32" y="12"/>
                    </a:lnTo>
                    <a:lnTo>
                      <a:pt x="35" y="0"/>
                    </a:lnTo>
                    <a:lnTo>
                      <a:pt x="26" y="0"/>
                    </a:lnTo>
                    <a:lnTo>
                      <a:pt x="23" y="10"/>
                    </a:lnTo>
                    <a:lnTo>
                      <a:pt x="16" y="29"/>
                    </a:lnTo>
                    <a:lnTo>
                      <a:pt x="9" y="49"/>
                    </a:lnTo>
                    <a:lnTo>
                      <a:pt x="0" y="64"/>
                    </a:lnTo>
                    <a:lnTo>
                      <a:pt x="7" y="70"/>
                    </a:lnTo>
                    <a:lnTo>
                      <a:pt x="0" y="64"/>
                    </a:lnTo>
                    <a:lnTo>
                      <a:pt x="0" y="68"/>
                    </a:lnTo>
                    <a:lnTo>
                      <a:pt x="3" y="70"/>
                    </a:lnTo>
                    <a:lnTo>
                      <a:pt x="6" y="72"/>
                    </a:lnTo>
                    <a:lnTo>
                      <a:pt x="9" y="69"/>
                    </a:lnTo>
                    <a:lnTo>
                      <a:pt x="1"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95" name="Freeform 998"/>
              <p:cNvSpPr>
                <a:spLocks/>
              </p:cNvSpPr>
              <p:nvPr/>
            </p:nvSpPr>
            <p:spPr bwMode="auto">
              <a:xfrm>
                <a:off x="2620" y="3641"/>
                <a:ext cx="14" cy="13"/>
              </a:xfrm>
              <a:custGeom>
                <a:avLst/>
                <a:gdLst>
                  <a:gd name="T0" fmla="*/ 0 w 43"/>
                  <a:gd name="T1" fmla="*/ 0 h 37"/>
                  <a:gd name="T2" fmla="*/ 0 w 43"/>
                  <a:gd name="T3" fmla="*/ 0 h 37"/>
                  <a:gd name="T4" fmla="*/ 0 w 43"/>
                  <a:gd name="T5" fmla="*/ 0 h 37"/>
                  <a:gd name="T6" fmla="*/ 0 w 43"/>
                  <a:gd name="T7" fmla="*/ 0 h 37"/>
                  <a:gd name="T8" fmla="*/ 0 w 43"/>
                  <a:gd name="T9" fmla="*/ 0 h 37"/>
                  <a:gd name="T10" fmla="*/ 0 w 43"/>
                  <a:gd name="T11" fmla="*/ 0 h 37"/>
                  <a:gd name="T12" fmla="*/ 0 w 43"/>
                  <a:gd name="T13" fmla="*/ 0 h 37"/>
                  <a:gd name="T14" fmla="*/ 0 w 43"/>
                  <a:gd name="T15" fmla="*/ 0 h 37"/>
                  <a:gd name="T16" fmla="*/ 0 w 43"/>
                  <a:gd name="T17" fmla="*/ 0 h 37"/>
                  <a:gd name="T18" fmla="*/ 0 w 43"/>
                  <a:gd name="T19" fmla="*/ 0 h 37"/>
                  <a:gd name="T20" fmla="*/ 0 w 43"/>
                  <a:gd name="T21" fmla="*/ 0 h 37"/>
                  <a:gd name="T22" fmla="*/ 0 w 43"/>
                  <a:gd name="T23" fmla="*/ 0 h 37"/>
                  <a:gd name="T24" fmla="*/ 0 w 43"/>
                  <a:gd name="T25" fmla="*/ 0 h 37"/>
                  <a:gd name="T26" fmla="*/ 0 w 43"/>
                  <a:gd name="T27" fmla="*/ 0 h 37"/>
                  <a:gd name="T28" fmla="*/ 0 w 43"/>
                  <a:gd name="T29" fmla="*/ 0 h 37"/>
                  <a:gd name="T30" fmla="*/ 0 w 43"/>
                  <a:gd name="T31" fmla="*/ 0 h 37"/>
                  <a:gd name="T32" fmla="*/ 0 w 43"/>
                  <a:gd name="T33" fmla="*/ 0 h 37"/>
                  <a:gd name="T34" fmla="*/ 0 w 43"/>
                  <a:gd name="T35" fmla="*/ 0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 h="37">
                    <a:moveTo>
                      <a:pt x="34" y="4"/>
                    </a:moveTo>
                    <a:lnTo>
                      <a:pt x="35" y="1"/>
                    </a:lnTo>
                    <a:lnTo>
                      <a:pt x="27" y="9"/>
                    </a:lnTo>
                    <a:lnTo>
                      <a:pt x="18" y="17"/>
                    </a:lnTo>
                    <a:lnTo>
                      <a:pt x="9" y="23"/>
                    </a:lnTo>
                    <a:lnTo>
                      <a:pt x="0" y="29"/>
                    </a:lnTo>
                    <a:lnTo>
                      <a:pt x="6" y="37"/>
                    </a:lnTo>
                    <a:lnTo>
                      <a:pt x="15" y="31"/>
                    </a:lnTo>
                    <a:lnTo>
                      <a:pt x="24" y="23"/>
                    </a:lnTo>
                    <a:lnTo>
                      <a:pt x="32" y="14"/>
                    </a:lnTo>
                    <a:lnTo>
                      <a:pt x="41" y="6"/>
                    </a:lnTo>
                    <a:lnTo>
                      <a:pt x="43" y="4"/>
                    </a:lnTo>
                    <a:lnTo>
                      <a:pt x="41" y="6"/>
                    </a:lnTo>
                    <a:lnTo>
                      <a:pt x="43" y="4"/>
                    </a:lnTo>
                    <a:lnTo>
                      <a:pt x="41" y="1"/>
                    </a:lnTo>
                    <a:lnTo>
                      <a:pt x="38" y="0"/>
                    </a:lnTo>
                    <a:lnTo>
                      <a:pt x="35" y="1"/>
                    </a:lnTo>
                    <a:lnTo>
                      <a:pt x="3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96" name="Freeform 999"/>
              <p:cNvSpPr>
                <a:spLocks/>
              </p:cNvSpPr>
              <p:nvPr/>
            </p:nvSpPr>
            <p:spPr bwMode="auto">
              <a:xfrm>
                <a:off x="2630" y="3632"/>
                <a:ext cx="4" cy="11"/>
              </a:xfrm>
              <a:custGeom>
                <a:avLst/>
                <a:gdLst>
                  <a:gd name="T0" fmla="*/ 0 w 12"/>
                  <a:gd name="T1" fmla="*/ 0 h 33"/>
                  <a:gd name="T2" fmla="*/ 0 w 12"/>
                  <a:gd name="T3" fmla="*/ 0 h 33"/>
                  <a:gd name="T4" fmla="*/ 0 w 12"/>
                  <a:gd name="T5" fmla="*/ 0 h 33"/>
                  <a:gd name="T6" fmla="*/ 0 w 12"/>
                  <a:gd name="T7" fmla="*/ 0 h 33"/>
                  <a:gd name="T8" fmla="*/ 0 w 12"/>
                  <a:gd name="T9" fmla="*/ 0 h 33"/>
                  <a:gd name="T10" fmla="*/ 0 w 12"/>
                  <a:gd name="T11" fmla="*/ 0 h 33"/>
                  <a:gd name="T12" fmla="*/ 0 w 12"/>
                  <a:gd name="T13" fmla="*/ 0 h 33"/>
                  <a:gd name="T14" fmla="*/ 0 w 12"/>
                  <a:gd name="T15" fmla="*/ 0 h 33"/>
                  <a:gd name="T16" fmla="*/ 0 w 12"/>
                  <a:gd name="T17" fmla="*/ 0 h 33"/>
                  <a:gd name="T18" fmla="*/ 0 w 12"/>
                  <a:gd name="T19" fmla="*/ 0 h 33"/>
                  <a:gd name="T20" fmla="*/ 0 w 12"/>
                  <a:gd name="T21" fmla="*/ 0 h 33"/>
                  <a:gd name="T22" fmla="*/ 0 w 12"/>
                  <a:gd name="T23" fmla="*/ 0 h 33"/>
                  <a:gd name="T24" fmla="*/ 0 w 12"/>
                  <a:gd name="T25" fmla="*/ 0 h 33"/>
                  <a:gd name="T26" fmla="*/ 0 w 12"/>
                  <a:gd name="T27" fmla="*/ 0 h 33"/>
                  <a:gd name="T28" fmla="*/ 0 w 12"/>
                  <a:gd name="T29" fmla="*/ 0 h 33"/>
                  <a:gd name="T30" fmla="*/ 0 w 12"/>
                  <a:gd name="T31" fmla="*/ 0 h 33"/>
                  <a:gd name="T32" fmla="*/ 0 w 12"/>
                  <a:gd name="T33" fmla="*/ 0 h 33"/>
                  <a:gd name="T34" fmla="*/ 0 w 12"/>
                  <a:gd name="T35" fmla="*/ 0 h 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 h="33">
                    <a:moveTo>
                      <a:pt x="4" y="2"/>
                    </a:moveTo>
                    <a:lnTo>
                      <a:pt x="0" y="6"/>
                    </a:lnTo>
                    <a:lnTo>
                      <a:pt x="0" y="10"/>
                    </a:lnTo>
                    <a:lnTo>
                      <a:pt x="0" y="18"/>
                    </a:lnTo>
                    <a:lnTo>
                      <a:pt x="1" y="26"/>
                    </a:lnTo>
                    <a:lnTo>
                      <a:pt x="3" y="33"/>
                    </a:lnTo>
                    <a:lnTo>
                      <a:pt x="12" y="33"/>
                    </a:lnTo>
                    <a:lnTo>
                      <a:pt x="10" y="26"/>
                    </a:lnTo>
                    <a:lnTo>
                      <a:pt x="12" y="18"/>
                    </a:lnTo>
                    <a:lnTo>
                      <a:pt x="12" y="10"/>
                    </a:lnTo>
                    <a:lnTo>
                      <a:pt x="12" y="6"/>
                    </a:lnTo>
                    <a:lnTo>
                      <a:pt x="7" y="10"/>
                    </a:lnTo>
                    <a:lnTo>
                      <a:pt x="12" y="6"/>
                    </a:lnTo>
                    <a:lnTo>
                      <a:pt x="10" y="2"/>
                    </a:lnTo>
                    <a:lnTo>
                      <a:pt x="6" y="0"/>
                    </a:lnTo>
                    <a:lnTo>
                      <a:pt x="1" y="2"/>
                    </a:lnTo>
                    <a:lnTo>
                      <a:pt x="0" y="6"/>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97" name="Freeform 1000"/>
              <p:cNvSpPr>
                <a:spLocks/>
              </p:cNvSpPr>
              <p:nvPr/>
            </p:nvSpPr>
            <p:spPr bwMode="auto">
              <a:xfrm>
                <a:off x="2631" y="3627"/>
                <a:ext cx="16" cy="8"/>
              </a:xfrm>
              <a:custGeom>
                <a:avLst/>
                <a:gdLst>
                  <a:gd name="T0" fmla="*/ 0 w 48"/>
                  <a:gd name="T1" fmla="*/ 0 h 25"/>
                  <a:gd name="T2" fmla="*/ 0 w 48"/>
                  <a:gd name="T3" fmla="*/ 0 h 25"/>
                  <a:gd name="T4" fmla="*/ 0 w 48"/>
                  <a:gd name="T5" fmla="*/ 0 h 25"/>
                  <a:gd name="T6" fmla="*/ 0 w 48"/>
                  <a:gd name="T7" fmla="*/ 0 h 25"/>
                  <a:gd name="T8" fmla="*/ 0 w 48"/>
                  <a:gd name="T9" fmla="*/ 0 h 25"/>
                  <a:gd name="T10" fmla="*/ 0 w 48"/>
                  <a:gd name="T11" fmla="*/ 0 h 25"/>
                  <a:gd name="T12" fmla="*/ 0 w 48"/>
                  <a:gd name="T13" fmla="*/ 0 h 25"/>
                  <a:gd name="T14" fmla="*/ 0 w 48"/>
                  <a:gd name="T15" fmla="*/ 0 h 25"/>
                  <a:gd name="T16" fmla="*/ 0 w 48"/>
                  <a:gd name="T17" fmla="*/ 0 h 25"/>
                  <a:gd name="T18" fmla="*/ 0 w 48"/>
                  <a:gd name="T19" fmla="*/ 0 h 25"/>
                  <a:gd name="T20" fmla="*/ 0 w 48"/>
                  <a:gd name="T21" fmla="*/ 0 h 25"/>
                  <a:gd name="T22" fmla="*/ 0 w 48"/>
                  <a:gd name="T23" fmla="*/ 0 h 25"/>
                  <a:gd name="T24" fmla="*/ 0 w 48"/>
                  <a:gd name="T25" fmla="*/ 0 h 25"/>
                  <a:gd name="T26" fmla="*/ 0 w 48"/>
                  <a:gd name="T27" fmla="*/ 0 h 25"/>
                  <a:gd name="T28" fmla="*/ 0 w 48"/>
                  <a:gd name="T29" fmla="*/ 0 h 25"/>
                  <a:gd name="T30" fmla="*/ 0 w 48"/>
                  <a:gd name="T31" fmla="*/ 0 h 25"/>
                  <a:gd name="T32" fmla="*/ 0 w 48"/>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 h="25">
                    <a:moveTo>
                      <a:pt x="42" y="0"/>
                    </a:moveTo>
                    <a:lnTo>
                      <a:pt x="42" y="0"/>
                    </a:lnTo>
                    <a:lnTo>
                      <a:pt x="35" y="3"/>
                    </a:lnTo>
                    <a:lnTo>
                      <a:pt x="24" y="9"/>
                    </a:lnTo>
                    <a:lnTo>
                      <a:pt x="12" y="13"/>
                    </a:lnTo>
                    <a:lnTo>
                      <a:pt x="0" y="17"/>
                    </a:lnTo>
                    <a:lnTo>
                      <a:pt x="3" y="25"/>
                    </a:lnTo>
                    <a:lnTo>
                      <a:pt x="15" y="21"/>
                    </a:lnTo>
                    <a:lnTo>
                      <a:pt x="27" y="17"/>
                    </a:lnTo>
                    <a:lnTo>
                      <a:pt x="38" y="11"/>
                    </a:lnTo>
                    <a:lnTo>
                      <a:pt x="45" y="9"/>
                    </a:lnTo>
                    <a:lnTo>
                      <a:pt x="48" y="6"/>
                    </a:lnTo>
                    <a:lnTo>
                      <a:pt x="48" y="3"/>
                    </a:lnTo>
                    <a:lnTo>
                      <a:pt x="47" y="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98" name="Freeform 1001"/>
              <p:cNvSpPr>
                <a:spLocks/>
              </p:cNvSpPr>
              <p:nvPr/>
            </p:nvSpPr>
            <p:spPr bwMode="auto">
              <a:xfrm>
                <a:off x="2645" y="3622"/>
                <a:ext cx="10" cy="8"/>
              </a:xfrm>
              <a:custGeom>
                <a:avLst/>
                <a:gdLst>
                  <a:gd name="T0" fmla="*/ 0 w 28"/>
                  <a:gd name="T1" fmla="*/ 0 h 22"/>
                  <a:gd name="T2" fmla="*/ 0 w 28"/>
                  <a:gd name="T3" fmla="*/ 0 h 22"/>
                  <a:gd name="T4" fmla="*/ 0 w 28"/>
                  <a:gd name="T5" fmla="*/ 0 h 22"/>
                  <a:gd name="T6" fmla="*/ 0 w 28"/>
                  <a:gd name="T7" fmla="*/ 0 h 22"/>
                  <a:gd name="T8" fmla="*/ 0 w 28"/>
                  <a:gd name="T9" fmla="*/ 0 h 22"/>
                  <a:gd name="T10" fmla="*/ 0 w 28"/>
                  <a:gd name="T11" fmla="*/ 0 h 22"/>
                  <a:gd name="T12" fmla="*/ 0 w 28"/>
                  <a:gd name="T13" fmla="*/ 0 h 22"/>
                  <a:gd name="T14" fmla="*/ 0 w 28"/>
                  <a:gd name="T15" fmla="*/ 0 h 22"/>
                  <a:gd name="T16" fmla="*/ 0 w 28"/>
                  <a:gd name="T17" fmla="*/ 0 h 22"/>
                  <a:gd name="T18" fmla="*/ 0 w 28"/>
                  <a:gd name="T19" fmla="*/ 0 h 22"/>
                  <a:gd name="T20" fmla="*/ 0 w 28"/>
                  <a:gd name="T21" fmla="*/ 0 h 22"/>
                  <a:gd name="T22" fmla="*/ 0 w 28"/>
                  <a:gd name="T23" fmla="*/ 0 h 22"/>
                  <a:gd name="T24" fmla="*/ 0 w 28"/>
                  <a:gd name="T25" fmla="*/ 0 h 22"/>
                  <a:gd name="T26" fmla="*/ 0 w 28"/>
                  <a:gd name="T27" fmla="*/ 0 h 22"/>
                  <a:gd name="T28" fmla="*/ 0 w 28"/>
                  <a:gd name="T29" fmla="*/ 0 h 22"/>
                  <a:gd name="T30" fmla="*/ 0 w 28"/>
                  <a:gd name="T31" fmla="*/ 0 h 22"/>
                  <a:gd name="T32" fmla="*/ 0 w 28"/>
                  <a:gd name="T33" fmla="*/ 0 h 22"/>
                  <a:gd name="T34" fmla="*/ 0 w 28"/>
                  <a:gd name="T35" fmla="*/ 0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 h="22">
                    <a:moveTo>
                      <a:pt x="25" y="1"/>
                    </a:moveTo>
                    <a:lnTo>
                      <a:pt x="19" y="0"/>
                    </a:lnTo>
                    <a:lnTo>
                      <a:pt x="15" y="3"/>
                    </a:lnTo>
                    <a:lnTo>
                      <a:pt x="9" y="7"/>
                    </a:lnTo>
                    <a:lnTo>
                      <a:pt x="3" y="11"/>
                    </a:lnTo>
                    <a:lnTo>
                      <a:pt x="0" y="13"/>
                    </a:lnTo>
                    <a:lnTo>
                      <a:pt x="3" y="22"/>
                    </a:lnTo>
                    <a:lnTo>
                      <a:pt x="9" y="19"/>
                    </a:lnTo>
                    <a:lnTo>
                      <a:pt x="15" y="15"/>
                    </a:lnTo>
                    <a:lnTo>
                      <a:pt x="21" y="11"/>
                    </a:lnTo>
                    <a:lnTo>
                      <a:pt x="25" y="8"/>
                    </a:lnTo>
                    <a:lnTo>
                      <a:pt x="19" y="7"/>
                    </a:lnTo>
                    <a:lnTo>
                      <a:pt x="25" y="8"/>
                    </a:lnTo>
                    <a:lnTo>
                      <a:pt x="28" y="5"/>
                    </a:lnTo>
                    <a:lnTo>
                      <a:pt x="27" y="1"/>
                    </a:lnTo>
                    <a:lnTo>
                      <a:pt x="24" y="0"/>
                    </a:lnTo>
                    <a:lnTo>
                      <a:pt x="19" y="0"/>
                    </a:lnTo>
                    <a:lnTo>
                      <a:pt x="2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799" name="Freeform 1002"/>
              <p:cNvSpPr>
                <a:spLocks/>
              </p:cNvSpPr>
              <p:nvPr/>
            </p:nvSpPr>
            <p:spPr bwMode="auto">
              <a:xfrm>
                <a:off x="2652" y="3623"/>
                <a:ext cx="5" cy="4"/>
              </a:xfrm>
              <a:custGeom>
                <a:avLst/>
                <a:gdLst>
                  <a:gd name="T0" fmla="*/ 0 w 15"/>
                  <a:gd name="T1" fmla="*/ 0 h 12"/>
                  <a:gd name="T2" fmla="*/ 0 w 15"/>
                  <a:gd name="T3" fmla="*/ 0 h 12"/>
                  <a:gd name="T4" fmla="*/ 0 w 15"/>
                  <a:gd name="T5" fmla="*/ 0 h 12"/>
                  <a:gd name="T6" fmla="*/ 0 w 15"/>
                  <a:gd name="T7" fmla="*/ 0 h 12"/>
                  <a:gd name="T8" fmla="*/ 0 w 15"/>
                  <a:gd name="T9" fmla="*/ 0 h 12"/>
                  <a:gd name="T10" fmla="*/ 0 w 15"/>
                  <a:gd name="T11" fmla="*/ 0 h 12"/>
                  <a:gd name="T12" fmla="*/ 0 w 15"/>
                  <a:gd name="T13" fmla="*/ 0 h 12"/>
                  <a:gd name="T14" fmla="*/ 0 w 15"/>
                  <a:gd name="T15" fmla="*/ 0 h 12"/>
                  <a:gd name="T16" fmla="*/ 0 w 15"/>
                  <a:gd name="T17" fmla="*/ 0 h 12"/>
                  <a:gd name="T18" fmla="*/ 0 w 15"/>
                  <a:gd name="T19" fmla="*/ 0 h 12"/>
                  <a:gd name="T20" fmla="*/ 0 w 15"/>
                  <a:gd name="T21" fmla="*/ 0 h 12"/>
                  <a:gd name="T22" fmla="*/ 0 w 15"/>
                  <a:gd name="T23" fmla="*/ 0 h 12"/>
                  <a:gd name="T24" fmla="*/ 0 w 15"/>
                  <a:gd name="T25" fmla="*/ 0 h 12"/>
                  <a:gd name="T26" fmla="*/ 0 w 15"/>
                  <a:gd name="T27" fmla="*/ 0 h 12"/>
                  <a:gd name="T28" fmla="*/ 0 w 15"/>
                  <a:gd name="T29" fmla="*/ 0 h 12"/>
                  <a:gd name="T30" fmla="*/ 0 w 15"/>
                  <a:gd name="T31" fmla="*/ 0 h 12"/>
                  <a:gd name="T32" fmla="*/ 0 w 15"/>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12">
                    <a:moveTo>
                      <a:pt x="13" y="7"/>
                    </a:moveTo>
                    <a:lnTo>
                      <a:pt x="13" y="7"/>
                    </a:lnTo>
                    <a:lnTo>
                      <a:pt x="12" y="6"/>
                    </a:lnTo>
                    <a:lnTo>
                      <a:pt x="11" y="4"/>
                    </a:lnTo>
                    <a:lnTo>
                      <a:pt x="8" y="2"/>
                    </a:lnTo>
                    <a:lnTo>
                      <a:pt x="6" y="0"/>
                    </a:lnTo>
                    <a:lnTo>
                      <a:pt x="0" y="6"/>
                    </a:lnTo>
                    <a:lnTo>
                      <a:pt x="2" y="7"/>
                    </a:lnTo>
                    <a:lnTo>
                      <a:pt x="5" y="10"/>
                    </a:lnTo>
                    <a:lnTo>
                      <a:pt x="6" y="11"/>
                    </a:lnTo>
                    <a:lnTo>
                      <a:pt x="8" y="12"/>
                    </a:lnTo>
                    <a:lnTo>
                      <a:pt x="11" y="12"/>
                    </a:lnTo>
                    <a:lnTo>
                      <a:pt x="13" y="11"/>
                    </a:lnTo>
                    <a:lnTo>
                      <a:pt x="15" y="10"/>
                    </a:lnTo>
                    <a:lnTo>
                      <a:pt x="1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00" name="Freeform 1003"/>
              <p:cNvSpPr>
                <a:spLocks/>
              </p:cNvSpPr>
              <p:nvPr/>
            </p:nvSpPr>
            <p:spPr bwMode="auto">
              <a:xfrm>
                <a:off x="2654" y="3625"/>
                <a:ext cx="22" cy="10"/>
              </a:xfrm>
              <a:custGeom>
                <a:avLst/>
                <a:gdLst>
                  <a:gd name="T0" fmla="*/ 0 w 65"/>
                  <a:gd name="T1" fmla="*/ 0 h 31"/>
                  <a:gd name="T2" fmla="*/ 0 w 65"/>
                  <a:gd name="T3" fmla="*/ 0 h 31"/>
                  <a:gd name="T4" fmla="*/ 0 w 65"/>
                  <a:gd name="T5" fmla="*/ 0 h 31"/>
                  <a:gd name="T6" fmla="*/ 0 w 65"/>
                  <a:gd name="T7" fmla="*/ 0 h 31"/>
                  <a:gd name="T8" fmla="*/ 0 w 65"/>
                  <a:gd name="T9" fmla="*/ 0 h 31"/>
                  <a:gd name="T10" fmla="*/ 0 w 65"/>
                  <a:gd name="T11" fmla="*/ 0 h 31"/>
                  <a:gd name="T12" fmla="*/ 0 w 65"/>
                  <a:gd name="T13" fmla="*/ 0 h 31"/>
                  <a:gd name="T14" fmla="*/ 0 w 65"/>
                  <a:gd name="T15" fmla="*/ 0 h 31"/>
                  <a:gd name="T16" fmla="*/ 0 w 65"/>
                  <a:gd name="T17" fmla="*/ 0 h 31"/>
                  <a:gd name="T18" fmla="*/ 0 w 65"/>
                  <a:gd name="T19" fmla="*/ 0 h 31"/>
                  <a:gd name="T20" fmla="*/ 0 w 65"/>
                  <a:gd name="T21" fmla="*/ 0 h 31"/>
                  <a:gd name="T22" fmla="*/ 0 w 65"/>
                  <a:gd name="T23" fmla="*/ 0 h 31"/>
                  <a:gd name="T24" fmla="*/ 0 w 65"/>
                  <a:gd name="T25" fmla="*/ 0 h 31"/>
                  <a:gd name="T26" fmla="*/ 0 w 65"/>
                  <a:gd name="T27" fmla="*/ 0 h 31"/>
                  <a:gd name="T28" fmla="*/ 0 w 65"/>
                  <a:gd name="T29" fmla="*/ 0 h 31"/>
                  <a:gd name="T30" fmla="*/ 0 w 65"/>
                  <a:gd name="T31" fmla="*/ 0 h 31"/>
                  <a:gd name="T32" fmla="*/ 0 w 65"/>
                  <a:gd name="T33" fmla="*/ 0 h 31"/>
                  <a:gd name="T34" fmla="*/ 0 w 65"/>
                  <a:gd name="T35" fmla="*/ 0 h 31"/>
                  <a:gd name="T36" fmla="*/ 0 w 65"/>
                  <a:gd name="T37" fmla="*/ 0 h 31"/>
                  <a:gd name="T38" fmla="*/ 0 w 65"/>
                  <a:gd name="T39" fmla="*/ 0 h 31"/>
                  <a:gd name="T40" fmla="*/ 0 w 65"/>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5" h="31">
                    <a:moveTo>
                      <a:pt x="62" y="22"/>
                    </a:moveTo>
                    <a:lnTo>
                      <a:pt x="62" y="22"/>
                    </a:lnTo>
                    <a:lnTo>
                      <a:pt x="59" y="23"/>
                    </a:lnTo>
                    <a:lnTo>
                      <a:pt x="52" y="23"/>
                    </a:lnTo>
                    <a:lnTo>
                      <a:pt x="45" y="22"/>
                    </a:lnTo>
                    <a:lnTo>
                      <a:pt x="39" y="20"/>
                    </a:lnTo>
                    <a:lnTo>
                      <a:pt x="30" y="16"/>
                    </a:lnTo>
                    <a:lnTo>
                      <a:pt x="23" y="12"/>
                    </a:lnTo>
                    <a:lnTo>
                      <a:pt x="14" y="5"/>
                    </a:lnTo>
                    <a:lnTo>
                      <a:pt x="5" y="0"/>
                    </a:lnTo>
                    <a:lnTo>
                      <a:pt x="0" y="5"/>
                    </a:lnTo>
                    <a:lnTo>
                      <a:pt x="8" y="14"/>
                    </a:lnTo>
                    <a:lnTo>
                      <a:pt x="17" y="20"/>
                    </a:lnTo>
                    <a:lnTo>
                      <a:pt x="27" y="24"/>
                    </a:lnTo>
                    <a:lnTo>
                      <a:pt x="36" y="28"/>
                    </a:lnTo>
                    <a:lnTo>
                      <a:pt x="45" y="30"/>
                    </a:lnTo>
                    <a:lnTo>
                      <a:pt x="52" y="31"/>
                    </a:lnTo>
                    <a:lnTo>
                      <a:pt x="59" y="31"/>
                    </a:lnTo>
                    <a:lnTo>
                      <a:pt x="65" y="30"/>
                    </a:lnTo>
                    <a:lnTo>
                      <a:pt x="6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01" name="Freeform 1004"/>
              <p:cNvSpPr>
                <a:spLocks/>
              </p:cNvSpPr>
              <p:nvPr/>
            </p:nvSpPr>
            <p:spPr bwMode="auto">
              <a:xfrm>
                <a:off x="2675" y="3625"/>
                <a:ext cx="10" cy="10"/>
              </a:xfrm>
              <a:custGeom>
                <a:avLst/>
                <a:gdLst>
                  <a:gd name="T0" fmla="*/ 0 w 31"/>
                  <a:gd name="T1" fmla="*/ 0 h 30"/>
                  <a:gd name="T2" fmla="*/ 0 w 31"/>
                  <a:gd name="T3" fmla="*/ 0 h 30"/>
                  <a:gd name="T4" fmla="*/ 0 w 31"/>
                  <a:gd name="T5" fmla="*/ 0 h 30"/>
                  <a:gd name="T6" fmla="*/ 0 w 31"/>
                  <a:gd name="T7" fmla="*/ 0 h 30"/>
                  <a:gd name="T8" fmla="*/ 0 w 31"/>
                  <a:gd name="T9" fmla="*/ 0 h 30"/>
                  <a:gd name="T10" fmla="*/ 0 w 31"/>
                  <a:gd name="T11" fmla="*/ 0 h 30"/>
                  <a:gd name="T12" fmla="*/ 0 w 31"/>
                  <a:gd name="T13" fmla="*/ 0 h 30"/>
                  <a:gd name="T14" fmla="*/ 0 w 31"/>
                  <a:gd name="T15" fmla="*/ 0 h 30"/>
                  <a:gd name="T16" fmla="*/ 0 w 31"/>
                  <a:gd name="T17" fmla="*/ 0 h 30"/>
                  <a:gd name="T18" fmla="*/ 0 w 31"/>
                  <a:gd name="T19" fmla="*/ 0 h 30"/>
                  <a:gd name="T20" fmla="*/ 0 w 31"/>
                  <a:gd name="T21" fmla="*/ 0 h 30"/>
                  <a:gd name="T22" fmla="*/ 0 w 31"/>
                  <a:gd name="T23" fmla="*/ 0 h 30"/>
                  <a:gd name="T24" fmla="*/ 0 w 31"/>
                  <a:gd name="T25" fmla="*/ 0 h 30"/>
                  <a:gd name="T26" fmla="*/ 0 w 31"/>
                  <a:gd name="T27" fmla="*/ 0 h 30"/>
                  <a:gd name="T28" fmla="*/ 0 w 31"/>
                  <a:gd name="T29" fmla="*/ 0 h 30"/>
                  <a:gd name="T30" fmla="*/ 0 w 31"/>
                  <a:gd name="T31" fmla="*/ 0 h 30"/>
                  <a:gd name="T32" fmla="*/ 0 w 31"/>
                  <a:gd name="T33" fmla="*/ 0 h 30"/>
                  <a:gd name="T34" fmla="*/ 0 w 31"/>
                  <a:gd name="T35" fmla="*/ 0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 h="30">
                    <a:moveTo>
                      <a:pt x="26" y="1"/>
                    </a:moveTo>
                    <a:lnTo>
                      <a:pt x="22" y="3"/>
                    </a:lnTo>
                    <a:lnTo>
                      <a:pt x="19" y="7"/>
                    </a:lnTo>
                    <a:lnTo>
                      <a:pt x="13" y="12"/>
                    </a:lnTo>
                    <a:lnTo>
                      <a:pt x="6" y="18"/>
                    </a:lnTo>
                    <a:lnTo>
                      <a:pt x="0" y="22"/>
                    </a:lnTo>
                    <a:lnTo>
                      <a:pt x="3" y="30"/>
                    </a:lnTo>
                    <a:lnTo>
                      <a:pt x="12" y="26"/>
                    </a:lnTo>
                    <a:lnTo>
                      <a:pt x="19" y="18"/>
                    </a:lnTo>
                    <a:lnTo>
                      <a:pt x="25" y="12"/>
                    </a:lnTo>
                    <a:lnTo>
                      <a:pt x="31" y="8"/>
                    </a:lnTo>
                    <a:lnTo>
                      <a:pt x="26" y="9"/>
                    </a:lnTo>
                    <a:lnTo>
                      <a:pt x="31" y="8"/>
                    </a:lnTo>
                    <a:lnTo>
                      <a:pt x="31" y="4"/>
                    </a:lnTo>
                    <a:lnTo>
                      <a:pt x="29" y="1"/>
                    </a:lnTo>
                    <a:lnTo>
                      <a:pt x="25" y="0"/>
                    </a:lnTo>
                    <a:lnTo>
                      <a:pt x="22" y="3"/>
                    </a:lnTo>
                    <a:lnTo>
                      <a:pt x="2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02" name="Freeform 1005"/>
              <p:cNvSpPr>
                <a:spLocks/>
              </p:cNvSpPr>
              <p:nvPr/>
            </p:nvSpPr>
            <p:spPr bwMode="auto">
              <a:xfrm>
                <a:off x="2684" y="3621"/>
                <a:ext cx="9" cy="7"/>
              </a:xfrm>
              <a:custGeom>
                <a:avLst/>
                <a:gdLst>
                  <a:gd name="T0" fmla="*/ 0 w 29"/>
                  <a:gd name="T1" fmla="*/ 0 h 20"/>
                  <a:gd name="T2" fmla="*/ 0 w 29"/>
                  <a:gd name="T3" fmla="*/ 0 h 20"/>
                  <a:gd name="T4" fmla="*/ 0 w 29"/>
                  <a:gd name="T5" fmla="*/ 0 h 20"/>
                  <a:gd name="T6" fmla="*/ 0 w 29"/>
                  <a:gd name="T7" fmla="*/ 0 h 20"/>
                  <a:gd name="T8" fmla="*/ 0 w 29"/>
                  <a:gd name="T9" fmla="*/ 0 h 20"/>
                  <a:gd name="T10" fmla="*/ 0 w 29"/>
                  <a:gd name="T11" fmla="*/ 0 h 20"/>
                  <a:gd name="T12" fmla="*/ 0 w 29"/>
                  <a:gd name="T13" fmla="*/ 0 h 20"/>
                  <a:gd name="T14" fmla="*/ 0 w 29"/>
                  <a:gd name="T15" fmla="*/ 0 h 20"/>
                  <a:gd name="T16" fmla="*/ 0 w 29"/>
                  <a:gd name="T17" fmla="*/ 0 h 20"/>
                  <a:gd name="T18" fmla="*/ 0 w 29"/>
                  <a:gd name="T19" fmla="*/ 0 h 20"/>
                  <a:gd name="T20" fmla="*/ 0 w 29"/>
                  <a:gd name="T21" fmla="*/ 0 h 20"/>
                  <a:gd name="T22" fmla="*/ 0 w 29"/>
                  <a:gd name="T23" fmla="*/ 0 h 20"/>
                  <a:gd name="T24" fmla="*/ 0 w 29"/>
                  <a:gd name="T25" fmla="*/ 0 h 20"/>
                  <a:gd name="T26" fmla="*/ 0 w 29"/>
                  <a:gd name="T27" fmla="*/ 0 h 20"/>
                  <a:gd name="T28" fmla="*/ 0 w 29"/>
                  <a:gd name="T29" fmla="*/ 0 h 20"/>
                  <a:gd name="T30" fmla="*/ 0 w 29"/>
                  <a:gd name="T31" fmla="*/ 0 h 20"/>
                  <a:gd name="T32" fmla="*/ 0 w 29"/>
                  <a:gd name="T33" fmla="*/ 0 h 20"/>
                  <a:gd name="T34" fmla="*/ 0 w 29"/>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20">
                    <a:moveTo>
                      <a:pt x="27" y="0"/>
                    </a:moveTo>
                    <a:lnTo>
                      <a:pt x="21" y="3"/>
                    </a:lnTo>
                    <a:lnTo>
                      <a:pt x="18" y="7"/>
                    </a:lnTo>
                    <a:lnTo>
                      <a:pt x="13" y="10"/>
                    </a:lnTo>
                    <a:lnTo>
                      <a:pt x="8" y="12"/>
                    </a:lnTo>
                    <a:lnTo>
                      <a:pt x="0" y="12"/>
                    </a:lnTo>
                    <a:lnTo>
                      <a:pt x="0" y="20"/>
                    </a:lnTo>
                    <a:lnTo>
                      <a:pt x="8" y="20"/>
                    </a:lnTo>
                    <a:lnTo>
                      <a:pt x="16" y="18"/>
                    </a:lnTo>
                    <a:lnTo>
                      <a:pt x="24" y="12"/>
                    </a:lnTo>
                    <a:lnTo>
                      <a:pt x="29" y="6"/>
                    </a:lnTo>
                    <a:lnTo>
                      <a:pt x="24" y="8"/>
                    </a:lnTo>
                    <a:lnTo>
                      <a:pt x="29" y="6"/>
                    </a:lnTo>
                    <a:lnTo>
                      <a:pt x="29" y="2"/>
                    </a:lnTo>
                    <a:lnTo>
                      <a:pt x="27" y="0"/>
                    </a:lnTo>
                    <a:lnTo>
                      <a:pt x="24" y="0"/>
                    </a:lnTo>
                    <a:lnTo>
                      <a:pt x="21" y="3"/>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03" name="Freeform 1006"/>
              <p:cNvSpPr>
                <a:spLocks/>
              </p:cNvSpPr>
              <p:nvPr/>
            </p:nvSpPr>
            <p:spPr bwMode="auto">
              <a:xfrm>
                <a:off x="2692" y="3619"/>
                <a:ext cx="8" cy="5"/>
              </a:xfrm>
              <a:custGeom>
                <a:avLst/>
                <a:gdLst>
                  <a:gd name="T0" fmla="*/ 0 w 24"/>
                  <a:gd name="T1" fmla="*/ 0 h 14"/>
                  <a:gd name="T2" fmla="*/ 0 w 24"/>
                  <a:gd name="T3" fmla="*/ 0 h 14"/>
                  <a:gd name="T4" fmla="*/ 0 w 24"/>
                  <a:gd name="T5" fmla="*/ 0 h 14"/>
                  <a:gd name="T6" fmla="*/ 0 w 24"/>
                  <a:gd name="T7" fmla="*/ 0 h 14"/>
                  <a:gd name="T8" fmla="*/ 0 w 24"/>
                  <a:gd name="T9" fmla="*/ 0 h 14"/>
                  <a:gd name="T10" fmla="*/ 0 w 24"/>
                  <a:gd name="T11" fmla="*/ 0 h 14"/>
                  <a:gd name="T12" fmla="*/ 0 w 24"/>
                  <a:gd name="T13" fmla="*/ 0 h 14"/>
                  <a:gd name="T14" fmla="*/ 0 w 24"/>
                  <a:gd name="T15" fmla="*/ 0 h 14"/>
                  <a:gd name="T16" fmla="*/ 0 w 24"/>
                  <a:gd name="T17" fmla="*/ 0 h 14"/>
                  <a:gd name="T18" fmla="*/ 0 w 24"/>
                  <a:gd name="T19" fmla="*/ 0 h 14"/>
                  <a:gd name="T20" fmla="*/ 0 w 24"/>
                  <a:gd name="T21" fmla="*/ 0 h 14"/>
                  <a:gd name="T22" fmla="*/ 0 w 24"/>
                  <a:gd name="T23" fmla="*/ 0 h 14"/>
                  <a:gd name="T24" fmla="*/ 0 w 24"/>
                  <a:gd name="T25" fmla="*/ 0 h 14"/>
                  <a:gd name="T26" fmla="*/ 0 w 24"/>
                  <a:gd name="T27" fmla="*/ 0 h 14"/>
                  <a:gd name="T28" fmla="*/ 0 w 24"/>
                  <a:gd name="T29" fmla="*/ 0 h 14"/>
                  <a:gd name="T30" fmla="*/ 0 w 24"/>
                  <a:gd name="T31" fmla="*/ 0 h 14"/>
                  <a:gd name="T32" fmla="*/ 0 w 24"/>
                  <a:gd name="T33" fmla="*/ 0 h 14"/>
                  <a:gd name="T34" fmla="*/ 0 w 24"/>
                  <a:gd name="T35" fmla="*/ 0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14">
                    <a:moveTo>
                      <a:pt x="18" y="0"/>
                    </a:moveTo>
                    <a:lnTo>
                      <a:pt x="16" y="2"/>
                    </a:lnTo>
                    <a:lnTo>
                      <a:pt x="14" y="4"/>
                    </a:lnTo>
                    <a:lnTo>
                      <a:pt x="11" y="5"/>
                    </a:lnTo>
                    <a:lnTo>
                      <a:pt x="5" y="6"/>
                    </a:lnTo>
                    <a:lnTo>
                      <a:pt x="3" y="6"/>
                    </a:lnTo>
                    <a:lnTo>
                      <a:pt x="0" y="14"/>
                    </a:lnTo>
                    <a:lnTo>
                      <a:pt x="5" y="14"/>
                    </a:lnTo>
                    <a:lnTo>
                      <a:pt x="11" y="13"/>
                    </a:lnTo>
                    <a:lnTo>
                      <a:pt x="20" y="12"/>
                    </a:lnTo>
                    <a:lnTo>
                      <a:pt x="24" y="5"/>
                    </a:lnTo>
                    <a:lnTo>
                      <a:pt x="21" y="8"/>
                    </a:lnTo>
                    <a:lnTo>
                      <a:pt x="24" y="5"/>
                    </a:lnTo>
                    <a:lnTo>
                      <a:pt x="24" y="1"/>
                    </a:lnTo>
                    <a:lnTo>
                      <a:pt x="21" y="0"/>
                    </a:lnTo>
                    <a:lnTo>
                      <a:pt x="18" y="0"/>
                    </a:lnTo>
                    <a:lnTo>
                      <a:pt x="16" y="2"/>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04" name="Freeform 1007"/>
              <p:cNvSpPr>
                <a:spLocks/>
              </p:cNvSpPr>
              <p:nvPr/>
            </p:nvSpPr>
            <p:spPr bwMode="auto">
              <a:xfrm>
                <a:off x="2698" y="3614"/>
                <a:ext cx="6" cy="8"/>
              </a:xfrm>
              <a:custGeom>
                <a:avLst/>
                <a:gdLst>
                  <a:gd name="T0" fmla="*/ 0 w 19"/>
                  <a:gd name="T1" fmla="*/ 0 h 23"/>
                  <a:gd name="T2" fmla="*/ 0 w 19"/>
                  <a:gd name="T3" fmla="*/ 0 h 23"/>
                  <a:gd name="T4" fmla="*/ 0 w 19"/>
                  <a:gd name="T5" fmla="*/ 0 h 23"/>
                  <a:gd name="T6" fmla="*/ 0 w 19"/>
                  <a:gd name="T7" fmla="*/ 0 h 23"/>
                  <a:gd name="T8" fmla="*/ 0 w 19"/>
                  <a:gd name="T9" fmla="*/ 0 h 23"/>
                  <a:gd name="T10" fmla="*/ 0 w 19"/>
                  <a:gd name="T11" fmla="*/ 0 h 23"/>
                  <a:gd name="T12" fmla="*/ 0 w 19"/>
                  <a:gd name="T13" fmla="*/ 0 h 23"/>
                  <a:gd name="T14" fmla="*/ 0 w 19"/>
                  <a:gd name="T15" fmla="*/ 0 h 23"/>
                  <a:gd name="T16" fmla="*/ 0 w 19"/>
                  <a:gd name="T17" fmla="*/ 0 h 23"/>
                  <a:gd name="T18" fmla="*/ 0 w 19"/>
                  <a:gd name="T19" fmla="*/ 0 h 23"/>
                  <a:gd name="T20" fmla="*/ 0 w 19"/>
                  <a:gd name="T21" fmla="*/ 0 h 23"/>
                  <a:gd name="T22" fmla="*/ 0 w 19"/>
                  <a:gd name="T23" fmla="*/ 0 h 23"/>
                  <a:gd name="T24" fmla="*/ 0 w 19"/>
                  <a:gd name="T25" fmla="*/ 0 h 23"/>
                  <a:gd name="T26" fmla="*/ 0 w 19"/>
                  <a:gd name="T27" fmla="*/ 0 h 23"/>
                  <a:gd name="T28" fmla="*/ 0 w 19"/>
                  <a:gd name="T29" fmla="*/ 0 h 23"/>
                  <a:gd name="T30" fmla="*/ 0 w 19"/>
                  <a:gd name="T31" fmla="*/ 0 h 23"/>
                  <a:gd name="T32" fmla="*/ 0 w 19"/>
                  <a:gd name="T33" fmla="*/ 0 h 23"/>
                  <a:gd name="T34" fmla="*/ 0 w 19"/>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23">
                    <a:moveTo>
                      <a:pt x="16" y="2"/>
                    </a:moveTo>
                    <a:lnTo>
                      <a:pt x="8" y="5"/>
                    </a:lnTo>
                    <a:lnTo>
                      <a:pt x="8" y="8"/>
                    </a:lnTo>
                    <a:lnTo>
                      <a:pt x="6" y="9"/>
                    </a:lnTo>
                    <a:lnTo>
                      <a:pt x="3" y="12"/>
                    </a:lnTo>
                    <a:lnTo>
                      <a:pt x="0" y="15"/>
                    </a:lnTo>
                    <a:lnTo>
                      <a:pt x="3" y="23"/>
                    </a:lnTo>
                    <a:lnTo>
                      <a:pt x="9" y="20"/>
                    </a:lnTo>
                    <a:lnTo>
                      <a:pt x="15" y="15"/>
                    </a:lnTo>
                    <a:lnTo>
                      <a:pt x="16" y="10"/>
                    </a:lnTo>
                    <a:lnTo>
                      <a:pt x="19" y="5"/>
                    </a:lnTo>
                    <a:lnTo>
                      <a:pt x="11" y="8"/>
                    </a:lnTo>
                    <a:lnTo>
                      <a:pt x="19" y="5"/>
                    </a:lnTo>
                    <a:lnTo>
                      <a:pt x="18" y="1"/>
                    </a:lnTo>
                    <a:lnTo>
                      <a:pt x="14" y="0"/>
                    </a:lnTo>
                    <a:lnTo>
                      <a:pt x="9" y="1"/>
                    </a:lnTo>
                    <a:lnTo>
                      <a:pt x="8" y="5"/>
                    </a:lnTo>
                    <a:lnTo>
                      <a:pt x="1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05" name="Freeform 1008"/>
              <p:cNvSpPr>
                <a:spLocks/>
              </p:cNvSpPr>
              <p:nvPr/>
            </p:nvSpPr>
            <p:spPr bwMode="auto">
              <a:xfrm>
                <a:off x="2701" y="3615"/>
                <a:ext cx="13" cy="5"/>
              </a:xfrm>
              <a:custGeom>
                <a:avLst/>
                <a:gdLst>
                  <a:gd name="T0" fmla="*/ 0 w 37"/>
                  <a:gd name="T1" fmla="*/ 0 h 14"/>
                  <a:gd name="T2" fmla="*/ 0 w 37"/>
                  <a:gd name="T3" fmla="*/ 0 h 14"/>
                  <a:gd name="T4" fmla="*/ 0 w 37"/>
                  <a:gd name="T5" fmla="*/ 0 h 14"/>
                  <a:gd name="T6" fmla="*/ 0 w 37"/>
                  <a:gd name="T7" fmla="*/ 0 h 14"/>
                  <a:gd name="T8" fmla="*/ 0 w 37"/>
                  <a:gd name="T9" fmla="*/ 0 h 14"/>
                  <a:gd name="T10" fmla="*/ 0 w 37"/>
                  <a:gd name="T11" fmla="*/ 0 h 14"/>
                  <a:gd name="T12" fmla="*/ 0 w 37"/>
                  <a:gd name="T13" fmla="*/ 0 h 14"/>
                  <a:gd name="T14" fmla="*/ 0 w 37"/>
                  <a:gd name="T15" fmla="*/ 0 h 14"/>
                  <a:gd name="T16" fmla="*/ 0 w 37"/>
                  <a:gd name="T17" fmla="*/ 0 h 14"/>
                  <a:gd name="T18" fmla="*/ 0 w 37"/>
                  <a:gd name="T19" fmla="*/ 0 h 14"/>
                  <a:gd name="T20" fmla="*/ 0 w 37"/>
                  <a:gd name="T21" fmla="*/ 0 h 14"/>
                  <a:gd name="T22" fmla="*/ 0 w 37"/>
                  <a:gd name="T23" fmla="*/ 0 h 14"/>
                  <a:gd name="T24" fmla="*/ 0 w 37"/>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14">
                    <a:moveTo>
                      <a:pt x="29" y="0"/>
                    </a:moveTo>
                    <a:lnTo>
                      <a:pt x="29" y="0"/>
                    </a:lnTo>
                    <a:lnTo>
                      <a:pt x="26" y="3"/>
                    </a:lnTo>
                    <a:lnTo>
                      <a:pt x="20" y="3"/>
                    </a:lnTo>
                    <a:lnTo>
                      <a:pt x="11" y="3"/>
                    </a:lnTo>
                    <a:lnTo>
                      <a:pt x="5" y="0"/>
                    </a:lnTo>
                    <a:lnTo>
                      <a:pt x="0" y="6"/>
                    </a:lnTo>
                    <a:lnTo>
                      <a:pt x="8" y="11"/>
                    </a:lnTo>
                    <a:lnTo>
                      <a:pt x="20" y="14"/>
                    </a:lnTo>
                    <a:lnTo>
                      <a:pt x="29" y="11"/>
                    </a:lnTo>
                    <a:lnTo>
                      <a:pt x="37" y="3"/>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06" name="Freeform 1009"/>
              <p:cNvSpPr>
                <a:spLocks/>
              </p:cNvSpPr>
              <p:nvPr/>
            </p:nvSpPr>
            <p:spPr bwMode="auto">
              <a:xfrm>
                <a:off x="2711" y="3599"/>
                <a:ext cx="8" cy="17"/>
              </a:xfrm>
              <a:custGeom>
                <a:avLst/>
                <a:gdLst>
                  <a:gd name="T0" fmla="*/ 0 w 24"/>
                  <a:gd name="T1" fmla="*/ 0 h 50"/>
                  <a:gd name="T2" fmla="*/ 0 w 24"/>
                  <a:gd name="T3" fmla="*/ 0 h 50"/>
                  <a:gd name="T4" fmla="*/ 0 w 24"/>
                  <a:gd name="T5" fmla="*/ 0 h 50"/>
                  <a:gd name="T6" fmla="*/ 0 w 24"/>
                  <a:gd name="T7" fmla="*/ 0 h 50"/>
                  <a:gd name="T8" fmla="*/ 0 w 24"/>
                  <a:gd name="T9" fmla="*/ 0 h 50"/>
                  <a:gd name="T10" fmla="*/ 0 w 24"/>
                  <a:gd name="T11" fmla="*/ 0 h 50"/>
                  <a:gd name="T12" fmla="*/ 0 w 24"/>
                  <a:gd name="T13" fmla="*/ 0 h 50"/>
                  <a:gd name="T14" fmla="*/ 0 w 24"/>
                  <a:gd name="T15" fmla="*/ 0 h 50"/>
                  <a:gd name="T16" fmla="*/ 0 w 24"/>
                  <a:gd name="T17" fmla="*/ 0 h 50"/>
                  <a:gd name="T18" fmla="*/ 0 w 24"/>
                  <a:gd name="T19" fmla="*/ 0 h 50"/>
                  <a:gd name="T20" fmla="*/ 0 w 24"/>
                  <a:gd name="T21" fmla="*/ 0 h 50"/>
                  <a:gd name="T22" fmla="*/ 0 w 24"/>
                  <a:gd name="T23" fmla="*/ 0 h 50"/>
                  <a:gd name="T24" fmla="*/ 0 w 24"/>
                  <a:gd name="T25" fmla="*/ 0 h 50"/>
                  <a:gd name="T26" fmla="*/ 0 w 24"/>
                  <a:gd name="T27" fmla="*/ 0 h 50"/>
                  <a:gd name="T28" fmla="*/ 0 w 24"/>
                  <a:gd name="T29" fmla="*/ 0 h 50"/>
                  <a:gd name="T30" fmla="*/ 0 w 24"/>
                  <a:gd name="T31" fmla="*/ 0 h 50"/>
                  <a:gd name="T32" fmla="*/ 0 w 24"/>
                  <a:gd name="T33" fmla="*/ 0 h 50"/>
                  <a:gd name="T34" fmla="*/ 0 w 24"/>
                  <a:gd name="T35" fmla="*/ 0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50">
                    <a:moveTo>
                      <a:pt x="23" y="0"/>
                    </a:moveTo>
                    <a:lnTo>
                      <a:pt x="16" y="3"/>
                    </a:lnTo>
                    <a:lnTo>
                      <a:pt x="11" y="16"/>
                    </a:lnTo>
                    <a:lnTo>
                      <a:pt x="8" y="28"/>
                    </a:lnTo>
                    <a:lnTo>
                      <a:pt x="4" y="39"/>
                    </a:lnTo>
                    <a:lnTo>
                      <a:pt x="0" y="47"/>
                    </a:lnTo>
                    <a:lnTo>
                      <a:pt x="8" y="50"/>
                    </a:lnTo>
                    <a:lnTo>
                      <a:pt x="13" y="42"/>
                    </a:lnTo>
                    <a:lnTo>
                      <a:pt x="17" y="31"/>
                    </a:lnTo>
                    <a:lnTo>
                      <a:pt x="20" y="19"/>
                    </a:lnTo>
                    <a:lnTo>
                      <a:pt x="24" y="6"/>
                    </a:lnTo>
                    <a:lnTo>
                      <a:pt x="17" y="8"/>
                    </a:lnTo>
                    <a:lnTo>
                      <a:pt x="24" y="6"/>
                    </a:lnTo>
                    <a:lnTo>
                      <a:pt x="24" y="2"/>
                    </a:lnTo>
                    <a:lnTo>
                      <a:pt x="22" y="0"/>
                    </a:lnTo>
                    <a:lnTo>
                      <a:pt x="19" y="0"/>
                    </a:lnTo>
                    <a:lnTo>
                      <a:pt x="16" y="3"/>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07" name="Freeform 1010"/>
              <p:cNvSpPr>
                <a:spLocks/>
              </p:cNvSpPr>
              <p:nvPr/>
            </p:nvSpPr>
            <p:spPr bwMode="auto">
              <a:xfrm>
                <a:off x="2717" y="3599"/>
                <a:ext cx="15" cy="19"/>
              </a:xfrm>
              <a:custGeom>
                <a:avLst/>
                <a:gdLst>
                  <a:gd name="T0" fmla="*/ 0 w 45"/>
                  <a:gd name="T1" fmla="*/ 0 h 57"/>
                  <a:gd name="T2" fmla="*/ 0 w 45"/>
                  <a:gd name="T3" fmla="*/ 0 h 57"/>
                  <a:gd name="T4" fmla="*/ 0 w 45"/>
                  <a:gd name="T5" fmla="*/ 0 h 57"/>
                  <a:gd name="T6" fmla="*/ 0 w 45"/>
                  <a:gd name="T7" fmla="*/ 0 h 57"/>
                  <a:gd name="T8" fmla="*/ 0 w 45"/>
                  <a:gd name="T9" fmla="*/ 0 h 57"/>
                  <a:gd name="T10" fmla="*/ 0 w 45"/>
                  <a:gd name="T11" fmla="*/ 0 h 57"/>
                  <a:gd name="T12" fmla="*/ 0 w 45"/>
                  <a:gd name="T13" fmla="*/ 0 h 57"/>
                  <a:gd name="T14" fmla="*/ 0 w 45"/>
                  <a:gd name="T15" fmla="*/ 0 h 57"/>
                  <a:gd name="T16" fmla="*/ 0 w 45"/>
                  <a:gd name="T17" fmla="*/ 0 h 57"/>
                  <a:gd name="T18" fmla="*/ 0 w 45"/>
                  <a:gd name="T19" fmla="*/ 0 h 57"/>
                  <a:gd name="T20" fmla="*/ 0 w 45"/>
                  <a:gd name="T21" fmla="*/ 0 h 57"/>
                  <a:gd name="T22" fmla="*/ 0 w 45"/>
                  <a:gd name="T23" fmla="*/ 0 h 57"/>
                  <a:gd name="T24" fmla="*/ 0 w 45"/>
                  <a:gd name="T25" fmla="*/ 0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5" h="57">
                    <a:moveTo>
                      <a:pt x="45" y="54"/>
                    </a:moveTo>
                    <a:lnTo>
                      <a:pt x="45" y="54"/>
                    </a:lnTo>
                    <a:lnTo>
                      <a:pt x="39" y="39"/>
                    </a:lnTo>
                    <a:lnTo>
                      <a:pt x="31" y="23"/>
                    </a:lnTo>
                    <a:lnTo>
                      <a:pt x="18" y="11"/>
                    </a:lnTo>
                    <a:lnTo>
                      <a:pt x="6" y="0"/>
                    </a:lnTo>
                    <a:lnTo>
                      <a:pt x="0" y="8"/>
                    </a:lnTo>
                    <a:lnTo>
                      <a:pt x="12" y="16"/>
                    </a:lnTo>
                    <a:lnTo>
                      <a:pt x="22" y="28"/>
                    </a:lnTo>
                    <a:lnTo>
                      <a:pt x="31" y="42"/>
                    </a:lnTo>
                    <a:lnTo>
                      <a:pt x="37" y="57"/>
                    </a:lnTo>
                    <a:lnTo>
                      <a:pt x="45"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08" name="Freeform 1011"/>
              <p:cNvSpPr>
                <a:spLocks/>
              </p:cNvSpPr>
              <p:nvPr/>
            </p:nvSpPr>
            <p:spPr bwMode="auto">
              <a:xfrm>
                <a:off x="2729" y="3617"/>
                <a:ext cx="11" cy="57"/>
              </a:xfrm>
              <a:custGeom>
                <a:avLst/>
                <a:gdLst>
                  <a:gd name="T0" fmla="*/ 0 w 34"/>
                  <a:gd name="T1" fmla="*/ 0 h 170"/>
                  <a:gd name="T2" fmla="*/ 0 w 34"/>
                  <a:gd name="T3" fmla="*/ 0 h 170"/>
                  <a:gd name="T4" fmla="*/ 0 w 34"/>
                  <a:gd name="T5" fmla="*/ 0 h 170"/>
                  <a:gd name="T6" fmla="*/ 0 w 34"/>
                  <a:gd name="T7" fmla="*/ 0 h 170"/>
                  <a:gd name="T8" fmla="*/ 0 w 34"/>
                  <a:gd name="T9" fmla="*/ 0 h 170"/>
                  <a:gd name="T10" fmla="*/ 0 w 34"/>
                  <a:gd name="T11" fmla="*/ 0 h 170"/>
                  <a:gd name="T12" fmla="*/ 0 w 34"/>
                  <a:gd name="T13" fmla="*/ 0 h 170"/>
                  <a:gd name="T14" fmla="*/ 0 w 34"/>
                  <a:gd name="T15" fmla="*/ 0 h 170"/>
                  <a:gd name="T16" fmla="*/ 0 w 34"/>
                  <a:gd name="T17" fmla="*/ 0 h 170"/>
                  <a:gd name="T18" fmla="*/ 0 w 34"/>
                  <a:gd name="T19" fmla="*/ 0 h 170"/>
                  <a:gd name="T20" fmla="*/ 0 w 34"/>
                  <a:gd name="T21" fmla="*/ 0 h 170"/>
                  <a:gd name="T22" fmla="*/ 0 w 34"/>
                  <a:gd name="T23" fmla="*/ 0 h 170"/>
                  <a:gd name="T24" fmla="*/ 0 w 34"/>
                  <a:gd name="T25" fmla="*/ 0 h 1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170">
                    <a:moveTo>
                      <a:pt x="34" y="170"/>
                    </a:moveTo>
                    <a:lnTo>
                      <a:pt x="34" y="170"/>
                    </a:lnTo>
                    <a:lnTo>
                      <a:pt x="32" y="139"/>
                    </a:lnTo>
                    <a:lnTo>
                      <a:pt x="24" y="88"/>
                    </a:lnTo>
                    <a:lnTo>
                      <a:pt x="16" y="35"/>
                    </a:lnTo>
                    <a:lnTo>
                      <a:pt x="8" y="0"/>
                    </a:lnTo>
                    <a:lnTo>
                      <a:pt x="0" y="3"/>
                    </a:lnTo>
                    <a:lnTo>
                      <a:pt x="7" y="35"/>
                    </a:lnTo>
                    <a:lnTo>
                      <a:pt x="16" y="88"/>
                    </a:lnTo>
                    <a:lnTo>
                      <a:pt x="23" y="139"/>
                    </a:lnTo>
                    <a:lnTo>
                      <a:pt x="26" y="170"/>
                    </a:lnTo>
                    <a:lnTo>
                      <a:pt x="34"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09" name="Freeform 1012"/>
              <p:cNvSpPr>
                <a:spLocks/>
              </p:cNvSpPr>
              <p:nvPr/>
            </p:nvSpPr>
            <p:spPr bwMode="auto">
              <a:xfrm>
                <a:off x="2733" y="3674"/>
                <a:ext cx="7" cy="6"/>
              </a:xfrm>
              <a:custGeom>
                <a:avLst/>
                <a:gdLst>
                  <a:gd name="T0" fmla="*/ 0 w 23"/>
                  <a:gd name="T1" fmla="*/ 0 h 19"/>
                  <a:gd name="T2" fmla="*/ 0 w 23"/>
                  <a:gd name="T3" fmla="*/ 0 h 19"/>
                  <a:gd name="T4" fmla="*/ 0 w 23"/>
                  <a:gd name="T5" fmla="*/ 0 h 19"/>
                  <a:gd name="T6" fmla="*/ 0 w 23"/>
                  <a:gd name="T7" fmla="*/ 0 h 19"/>
                  <a:gd name="T8" fmla="*/ 0 w 23"/>
                  <a:gd name="T9" fmla="*/ 0 h 19"/>
                  <a:gd name="T10" fmla="*/ 0 w 23"/>
                  <a:gd name="T11" fmla="*/ 0 h 19"/>
                  <a:gd name="T12" fmla="*/ 0 w 23"/>
                  <a:gd name="T13" fmla="*/ 0 h 19"/>
                  <a:gd name="T14" fmla="*/ 0 w 23"/>
                  <a:gd name="T15" fmla="*/ 0 h 19"/>
                  <a:gd name="T16" fmla="*/ 0 w 23"/>
                  <a:gd name="T17" fmla="*/ 0 h 19"/>
                  <a:gd name="T18" fmla="*/ 0 w 23"/>
                  <a:gd name="T19" fmla="*/ 0 h 19"/>
                  <a:gd name="T20" fmla="*/ 0 w 23"/>
                  <a:gd name="T21" fmla="*/ 0 h 19"/>
                  <a:gd name="T22" fmla="*/ 0 w 23"/>
                  <a:gd name="T23" fmla="*/ 0 h 19"/>
                  <a:gd name="T24" fmla="*/ 0 w 23"/>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19">
                    <a:moveTo>
                      <a:pt x="2" y="18"/>
                    </a:moveTo>
                    <a:lnTo>
                      <a:pt x="0" y="18"/>
                    </a:lnTo>
                    <a:lnTo>
                      <a:pt x="6" y="19"/>
                    </a:lnTo>
                    <a:lnTo>
                      <a:pt x="13" y="19"/>
                    </a:lnTo>
                    <a:lnTo>
                      <a:pt x="21" y="12"/>
                    </a:lnTo>
                    <a:lnTo>
                      <a:pt x="23" y="0"/>
                    </a:lnTo>
                    <a:lnTo>
                      <a:pt x="15" y="0"/>
                    </a:lnTo>
                    <a:lnTo>
                      <a:pt x="12" y="9"/>
                    </a:lnTo>
                    <a:lnTo>
                      <a:pt x="10" y="11"/>
                    </a:lnTo>
                    <a:lnTo>
                      <a:pt x="6" y="11"/>
                    </a:lnTo>
                    <a:lnTo>
                      <a:pt x="3" y="9"/>
                    </a:lnTo>
                    <a:lnTo>
                      <a:pt x="2" y="9"/>
                    </a:lnTo>
                    <a:lnTo>
                      <a:pt x="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10" name="Freeform 1013"/>
              <p:cNvSpPr>
                <a:spLocks/>
              </p:cNvSpPr>
              <p:nvPr/>
            </p:nvSpPr>
            <p:spPr bwMode="auto">
              <a:xfrm>
                <a:off x="2701" y="3674"/>
                <a:ext cx="32" cy="6"/>
              </a:xfrm>
              <a:custGeom>
                <a:avLst/>
                <a:gdLst>
                  <a:gd name="T0" fmla="*/ 0 w 96"/>
                  <a:gd name="T1" fmla="*/ 0 h 19"/>
                  <a:gd name="T2" fmla="*/ 0 w 96"/>
                  <a:gd name="T3" fmla="*/ 0 h 19"/>
                  <a:gd name="T4" fmla="*/ 0 w 96"/>
                  <a:gd name="T5" fmla="*/ 0 h 19"/>
                  <a:gd name="T6" fmla="*/ 0 w 96"/>
                  <a:gd name="T7" fmla="*/ 0 h 19"/>
                  <a:gd name="T8" fmla="*/ 0 w 96"/>
                  <a:gd name="T9" fmla="*/ 0 h 19"/>
                  <a:gd name="T10" fmla="*/ 0 w 96"/>
                  <a:gd name="T11" fmla="*/ 0 h 19"/>
                  <a:gd name="T12" fmla="*/ 0 w 96"/>
                  <a:gd name="T13" fmla="*/ 0 h 19"/>
                  <a:gd name="T14" fmla="*/ 0 w 96"/>
                  <a:gd name="T15" fmla="*/ 0 h 19"/>
                  <a:gd name="T16" fmla="*/ 0 w 96"/>
                  <a:gd name="T17" fmla="*/ 0 h 19"/>
                  <a:gd name="T18" fmla="*/ 0 w 96"/>
                  <a:gd name="T19" fmla="*/ 0 h 19"/>
                  <a:gd name="T20" fmla="*/ 0 w 96"/>
                  <a:gd name="T21" fmla="*/ 0 h 19"/>
                  <a:gd name="T22" fmla="*/ 0 w 96"/>
                  <a:gd name="T23" fmla="*/ 0 h 19"/>
                  <a:gd name="T24" fmla="*/ 0 w 96"/>
                  <a:gd name="T25" fmla="*/ 0 h 19"/>
                  <a:gd name="T26" fmla="*/ 0 w 96"/>
                  <a:gd name="T27" fmla="*/ 0 h 19"/>
                  <a:gd name="T28" fmla="*/ 0 w 96"/>
                  <a:gd name="T29" fmla="*/ 0 h 19"/>
                  <a:gd name="T30" fmla="*/ 0 w 96"/>
                  <a:gd name="T31" fmla="*/ 0 h 19"/>
                  <a:gd name="T32" fmla="*/ 0 w 96"/>
                  <a:gd name="T33" fmla="*/ 0 h 19"/>
                  <a:gd name="T34" fmla="*/ 0 w 96"/>
                  <a:gd name="T35" fmla="*/ 0 h 19"/>
                  <a:gd name="T36" fmla="*/ 0 w 96"/>
                  <a:gd name="T37" fmla="*/ 0 h 19"/>
                  <a:gd name="T38" fmla="*/ 0 w 96"/>
                  <a:gd name="T39" fmla="*/ 0 h 19"/>
                  <a:gd name="T40" fmla="*/ 0 w 96"/>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6" h="19">
                    <a:moveTo>
                      <a:pt x="0" y="10"/>
                    </a:moveTo>
                    <a:lnTo>
                      <a:pt x="0" y="10"/>
                    </a:lnTo>
                    <a:lnTo>
                      <a:pt x="13" y="10"/>
                    </a:lnTo>
                    <a:lnTo>
                      <a:pt x="27" y="10"/>
                    </a:lnTo>
                    <a:lnTo>
                      <a:pt x="42" y="10"/>
                    </a:lnTo>
                    <a:lnTo>
                      <a:pt x="58" y="12"/>
                    </a:lnTo>
                    <a:lnTo>
                      <a:pt x="71" y="15"/>
                    </a:lnTo>
                    <a:lnTo>
                      <a:pt x="83" y="16"/>
                    </a:lnTo>
                    <a:lnTo>
                      <a:pt x="91" y="17"/>
                    </a:lnTo>
                    <a:lnTo>
                      <a:pt x="96" y="19"/>
                    </a:lnTo>
                    <a:lnTo>
                      <a:pt x="96" y="10"/>
                    </a:lnTo>
                    <a:lnTo>
                      <a:pt x="91" y="9"/>
                    </a:lnTo>
                    <a:lnTo>
                      <a:pt x="83" y="8"/>
                    </a:lnTo>
                    <a:lnTo>
                      <a:pt x="71" y="6"/>
                    </a:lnTo>
                    <a:lnTo>
                      <a:pt x="58" y="4"/>
                    </a:lnTo>
                    <a:lnTo>
                      <a:pt x="42" y="2"/>
                    </a:lnTo>
                    <a:lnTo>
                      <a:pt x="27" y="0"/>
                    </a:lnTo>
                    <a:lnTo>
                      <a:pt x="13" y="0"/>
                    </a:lnTo>
                    <a:lnTo>
                      <a:pt x="0" y="2"/>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11" name="Freeform 1014"/>
              <p:cNvSpPr>
                <a:spLocks/>
              </p:cNvSpPr>
              <p:nvPr/>
            </p:nvSpPr>
            <p:spPr bwMode="auto">
              <a:xfrm>
                <a:off x="2669" y="3674"/>
                <a:ext cx="32" cy="12"/>
              </a:xfrm>
              <a:custGeom>
                <a:avLst/>
                <a:gdLst>
                  <a:gd name="T0" fmla="*/ 0 w 96"/>
                  <a:gd name="T1" fmla="*/ 0 h 34"/>
                  <a:gd name="T2" fmla="*/ 0 w 96"/>
                  <a:gd name="T3" fmla="*/ 0 h 34"/>
                  <a:gd name="T4" fmla="*/ 0 w 96"/>
                  <a:gd name="T5" fmla="*/ 0 h 34"/>
                  <a:gd name="T6" fmla="*/ 0 w 96"/>
                  <a:gd name="T7" fmla="*/ 0 h 34"/>
                  <a:gd name="T8" fmla="*/ 0 w 96"/>
                  <a:gd name="T9" fmla="*/ 0 h 34"/>
                  <a:gd name="T10" fmla="*/ 0 w 96"/>
                  <a:gd name="T11" fmla="*/ 0 h 34"/>
                  <a:gd name="T12" fmla="*/ 0 w 96"/>
                  <a:gd name="T13" fmla="*/ 0 h 34"/>
                  <a:gd name="T14" fmla="*/ 0 w 96"/>
                  <a:gd name="T15" fmla="*/ 0 h 34"/>
                  <a:gd name="T16" fmla="*/ 0 w 96"/>
                  <a:gd name="T17" fmla="*/ 0 h 34"/>
                  <a:gd name="T18" fmla="*/ 0 w 96"/>
                  <a:gd name="T19" fmla="*/ 0 h 34"/>
                  <a:gd name="T20" fmla="*/ 0 w 96"/>
                  <a:gd name="T21" fmla="*/ 0 h 34"/>
                  <a:gd name="T22" fmla="*/ 0 w 96"/>
                  <a:gd name="T23" fmla="*/ 0 h 34"/>
                  <a:gd name="T24" fmla="*/ 0 w 96"/>
                  <a:gd name="T25" fmla="*/ 0 h 34"/>
                  <a:gd name="T26" fmla="*/ 0 w 96"/>
                  <a:gd name="T27" fmla="*/ 0 h 34"/>
                  <a:gd name="T28" fmla="*/ 0 w 96"/>
                  <a:gd name="T29" fmla="*/ 0 h 34"/>
                  <a:gd name="T30" fmla="*/ 0 w 96"/>
                  <a:gd name="T31" fmla="*/ 0 h 34"/>
                  <a:gd name="T32" fmla="*/ 0 w 96"/>
                  <a:gd name="T33" fmla="*/ 0 h 34"/>
                  <a:gd name="T34" fmla="*/ 0 w 96"/>
                  <a:gd name="T35" fmla="*/ 0 h 34"/>
                  <a:gd name="T36" fmla="*/ 0 w 96"/>
                  <a:gd name="T37" fmla="*/ 0 h 34"/>
                  <a:gd name="T38" fmla="*/ 0 w 96"/>
                  <a:gd name="T39" fmla="*/ 0 h 34"/>
                  <a:gd name="T40" fmla="*/ 0 w 96"/>
                  <a:gd name="T41" fmla="*/ 0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6" h="34">
                    <a:moveTo>
                      <a:pt x="4" y="34"/>
                    </a:moveTo>
                    <a:lnTo>
                      <a:pt x="6" y="34"/>
                    </a:lnTo>
                    <a:lnTo>
                      <a:pt x="10" y="31"/>
                    </a:lnTo>
                    <a:lnTo>
                      <a:pt x="19" y="27"/>
                    </a:lnTo>
                    <a:lnTo>
                      <a:pt x="30" y="25"/>
                    </a:lnTo>
                    <a:lnTo>
                      <a:pt x="42" y="21"/>
                    </a:lnTo>
                    <a:lnTo>
                      <a:pt x="55" y="17"/>
                    </a:lnTo>
                    <a:lnTo>
                      <a:pt x="71" y="14"/>
                    </a:lnTo>
                    <a:lnTo>
                      <a:pt x="83" y="10"/>
                    </a:lnTo>
                    <a:lnTo>
                      <a:pt x="96" y="8"/>
                    </a:lnTo>
                    <a:lnTo>
                      <a:pt x="96" y="0"/>
                    </a:lnTo>
                    <a:lnTo>
                      <a:pt x="83" y="2"/>
                    </a:lnTo>
                    <a:lnTo>
                      <a:pt x="68" y="6"/>
                    </a:lnTo>
                    <a:lnTo>
                      <a:pt x="55" y="8"/>
                    </a:lnTo>
                    <a:lnTo>
                      <a:pt x="39" y="13"/>
                    </a:lnTo>
                    <a:lnTo>
                      <a:pt x="27" y="17"/>
                    </a:lnTo>
                    <a:lnTo>
                      <a:pt x="16" y="19"/>
                    </a:lnTo>
                    <a:lnTo>
                      <a:pt x="7" y="23"/>
                    </a:lnTo>
                    <a:lnTo>
                      <a:pt x="0" y="26"/>
                    </a:lnTo>
                    <a:lnTo>
                      <a:pt x="1" y="26"/>
                    </a:lnTo>
                    <a:lnTo>
                      <a:pt x="4"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12" name="Freeform 1015"/>
              <p:cNvSpPr>
                <a:spLocks/>
              </p:cNvSpPr>
              <p:nvPr/>
            </p:nvSpPr>
            <p:spPr bwMode="auto">
              <a:xfrm>
                <a:off x="2663" y="3683"/>
                <a:ext cx="8" cy="5"/>
              </a:xfrm>
              <a:custGeom>
                <a:avLst/>
                <a:gdLst>
                  <a:gd name="T0" fmla="*/ 0 w 22"/>
                  <a:gd name="T1" fmla="*/ 0 h 16"/>
                  <a:gd name="T2" fmla="*/ 0 w 22"/>
                  <a:gd name="T3" fmla="*/ 0 h 16"/>
                  <a:gd name="T4" fmla="*/ 0 w 22"/>
                  <a:gd name="T5" fmla="*/ 0 h 16"/>
                  <a:gd name="T6" fmla="*/ 0 w 22"/>
                  <a:gd name="T7" fmla="*/ 0 h 16"/>
                  <a:gd name="T8" fmla="*/ 0 w 22"/>
                  <a:gd name="T9" fmla="*/ 0 h 16"/>
                  <a:gd name="T10" fmla="*/ 0 w 22"/>
                  <a:gd name="T11" fmla="*/ 0 h 16"/>
                  <a:gd name="T12" fmla="*/ 0 w 22"/>
                  <a:gd name="T13" fmla="*/ 0 h 16"/>
                  <a:gd name="T14" fmla="*/ 0 w 22"/>
                  <a:gd name="T15" fmla="*/ 0 h 16"/>
                  <a:gd name="T16" fmla="*/ 0 w 22"/>
                  <a:gd name="T17" fmla="*/ 0 h 16"/>
                  <a:gd name="T18" fmla="*/ 0 w 22"/>
                  <a:gd name="T19" fmla="*/ 0 h 16"/>
                  <a:gd name="T20" fmla="*/ 0 w 22"/>
                  <a:gd name="T21" fmla="*/ 0 h 16"/>
                  <a:gd name="T22" fmla="*/ 0 w 22"/>
                  <a:gd name="T23" fmla="*/ 0 h 16"/>
                  <a:gd name="T24" fmla="*/ 0 w 22"/>
                  <a:gd name="T25" fmla="*/ 0 h 16"/>
                  <a:gd name="T26" fmla="*/ 0 w 22"/>
                  <a:gd name="T27" fmla="*/ 0 h 16"/>
                  <a:gd name="T28" fmla="*/ 0 w 22"/>
                  <a:gd name="T29" fmla="*/ 0 h 16"/>
                  <a:gd name="T30" fmla="*/ 0 w 22"/>
                  <a:gd name="T31" fmla="*/ 0 h 16"/>
                  <a:gd name="T32" fmla="*/ 0 w 22"/>
                  <a:gd name="T33" fmla="*/ 0 h 16"/>
                  <a:gd name="T34" fmla="*/ 0 w 22"/>
                  <a:gd name="T35" fmla="*/ 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 h="16">
                    <a:moveTo>
                      <a:pt x="0" y="14"/>
                    </a:moveTo>
                    <a:lnTo>
                      <a:pt x="9" y="16"/>
                    </a:lnTo>
                    <a:lnTo>
                      <a:pt x="12" y="15"/>
                    </a:lnTo>
                    <a:lnTo>
                      <a:pt x="15" y="14"/>
                    </a:lnTo>
                    <a:lnTo>
                      <a:pt x="18" y="11"/>
                    </a:lnTo>
                    <a:lnTo>
                      <a:pt x="22" y="8"/>
                    </a:lnTo>
                    <a:lnTo>
                      <a:pt x="19" y="0"/>
                    </a:lnTo>
                    <a:lnTo>
                      <a:pt x="12" y="3"/>
                    </a:lnTo>
                    <a:lnTo>
                      <a:pt x="9" y="5"/>
                    </a:lnTo>
                    <a:lnTo>
                      <a:pt x="6" y="7"/>
                    </a:lnTo>
                    <a:lnTo>
                      <a:pt x="3" y="11"/>
                    </a:lnTo>
                    <a:lnTo>
                      <a:pt x="12" y="14"/>
                    </a:lnTo>
                    <a:lnTo>
                      <a:pt x="3" y="11"/>
                    </a:lnTo>
                    <a:lnTo>
                      <a:pt x="3" y="14"/>
                    </a:lnTo>
                    <a:lnTo>
                      <a:pt x="5" y="15"/>
                    </a:lnTo>
                    <a:lnTo>
                      <a:pt x="6" y="16"/>
                    </a:lnTo>
                    <a:lnTo>
                      <a:pt x="9" y="16"/>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13" name="Freeform 1016"/>
              <p:cNvSpPr>
                <a:spLocks/>
              </p:cNvSpPr>
              <p:nvPr/>
            </p:nvSpPr>
            <p:spPr bwMode="auto">
              <a:xfrm>
                <a:off x="2657" y="3676"/>
                <a:ext cx="10" cy="12"/>
              </a:xfrm>
              <a:custGeom>
                <a:avLst/>
                <a:gdLst>
                  <a:gd name="T0" fmla="*/ 0 w 31"/>
                  <a:gd name="T1" fmla="*/ 0 h 36"/>
                  <a:gd name="T2" fmla="*/ 0 w 31"/>
                  <a:gd name="T3" fmla="*/ 0 h 36"/>
                  <a:gd name="T4" fmla="*/ 0 w 31"/>
                  <a:gd name="T5" fmla="*/ 0 h 36"/>
                  <a:gd name="T6" fmla="*/ 0 w 31"/>
                  <a:gd name="T7" fmla="*/ 0 h 36"/>
                  <a:gd name="T8" fmla="*/ 0 w 31"/>
                  <a:gd name="T9" fmla="*/ 0 h 36"/>
                  <a:gd name="T10" fmla="*/ 0 w 31"/>
                  <a:gd name="T11" fmla="*/ 0 h 36"/>
                  <a:gd name="T12" fmla="*/ 0 w 31"/>
                  <a:gd name="T13" fmla="*/ 0 h 36"/>
                  <a:gd name="T14" fmla="*/ 0 w 31"/>
                  <a:gd name="T15" fmla="*/ 0 h 36"/>
                  <a:gd name="T16" fmla="*/ 0 w 31"/>
                  <a:gd name="T17" fmla="*/ 0 h 36"/>
                  <a:gd name="T18" fmla="*/ 0 w 31"/>
                  <a:gd name="T19" fmla="*/ 0 h 36"/>
                  <a:gd name="T20" fmla="*/ 0 w 31"/>
                  <a:gd name="T21" fmla="*/ 0 h 36"/>
                  <a:gd name="T22" fmla="*/ 0 w 31"/>
                  <a:gd name="T23" fmla="*/ 0 h 36"/>
                  <a:gd name="T24" fmla="*/ 0 w 31"/>
                  <a:gd name="T25" fmla="*/ 0 h 36"/>
                  <a:gd name="T26" fmla="*/ 0 w 31"/>
                  <a:gd name="T27" fmla="*/ 0 h 36"/>
                  <a:gd name="T28" fmla="*/ 0 w 31"/>
                  <a:gd name="T29" fmla="*/ 0 h 36"/>
                  <a:gd name="T30" fmla="*/ 0 w 31"/>
                  <a:gd name="T31" fmla="*/ 0 h 36"/>
                  <a:gd name="T32" fmla="*/ 0 w 31"/>
                  <a:gd name="T33" fmla="*/ 0 h 36"/>
                  <a:gd name="T34" fmla="*/ 0 w 31"/>
                  <a:gd name="T35" fmla="*/ 0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 h="36">
                    <a:moveTo>
                      <a:pt x="5" y="11"/>
                    </a:moveTo>
                    <a:lnTo>
                      <a:pt x="0" y="9"/>
                    </a:lnTo>
                    <a:lnTo>
                      <a:pt x="5" y="14"/>
                    </a:lnTo>
                    <a:lnTo>
                      <a:pt x="12" y="22"/>
                    </a:lnTo>
                    <a:lnTo>
                      <a:pt x="18" y="30"/>
                    </a:lnTo>
                    <a:lnTo>
                      <a:pt x="19" y="36"/>
                    </a:lnTo>
                    <a:lnTo>
                      <a:pt x="31" y="36"/>
                    </a:lnTo>
                    <a:lnTo>
                      <a:pt x="27" y="27"/>
                    </a:lnTo>
                    <a:lnTo>
                      <a:pt x="21" y="17"/>
                    </a:lnTo>
                    <a:lnTo>
                      <a:pt x="13" y="9"/>
                    </a:lnTo>
                    <a:lnTo>
                      <a:pt x="9" y="3"/>
                    </a:lnTo>
                    <a:lnTo>
                      <a:pt x="5" y="0"/>
                    </a:lnTo>
                    <a:lnTo>
                      <a:pt x="9" y="3"/>
                    </a:lnTo>
                    <a:lnTo>
                      <a:pt x="6" y="0"/>
                    </a:lnTo>
                    <a:lnTo>
                      <a:pt x="3" y="2"/>
                    </a:lnTo>
                    <a:lnTo>
                      <a:pt x="0" y="4"/>
                    </a:lnTo>
                    <a:lnTo>
                      <a:pt x="0" y="9"/>
                    </a:lnTo>
                    <a:lnTo>
                      <a:pt x="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14" name="Freeform 1017"/>
              <p:cNvSpPr>
                <a:spLocks/>
              </p:cNvSpPr>
              <p:nvPr/>
            </p:nvSpPr>
            <p:spPr bwMode="auto">
              <a:xfrm>
                <a:off x="2631" y="3676"/>
                <a:ext cx="28" cy="32"/>
              </a:xfrm>
              <a:custGeom>
                <a:avLst/>
                <a:gdLst>
                  <a:gd name="T0" fmla="*/ 0 w 83"/>
                  <a:gd name="T1" fmla="*/ 0 h 98"/>
                  <a:gd name="T2" fmla="*/ 0 w 83"/>
                  <a:gd name="T3" fmla="*/ 0 h 98"/>
                  <a:gd name="T4" fmla="*/ 0 w 83"/>
                  <a:gd name="T5" fmla="*/ 0 h 98"/>
                  <a:gd name="T6" fmla="*/ 0 w 83"/>
                  <a:gd name="T7" fmla="*/ 0 h 98"/>
                  <a:gd name="T8" fmla="*/ 0 w 83"/>
                  <a:gd name="T9" fmla="*/ 0 h 98"/>
                  <a:gd name="T10" fmla="*/ 0 w 83"/>
                  <a:gd name="T11" fmla="*/ 0 h 98"/>
                  <a:gd name="T12" fmla="*/ 0 w 83"/>
                  <a:gd name="T13" fmla="*/ 0 h 98"/>
                  <a:gd name="T14" fmla="*/ 0 w 83"/>
                  <a:gd name="T15" fmla="*/ 0 h 98"/>
                  <a:gd name="T16" fmla="*/ 0 w 83"/>
                  <a:gd name="T17" fmla="*/ 0 h 98"/>
                  <a:gd name="T18" fmla="*/ 0 w 83"/>
                  <a:gd name="T19" fmla="*/ 0 h 98"/>
                  <a:gd name="T20" fmla="*/ 0 w 83"/>
                  <a:gd name="T21" fmla="*/ 0 h 98"/>
                  <a:gd name="T22" fmla="*/ 0 w 83"/>
                  <a:gd name="T23" fmla="*/ 0 h 98"/>
                  <a:gd name="T24" fmla="*/ 0 w 83"/>
                  <a:gd name="T25" fmla="*/ 0 h 98"/>
                  <a:gd name="T26" fmla="*/ 0 w 83"/>
                  <a:gd name="T27" fmla="*/ 0 h 98"/>
                  <a:gd name="T28" fmla="*/ 0 w 83"/>
                  <a:gd name="T29" fmla="*/ 0 h 98"/>
                  <a:gd name="T30" fmla="*/ 0 w 83"/>
                  <a:gd name="T31" fmla="*/ 0 h 98"/>
                  <a:gd name="T32" fmla="*/ 0 w 83"/>
                  <a:gd name="T33" fmla="*/ 0 h 98"/>
                  <a:gd name="T34" fmla="*/ 0 w 83"/>
                  <a:gd name="T35" fmla="*/ 0 h 98"/>
                  <a:gd name="T36" fmla="*/ 0 w 83"/>
                  <a:gd name="T37" fmla="*/ 0 h 98"/>
                  <a:gd name="T38" fmla="*/ 0 w 83"/>
                  <a:gd name="T39" fmla="*/ 0 h 98"/>
                  <a:gd name="T40" fmla="*/ 0 w 83"/>
                  <a:gd name="T41" fmla="*/ 0 h 98"/>
                  <a:gd name="T42" fmla="*/ 0 w 83"/>
                  <a:gd name="T43" fmla="*/ 0 h 98"/>
                  <a:gd name="T44" fmla="*/ 0 w 83"/>
                  <a:gd name="T45" fmla="*/ 0 h 98"/>
                  <a:gd name="T46" fmla="*/ 0 w 83"/>
                  <a:gd name="T47" fmla="*/ 0 h 98"/>
                  <a:gd name="T48" fmla="*/ 0 w 83"/>
                  <a:gd name="T49" fmla="*/ 0 h 98"/>
                  <a:gd name="T50" fmla="*/ 0 w 83"/>
                  <a:gd name="T51" fmla="*/ 0 h 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3" h="98">
                    <a:moveTo>
                      <a:pt x="0" y="95"/>
                    </a:moveTo>
                    <a:lnTo>
                      <a:pt x="4" y="98"/>
                    </a:lnTo>
                    <a:lnTo>
                      <a:pt x="14" y="92"/>
                    </a:lnTo>
                    <a:lnTo>
                      <a:pt x="22" y="81"/>
                    </a:lnTo>
                    <a:lnTo>
                      <a:pt x="33" y="68"/>
                    </a:lnTo>
                    <a:lnTo>
                      <a:pt x="45" y="52"/>
                    </a:lnTo>
                    <a:lnTo>
                      <a:pt x="58" y="36"/>
                    </a:lnTo>
                    <a:lnTo>
                      <a:pt x="68" y="22"/>
                    </a:lnTo>
                    <a:lnTo>
                      <a:pt x="78" y="14"/>
                    </a:lnTo>
                    <a:lnTo>
                      <a:pt x="83" y="11"/>
                    </a:lnTo>
                    <a:lnTo>
                      <a:pt x="83" y="0"/>
                    </a:lnTo>
                    <a:lnTo>
                      <a:pt x="73" y="6"/>
                    </a:lnTo>
                    <a:lnTo>
                      <a:pt x="62" y="17"/>
                    </a:lnTo>
                    <a:lnTo>
                      <a:pt x="49" y="30"/>
                    </a:lnTo>
                    <a:lnTo>
                      <a:pt x="36" y="46"/>
                    </a:lnTo>
                    <a:lnTo>
                      <a:pt x="25" y="62"/>
                    </a:lnTo>
                    <a:lnTo>
                      <a:pt x="13" y="76"/>
                    </a:lnTo>
                    <a:lnTo>
                      <a:pt x="6" y="87"/>
                    </a:lnTo>
                    <a:lnTo>
                      <a:pt x="4" y="89"/>
                    </a:lnTo>
                    <a:lnTo>
                      <a:pt x="9" y="92"/>
                    </a:lnTo>
                    <a:lnTo>
                      <a:pt x="4" y="89"/>
                    </a:lnTo>
                    <a:lnTo>
                      <a:pt x="1" y="91"/>
                    </a:lnTo>
                    <a:lnTo>
                      <a:pt x="0" y="93"/>
                    </a:lnTo>
                    <a:lnTo>
                      <a:pt x="1" y="96"/>
                    </a:lnTo>
                    <a:lnTo>
                      <a:pt x="4" y="98"/>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815" name="Freeform 1018"/>
              <p:cNvSpPr>
                <a:spLocks/>
              </p:cNvSpPr>
              <p:nvPr/>
            </p:nvSpPr>
            <p:spPr bwMode="auto">
              <a:xfrm>
                <a:off x="2615" y="3664"/>
                <a:ext cx="19" cy="43"/>
              </a:xfrm>
              <a:custGeom>
                <a:avLst/>
                <a:gdLst>
                  <a:gd name="T0" fmla="*/ 0 w 57"/>
                  <a:gd name="T1" fmla="*/ 0 h 131"/>
                  <a:gd name="T2" fmla="*/ 0 w 57"/>
                  <a:gd name="T3" fmla="*/ 0 h 131"/>
                  <a:gd name="T4" fmla="*/ 0 w 57"/>
                  <a:gd name="T5" fmla="*/ 0 h 131"/>
                  <a:gd name="T6" fmla="*/ 0 w 57"/>
                  <a:gd name="T7" fmla="*/ 0 h 131"/>
                  <a:gd name="T8" fmla="*/ 0 w 57"/>
                  <a:gd name="T9" fmla="*/ 0 h 131"/>
                  <a:gd name="T10" fmla="*/ 0 w 57"/>
                  <a:gd name="T11" fmla="*/ 0 h 131"/>
                  <a:gd name="T12" fmla="*/ 0 w 57"/>
                  <a:gd name="T13" fmla="*/ 0 h 131"/>
                  <a:gd name="T14" fmla="*/ 0 w 57"/>
                  <a:gd name="T15" fmla="*/ 0 h 131"/>
                  <a:gd name="T16" fmla="*/ 0 w 57"/>
                  <a:gd name="T17" fmla="*/ 0 h 131"/>
                  <a:gd name="T18" fmla="*/ 0 w 57"/>
                  <a:gd name="T19" fmla="*/ 0 h 131"/>
                  <a:gd name="T20" fmla="*/ 0 w 57"/>
                  <a:gd name="T21" fmla="*/ 0 h 131"/>
                  <a:gd name="T22" fmla="*/ 0 w 57"/>
                  <a:gd name="T23" fmla="*/ 0 h 131"/>
                  <a:gd name="T24" fmla="*/ 0 w 57"/>
                  <a:gd name="T25" fmla="*/ 0 h 131"/>
                  <a:gd name="T26" fmla="*/ 0 w 57"/>
                  <a:gd name="T27" fmla="*/ 0 h 131"/>
                  <a:gd name="T28" fmla="*/ 0 w 57"/>
                  <a:gd name="T29" fmla="*/ 0 h 131"/>
                  <a:gd name="T30" fmla="*/ 0 w 57"/>
                  <a:gd name="T31" fmla="*/ 0 h 131"/>
                  <a:gd name="T32" fmla="*/ 0 w 57"/>
                  <a:gd name="T33" fmla="*/ 0 h 131"/>
                  <a:gd name="T34" fmla="*/ 0 w 57"/>
                  <a:gd name="T35" fmla="*/ 0 h 131"/>
                  <a:gd name="T36" fmla="*/ 0 w 57"/>
                  <a:gd name="T37" fmla="*/ 0 h 131"/>
                  <a:gd name="T38" fmla="*/ 0 w 57"/>
                  <a:gd name="T39" fmla="*/ 0 h 131"/>
                  <a:gd name="T40" fmla="*/ 0 w 57"/>
                  <a:gd name="T41" fmla="*/ 0 h 131"/>
                  <a:gd name="T42" fmla="*/ 0 w 57"/>
                  <a:gd name="T43" fmla="*/ 0 h 131"/>
                  <a:gd name="T44" fmla="*/ 0 w 57"/>
                  <a:gd name="T45" fmla="*/ 0 h 131"/>
                  <a:gd name="T46" fmla="*/ 0 w 57"/>
                  <a:gd name="T47" fmla="*/ 0 h 131"/>
                  <a:gd name="T48" fmla="*/ 0 w 57"/>
                  <a:gd name="T49" fmla="*/ 0 h 131"/>
                  <a:gd name="T50" fmla="*/ 0 w 57"/>
                  <a:gd name="T51" fmla="*/ 0 h 1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7" h="131">
                    <a:moveTo>
                      <a:pt x="1" y="8"/>
                    </a:moveTo>
                    <a:lnTo>
                      <a:pt x="0" y="5"/>
                    </a:lnTo>
                    <a:lnTo>
                      <a:pt x="4" y="18"/>
                    </a:lnTo>
                    <a:lnTo>
                      <a:pt x="12" y="32"/>
                    </a:lnTo>
                    <a:lnTo>
                      <a:pt x="17" y="51"/>
                    </a:lnTo>
                    <a:lnTo>
                      <a:pt x="26" y="70"/>
                    </a:lnTo>
                    <a:lnTo>
                      <a:pt x="33" y="90"/>
                    </a:lnTo>
                    <a:lnTo>
                      <a:pt x="39" y="108"/>
                    </a:lnTo>
                    <a:lnTo>
                      <a:pt x="45" y="121"/>
                    </a:lnTo>
                    <a:lnTo>
                      <a:pt x="48" y="131"/>
                    </a:lnTo>
                    <a:lnTo>
                      <a:pt x="57" y="128"/>
                    </a:lnTo>
                    <a:lnTo>
                      <a:pt x="54" y="119"/>
                    </a:lnTo>
                    <a:lnTo>
                      <a:pt x="48" y="105"/>
                    </a:lnTo>
                    <a:lnTo>
                      <a:pt x="42" y="88"/>
                    </a:lnTo>
                    <a:lnTo>
                      <a:pt x="35" y="67"/>
                    </a:lnTo>
                    <a:lnTo>
                      <a:pt x="26" y="49"/>
                    </a:lnTo>
                    <a:lnTo>
                      <a:pt x="20" y="30"/>
                    </a:lnTo>
                    <a:lnTo>
                      <a:pt x="13" y="15"/>
                    </a:lnTo>
                    <a:lnTo>
                      <a:pt x="9" y="3"/>
                    </a:lnTo>
                    <a:lnTo>
                      <a:pt x="7" y="0"/>
                    </a:lnTo>
                    <a:lnTo>
                      <a:pt x="9" y="3"/>
                    </a:lnTo>
                    <a:lnTo>
                      <a:pt x="7" y="0"/>
                    </a:lnTo>
                    <a:lnTo>
                      <a:pt x="3" y="0"/>
                    </a:lnTo>
                    <a:lnTo>
                      <a:pt x="0" y="1"/>
                    </a:lnTo>
                    <a:lnTo>
                      <a:pt x="0" y="5"/>
                    </a:lnTo>
                    <a:lnTo>
                      <a:pt x="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24799" name="Group 1019"/>
            <p:cNvGrpSpPr>
              <a:grpSpLocks/>
            </p:cNvGrpSpPr>
            <p:nvPr/>
          </p:nvGrpSpPr>
          <p:grpSpPr bwMode="auto">
            <a:xfrm>
              <a:off x="2368" y="3434"/>
              <a:ext cx="440" cy="529"/>
              <a:chOff x="2368" y="3434"/>
              <a:chExt cx="440" cy="529"/>
            </a:xfrm>
          </p:grpSpPr>
          <p:sp>
            <p:nvSpPr>
              <p:cNvPr id="25416" name="Freeform 1020"/>
              <p:cNvSpPr>
                <a:spLocks/>
              </p:cNvSpPr>
              <p:nvPr/>
            </p:nvSpPr>
            <p:spPr bwMode="auto">
              <a:xfrm>
                <a:off x="2545" y="3660"/>
                <a:ext cx="72" cy="14"/>
              </a:xfrm>
              <a:custGeom>
                <a:avLst/>
                <a:gdLst>
                  <a:gd name="T0" fmla="*/ 0 w 216"/>
                  <a:gd name="T1" fmla="*/ 0 h 42"/>
                  <a:gd name="T2" fmla="*/ 0 w 216"/>
                  <a:gd name="T3" fmla="*/ 0 h 42"/>
                  <a:gd name="T4" fmla="*/ 0 w 216"/>
                  <a:gd name="T5" fmla="*/ 0 h 42"/>
                  <a:gd name="T6" fmla="*/ 0 w 216"/>
                  <a:gd name="T7" fmla="*/ 0 h 42"/>
                  <a:gd name="T8" fmla="*/ 0 w 216"/>
                  <a:gd name="T9" fmla="*/ 0 h 42"/>
                  <a:gd name="T10" fmla="*/ 0 w 216"/>
                  <a:gd name="T11" fmla="*/ 0 h 42"/>
                  <a:gd name="T12" fmla="*/ 0 w 216"/>
                  <a:gd name="T13" fmla="*/ 0 h 42"/>
                  <a:gd name="T14" fmla="*/ 0 w 216"/>
                  <a:gd name="T15" fmla="*/ 0 h 42"/>
                  <a:gd name="T16" fmla="*/ 0 w 216"/>
                  <a:gd name="T17" fmla="*/ 0 h 42"/>
                  <a:gd name="T18" fmla="*/ 0 w 216"/>
                  <a:gd name="T19" fmla="*/ 0 h 42"/>
                  <a:gd name="T20" fmla="*/ 0 w 216"/>
                  <a:gd name="T21" fmla="*/ 0 h 42"/>
                  <a:gd name="T22" fmla="*/ 0 w 216"/>
                  <a:gd name="T23" fmla="*/ 0 h 42"/>
                  <a:gd name="T24" fmla="*/ 0 w 216"/>
                  <a:gd name="T25" fmla="*/ 0 h 42"/>
                  <a:gd name="T26" fmla="*/ 0 w 216"/>
                  <a:gd name="T27" fmla="*/ 0 h 42"/>
                  <a:gd name="T28" fmla="*/ 0 w 216"/>
                  <a:gd name="T29" fmla="*/ 0 h 42"/>
                  <a:gd name="T30" fmla="*/ 0 w 216"/>
                  <a:gd name="T31" fmla="*/ 0 h 42"/>
                  <a:gd name="T32" fmla="*/ 0 w 216"/>
                  <a:gd name="T33" fmla="*/ 0 h 42"/>
                  <a:gd name="T34" fmla="*/ 0 w 216"/>
                  <a:gd name="T35" fmla="*/ 0 h 42"/>
                  <a:gd name="T36" fmla="*/ 0 w 216"/>
                  <a:gd name="T37" fmla="*/ 0 h 42"/>
                  <a:gd name="T38" fmla="*/ 0 w 216"/>
                  <a:gd name="T39" fmla="*/ 0 h 42"/>
                  <a:gd name="T40" fmla="*/ 0 w 216"/>
                  <a:gd name="T41" fmla="*/ 0 h 42"/>
                  <a:gd name="T42" fmla="*/ 0 w 216"/>
                  <a:gd name="T43" fmla="*/ 0 h 42"/>
                  <a:gd name="T44" fmla="*/ 0 w 216"/>
                  <a:gd name="T45" fmla="*/ 0 h 42"/>
                  <a:gd name="T46" fmla="*/ 0 w 216"/>
                  <a:gd name="T47" fmla="*/ 0 h 42"/>
                  <a:gd name="T48" fmla="*/ 0 w 216"/>
                  <a:gd name="T49" fmla="*/ 0 h 42"/>
                  <a:gd name="T50" fmla="*/ 0 w 216"/>
                  <a:gd name="T51" fmla="*/ 0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 h="42">
                    <a:moveTo>
                      <a:pt x="8" y="37"/>
                    </a:moveTo>
                    <a:lnTo>
                      <a:pt x="5" y="42"/>
                    </a:lnTo>
                    <a:lnTo>
                      <a:pt x="32" y="33"/>
                    </a:lnTo>
                    <a:lnTo>
                      <a:pt x="61" y="25"/>
                    </a:lnTo>
                    <a:lnTo>
                      <a:pt x="90" y="18"/>
                    </a:lnTo>
                    <a:lnTo>
                      <a:pt x="120" y="12"/>
                    </a:lnTo>
                    <a:lnTo>
                      <a:pt x="149" y="8"/>
                    </a:lnTo>
                    <a:lnTo>
                      <a:pt x="175" y="8"/>
                    </a:lnTo>
                    <a:lnTo>
                      <a:pt x="196" y="12"/>
                    </a:lnTo>
                    <a:lnTo>
                      <a:pt x="210" y="19"/>
                    </a:lnTo>
                    <a:lnTo>
                      <a:pt x="216" y="11"/>
                    </a:lnTo>
                    <a:lnTo>
                      <a:pt x="199" y="4"/>
                    </a:lnTo>
                    <a:lnTo>
                      <a:pt x="175" y="0"/>
                    </a:lnTo>
                    <a:lnTo>
                      <a:pt x="149" y="0"/>
                    </a:lnTo>
                    <a:lnTo>
                      <a:pt x="120" y="4"/>
                    </a:lnTo>
                    <a:lnTo>
                      <a:pt x="90" y="10"/>
                    </a:lnTo>
                    <a:lnTo>
                      <a:pt x="58" y="16"/>
                    </a:lnTo>
                    <a:lnTo>
                      <a:pt x="29" y="25"/>
                    </a:lnTo>
                    <a:lnTo>
                      <a:pt x="2" y="34"/>
                    </a:lnTo>
                    <a:lnTo>
                      <a:pt x="0" y="39"/>
                    </a:lnTo>
                    <a:lnTo>
                      <a:pt x="2" y="34"/>
                    </a:lnTo>
                    <a:lnTo>
                      <a:pt x="0" y="35"/>
                    </a:lnTo>
                    <a:lnTo>
                      <a:pt x="0" y="39"/>
                    </a:lnTo>
                    <a:lnTo>
                      <a:pt x="1" y="42"/>
                    </a:lnTo>
                    <a:lnTo>
                      <a:pt x="5" y="42"/>
                    </a:lnTo>
                    <a:lnTo>
                      <a:pt x="8"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17" name="Freeform 1021"/>
              <p:cNvSpPr>
                <a:spLocks/>
              </p:cNvSpPr>
              <p:nvPr/>
            </p:nvSpPr>
            <p:spPr bwMode="auto">
              <a:xfrm>
                <a:off x="2545" y="3672"/>
                <a:ext cx="8" cy="12"/>
              </a:xfrm>
              <a:custGeom>
                <a:avLst/>
                <a:gdLst>
                  <a:gd name="T0" fmla="*/ 0 w 23"/>
                  <a:gd name="T1" fmla="*/ 0 h 35"/>
                  <a:gd name="T2" fmla="*/ 0 w 23"/>
                  <a:gd name="T3" fmla="*/ 0 h 35"/>
                  <a:gd name="T4" fmla="*/ 0 w 23"/>
                  <a:gd name="T5" fmla="*/ 0 h 35"/>
                  <a:gd name="T6" fmla="*/ 0 w 23"/>
                  <a:gd name="T7" fmla="*/ 0 h 35"/>
                  <a:gd name="T8" fmla="*/ 0 w 23"/>
                  <a:gd name="T9" fmla="*/ 0 h 35"/>
                  <a:gd name="T10" fmla="*/ 0 w 23"/>
                  <a:gd name="T11" fmla="*/ 0 h 35"/>
                  <a:gd name="T12" fmla="*/ 0 w 23"/>
                  <a:gd name="T13" fmla="*/ 0 h 35"/>
                  <a:gd name="T14" fmla="*/ 0 w 23"/>
                  <a:gd name="T15" fmla="*/ 0 h 35"/>
                  <a:gd name="T16" fmla="*/ 0 w 23"/>
                  <a:gd name="T17" fmla="*/ 0 h 35"/>
                  <a:gd name="T18" fmla="*/ 0 w 23"/>
                  <a:gd name="T19" fmla="*/ 0 h 35"/>
                  <a:gd name="T20" fmla="*/ 0 w 23"/>
                  <a:gd name="T21" fmla="*/ 0 h 35"/>
                  <a:gd name="T22" fmla="*/ 0 w 23"/>
                  <a:gd name="T23" fmla="*/ 0 h 35"/>
                  <a:gd name="T24" fmla="*/ 0 w 23"/>
                  <a:gd name="T25" fmla="*/ 0 h 35"/>
                  <a:gd name="T26" fmla="*/ 0 w 23"/>
                  <a:gd name="T27" fmla="*/ 0 h 35"/>
                  <a:gd name="T28" fmla="*/ 0 w 23"/>
                  <a:gd name="T29" fmla="*/ 0 h 35"/>
                  <a:gd name="T30" fmla="*/ 0 w 23"/>
                  <a:gd name="T31" fmla="*/ 0 h 35"/>
                  <a:gd name="T32" fmla="*/ 0 w 23"/>
                  <a:gd name="T33" fmla="*/ 0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 h="35">
                    <a:moveTo>
                      <a:pt x="23" y="29"/>
                    </a:moveTo>
                    <a:lnTo>
                      <a:pt x="23" y="29"/>
                    </a:lnTo>
                    <a:lnTo>
                      <a:pt x="18" y="21"/>
                    </a:lnTo>
                    <a:lnTo>
                      <a:pt x="16" y="13"/>
                    </a:lnTo>
                    <a:lnTo>
                      <a:pt x="11" y="5"/>
                    </a:lnTo>
                    <a:lnTo>
                      <a:pt x="8" y="0"/>
                    </a:lnTo>
                    <a:lnTo>
                      <a:pt x="0" y="2"/>
                    </a:lnTo>
                    <a:lnTo>
                      <a:pt x="2" y="8"/>
                    </a:lnTo>
                    <a:lnTo>
                      <a:pt x="7" y="16"/>
                    </a:lnTo>
                    <a:lnTo>
                      <a:pt x="10" y="24"/>
                    </a:lnTo>
                    <a:lnTo>
                      <a:pt x="14" y="32"/>
                    </a:lnTo>
                    <a:lnTo>
                      <a:pt x="17" y="35"/>
                    </a:lnTo>
                    <a:lnTo>
                      <a:pt x="20" y="35"/>
                    </a:lnTo>
                    <a:lnTo>
                      <a:pt x="23" y="33"/>
                    </a:lnTo>
                    <a:lnTo>
                      <a:pt x="23"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18" name="Freeform 1022"/>
              <p:cNvSpPr>
                <a:spLocks/>
              </p:cNvSpPr>
              <p:nvPr/>
            </p:nvSpPr>
            <p:spPr bwMode="auto">
              <a:xfrm>
                <a:off x="2550" y="3682"/>
                <a:ext cx="6" cy="9"/>
              </a:xfrm>
              <a:custGeom>
                <a:avLst/>
                <a:gdLst>
                  <a:gd name="T0" fmla="*/ 0 w 18"/>
                  <a:gd name="T1" fmla="*/ 0 h 26"/>
                  <a:gd name="T2" fmla="*/ 0 w 18"/>
                  <a:gd name="T3" fmla="*/ 0 h 26"/>
                  <a:gd name="T4" fmla="*/ 0 w 18"/>
                  <a:gd name="T5" fmla="*/ 0 h 26"/>
                  <a:gd name="T6" fmla="*/ 0 w 18"/>
                  <a:gd name="T7" fmla="*/ 0 h 26"/>
                  <a:gd name="T8" fmla="*/ 0 w 18"/>
                  <a:gd name="T9" fmla="*/ 0 h 26"/>
                  <a:gd name="T10" fmla="*/ 0 w 18"/>
                  <a:gd name="T11" fmla="*/ 0 h 26"/>
                  <a:gd name="T12" fmla="*/ 0 w 18"/>
                  <a:gd name="T13" fmla="*/ 0 h 26"/>
                  <a:gd name="T14" fmla="*/ 0 w 18"/>
                  <a:gd name="T15" fmla="*/ 0 h 26"/>
                  <a:gd name="T16" fmla="*/ 0 w 18"/>
                  <a:gd name="T17" fmla="*/ 0 h 26"/>
                  <a:gd name="T18" fmla="*/ 0 w 18"/>
                  <a:gd name="T19" fmla="*/ 0 h 26"/>
                  <a:gd name="T20" fmla="*/ 0 w 18"/>
                  <a:gd name="T21" fmla="*/ 0 h 26"/>
                  <a:gd name="T22" fmla="*/ 0 w 18"/>
                  <a:gd name="T23" fmla="*/ 0 h 26"/>
                  <a:gd name="T24" fmla="*/ 0 w 18"/>
                  <a:gd name="T25" fmla="*/ 0 h 26"/>
                  <a:gd name="T26" fmla="*/ 0 w 18"/>
                  <a:gd name="T27" fmla="*/ 0 h 26"/>
                  <a:gd name="T28" fmla="*/ 0 w 18"/>
                  <a:gd name="T29" fmla="*/ 0 h 26"/>
                  <a:gd name="T30" fmla="*/ 0 w 18"/>
                  <a:gd name="T31" fmla="*/ 0 h 26"/>
                  <a:gd name="T32" fmla="*/ 0 w 18"/>
                  <a:gd name="T33" fmla="*/ 0 h 26"/>
                  <a:gd name="T34" fmla="*/ 0 w 18"/>
                  <a:gd name="T35" fmla="*/ 0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26">
                    <a:moveTo>
                      <a:pt x="12" y="26"/>
                    </a:moveTo>
                    <a:lnTo>
                      <a:pt x="18" y="22"/>
                    </a:lnTo>
                    <a:lnTo>
                      <a:pt x="16" y="17"/>
                    </a:lnTo>
                    <a:lnTo>
                      <a:pt x="15" y="11"/>
                    </a:lnTo>
                    <a:lnTo>
                      <a:pt x="12" y="6"/>
                    </a:lnTo>
                    <a:lnTo>
                      <a:pt x="9" y="0"/>
                    </a:lnTo>
                    <a:lnTo>
                      <a:pt x="0" y="3"/>
                    </a:lnTo>
                    <a:lnTo>
                      <a:pt x="3" y="8"/>
                    </a:lnTo>
                    <a:lnTo>
                      <a:pt x="6" y="14"/>
                    </a:lnTo>
                    <a:lnTo>
                      <a:pt x="7" y="19"/>
                    </a:lnTo>
                    <a:lnTo>
                      <a:pt x="9" y="22"/>
                    </a:lnTo>
                    <a:lnTo>
                      <a:pt x="15" y="18"/>
                    </a:lnTo>
                    <a:lnTo>
                      <a:pt x="9" y="22"/>
                    </a:lnTo>
                    <a:lnTo>
                      <a:pt x="10" y="25"/>
                    </a:lnTo>
                    <a:lnTo>
                      <a:pt x="13" y="26"/>
                    </a:lnTo>
                    <a:lnTo>
                      <a:pt x="16" y="25"/>
                    </a:lnTo>
                    <a:lnTo>
                      <a:pt x="18" y="22"/>
                    </a:lnTo>
                    <a:lnTo>
                      <a:pt x="12"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19" name="Freeform 1023"/>
              <p:cNvSpPr>
                <a:spLocks/>
              </p:cNvSpPr>
              <p:nvPr/>
            </p:nvSpPr>
            <p:spPr bwMode="auto">
              <a:xfrm>
                <a:off x="2465" y="3673"/>
                <a:ext cx="90" cy="18"/>
              </a:xfrm>
              <a:custGeom>
                <a:avLst/>
                <a:gdLst>
                  <a:gd name="T0" fmla="*/ 0 w 271"/>
                  <a:gd name="T1" fmla="*/ 0 h 54"/>
                  <a:gd name="T2" fmla="*/ 0 w 271"/>
                  <a:gd name="T3" fmla="*/ 0 h 54"/>
                  <a:gd name="T4" fmla="*/ 0 w 271"/>
                  <a:gd name="T5" fmla="*/ 0 h 54"/>
                  <a:gd name="T6" fmla="*/ 0 w 271"/>
                  <a:gd name="T7" fmla="*/ 0 h 54"/>
                  <a:gd name="T8" fmla="*/ 0 w 271"/>
                  <a:gd name="T9" fmla="*/ 0 h 54"/>
                  <a:gd name="T10" fmla="*/ 0 w 271"/>
                  <a:gd name="T11" fmla="*/ 0 h 54"/>
                  <a:gd name="T12" fmla="*/ 0 w 271"/>
                  <a:gd name="T13" fmla="*/ 0 h 54"/>
                  <a:gd name="T14" fmla="*/ 0 w 271"/>
                  <a:gd name="T15" fmla="*/ 0 h 54"/>
                  <a:gd name="T16" fmla="*/ 0 w 271"/>
                  <a:gd name="T17" fmla="*/ 0 h 54"/>
                  <a:gd name="T18" fmla="*/ 0 w 271"/>
                  <a:gd name="T19" fmla="*/ 0 h 54"/>
                  <a:gd name="T20" fmla="*/ 0 w 271"/>
                  <a:gd name="T21" fmla="*/ 0 h 54"/>
                  <a:gd name="T22" fmla="*/ 0 w 271"/>
                  <a:gd name="T23" fmla="*/ 0 h 54"/>
                  <a:gd name="T24" fmla="*/ 0 w 271"/>
                  <a:gd name="T25" fmla="*/ 0 h 54"/>
                  <a:gd name="T26" fmla="*/ 0 w 271"/>
                  <a:gd name="T27" fmla="*/ 0 h 54"/>
                  <a:gd name="T28" fmla="*/ 0 w 271"/>
                  <a:gd name="T29" fmla="*/ 0 h 54"/>
                  <a:gd name="T30" fmla="*/ 0 w 271"/>
                  <a:gd name="T31" fmla="*/ 0 h 54"/>
                  <a:gd name="T32" fmla="*/ 0 w 271"/>
                  <a:gd name="T33" fmla="*/ 0 h 54"/>
                  <a:gd name="T34" fmla="*/ 0 w 271"/>
                  <a:gd name="T35" fmla="*/ 0 h 54"/>
                  <a:gd name="T36" fmla="*/ 0 w 271"/>
                  <a:gd name="T37" fmla="*/ 0 h 54"/>
                  <a:gd name="T38" fmla="*/ 0 w 271"/>
                  <a:gd name="T39" fmla="*/ 0 h 54"/>
                  <a:gd name="T40" fmla="*/ 0 w 271"/>
                  <a:gd name="T41" fmla="*/ 0 h 54"/>
                  <a:gd name="T42" fmla="*/ 0 w 271"/>
                  <a:gd name="T43" fmla="*/ 0 h 54"/>
                  <a:gd name="T44" fmla="*/ 0 w 271"/>
                  <a:gd name="T45" fmla="*/ 0 h 54"/>
                  <a:gd name="T46" fmla="*/ 0 w 271"/>
                  <a:gd name="T47" fmla="*/ 0 h 54"/>
                  <a:gd name="T48" fmla="*/ 0 w 271"/>
                  <a:gd name="T49" fmla="*/ 0 h 54"/>
                  <a:gd name="T50" fmla="*/ 0 w 271"/>
                  <a:gd name="T51" fmla="*/ 0 h 54"/>
                  <a:gd name="T52" fmla="*/ 0 w 271"/>
                  <a:gd name="T53" fmla="*/ 0 h 54"/>
                  <a:gd name="T54" fmla="*/ 0 w 271"/>
                  <a:gd name="T55" fmla="*/ 0 h 54"/>
                  <a:gd name="T56" fmla="*/ 0 w 271"/>
                  <a:gd name="T57" fmla="*/ 0 h 54"/>
                  <a:gd name="T58" fmla="*/ 0 w 271"/>
                  <a:gd name="T59" fmla="*/ 0 h 54"/>
                  <a:gd name="T60" fmla="*/ 0 w 271"/>
                  <a:gd name="T61" fmla="*/ 0 h 54"/>
                  <a:gd name="T62" fmla="*/ 0 w 271"/>
                  <a:gd name="T63" fmla="*/ 0 h 54"/>
                  <a:gd name="T64" fmla="*/ 0 w 271"/>
                  <a:gd name="T65" fmla="*/ 0 h 54"/>
                  <a:gd name="T66" fmla="*/ 0 w 271"/>
                  <a:gd name="T67" fmla="*/ 0 h 54"/>
                  <a:gd name="T68" fmla="*/ 0 w 271"/>
                  <a:gd name="T69" fmla="*/ 0 h 54"/>
                  <a:gd name="T70" fmla="*/ 0 w 271"/>
                  <a:gd name="T71" fmla="*/ 0 h 54"/>
                  <a:gd name="T72" fmla="*/ 0 w 271"/>
                  <a:gd name="T73" fmla="*/ 0 h 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71" h="54">
                    <a:moveTo>
                      <a:pt x="0" y="12"/>
                    </a:moveTo>
                    <a:lnTo>
                      <a:pt x="0" y="12"/>
                    </a:lnTo>
                    <a:lnTo>
                      <a:pt x="10" y="11"/>
                    </a:lnTo>
                    <a:lnTo>
                      <a:pt x="22" y="12"/>
                    </a:lnTo>
                    <a:lnTo>
                      <a:pt x="35" y="11"/>
                    </a:lnTo>
                    <a:lnTo>
                      <a:pt x="51" y="12"/>
                    </a:lnTo>
                    <a:lnTo>
                      <a:pt x="69" y="12"/>
                    </a:lnTo>
                    <a:lnTo>
                      <a:pt x="86" y="12"/>
                    </a:lnTo>
                    <a:lnTo>
                      <a:pt x="105" y="15"/>
                    </a:lnTo>
                    <a:lnTo>
                      <a:pt x="125" y="16"/>
                    </a:lnTo>
                    <a:lnTo>
                      <a:pt x="144" y="20"/>
                    </a:lnTo>
                    <a:lnTo>
                      <a:pt x="165" y="23"/>
                    </a:lnTo>
                    <a:lnTo>
                      <a:pt x="185" y="27"/>
                    </a:lnTo>
                    <a:lnTo>
                      <a:pt x="202" y="31"/>
                    </a:lnTo>
                    <a:lnTo>
                      <a:pt x="220" y="36"/>
                    </a:lnTo>
                    <a:lnTo>
                      <a:pt x="237" y="42"/>
                    </a:lnTo>
                    <a:lnTo>
                      <a:pt x="253" y="47"/>
                    </a:lnTo>
                    <a:lnTo>
                      <a:pt x="268" y="54"/>
                    </a:lnTo>
                    <a:lnTo>
                      <a:pt x="271" y="46"/>
                    </a:lnTo>
                    <a:lnTo>
                      <a:pt x="256" y="39"/>
                    </a:lnTo>
                    <a:lnTo>
                      <a:pt x="240" y="34"/>
                    </a:lnTo>
                    <a:lnTo>
                      <a:pt x="223" y="28"/>
                    </a:lnTo>
                    <a:lnTo>
                      <a:pt x="205" y="23"/>
                    </a:lnTo>
                    <a:lnTo>
                      <a:pt x="185" y="19"/>
                    </a:lnTo>
                    <a:lnTo>
                      <a:pt x="165" y="15"/>
                    </a:lnTo>
                    <a:lnTo>
                      <a:pt x="144" y="12"/>
                    </a:lnTo>
                    <a:lnTo>
                      <a:pt x="125" y="8"/>
                    </a:lnTo>
                    <a:lnTo>
                      <a:pt x="105" y="7"/>
                    </a:lnTo>
                    <a:lnTo>
                      <a:pt x="86" y="4"/>
                    </a:lnTo>
                    <a:lnTo>
                      <a:pt x="69" y="1"/>
                    </a:lnTo>
                    <a:lnTo>
                      <a:pt x="51" y="1"/>
                    </a:lnTo>
                    <a:lnTo>
                      <a:pt x="35" y="0"/>
                    </a:lnTo>
                    <a:lnTo>
                      <a:pt x="22" y="1"/>
                    </a:lnTo>
                    <a:lnTo>
                      <a:pt x="10" y="3"/>
                    </a:lnTo>
                    <a:lnTo>
                      <a:pt x="0" y="4"/>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20" name="Freeform 1024"/>
              <p:cNvSpPr>
                <a:spLocks/>
              </p:cNvSpPr>
              <p:nvPr/>
            </p:nvSpPr>
            <p:spPr bwMode="auto">
              <a:xfrm>
                <a:off x="2425" y="3674"/>
                <a:ext cx="40" cy="12"/>
              </a:xfrm>
              <a:custGeom>
                <a:avLst/>
                <a:gdLst>
                  <a:gd name="T0" fmla="*/ 0 w 120"/>
                  <a:gd name="T1" fmla="*/ 0 h 35"/>
                  <a:gd name="T2" fmla="*/ 0 w 120"/>
                  <a:gd name="T3" fmla="*/ 0 h 35"/>
                  <a:gd name="T4" fmla="*/ 0 w 120"/>
                  <a:gd name="T5" fmla="*/ 0 h 35"/>
                  <a:gd name="T6" fmla="*/ 0 w 120"/>
                  <a:gd name="T7" fmla="*/ 0 h 35"/>
                  <a:gd name="T8" fmla="*/ 0 w 120"/>
                  <a:gd name="T9" fmla="*/ 0 h 35"/>
                  <a:gd name="T10" fmla="*/ 0 w 120"/>
                  <a:gd name="T11" fmla="*/ 0 h 35"/>
                  <a:gd name="T12" fmla="*/ 0 w 120"/>
                  <a:gd name="T13" fmla="*/ 0 h 35"/>
                  <a:gd name="T14" fmla="*/ 0 w 120"/>
                  <a:gd name="T15" fmla="*/ 0 h 35"/>
                  <a:gd name="T16" fmla="*/ 0 w 120"/>
                  <a:gd name="T17" fmla="*/ 0 h 35"/>
                  <a:gd name="T18" fmla="*/ 0 w 120"/>
                  <a:gd name="T19" fmla="*/ 0 h 35"/>
                  <a:gd name="T20" fmla="*/ 0 w 120"/>
                  <a:gd name="T21" fmla="*/ 0 h 35"/>
                  <a:gd name="T22" fmla="*/ 0 w 120"/>
                  <a:gd name="T23" fmla="*/ 0 h 35"/>
                  <a:gd name="T24" fmla="*/ 0 w 120"/>
                  <a:gd name="T25" fmla="*/ 0 h 35"/>
                  <a:gd name="T26" fmla="*/ 0 w 120"/>
                  <a:gd name="T27" fmla="*/ 0 h 35"/>
                  <a:gd name="T28" fmla="*/ 0 w 120"/>
                  <a:gd name="T29" fmla="*/ 0 h 35"/>
                  <a:gd name="T30" fmla="*/ 0 w 120"/>
                  <a:gd name="T31" fmla="*/ 0 h 35"/>
                  <a:gd name="T32" fmla="*/ 0 w 120"/>
                  <a:gd name="T33" fmla="*/ 0 h 35"/>
                  <a:gd name="T34" fmla="*/ 0 w 120"/>
                  <a:gd name="T35" fmla="*/ 0 h 35"/>
                  <a:gd name="T36" fmla="*/ 0 w 120"/>
                  <a:gd name="T37" fmla="*/ 0 h 35"/>
                  <a:gd name="T38" fmla="*/ 0 w 120"/>
                  <a:gd name="T39" fmla="*/ 0 h 35"/>
                  <a:gd name="T40" fmla="*/ 0 w 120"/>
                  <a:gd name="T41" fmla="*/ 0 h 35"/>
                  <a:gd name="T42" fmla="*/ 0 w 120"/>
                  <a:gd name="T43" fmla="*/ 0 h 35"/>
                  <a:gd name="T44" fmla="*/ 0 w 120"/>
                  <a:gd name="T45" fmla="*/ 0 h 35"/>
                  <a:gd name="T46" fmla="*/ 0 w 120"/>
                  <a:gd name="T47" fmla="*/ 0 h 35"/>
                  <a:gd name="T48" fmla="*/ 0 w 120"/>
                  <a:gd name="T49" fmla="*/ 0 h 35"/>
                  <a:gd name="T50" fmla="*/ 0 w 120"/>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0" h="35">
                    <a:moveTo>
                      <a:pt x="5" y="35"/>
                    </a:moveTo>
                    <a:lnTo>
                      <a:pt x="8" y="35"/>
                    </a:lnTo>
                    <a:lnTo>
                      <a:pt x="16" y="31"/>
                    </a:lnTo>
                    <a:lnTo>
                      <a:pt x="26" y="27"/>
                    </a:lnTo>
                    <a:lnTo>
                      <a:pt x="39" y="23"/>
                    </a:lnTo>
                    <a:lnTo>
                      <a:pt x="52" y="20"/>
                    </a:lnTo>
                    <a:lnTo>
                      <a:pt x="68" y="18"/>
                    </a:lnTo>
                    <a:lnTo>
                      <a:pt x="85" y="14"/>
                    </a:lnTo>
                    <a:lnTo>
                      <a:pt x="103" y="11"/>
                    </a:lnTo>
                    <a:lnTo>
                      <a:pt x="120" y="8"/>
                    </a:lnTo>
                    <a:lnTo>
                      <a:pt x="120" y="0"/>
                    </a:lnTo>
                    <a:lnTo>
                      <a:pt x="103" y="3"/>
                    </a:lnTo>
                    <a:lnTo>
                      <a:pt x="85" y="5"/>
                    </a:lnTo>
                    <a:lnTo>
                      <a:pt x="68" y="9"/>
                    </a:lnTo>
                    <a:lnTo>
                      <a:pt x="52" y="12"/>
                    </a:lnTo>
                    <a:lnTo>
                      <a:pt x="36" y="15"/>
                    </a:lnTo>
                    <a:lnTo>
                      <a:pt x="23" y="19"/>
                    </a:lnTo>
                    <a:lnTo>
                      <a:pt x="13" y="23"/>
                    </a:lnTo>
                    <a:lnTo>
                      <a:pt x="3" y="27"/>
                    </a:lnTo>
                    <a:lnTo>
                      <a:pt x="5" y="27"/>
                    </a:lnTo>
                    <a:lnTo>
                      <a:pt x="3" y="27"/>
                    </a:lnTo>
                    <a:lnTo>
                      <a:pt x="0" y="30"/>
                    </a:lnTo>
                    <a:lnTo>
                      <a:pt x="1" y="32"/>
                    </a:lnTo>
                    <a:lnTo>
                      <a:pt x="4" y="35"/>
                    </a:lnTo>
                    <a:lnTo>
                      <a:pt x="8" y="35"/>
                    </a:lnTo>
                    <a:lnTo>
                      <a:pt x="5"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21" name="Freeform 1025"/>
              <p:cNvSpPr>
                <a:spLocks/>
              </p:cNvSpPr>
              <p:nvPr/>
            </p:nvSpPr>
            <p:spPr bwMode="auto">
              <a:xfrm>
                <a:off x="2405" y="3682"/>
                <a:ext cx="21" cy="4"/>
              </a:xfrm>
              <a:custGeom>
                <a:avLst/>
                <a:gdLst>
                  <a:gd name="T0" fmla="*/ 0 w 65"/>
                  <a:gd name="T1" fmla="*/ 0 h 12"/>
                  <a:gd name="T2" fmla="*/ 0 w 65"/>
                  <a:gd name="T3" fmla="*/ 0 h 12"/>
                  <a:gd name="T4" fmla="*/ 0 w 65"/>
                  <a:gd name="T5" fmla="*/ 0 h 12"/>
                  <a:gd name="T6" fmla="*/ 0 w 65"/>
                  <a:gd name="T7" fmla="*/ 0 h 12"/>
                  <a:gd name="T8" fmla="*/ 0 w 65"/>
                  <a:gd name="T9" fmla="*/ 0 h 12"/>
                  <a:gd name="T10" fmla="*/ 0 w 65"/>
                  <a:gd name="T11" fmla="*/ 0 h 12"/>
                  <a:gd name="T12" fmla="*/ 0 w 65"/>
                  <a:gd name="T13" fmla="*/ 0 h 12"/>
                  <a:gd name="T14" fmla="*/ 0 w 65"/>
                  <a:gd name="T15" fmla="*/ 0 h 12"/>
                  <a:gd name="T16" fmla="*/ 0 w 65"/>
                  <a:gd name="T17" fmla="*/ 0 h 12"/>
                  <a:gd name="T18" fmla="*/ 0 w 65"/>
                  <a:gd name="T19" fmla="*/ 0 h 12"/>
                  <a:gd name="T20" fmla="*/ 0 w 65"/>
                  <a:gd name="T21" fmla="*/ 0 h 12"/>
                  <a:gd name="T22" fmla="*/ 0 w 65"/>
                  <a:gd name="T23" fmla="*/ 0 h 12"/>
                  <a:gd name="T24" fmla="*/ 0 w 65"/>
                  <a:gd name="T25" fmla="*/ 0 h 12"/>
                  <a:gd name="T26" fmla="*/ 0 w 65"/>
                  <a:gd name="T27" fmla="*/ 0 h 12"/>
                  <a:gd name="T28" fmla="*/ 0 w 65"/>
                  <a:gd name="T29" fmla="*/ 0 h 12"/>
                  <a:gd name="T30" fmla="*/ 0 w 65"/>
                  <a:gd name="T31" fmla="*/ 0 h 12"/>
                  <a:gd name="T32" fmla="*/ 0 w 65"/>
                  <a:gd name="T33" fmla="*/ 0 h 12"/>
                  <a:gd name="T34" fmla="*/ 0 w 65"/>
                  <a:gd name="T35" fmla="*/ 0 h 12"/>
                  <a:gd name="T36" fmla="*/ 0 w 65"/>
                  <a:gd name="T37" fmla="*/ 0 h 12"/>
                  <a:gd name="T38" fmla="*/ 0 w 65"/>
                  <a:gd name="T39" fmla="*/ 0 h 12"/>
                  <a:gd name="T40" fmla="*/ 0 w 65"/>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5" h="12">
                    <a:moveTo>
                      <a:pt x="0" y="12"/>
                    </a:moveTo>
                    <a:lnTo>
                      <a:pt x="0" y="12"/>
                    </a:lnTo>
                    <a:lnTo>
                      <a:pt x="7" y="11"/>
                    </a:lnTo>
                    <a:lnTo>
                      <a:pt x="15" y="12"/>
                    </a:lnTo>
                    <a:lnTo>
                      <a:pt x="22" y="11"/>
                    </a:lnTo>
                    <a:lnTo>
                      <a:pt x="31" y="11"/>
                    </a:lnTo>
                    <a:lnTo>
                      <a:pt x="41" y="11"/>
                    </a:lnTo>
                    <a:lnTo>
                      <a:pt x="49" y="12"/>
                    </a:lnTo>
                    <a:lnTo>
                      <a:pt x="57" y="11"/>
                    </a:lnTo>
                    <a:lnTo>
                      <a:pt x="65" y="12"/>
                    </a:lnTo>
                    <a:lnTo>
                      <a:pt x="65" y="4"/>
                    </a:lnTo>
                    <a:lnTo>
                      <a:pt x="57" y="3"/>
                    </a:lnTo>
                    <a:lnTo>
                      <a:pt x="49" y="1"/>
                    </a:lnTo>
                    <a:lnTo>
                      <a:pt x="41" y="3"/>
                    </a:lnTo>
                    <a:lnTo>
                      <a:pt x="31" y="0"/>
                    </a:lnTo>
                    <a:lnTo>
                      <a:pt x="22" y="3"/>
                    </a:lnTo>
                    <a:lnTo>
                      <a:pt x="15" y="1"/>
                    </a:lnTo>
                    <a:lnTo>
                      <a:pt x="7" y="3"/>
                    </a:lnTo>
                    <a:lnTo>
                      <a:pt x="0" y="4"/>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22" name="Freeform 1026"/>
              <p:cNvSpPr>
                <a:spLocks/>
              </p:cNvSpPr>
              <p:nvPr/>
            </p:nvSpPr>
            <p:spPr bwMode="auto">
              <a:xfrm>
                <a:off x="2378" y="3672"/>
                <a:ext cx="27" cy="14"/>
              </a:xfrm>
              <a:custGeom>
                <a:avLst/>
                <a:gdLst>
                  <a:gd name="T0" fmla="*/ 0 w 80"/>
                  <a:gd name="T1" fmla="*/ 0 h 40"/>
                  <a:gd name="T2" fmla="*/ 0 w 80"/>
                  <a:gd name="T3" fmla="*/ 0 h 40"/>
                  <a:gd name="T4" fmla="*/ 0 w 80"/>
                  <a:gd name="T5" fmla="*/ 0 h 40"/>
                  <a:gd name="T6" fmla="*/ 0 w 80"/>
                  <a:gd name="T7" fmla="*/ 0 h 40"/>
                  <a:gd name="T8" fmla="*/ 0 w 80"/>
                  <a:gd name="T9" fmla="*/ 0 h 40"/>
                  <a:gd name="T10" fmla="*/ 0 w 80"/>
                  <a:gd name="T11" fmla="*/ 0 h 40"/>
                  <a:gd name="T12" fmla="*/ 0 w 80"/>
                  <a:gd name="T13" fmla="*/ 0 h 40"/>
                  <a:gd name="T14" fmla="*/ 0 w 80"/>
                  <a:gd name="T15" fmla="*/ 0 h 40"/>
                  <a:gd name="T16" fmla="*/ 0 w 80"/>
                  <a:gd name="T17" fmla="*/ 0 h 40"/>
                  <a:gd name="T18" fmla="*/ 0 w 80"/>
                  <a:gd name="T19" fmla="*/ 0 h 40"/>
                  <a:gd name="T20" fmla="*/ 0 w 80"/>
                  <a:gd name="T21" fmla="*/ 0 h 40"/>
                  <a:gd name="T22" fmla="*/ 0 w 80"/>
                  <a:gd name="T23" fmla="*/ 0 h 40"/>
                  <a:gd name="T24" fmla="*/ 0 w 80"/>
                  <a:gd name="T25" fmla="*/ 0 h 40"/>
                  <a:gd name="T26" fmla="*/ 0 w 80"/>
                  <a:gd name="T27" fmla="*/ 0 h 40"/>
                  <a:gd name="T28" fmla="*/ 0 w 80"/>
                  <a:gd name="T29" fmla="*/ 0 h 40"/>
                  <a:gd name="T30" fmla="*/ 0 w 80"/>
                  <a:gd name="T31" fmla="*/ 0 h 40"/>
                  <a:gd name="T32" fmla="*/ 0 w 80"/>
                  <a:gd name="T33" fmla="*/ 0 h 40"/>
                  <a:gd name="T34" fmla="*/ 0 w 80"/>
                  <a:gd name="T35" fmla="*/ 0 h 40"/>
                  <a:gd name="T36" fmla="*/ 0 w 80"/>
                  <a:gd name="T37" fmla="*/ 0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40">
                    <a:moveTo>
                      <a:pt x="0" y="5"/>
                    </a:moveTo>
                    <a:lnTo>
                      <a:pt x="7" y="12"/>
                    </a:lnTo>
                    <a:lnTo>
                      <a:pt x="16" y="19"/>
                    </a:lnTo>
                    <a:lnTo>
                      <a:pt x="29" y="24"/>
                    </a:lnTo>
                    <a:lnTo>
                      <a:pt x="41" y="29"/>
                    </a:lnTo>
                    <a:lnTo>
                      <a:pt x="51" y="33"/>
                    </a:lnTo>
                    <a:lnTo>
                      <a:pt x="63" y="37"/>
                    </a:lnTo>
                    <a:lnTo>
                      <a:pt x="73" y="40"/>
                    </a:lnTo>
                    <a:lnTo>
                      <a:pt x="80" y="40"/>
                    </a:lnTo>
                    <a:lnTo>
                      <a:pt x="80" y="32"/>
                    </a:lnTo>
                    <a:lnTo>
                      <a:pt x="73" y="32"/>
                    </a:lnTo>
                    <a:lnTo>
                      <a:pt x="65" y="29"/>
                    </a:lnTo>
                    <a:lnTo>
                      <a:pt x="54" y="25"/>
                    </a:lnTo>
                    <a:lnTo>
                      <a:pt x="44" y="21"/>
                    </a:lnTo>
                    <a:lnTo>
                      <a:pt x="32" y="16"/>
                    </a:lnTo>
                    <a:lnTo>
                      <a:pt x="22" y="10"/>
                    </a:lnTo>
                    <a:lnTo>
                      <a:pt x="13" y="4"/>
                    </a:lnTo>
                    <a:lnTo>
                      <a:pt x="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23" name="Freeform 1027"/>
              <p:cNvSpPr>
                <a:spLocks/>
              </p:cNvSpPr>
              <p:nvPr/>
            </p:nvSpPr>
            <p:spPr bwMode="auto">
              <a:xfrm>
                <a:off x="2378" y="3672"/>
                <a:ext cx="2" cy="2"/>
              </a:xfrm>
              <a:custGeom>
                <a:avLst/>
                <a:gdLst>
                  <a:gd name="T0" fmla="*/ 0 w 6"/>
                  <a:gd name="T1" fmla="*/ 0 h 7"/>
                  <a:gd name="T2" fmla="*/ 0 w 6"/>
                  <a:gd name="T3" fmla="*/ 0 h 7"/>
                  <a:gd name="T4" fmla="*/ 0 w 6"/>
                  <a:gd name="T5" fmla="*/ 0 h 7"/>
                  <a:gd name="T6" fmla="*/ 0 w 6"/>
                  <a:gd name="T7" fmla="*/ 0 h 7"/>
                  <a:gd name="T8" fmla="*/ 0 w 6"/>
                  <a:gd name="T9" fmla="*/ 0 h 7"/>
                  <a:gd name="T10" fmla="*/ 0 w 6"/>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7">
                    <a:moveTo>
                      <a:pt x="6" y="2"/>
                    </a:moveTo>
                    <a:lnTo>
                      <a:pt x="3" y="0"/>
                    </a:lnTo>
                    <a:lnTo>
                      <a:pt x="2" y="2"/>
                    </a:lnTo>
                    <a:lnTo>
                      <a:pt x="0" y="4"/>
                    </a:lnTo>
                    <a:lnTo>
                      <a:pt x="0" y="7"/>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24" name="Freeform 1028"/>
              <p:cNvSpPr>
                <a:spLocks/>
              </p:cNvSpPr>
              <p:nvPr/>
            </p:nvSpPr>
            <p:spPr bwMode="auto">
              <a:xfrm>
                <a:off x="2539" y="3607"/>
                <a:ext cx="59" cy="42"/>
              </a:xfrm>
              <a:custGeom>
                <a:avLst/>
                <a:gdLst>
                  <a:gd name="T0" fmla="*/ 0 w 178"/>
                  <a:gd name="T1" fmla="*/ 0 h 127"/>
                  <a:gd name="T2" fmla="*/ 0 w 178"/>
                  <a:gd name="T3" fmla="*/ 0 h 127"/>
                  <a:gd name="T4" fmla="*/ 0 w 178"/>
                  <a:gd name="T5" fmla="*/ 0 h 127"/>
                  <a:gd name="T6" fmla="*/ 0 w 178"/>
                  <a:gd name="T7" fmla="*/ 0 h 127"/>
                  <a:gd name="T8" fmla="*/ 0 w 178"/>
                  <a:gd name="T9" fmla="*/ 0 h 127"/>
                  <a:gd name="T10" fmla="*/ 0 w 178"/>
                  <a:gd name="T11" fmla="*/ 0 h 127"/>
                  <a:gd name="T12" fmla="*/ 0 w 178"/>
                  <a:gd name="T13" fmla="*/ 0 h 127"/>
                  <a:gd name="T14" fmla="*/ 0 w 178"/>
                  <a:gd name="T15" fmla="*/ 0 h 127"/>
                  <a:gd name="T16" fmla="*/ 0 w 178"/>
                  <a:gd name="T17" fmla="*/ 0 h 127"/>
                  <a:gd name="T18" fmla="*/ 0 w 178"/>
                  <a:gd name="T19" fmla="*/ 0 h 127"/>
                  <a:gd name="T20" fmla="*/ 0 w 178"/>
                  <a:gd name="T21" fmla="*/ 0 h 127"/>
                  <a:gd name="T22" fmla="*/ 0 w 178"/>
                  <a:gd name="T23" fmla="*/ 0 h 127"/>
                  <a:gd name="T24" fmla="*/ 0 w 178"/>
                  <a:gd name="T25" fmla="*/ 0 h 127"/>
                  <a:gd name="T26" fmla="*/ 0 w 178"/>
                  <a:gd name="T27" fmla="*/ 0 h 127"/>
                  <a:gd name="T28" fmla="*/ 0 w 178"/>
                  <a:gd name="T29" fmla="*/ 0 h 127"/>
                  <a:gd name="T30" fmla="*/ 0 w 178"/>
                  <a:gd name="T31" fmla="*/ 0 h 127"/>
                  <a:gd name="T32" fmla="*/ 0 w 178"/>
                  <a:gd name="T33" fmla="*/ 0 h 127"/>
                  <a:gd name="T34" fmla="*/ 0 w 178"/>
                  <a:gd name="T35" fmla="*/ 0 h 127"/>
                  <a:gd name="T36" fmla="*/ 0 w 178"/>
                  <a:gd name="T37" fmla="*/ 0 h 127"/>
                  <a:gd name="T38" fmla="*/ 0 w 178"/>
                  <a:gd name="T39" fmla="*/ 0 h 127"/>
                  <a:gd name="T40" fmla="*/ 0 w 178"/>
                  <a:gd name="T41" fmla="*/ 0 h 127"/>
                  <a:gd name="T42" fmla="*/ 0 w 178"/>
                  <a:gd name="T43" fmla="*/ 0 h 127"/>
                  <a:gd name="T44" fmla="*/ 0 w 178"/>
                  <a:gd name="T45" fmla="*/ 0 h 127"/>
                  <a:gd name="T46" fmla="*/ 0 w 178"/>
                  <a:gd name="T47" fmla="*/ 0 h 127"/>
                  <a:gd name="T48" fmla="*/ 0 w 178"/>
                  <a:gd name="T49" fmla="*/ 0 h 127"/>
                  <a:gd name="T50" fmla="*/ 0 w 178"/>
                  <a:gd name="T51" fmla="*/ 0 h 127"/>
                  <a:gd name="T52" fmla="*/ 0 w 178"/>
                  <a:gd name="T53" fmla="*/ 0 h 127"/>
                  <a:gd name="T54" fmla="*/ 0 w 178"/>
                  <a:gd name="T55" fmla="*/ 0 h 127"/>
                  <a:gd name="T56" fmla="*/ 0 w 178"/>
                  <a:gd name="T57" fmla="*/ 0 h 127"/>
                  <a:gd name="T58" fmla="*/ 0 w 178"/>
                  <a:gd name="T59" fmla="*/ 0 h 127"/>
                  <a:gd name="T60" fmla="*/ 0 w 178"/>
                  <a:gd name="T61" fmla="*/ 0 h 127"/>
                  <a:gd name="T62" fmla="*/ 0 w 178"/>
                  <a:gd name="T63" fmla="*/ 0 h 127"/>
                  <a:gd name="T64" fmla="*/ 0 w 178"/>
                  <a:gd name="T65" fmla="*/ 0 h 127"/>
                  <a:gd name="T66" fmla="*/ 0 w 178"/>
                  <a:gd name="T67" fmla="*/ 0 h 127"/>
                  <a:gd name="T68" fmla="*/ 0 w 178"/>
                  <a:gd name="T69" fmla="*/ 0 h 127"/>
                  <a:gd name="T70" fmla="*/ 0 w 178"/>
                  <a:gd name="T71" fmla="*/ 0 h 127"/>
                  <a:gd name="T72" fmla="*/ 0 w 178"/>
                  <a:gd name="T73" fmla="*/ 0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8" h="127">
                    <a:moveTo>
                      <a:pt x="0" y="72"/>
                    </a:moveTo>
                    <a:lnTo>
                      <a:pt x="3" y="58"/>
                    </a:lnTo>
                    <a:lnTo>
                      <a:pt x="8" y="46"/>
                    </a:lnTo>
                    <a:lnTo>
                      <a:pt x="17" y="35"/>
                    </a:lnTo>
                    <a:lnTo>
                      <a:pt x="27" y="24"/>
                    </a:lnTo>
                    <a:lnTo>
                      <a:pt x="39" y="15"/>
                    </a:lnTo>
                    <a:lnTo>
                      <a:pt x="53" y="8"/>
                    </a:lnTo>
                    <a:lnTo>
                      <a:pt x="68" y="3"/>
                    </a:lnTo>
                    <a:lnTo>
                      <a:pt x="85" y="0"/>
                    </a:lnTo>
                    <a:lnTo>
                      <a:pt x="101" y="0"/>
                    </a:lnTo>
                    <a:lnTo>
                      <a:pt x="117" y="1"/>
                    </a:lnTo>
                    <a:lnTo>
                      <a:pt x="132" y="5"/>
                    </a:lnTo>
                    <a:lnTo>
                      <a:pt x="147" y="12"/>
                    </a:lnTo>
                    <a:lnTo>
                      <a:pt x="160" y="20"/>
                    </a:lnTo>
                    <a:lnTo>
                      <a:pt x="170" y="30"/>
                    </a:lnTo>
                    <a:lnTo>
                      <a:pt x="176" y="42"/>
                    </a:lnTo>
                    <a:lnTo>
                      <a:pt x="178" y="57"/>
                    </a:lnTo>
                    <a:lnTo>
                      <a:pt x="177" y="73"/>
                    </a:lnTo>
                    <a:lnTo>
                      <a:pt x="171" y="86"/>
                    </a:lnTo>
                    <a:lnTo>
                      <a:pt x="164" y="97"/>
                    </a:lnTo>
                    <a:lnTo>
                      <a:pt x="157" y="105"/>
                    </a:lnTo>
                    <a:lnTo>
                      <a:pt x="144" y="107"/>
                    </a:lnTo>
                    <a:lnTo>
                      <a:pt x="131" y="108"/>
                    </a:lnTo>
                    <a:lnTo>
                      <a:pt x="116" y="109"/>
                    </a:lnTo>
                    <a:lnTo>
                      <a:pt x="100" y="112"/>
                    </a:lnTo>
                    <a:lnTo>
                      <a:pt x="85" y="115"/>
                    </a:lnTo>
                    <a:lnTo>
                      <a:pt x="71" y="117"/>
                    </a:lnTo>
                    <a:lnTo>
                      <a:pt x="59" y="121"/>
                    </a:lnTo>
                    <a:lnTo>
                      <a:pt x="49" y="127"/>
                    </a:lnTo>
                    <a:lnTo>
                      <a:pt x="42" y="126"/>
                    </a:lnTo>
                    <a:lnTo>
                      <a:pt x="33" y="121"/>
                    </a:lnTo>
                    <a:lnTo>
                      <a:pt x="24" y="117"/>
                    </a:lnTo>
                    <a:lnTo>
                      <a:pt x="16" y="111"/>
                    </a:lnTo>
                    <a:lnTo>
                      <a:pt x="8" y="104"/>
                    </a:lnTo>
                    <a:lnTo>
                      <a:pt x="3" y="95"/>
                    </a:lnTo>
                    <a:lnTo>
                      <a:pt x="0" y="84"/>
                    </a:lnTo>
                    <a:lnTo>
                      <a:pt x="0"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25" name="Freeform 1029"/>
              <p:cNvSpPr>
                <a:spLocks/>
              </p:cNvSpPr>
              <p:nvPr/>
            </p:nvSpPr>
            <p:spPr bwMode="auto">
              <a:xfrm>
                <a:off x="2537" y="3606"/>
                <a:ext cx="30" cy="25"/>
              </a:xfrm>
              <a:custGeom>
                <a:avLst/>
                <a:gdLst>
                  <a:gd name="T0" fmla="*/ 0 w 90"/>
                  <a:gd name="T1" fmla="*/ 0 h 76"/>
                  <a:gd name="T2" fmla="*/ 0 w 90"/>
                  <a:gd name="T3" fmla="*/ 0 h 76"/>
                  <a:gd name="T4" fmla="*/ 0 w 90"/>
                  <a:gd name="T5" fmla="*/ 0 h 76"/>
                  <a:gd name="T6" fmla="*/ 0 w 90"/>
                  <a:gd name="T7" fmla="*/ 0 h 76"/>
                  <a:gd name="T8" fmla="*/ 0 w 90"/>
                  <a:gd name="T9" fmla="*/ 0 h 76"/>
                  <a:gd name="T10" fmla="*/ 0 w 90"/>
                  <a:gd name="T11" fmla="*/ 0 h 76"/>
                  <a:gd name="T12" fmla="*/ 0 w 90"/>
                  <a:gd name="T13" fmla="*/ 0 h 76"/>
                  <a:gd name="T14" fmla="*/ 0 w 90"/>
                  <a:gd name="T15" fmla="*/ 0 h 76"/>
                  <a:gd name="T16" fmla="*/ 0 w 90"/>
                  <a:gd name="T17" fmla="*/ 0 h 76"/>
                  <a:gd name="T18" fmla="*/ 0 w 90"/>
                  <a:gd name="T19" fmla="*/ 0 h 76"/>
                  <a:gd name="T20" fmla="*/ 0 w 90"/>
                  <a:gd name="T21" fmla="*/ 0 h 76"/>
                  <a:gd name="T22" fmla="*/ 0 w 90"/>
                  <a:gd name="T23" fmla="*/ 0 h 76"/>
                  <a:gd name="T24" fmla="*/ 0 w 90"/>
                  <a:gd name="T25" fmla="*/ 0 h 76"/>
                  <a:gd name="T26" fmla="*/ 0 w 90"/>
                  <a:gd name="T27" fmla="*/ 0 h 76"/>
                  <a:gd name="T28" fmla="*/ 0 w 90"/>
                  <a:gd name="T29" fmla="*/ 0 h 76"/>
                  <a:gd name="T30" fmla="*/ 0 w 90"/>
                  <a:gd name="T31" fmla="*/ 0 h 76"/>
                  <a:gd name="T32" fmla="*/ 0 w 90"/>
                  <a:gd name="T33" fmla="*/ 0 h 76"/>
                  <a:gd name="T34" fmla="*/ 0 w 90"/>
                  <a:gd name="T35" fmla="*/ 0 h 76"/>
                  <a:gd name="T36" fmla="*/ 0 w 90"/>
                  <a:gd name="T37" fmla="*/ 0 h 76"/>
                  <a:gd name="T38" fmla="*/ 0 w 90"/>
                  <a:gd name="T39" fmla="*/ 0 h 76"/>
                  <a:gd name="T40" fmla="*/ 0 w 90"/>
                  <a:gd name="T41" fmla="*/ 0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0" h="76">
                    <a:moveTo>
                      <a:pt x="90" y="0"/>
                    </a:moveTo>
                    <a:lnTo>
                      <a:pt x="90" y="0"/>
                    </a:lnTo>
                    <a:lnTo>
                      <a:pt x="72" y="3"/>
                    </a:lnTo>
                    <a:lnTo>
                      <a:pt x="57" y="8"/>
                    </a:lnTo>
                    <a:lnTo>
                      <a:pt x="41" y="15"/>
                    </a:lnTo>
                    <a:lnTo>
                      <a:pt x="29" y="26"/>
                    </a:lnTo>
                    <a:lnTo>
                      <a:pt x="18" y="36"/>
                    </a:lnTo>
                    <a:lnTo>
                      <a:pt x="9" y="47"/>
                    </a:lnTo>
                    <a:lnTo>
                      <a:pt x="3" y="61"/>
                    </a:lnTo>
                    <a:lnTo>
                      <a:pt x="0" y="76"/>
                    </a:lnTo>
                    <a:lnTo>
                      <a:pt x="9" y="76"/>
                    </a:lnTo>
                    <a:lnTo>
                      <a:pt x="12" y="63"/>
                    </a:lnTo>
                    <a:lnTo>
                      <a:pt x="18" y="53"/>
                    </a:lnTo>
                    <a:lnTo>
                      <a:pt x="26" y="42"/>
                    </a:lnTo>
                    <a:lnTo>
                      <a:pt x="35" y="31"/>
                    </a:lnTo>
                    <a:lnTo>
                      <a:pt x="47" y="23"/>
                    </a:lnTo>
                    <a:lnTo>
                      <a:pt x="60" y="16"/>
                    </a:lnTo>
                    <a:lnTo>
                      <a:pt x="74" y="11"/>
                    </a:lnTo>
                    <a:lnTo>
                      <a:pt x="90" y="8"/>
                    </a:lnTo>
                    <a:lnTo>
                      <a:pt x="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26" name="Freeform 1030"/>
              <p:cNvSpPr>
                <a:spLocks/>
              </p:cNvSpPr>
              <p:nvPr/>
            </p:nvSpPr>
            <p:spPr bwMode="auto">
              <a:xfrm>
                <a:off x="2567" y="3605"/>
                <a:ext cx="33" cy="21"/>
              </a:xfrm>
              <a:custGeom>
                <a:avLst/>
                <a:gdLst>
                  <a:gd name="T0" fmla="*/ 0 w 98"/>
                  <a:gd name="T1" fmla="*/ 0 h 62"/>
                  <a:gd name="T2" fmla="*/ 0 w 98"/>
                  <a:gd name="T3" fmla="*/ 0 h 62"/>
                  <a:gd name="T4" fmla="*/ 0 w 98"/>
                  <a:gd name="T5" fmla="*/ 0 h 62"/>
                  <a:gd name="T6" fmla="*/ 0 w 98"/>
                  <a:gd name="T7" fmla="*/ 0 h 62"/>
                  <a:gd name="T8" fmla="*/ 0 w 98"/>
                  <a:gd name="T9" fmla="*/ 0 h 62"/>
                  <a:gd name="T10" fmla="*/ 0 w 98"/>
                  <a:gd name="T11" fmla="*/ 0 h 62"/>
                  <a:gd name="T12" fmla="*/ 0 w 98"/>
                  <a:gd name="T13" fmla="*/ 0 h 62"/>
                  <a:gd name="T14" fmla="*/ 0 w 98"/>
                  <a:gd name="T15" fmla="*/ 0 h 62"/>
                  <a:gd name="T16" fmla="*/ 0 w 98"/>
                  <a:gd name="T17" fmla="*/ 0 h 62"/>
                  <a:gd name="T18" fmla="*/ 0 w 98"/>
                  <a:gd name="T19" fmla="*/ 0 h 62"/>
                  <a:gd name="T20" fmla="*/ 0 w 98"/>
                  <a:gd name="T21" fmla="*/ 0 h 62"/>
                  <a:gd name="T22" fmla="*/ 0 w 98"/>
                  <a:gd name="T23" fmla="*/ 0 h 62"/>
                  <a:gd name="T24" fmla="*/ 0 w 98"/>
                  <a:gd name="T25" fmla="*/ 0 h 62"/>
                  <a:gd name="T26" fmla="*/ 0 w 98"/>
                  <a:gd name="T27" fmla="*/ 0 h 62"/>
                  <a:gd name="T28" fmla="*/ 0 w 98"/>
                  <a:gd name="T29" fmla="*/ 0 h 62"/>
                  <a:gd name="T30" fmla="*/ 0 w 98"/>
                  <a:gd name="T31" fmla="*/ 0 h 62"/>
                  <a:gd name="T32" fmla="*/ 0 w 98"/>
                  <a:gd name="T33" fmla="*/ 0 h 62"/>
                  <a:gd name="T34" fmla="*/ 0 w 98"/>
                  <a:gd name="T35" fmla="*/ 0 h 62"/>
                  <a:gd name="T36" fmla="*/ 0 w 98"/>
                  <a:gd name="T37" fmla="*/ 0 h 62"/>
                  <a:gd name="T38" fmla="*/ 0 w 98"/>
                  <a:gd name="T39" fmla="*/ 0 h 62"/>
                  <a:gd name="T40" fmla="*/ 0 w 98"/>
                  <a:gd name="T41" fmla="*/ 0 h 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8" h="62">
                    <a:moveTo>
                      <a:pt x="98" y="62"/>
                    </a:moveTo>
                    <a:lnTo>
                      <a:pt x="98" y="62"/>
                    </a:lnTo>
                    <a:lnTo>
                      <a:pt x="95" y="46"/>
                    </a:lnTo>
                    <a:lnTo>
                      <a:pt x="89" y="32"/>
                    </a:lnTo>
                    <a:lnTo>
                      <a:pt x="78" y="21"/>
                    </a:lnTo>
                    <a:lnTo>
                      <a:pt x="64" y="13"/>
                    </a:lnTo>
                    <a:lnTo>
                      <a:pt x="48" y="6"/>
                    </a:lnTo>
                    <a:lnTo>
                      <a:pt x="32" y="2"/>
                    </a:lnTo>
                    <a:lnTo>
                      <a:pt x="16" y="0"/>
                    </a:lnTo>
                    <a:lnTo>
                      <a:pt x="0" y="1"/>
                    </a:lnTo>
                    <a:lnTo>
                      <a:pt x="0" y="9"/>
                    </a:lnTo>
                    <a:lnTo>
                      <a:pt x="16" y="10"/>
                    </a:lnTo>
                    <a:lnTo>
                      <a:pt x="32" y="10"/>
                    </a:lnTo>
                    <a:lnTo>
                      <a:pt x="46" y="15"/>
                    </a:lnTo>
                    <a:lnTo>
                      <a:pt x="59" y="21"/>
                    </a:lnTo>
                    <a:lnTo>
                      <a:pt x="72" y="29"/>
                    </a:lnTo>
                    <a:lnTo>
                      <a:pt x="80" y="37"/>
                    </a:lnTo>
                    <a:lnTo>
                      <a:pt x="86" y="48"/>
                    </a:lnTo>
                    <a:lnTo>
                      <a:pt x="89" y="62"/>
                    </a:lnTo>
                    <a:lnTo>
                      <a:pt x="98"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27" name="Freeform 1031"/>
              <p:cNvSpPr>
                <a:spLocks/>
              </p:cNvSpPr>
              <p:nvPr/>
            </p:nvSpPr>
            <p:spPr bwMode="auto">
              <a:xfrm>
                <a:off x="2590" y="3626"/>
                <a:ext cx="10" cy="18"/>
              </a:xfrm>
              <a:custGeom>
                <a:avLst/>
                <a:gdLst>
                  <a:gd name="T0" fmla="*/ 0 w 31"/>
                  <a:gd name="T1" fmla="*/ 0 h 54"/>
                  <a:gd name="T2" fmla="*/ 0 w 31"/>
                  <a:gd name="T3" fmla="*/ 0 h 54"/>
                  <a:gd name="T4" fmla="*/ 0 w 31"/>
                  <a:gd name="T5" fmla="*/ 0 h 54"/>
                  <a:gd name="T6" fmla="*/ 0 w 31"/>
                  <a:gd name="T7" fmla="*/ 0 h 54"/>
                  <a:gd name="T8" fmla="*/ 0 w 31"/>
                  <a:gd name="T9" fmla="*/ 0 h 54"/>
                  <a:gd name="T10" fmla="*/ 0 w 31"/>
                  <a:gd name="T11" fmla="*/ 0 h 54"/>
                  <a:gd name="T12" fmla="*/ 0 w 31"/>
                  <a:gd name="T13" fmla="*/ 0 h 54"/>
                  <a:gd name="T14" fmla="*/ 0 w 31"/>
                  <a:gd name="T15" fmla="*/ 0 h 54"/>
                  <a:gd name="T16" fmla="*/ 0 w 31"/>
                  <a:gd name="T17" fmla="*/ 0 h 54"/>
                  <a:gd name="T18" fmla="*/ 0 w 31"/>
                  <a:gd name="T19" fmla="*/ 0 h 54"/>
                  <a:gd name="T20" fmla="*/ 0 w 31"/>
                  <a:gd name="T21" fmla="*/ 0 h 54"/>
                  <a:gd name="T22" fmla="*/ 0 w 31"/>
                  <a:gd name="T23" fmla="*/ 0 h 54"/>
                  <a:gd name="T24" fmla="*/ 0 w 31"/>
                  <a:gd name="T25" fmla="*/ 0 h 54"/>
                  <a:gd name="T26" fmla="*/ 0 w 31"/>
                  <a:gd name="T27" fmla="*/ 0 h 54"/>
                  <a:gd name="T28" fmla="*/ 0 w 31"/>
                  <a:gd name="T29" fmla="*/ 0 h 54"/>
                  <a:gd name="T30" fmla="*/ 0 w 31"/>
                  <a:gd name="T31" fmla="*/ 0 h 54"/>
                  <a:gd name="T32" fmla="*/ 0 w 31"/>
                  <a:gd name="T33" fmla="*/ 0 h 54"/>
                  <a:gd name="T34" fmla="*/ 0 w 31"/>
                  <a:gd name="T35" fmla="*/ 0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 h="54">
                    <a:moveTo>
                      <a:pt x="5" y="52"/>
                    </a:moveTo>
                    <a:lnTo>
                      <a:pt x="9" y="51"/>
                    </a:lnTo>
                    <a:lnTo>
                      <a:pt x="16" y="43"/>
                    </a:lnTo>
                    <a:lnTo>
                      <a:pt x="24" y="31"/>
                    </a:lnTo>
                    <a:lnTo>
                      <a:pt x="29" y="16"/>
                    </a:lnTo>
                    <a:lnTo>
                      <a:pt x="31" y="0"/>
                    </a:lnTo>
                    <a:lnTo>
                      <a:pt x="22" y="0"/>
                    </a:lnTo>
                    <a:lnTo>
                      <a:pt x="21" y="16"/>
                    </a:lnTo>
                    <a:lnTo>
                      <a:pt x="15" y="28"/>
                    </a:lnTo>
                    <a:lnTo>
                      <a:pt x="8" y="38"/>
                    </a:lnTo>
                    <a:lnTo>
                      <a:pt x="0" y="46"/>
                    </a:lnTo>
                    <a:lnTo>
                      <a:pt x="5" y="44"/>
                    </a:lnTo>
                    <a:lnTo>
                      <a:pt x="0" y="46"/>
                    </a:lnTo>
                    <a:lnTo>
                      <a:pt x="0" y="50"/>
                    </a:lnTo>
                    <a:lnTo>
                      <a:pt x="3" y="52"/>
                    </a:lnTo>
                    <a:lnTo>
                      <a:pt x="6" y="54"/>
                    </a:lnTo>
                    <a:lnTo>
                      <a:pt x="9" y="51"/>
                    </a:lnTo>
                    <a:lnTo>
                      <a:pt x="5"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28" name="Freeform 1032"/>
              <p:cNvSpPr>
                <a:spLocks/>
              </p:cNvSpPr>
              <p:nvPr/>
            </p:nvSpPr>
            <p:spPr bwMode="auto">
              <a:xfrm>
                <a:off x="2553" y="3641"/>
                <a:ext cx="38" cy="10"/>
              </a:xfrm>
              <a:custGeom>
                <a:avLst/>
                <a:gdLst>
                  <a:gd name="T0" fmla="*/ 0 w 114"/>
                  <a:gd name="T1" fmla="*/ 0 h 30"/>
                  <a:gd name="T2" fmla="*/ 0 w 114"/>
                  <a:gd name="T3" fmla="*/ 0 h 30"/>
                  <a:gd name="T4" fmla="*/ 0 w 114"/>
                  <a:gd name="T5" fmla="*/ 0 h 30"/>
                  <a:gd name="T6" fmla="*/ 0 w 114"/>
                  <a:gd name="T7" fmla="*/ 0 h 30"/>
                  <a:gd name="T8" fmla="*/ 0 w 114"/>
                  <a:gd name="T9" fmla="*/ 0 h 30"/>
                  <a:gd name="T10" fmla="*/ 0 w 114"/>
                  <a:gd name="T11" fmla="*/ 0 h 30"/>
                  <a:gd name="T12" fmla="*/ 0 w 114"/>
                  <a:gd name="T13" fmla="*/ 0 h 30"/>
                  <a:gd name="T14" fmla="*/ 0 w 114"/>
                  <a:gd name="T15" fmla="*/ 0 h 30"/>
                  <a:gd name="T16" fmla="*/ 0 w 114"/>
                  <a:gd name="T17" fmla="*/ 0 h 30"/>
                  <a:gd name="T18" fmla="*/ 0 w 114"/>
                  <a:gd name="T19" fmla="*/ 0 h 30"/>
                  <a:gd name="T20" fmla="*/ 0 w 114"/>
                  <a:gd name="T21" fmla="*/ 0 h 30"/>
                  <a:gd name="T22" fmla="*/ 0 w 114"/>
                  <a:gd name="T23" fmla="*/ 0 h 30"/>
                  <a:gd name="T24" fmla="*/ 0 w 114"/>
                  <a:gd name="T25" fmla="*/ 0 h 30"/>
                  <a:gd name="T26" fmla="*/ 0 w 114"/>
                  <a:gd name="T27" fmla="*/ 0 h 30"/>
                  <a:gd name="T28" fmla="*/ 0 w 114"/>
                  <a:gd name="T29" fmla="*/ 0 h 30"/>
                  <a:gd name="T30" fmla="*/ 0 w 114"/>
                  <a:gd name="T31" fmla="*/ 0 h 30"/>
                  <a:gd name="T32" fmla="*/ 0 w 114"/>
                  <a:gd name="T33" fmla="*/ 0 h 30"/>
                  <a:gd name="T34" fmla="*/ 0 w 114"/>
                  <a:gd name="T35" fmla="*/ 0 h 30"/>
                  <a:gd name="T36" fmla="*/ 0 w 114"/>
                  <a:gd name="T37" fmla="*/ 0 h 30"/>
                  <a:gd name="T38" fmla="*/ 0 w 114"/>
                  <a:gd name="T39" fmla="*/ 0 h 30"/>
                  <a:gd name="T40" fmla="*/ 0 w 114"/>
                  <a:gd name="T41" fmla="*/ 0 h 30"/>
                  <a:gd name="T42" fmla="*/ 0 w 114"/>
                  <a:gd name="T43" fmla="*/ 0 h 30"/>
                  <a:gd name="T44" fmla="*/ 0 w 114"/>
                  <a:gd name="T45" fmla="*/ 0 h 30"/>
                  <a:gd name="T46" fmla="*/ 0 w 114"/>
                  <a:gd name="T47" fmla="*/ 0 h 30"/>
                  <a:gd name="T48" fmla="*/ 0 w 114"/>
                  <a:gd name="T49" fmla="*/ 0 h 30"/>
                  <a:gd name="T50" fmla="*/ 0 w 114"/>
                  <a:gd name="T51" fmla="*/ 0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4" h="30">
                    <a:moveTo>
                      <a:pt x="6" y="30"/>
                    </a:moveTo>
                    <a:lnTo>
                      <a:pt x="9" y="30"/>
                    </a:lnTo>
                    <a:lnTo>
                      <a:pt x="18" y="25"/>
                    </a:lnTo>
                    <a:lnTo>
                      <a:pt x="29" y="20"/>
                    </a:lnTo>
                    <a:lnTo>
                      <a:pt x="42" y="18"/>
                    </a:lnTo>
                    <a:lnTo>
                      <a:pt x="57" y="15"/>
                    </a:lnTo>
                    <a:lnTo>
                      <a:pt x="73" y="12"/>
                    </a:lnTo>
                    <a:lnTo>
                      <a:pt x="88" y="11"/>
                    </a:lnTo>
                    <a:lnTo>
                      <a:pt x="101" y="10"/>
                    </a:lnTo>
                    <a:lnTo>
                      <a:pt x="114" y="8"/>
                    </a:lnTo>
                    <a:lnTo>
                      <a:pt x="114" y="0"/>
                    </a:lnTo>
                    <a:lnTo>
                      <a:pt x="101" y="2"/>
                    </a:lnTo>
                    <a:lnTo>
                      <a:pt x="88" y="3"/>
                    </a:lnTo>
                    <a:lnTo>
                      <a:pt x="73" y="4"/>
                    </a:lnTo>
                    <a:lnTo>
                      <a:pt x="57" y="7"/>
                    </a:lnTo>
                    <a:lnTo>
                      <a:pt x="42" y="10"/>
                    </a:lnTo>
                    <a:lnTo>
                      <a:pt x="26" y="12"/>
                    </a:lnTo>
                    <a:lnTo>
                      <a:pt x="15" y="16"/>
                    </a:lnTo>
                    <a:lnTo>
                      <a:pt x="3" y="22"/>
                    </a:lnTo>
                    <a:lnTo>
                      <a:pt x="6" y="22"/>
                    </a:lnTo>
                    <a:lnTo>
                      <a:pt x="3" y="22"/>
                    </a:lnTo>
                    <a:lnTo>
                      <a:pt x="0" y="25"/>
                    </a:lnTo>
                    <a:lnTo>
                      <a:pt x="2" y="27"/>
                    </a:lnTo>
                    <a:lnTo>
                      <a:pt x="5" y="30"/>
                    </a:lnTo>
                    <a:lnTo>
                      <a:pt x="9" y="30"/>
                    </a:lnTo>
                    <a:lnTo>
                      <a:pt x="6"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29" name="Freeform 1033"/>
              <p:cNvSpPr>
                <a:spLocks/>
              </p:cNvSpPr>
              <p:nvPr/>
            </p:nvSpPr>
            <p:spPr bwMode="auto">
              <a:xfrm>
                <a:off x="2537" y="3631"/>
                <a:ext cx="18" cy="20"/>
              </a:xfrm>
              <a:custGeom>
                <a:avLst/>
                <a:gdLst>
                  <a:gd name="T0" fmla="*/ 0 w 54"/>
                  <a:gd name="T1" fmla="*/ 0 h 59"/>
                  <a:gd name="T2" fmla="*/ 0 w 54"/>
                  <a:gd name="T3" fmla="*/ 0 h 59"/>
                  <a:gd name="T4" fmla="*/ 0 w 54"/>
                  <a:gd name="T5" fmla="*/ 0 h 59"/>
                  <a:gd name="T6" fmla="*/ 0 w 54"/>
                  <a:gd name="T7" fmla="*/ 0 h 59"/>
                  <a:gd name="T8" fmla="*/ 0 w 54"/>
                  <a:gd name="T9" fmla="*/ 0 h 59"/>
                  <a:gd name="T10" fmla="*/ 0 w 54"/>
                  <a:gd name="T11" fmla="*/ 0 h 59"/>
                  <a:gd name="T12" fmla="*/ 0 w 54"/>
                  <a:gd name="T13" fmla="*/ 0 h 59"/>
                  <a:gd name="T14" fmla="*/ 0 w 54"/>
                  <a:gd name="T15" fmla="*/ 0 h 59"/>
                  <a:gd name="T16" fmla="*/ 0 w 54"/>
                  <a:gd name="T17" fmla="*/ 0 h 59"/>
                  <a:gd name="T18" fmla="*/ 0 w 54"/>
                  <a:gd name="T19" fmla="*/ 0 h 59"/>
                  <a:gd name="T20" fmla="*/ 0 w 54"/>
                  <a:gd name="T21" fmla="*/ 0 h 59"/>
                  <a:gd name="T22" fmla="*/ 0 w 54"/>
                  <a:gd name="T23" fmla="*/ 0 h 59"/>
                  <a:gd name="T24" fmla="*/ 0 w 54"/>
                  <a:gd name="T25" fmla="*/ 0 h 59"/>
                  <a:gd name="T26" fmla="*/ 0 w 54"/>
                  <a:gd name="T27" fmla="*/ 0 h 59"/>
                  <a:gd name="T28" fmla="*/ 0 w 54"/>
                  <a:gd name="T29" fmla="*/ 0 h 59"/>
                  <a:gd name="T30" fmla="*/ 0 w 54"/>
                  <a:gd name="T31" fmla="*/ 0 h 59"/>
                  <a:gd name="T32" fmla="*/ 0 w 54"/>
                  <a:gd name="T33" fmla="*/ 0 h 59"/>
                  <a:gd name="T34" fmla="*/ 0 w 54"/>
                  <a:gd name="T35" fmla="*/ 0 h 59"/>
                  <a:gd name="T36" fmla="*/ 0 w 54"/>
                  <a:gd name="T37" fmla="*/ 0 h 59"/>
                  <a:gd name="T38" fmla="*/ 0 w 54"/>
                  <a:gd name="T39" fmla="*/ 0 h 59"/>
                  <a:gd name="T40" fmla="*/ 0 w 54"/>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4" h="59">
                    <a:moveTo>
                      <a:pt x="0" y="0"/>
                    </a:moveTo>
                    <a:lnTo>
                      <a:pt x="0" y="0"/>
                    </a:lnTo>
                    <a:lnTo>
                      <a:pt x="0" y="12"/>
                    </a:lnTo>
                    <a:lnTo>
                      <a:pt x="3" y="24"/>
                    </a:lnTo>
                    <a:lnTo>
                      <a:pt x="9" y="35"/>
                    </a:lnTo>
                    <a:lnTo>
                      <a:pt x="18" y="41"/>
                    </a:lnTo>
                    <a:lnTo>
                      <a:pt x="26" y="49"/>
                    </a:lnTo>
                    <a:lnTo>
                      <a:pt x="37" y="54"/>
                    </a:lnTo>
                    <a:lnTo>
                      <a:pt x="45" y="58"/>
                    </a:lnTo>
                    <a:lnTo>
                      <a:pt x="54" y="59"/>
                    </a:lnTo>
                    <a:lnTo>
                      <a:pt x="54" y="51"/>
                    </a:lnTo>
                    <a:lnTo>
                      <a:pt x="48" y="49"/>
                    </a:lnTo>
                    <a:lnTo>
                      <a:pt x="40" y="45"/>
                    </a:lnTo>
                    <a:lnTo>
                      <a:pt x="32" y="41"/>
                    </a:lnTo>
                    <a:lnTo>
                      <a:pt x="24" y="36"/>
                    </a:lnTo>
                    <a:lnTo>
                      <a:pt x="18" y="29"/>
                    </a:lnTo>
                    <a:lnTo>
                      <a:pt x="12" y="21"/>
                    </a:lnTo>
                    <a:lnTo>
                      <a:pt x="9" y="12"/>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30" name="Freeform 1034"/>
              <p:cNvSpPr>
                <a:spLocks/>
              </p:cNvSpPr>
              <p:nvPr/>
            </p:nvSpPr>
            <p:spPr bwMode="auto">
              <a:xfrm>
                <a:off x="2552" y="3616"/>
                <a:ext cx="32" cy="24"/>
              </a:xfrm>
              <a:custGeom>
                <a:avLst/>
                <a:gdLst>
                  <a:gd name="T0" fmla="*/ 0 w 97"/>
                  <a:gd name="T1" fmla="*/ 0 h 72"/>
                  <a:gd name="T2" fmla="*/ 0 w 97"/>
                  <a:gd name="T3" fmla="*/ 0 h 72"/>
                  <a:gd name="T4" fmla="*/ 0 w 97"/>
                  <a:gd name="T5" fmla="*/ 0 h 72"/>
                  <a:gd name="T6" fmla="*/ 0 w 97"/>
                  <a:gd name="T7" fmla="*/ 0 h 72"/>
                  <a:gd name="T8" fmla="*/ 0 w 97"/>
                  <a:gd name="T9" fmla="*/ 0 h 72"/>
                  <a:gd name="T10" fmla="*/ 0 w 97"/>
                  <a:gd name="T11" fmla="*/ 0 h 72"/>
                  <a:gd name="T12" fmla="*/ 0 w 97"/>
                  <a:gd name="T13" fmla="*/ 0 h 72"/>
                  <a:gd name="T14" fmla="*/ 0 w 97"/>
                  <a:gd name="T15" fmla="*/ 0 h 72"/>
                  <a:gd name="T16" fmla="*/ 0 w 97"/>
                  <a:gd name="T17" fmla="*/ 0 h 72"/>
                  <a:gd name="T18" fmla="*/ 0 w 97"/>
                  <a:gd name="T19" fmla="*/ 0 h 72"/>
                  <a:gd name="T20" fmla="*/ 0 w 97"/>
                  <a:gd name="T21" fmla="*/ 0 h 72"/>
                  <a:gd name="T22" fmla="*/ 0 w 97"/>
                  <a:gd name="T23" fmla="*/ 0 h 72"/>
                  <a:gd name="T24" fmla="*/ 0 w 97"/>
                  <a:gd name="T25" fmla="*/ 0 h 72"/>
                  <a:gd name="T26" fmla="*/ 0 w 97"/>
                  <a:gd name="T27" fmla="*/ 0 h 72"/>
                  <a:gd name="T28" fmla="*/ 0 w 97"/>
                  <a:gd name="T29" fmla="*/ 0 h 72"/>
                  <a:gd name="T30" fmla="*/ 0 w 97"/>
                  <a:gd name="T31" fmla="*/ 0 h 72"/>
                  <a:gd name="T32" fmla="*/ 0 w 97"/>
                  <a:gd name="T33" fmla="*/ 0 h 72"/>
                  <a:gd name="T34" fmla="*/ 0 w 97"/>
                  <a:gd name="T35" fmla="*/ 0 h 72"/>
                  <a:gd name="T36" fmla="*/ 0 w 97"/>
                  <a:gd name="T37" fmla="*/ 0 h 72"/>
                  <a:gd name="T38" fmla="*/ 0 w 97"/>
                  <a:gd name="T39" fmla="*/ 0 h 72"/>
                  <a:gd name="T40" fmla="*/ 0 w 97"/>
                  <a:gd name="T41" fmla="*/ 0 h 72"/>
                  <a:gd name="T42" fmla="*/ 0 w 97"/>
                  <a:gd name="T43" fmla="*/ 0 h 72"/>
                  <a:gd name="T44" fmla="*/ 0 w 97"/>
                  <a:gd name="T45" fmla="*/ 0 h 72"/>
                  <a:gd name="T46" fmla="*/ 0 w 97"/>
                  <a:gd name="T47" fmla="*/ 0 h 72"/>
                  <a:gd name="T48" fmla="*/ 0 w 97"/>
                  <a:gd name="T49" fmla="*/ 0 h 72"/>
                  <a:gd name="T50" fmla="*/ 0 w 97"/>
                  <a:gd name="T51" fmla="*/ 0 h 72"/>
                  <a:gd name="T52" fmla="*/ 0 w 97"/>
                  <a:gd name="T53" fmla="*/ 0 h 72"/>
                  <a:gd name="T54" fmla="*/ 0 w 97"/>
                  <a:gd name="T55" fmla="*/ 0 h 72"/>
                  <a:gd name="T56" fmla="*/ 0 w 97"/>
                  <a:gd name="T57" fmla="*/ 0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7" h="72">
                    <a:moveTo>
                      <a:pt x="14" y="72"/>
                    </a:moveTo>
                    <a:lnTo>
                      <a:pt x="4" y="57"/>
                    </a:lnTo>
                    <a:lnTo>
                      <a:pt x="0" y="41"/>
                    </a:lnTo>
                    <a:lnTo>
                      <a:pt x="3" y="27"/>
                    </a:lnTo>
                    <a:lnTo>
                      <a:pt x="10" y="16"/>
                    </a:lnTo>
                    <a:lnTo>
                      <a:pt x="16" y="12"/>
                    </a:lnTo>
                    <a:lnTo>
                      <a:pt x="23" y="8"/>
                    </a:lnTo>
                    <a:lnTo>
                      <a:pt x="30" y="5"/>
                    </a:lnTo>
                    <a:lnTo>
                      <a:pt x="38" y="3"/>
                    </a:lnTo>
                    <a:lnTo>
                      <a:pt x="45" y="1"/>
                    </a:lnTo>
                    <a:lnTo>
                      <a:pt x="52" y="0"/>
                    </a:lnTo>
                    <a:lnTo>
                      <a:pt x="60" y="0"/>
                    </a:lnTo>
                    <a:lnTo>
                      <a:pt x="65" y="0"/>
                    </a:lnTo>
                    <a:lnTo>
                      <a:pt x="77" y="4"/>
                    </a:lnTo>
                    <a:lnTo>
                      <a:pt x="86" y="12"/>
                    </a:lnTo>
                    <a:lnTo>
                      <a:pt x="93" y="20"/>
                    </a:lnTo>
                    <a:lnTo>
                      <a:pt x="97" y="28"/>
                    </a:lnTo>
                    <a:lnTo>
                      <a:pt x="97" y="35"/>
                    </a:lnTo>
                    <a:lnTo>
                      <a:pt x="96" y="45"/>
                    </a:lnTo>
                    <a:lnTo>
                      <a:pt x="94" y="53"/>
                    </a:lnTo>
                    <a:lnTo>
                      <a:pt x="90" y="58"/>
                    </a:lnTo>
                    <a:lnTo>
                      <a:pt x="81" y="58"/>
                    </a:lnTo>
                    <a:lnTo>
                      <a:pt x="71" y="58"/>
                    </a:lnTo>
                    <a:lnTo>
                      <a:pt x="60" y="59"/>
                    </a:lnTo>
                    <a:lnTo>
                      <a:pt x="48" y="61"/>
                    </a:lnTo>
                    <a:lnTo>
                      <a:pt x="38" y="63"/>
                    </a:lnTo>
                    <a:lnTo>
                      <a:pt x="28" y="66"/>
                    </a:lnTo>
                    <a:lnTo>
                      <a:pt x="19" y="69"/>
                    </a:lnTo>
                    <a:lnTo>
                      <a:pt x="14" y="72"/>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31" name="Freeform 1035"/>
              <p:cNvSpPr>
                <a:spLocks/>
              </p:cNvSpPr>
              <p:nvPr/>
            </p:nvSpPr>
            <p:spPr bwMode="auto">
              <a:xfrm>
                <a:off x="2550" y="3621"/>
                <a:ext cx="8" cy="20"/>
              </a:xfrm>
              <a:custGeom>
                <a:avLst/>
                <a:gdLst>
                  <a:gd name="T0" fmla="*/ 0 w 25"/>
                  <a:gd name="T1" fmla="*/ 0 h 60"/>
                  <a:gd name="T2" fmla="*/ 0 w 25"/>
                  <a:gd name="T3" fmla="*/ 0 h 60"/>
                  <a:gd name="T4" fmla="*/ 0 w 25"/>
                  <a:gd name="T5" fmla="*/ 0 h 60"/>
                  <a:gd name="T6" fmla="*/ 0 w 25"/>
                  <a:gd name="T7" fmla="*/ 0 h 60"/>
                  <a:gd name="T8" fmla="*/ 0 w 25"/>
                  <a:gd name="T9" fmla="*/ 0 h 60"/>
                  <a:gd name="T10" fmla="*/ 0 w 25"/>
                  <a:gd name="T11" fmla="*/ 0 h 60"/>
                  <a:gd name="T12" fmla="*/ 0 w 25"/>
                  <a:gd name="T13" fmla="*/ 0 h 60"/>
                  <a:gd name="T14" fmla="*/ 0 w 25"/>
                  <a:gd name="T15" fmla="*/ 0 h 60"/>
                  <a:gd name="T16" fmla="*/ 0 w 25"/>
                  <a:gd name="T17" fmla="*/ 0 h 60"/>
                  <a:gd name="T18" fmla="*/ 0 w 25"/>
                  <a:gd name="T19" fmla="*/ 0 h 60"/>
                  <a:gd name="T20" fmla="*/ 0 w 25"/>
                  <a:gd name="T21" fmla="*/ 0 h 60"/>
                  <a:gd name="T22" fmla="*/ 0 w 25"/>
                  <a:gd name="T23" fmla="*/ 0 h 60"/>
                  <a:gd name="T24" fmla="*/ 0 w 25"/>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60">
                    <a:moveTo>
                      <a:pt x="13" y="0"/>
                    </a:moveTo>
                    <a:lnTo>
                      <a:pt x="13" y="0"/>
                    </a:lnTo>
                    <a:lnTo>
                      <a:pt x="4" y="12"/>
                    </a:lnTo>
                    <a:lnTo>
                      <a:pt x="0" y="27"/>
                    </a:lnTo>
                    <a:lnTo>
                      <a:pt x="6" y="44"/>
                    </a:lnTo>
                    <a:lnTo>
                      <a:pt x="16" y="60"/>
                    </a:lnTo>
                    <a:lnTo>
                      <a:pt x="25" y="55"/>
                    </a:lnTo>
                    <a:lnTo>
                      <a:pt x="15" y="41"/>
                    </a:lnTo>
                    <a:lnTo>
                      <a:pt x="12" y="27"/>
                    </a:lnTo>
                    <a:lnTo>
                      <a:pt x="13" y="14"/>
                    </a:lnTo>
                    <a:lnTo>
                      <a:pt x="1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32" name="Freeform 1036"/>
              <p:cNvSpPr>
                <a:spLocks/>
              </p:cNvSpPr>
              <p:nvPr/>
            </p:nvSpPr>
            <p:spPr bwMode="auto">
              <a:xfrm>
                <a:off x="2554" y="3614"/>
                <a:ext cx="20" cy="8"/>
              </a:xfrm>
              <a:custGeom>
                <a:avLst/>
                <a:gdLst>
                  <a:gd name="T0" fmla="*/ 0 w 58"/>
                  <a:gd name="T1" fmla="*/ 0 h 24"/>
                  <a:gd name="T2" fmla="*/ 0 w 58"/>
                  <a:gd name="T3" fmla="*/ 0 h 24"/>
                  <a:gd name="T4" fmla="*/ 0 w 58"/>
                  <a:gd name="T5" fmla="*/ 0 h 24"/>
                  <a:gd name="T6" fmla="*/ 0 w 58"/>
                  <a:gd name="T7" fmla="*/ 0 h 24"/>
                  <a:gd name="T8" fmla="*/ 0 w 58"/>
                  <a:gd name="T9" fmla="*/ 0 h 24"/>
                  <a:gd name="T10" fmla="*/ 0 w 58"/>
                  <a:gd name="T11" fmla="*/ 0 h 24"/>
                  <a:gd name="T12" fmla="*/ 0 w 58"/>
                  <a:gd name="T13" fmla="*/ 0 h 24"/>
                  <a:gd name="T14" fmla="*/ 0 w 58"/>
                  <a:gd name="T15" fmla="*/ 0 h 24"/>
                  <a:gd name="T16" fmla="*/ 0 w 58"/>
                  <a:gd name="T17" fmla="*/ 0 h 24"/>
                  <a:gd name="T18" fmla="*/ 0 w 58"/>
                  <a:gd name="T19" fmla="*/ 0 h 24"/>
                  <a:gd name="T20" fmla="*/ 0 w 58"/>
                  <a:gd name="T21" fmla="*/ 0 h 24"/>
                  <a:gd name="T22" fmla="*/ 0 w 58"/>
                  <a:gd name="T23" fmla="*/ 0 h 24"/>
                  <a:gd name="T24" fmla="*/ 0 w 58"/>
                  <a:gd name="T25" fmla="*/ 0 h 24"/>
                  <a:gd name="T26" fmla="*/ 0 w 58"/>
                  <a:gd name="T27" fmla="*/ 0 h 24"/>
                  <a:gd name="T28" fmla="*/ 0 w 58"/>
                  <a:gd name="T29" fmla="*/ 0 h 24"/>
                  <a:gd name="T30" fmla="*/ 0 w 58"/>
                  <a:gd name="T31" fmla="*/ 0 h 24"/>
                  <a:gd name="T32" fmla="*/ 0 w 58"/>
                  <a:gd name="T33" fmla="*/ 0 h 24"/>
                  <a:gd name="T34" fmla="*/ 0 w 58"/>
                  <a:gd name="T35" fmla="*/ 0 h 24"/>
                  <a:gd name="T36" fmla="*/ 0 w 58"/>
                  <a:gd name="T37" fmla="*/ 0 h 24"/>
                  <a:gd name="T38" fmla="*/ 0 w 58"/>
                  <a:gd name="T39" fmla="*/ 0 h 24"/>
                  <a:gd name="T40" fmla="*/ 0 w 58"/>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8" h="24">
                    <a:moveTo>
                      <a:pt x="58" y="1"/>
                    </a:moveTo>
                    <a:lnTo>
                      <a:pt x="58" y="1"/>
                    </a:lnTo>
                    <a:lnTo>
                      <a:pt x="53" y="0"/>
                    </a:lnTo>
                    <a:lnTo>
                      <a:pt x="45" y="1"/>
                    </a:lnTo>
                    <a:lnTo>
                      <a:pt x="38" y="2"/>
                    </a:lnTo>
                    <a:lnTo>
                      <a:pt x="29" y="4"/>
                    </a:lnTo>
                    <a:lnTo>
                      <a:pt x="22" y="6"/>
                    </a:lnTo>
                    <a:lnTo>
                      <a:pt x="15" y="9"/>
                    </a:lnTo>
                    <a:lnTo>
                      <a:pt x="6" y="13"/>
                    </a:lnTo>
                    <a:lnTo>
                      <a:pt x="0" y="19"/>
                    </a:lnTo>
                    <a:lnTo>
                      <a:pt x="6" y="24"/>
                    </a:lnTo>
                    <a:lnTo>
                      <a:pt x="12" y="21"/>
                    </a:lnTo>
                    <a:lnTo>
                      <a:pt x="18" y="17"/>
                    </a:lnTo>
                    <a:lnTo>
                      <a:pt x="25" y="15"/>
                    </a:lnTo>
                    <a:lnTo>
                      <a:pt x="32" y="12"/>
                    </a:lnTo>
                    <a:lnTo>
                      <a:pt x="38" y="10"/>
                    </a:lnTo>
                    <a:lnTo>
                      <a:pt x="45" y="9"/>
                    </a:lnTo>
                    <a:lnTo>
                      <a:pt x="53" y="10"/>
                    </a:lnTo>
                    <a:lnTo>
                      <a:pt x="58" y="9"/>
                    </a:lnTo>
                    <a:lnTo>
                      <a:pt x="5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33" name="Freeform 1037"/>
              <p:cNvSpPr>
                <a:spLocks/>
              </p:cNvSpPr>
              <p:nvPr/>
            </p:nvSpPr>
            <p:spPr bwMode="auto">
              <a:xfrm>
                <a:off x="2574" y="3615"/>
                <a:ext cx="12" cy="11"/>
              </a:xfrm>
              <a:custGeom>
                <a:avLst/>
                <a:gdLst>
                  <a:gd name="T0" fmla="*/ 0 w 37"/>
                  <a:gd name="T1" fmla="*/ 0 h 34"/>
                  <a:gd name="T2" fmla="*/ 0 w 37"/>
                  <a:gd name="T3" fmla="*/ 0 h 34"/>
                  <a:gd name="T4" fmla="*/ 0 w 37"/>
                  <a:gd name="T5" fmla="*/ 0 h 34"/>
                  <a:gd name="T6" fmla="*/ 0 w 37"/>
                  <a:gd name="T7" fmla="*/ 0 h 34"/>
                  <a:gd name="T8" fmla="*/ 0 w 37"/>
                  <a:gd name="T9" fmla="*/ 0 h 34"/>
                  <a:gd name="T10" fmla="*/ 0 w 37"/>
                  <a:gd name="T11" fmla="*/ 0 h 34"/>
                  <a:gd name="T12" fmla="*/ 0 w 37"/>
                  <a:gd name="T13" fmla="*/ 0 h 34"/>
                  <a:gd name="T14" fmla="*/ 0 w 37"/>
                  <a:gd name="T15" fmla="*/ 0 h 34"/>
                  <a:gd name="T16" fmla="*/ 0 w 37"/>
                  <a:gd name="T17" fmla="*/ 0 h 34"/>
                  <a:gd name="T18" fmla="*/ 0 w 37"/>
                  <a:gd name="T19" fmla="*/ 0 h 34"/>
                  <a:gd name="T20" fmla="*/ 0 w 37"/>
                  <a:gd name="T21" fmla="*/ 0 h 34"/>
                  <a:gd name="T22" fmla="*/ 0 w 37"/>
                  <a:gd name="T23" fmla="*/ 0 h 34"/>
                  <a:gd name="T24" fmla="*/ 0 w 37"/>
                  <a:gd name="T25" fmla="*/ 0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34">
                    <a:moveTo>
                      <a:pt x="37" y="32"/>
                    </a:moveTo>
                    <a:lnTo>
                      <a:pt x="37" y="31"/>
                    </a:lnTo>
                    <a:lnTo>
                      <a:pt x="32" y="22"/>
                    </a:lnTo>
                    <a:lnTo>
                      <a:pt x="24" y="14"/>
                    </a:lnTo>
                    <a:lnTo>
                      <a:pt x="15" y="4"/>
                    </a:lnTo>
                    <a:lnTo>
                      <a:pt x="0" y="0"/>
                    </a:lnTo>
                    <a:lnTo>
                      <a:pt x="0" y="8"/>
                    </a:lnTo>
                    <a:lnTo>
                      <a:pt x="9" y="12"/>
                    </a:lnTo>
                    <a:lnTo>
                      <a:pt x="18" y="19"/>
                    </a:lnTo>
                    <a:lnTo>
                      <a:pt x="24" y="27"/>
                    </a:lnTo>
                    <a:lnTo>
                      <a:pt x="28" y="34"/>
                    </a:lnTo>
                    <a:lnTo>
                      <a:pt x="28" y="32"/>
                    </a:lnTo>
                    <a:lnTo>
                      <a:pt x="37"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34" name="Freeform 1038"/>
              <p:cNvSpPr>
                <a:spLocks/>
              </p:cNvSpPr>
              <p:nvPr/>
            </p:nvSpPr>
            <p:spPr bwMode="auto">
              <a:xfrm>
                <a:off x="2580" y="3625"/>
                <a:ext cx="6" cy="12"/>
              </a:xfrm>
              <a:custGeom>
                <a:avLst/>
                <a:gdLst>
                  <a:gd name="T0" fmla="*/ 0 w 18"/>
                  <a:gd name="T1" fmla="*/ 0 h 34"/>
                  <a:gd name="T2" fmla="*/ 0 w 18"/>
                  <a:gd name="T3" fmla="*/ 0 h 34"/>
                  <a:gd name="T4" fmla="*/ 0 w 18"/>
                  <a:gd name="T5" fmla="*/ 0 h 34"/>
                  <a:gd name="T6" fmla="*/ 0 w 18"/>
                  <a:gd name="T7" fmla="*/ 0 h 34"/>
                  <a:gd name="T8" fmla="*/ 0 w 18"/>
                  <a:gd name="T9" fmla="*/ 0 h 34"/>
                  <a:gd name="T10" fmla="*/ 0 w 18"/>
                  <a:gd name="T11" fmla="*/ 0 h 34"/>
                  <a:gd name="T12" fmla="*/ 0 w 18"/>
                  <a:gd name="T13" fmla="*/ 0 h 34"/>
                  <a:gd name="T14" fmla="*/ 0 w 18"/>
                  <a:gd name="T15" fmla="*/ 0 h 34"/>
                  <a:gd name="T16" fmla="*/ 0 w 18"/>
                  <a:gd name="T17" fmla="*/ 0 h 34"/>
                  <a:gd name="T18" fmla="*/ 0 w 18"/>
                  <a:gd name="T19" fmla="*/ 0 h 34"/>
                  <a:gd name="T20" fmla="*/ 0 w 18"/>
                  <a:gd name="T21" fmla="*/ 0 h 34"/>
                  <a:gd name="T22" fmla="*/ 0 w 18"/>
                  <a:gd name="T23" fmla="*/ 0 h 34"/>
                  <a:gd name="T24" fmla="*/ 0 w 18"/>
                  <a:gd name="T25" fmla="*/ 0 h 34"/>
                  <a:gd name="T26" fmla="*/ 0 w 18"/>
                  <a:gd name="T27" fmla="*/ 0 h 34"/>
                  <a:gd name="T28" fmla="*/ 0 w 18"/>
                  <a:gd name="T29" fmla="*/ 0 h 34"/>
                  <a:gd name="T30" fmla="*/ 0 w 18"/>
                  <a:gd name="T31" fmla="*/ 0 h 34"/>
                  <a:gd name="T32" fmla="*/ 0 w 18"/>
                  <a:gd name="T33" fmla="*/ 0 h 34"/>
                  <a:gd name="T34" fmla="*/ 0 w 18"/>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34">
                    <a:moveTo>
                      <a:pt x="6" y="34"/>
                    </a:moveTo>
                    <a:lnTo>
                      <a:pt x="9" y="34"/>
                    </a:lnTo>
                    <a:lnTo>
                      <a:pt x="15" y="26"/>
                    </a:lnTo>
                    <a:lnTo>
                      <a:pt x="16" y="17"/>
                    </a:lnTo>
                    <a:lnTo>
                      <a:pt x="18" y="7"/>
                    </a:lnTo>
                    <a:lnTo>
                      <a:pt x="18" y="0"/>
                    </a:lnTo>
                    <a:lnTo>
                      <a:pt x="9" y="0"/>
                    </a:lnTo>
                    <a:lnTo>
                      <a:pt x="9" y="7"/>
                    </a:lnTo>
                    <a:lnTo>
                      <a:pt x="8" y="17"/>
                    </a:lnTo>
                    <a:lnTo>
                      <a:pt x="6" y="23"/>
                    </a:lnTo>
                    <a:lnTo>
                      <a:pt x="3" y="26"/>
                    </a:lnTo>
                    <a:lnTo>
                      <a:pt x="6" y="26"/>
                    </a:lnTo>
                    <a:lnTo>
                      <a:pt x="3" y="26"/>
                    </a:lnTo>
                    <a:lnTo>
                      <a:pt x="0" y="29"/>
                    </a:lnTo>
                    <a:lnTo>
                      <a:pt x="2" y="31"/>
                    </a:lnTo>
                    <a:lnTo>
                      <a:pt x="5" y="34"/>
                    </a:lnTo>
                    <a:lnTo>
                      <a:pt x="9" y="34"/>
                    </a:lnTo>
                    <a:lnTo>
                      <a:pt x="6"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35" name="Freeform 1039"/>
              <p:cNvSpPr>
                <a:spLocks/>
              </p:cNvSpPr>
              <p:nvPr/>
            </p:nvSpPr>
            <p:spPr bwMode="auto">
              <a:xfrm>
                <a:off x="2555" y="3634"/>
                <a:ext cx="27" cy="7"/>
              </a:xfrm>
              <a:custGeom>
                <a:avLst/>
                <a:gdLst>
                  <a:gd name="T0" fmla="*/ 0 w 80"/>
                  <a:gd name="T1" fmla="*/ 0 h 21"/>
                  <a:gd name="T2" fmla="*/ 0 w 80"/>
                  <a:gd name="T3" fmla="*/ 0 h 21"/>
                  <a:gd name="T4" fmla="*/ 0 w 80"/>
                  <a:gd name="T5" fmla="*/ 0 h 21"/>
                  <a:gd name="T6" fmla="*/ 0 w 80"/>
                  <a:gd name="T7" fmla="*/ 0 h 21"/>
                  <a:gd name="T8" fmla="*/ 0 w 80"/>
                  <a:gd name="T9" fmla="*/ 0 h 21"/>
                  <a:gd name="T10" fmla="*/ 0 w 80"/>
                  <a:gd name="T11" fmla="*/ 0 h 21"/>
                  <a:gd name="T12" fmla="*/ 0 w 80"/>
                  <a:gd name="T13" fmla="*/ 0 h 21"/>
                  <a:gd name="T14" fmla="*/ 0 w 80"/>
                  <a:gd name="T15" fmla="*/ 0 h 21"/>
                  <a:gd name="T16" fmla="*/ 0 w 80"/>
                  <a:gd name="T17" fmla="*/ 0 h 21"/>
                  <a:gd name="T18" fmla="*/ 0 w 80"/>
                  <a:gd name="T19" fmla="*/ 0 h 21"/>
                  <a:gd name="T20" fmla="*/ 0 w 80"/>
                  <a:gd name="T21" fmla="*/ 0 h 21"/>
                  <a:gd name="T22" fmla="*/ 0 w 80"/>
                  <a:gd name="T23" fmla="*/ 0 h 21"/>
                  <a:gd name="T24" fmla="*/ 0 w 80"/>
                  <a:gd name="T25" fmla="*/ 0 h 21"/>
                  <a:gd name="T26" fmla="*/ 0 w 80"/>
                  <a:gd name="T27" fmla="*/ 0 h 21"/>
                  <a:gd name="T28" fmla="*/ 0 w 80"/>
                  <a:gd name="T29" fmla="*/ 0 h 21"/>
                  <a:gd name="T30" fmla="*/ 0 w 80"/>
                  <a:gd name="T31" fmla="*/ 0 h 21"/>
                  <a:gd name="T32" fmla="*/ 0 w 80"/>
                  <a:gd name="T33" fmla="*/ 0 h 21"/>
                  <a:gd name="T34" fmla="*/ 0 w 80"/>
                  <a:gd name="T35" fmla="*/ 0 h 21"/>
                  <a:gd name="T36" fmla="*/ 0 w 80"/>
                  <a:gd name="T37" fmla="*/ 0 h 21"/>
                  <a:gd name="T38" fmla="*/ 0 w 80"/>
                  <a:gd name="T39" fmla="*/ 0 h 21"/>
                  <a:gd name="T40" fmla="*/ 0 w 80"/>
                  <a:gd name="T41" fmla="*/ 0 h 21"/>
                  <a:gd name="T42" fmla="*/ 0 w 80"/>
                  <a:gd name="T43" fmla="*/ 0 h 21"/>
                  <a:gd name="T44" fmla="*/ 0 w 80"/>
                  <a:gd name="T45" fmla="*/ 0 h 21"/>
                  <a:gd name="T46" fmla="*/ 0 w 80"/>
                  <a:gd name="T47" fmla="*/ 0 h 21"/>
                  <a:gd name="T48" fmla="*/ 0 w 80"/>
                  <a:gd name="T49" fmla="*/ 0 h 21"/>
                  <a:gd name="T50" fmla="*/ 0 w 80"/>
                  <a:gd name="T51" fmla="*/ 0 h 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21">
                    <a:moveTo>
                      <a:pt x="0" y="21"/>
                    </a:moveTo>
                    <a:lnTo>
                      <a:pt x="7" y="21"/>
                    </a:lnTo>
                    <a:lnTo>
                      <a:pt x="10" y="20"/>
                    </a:lnTo>
                    <a:lnTo>
                      <a:pt x="19" y="17"/>
                    </a:lnTo>
                    <a:lnTo>
                      <a:pt x="29" y="15"/>
                    </a:lnTo>
                    <a:lnTo>
                      <a:pt x="38" y="12"/>
                    </a:lnTo>
                    <a:lnTo>
                      <a:pt x="50" y="10"/>
                    </a:lnTo>
                    <a:lnTo>
                      <a:pt x="61" y="9"/>
                    </a:lnTo>
                    <a:lnTo>
                      <a:pt x="71" y="10"/>
                    </a:lnTo>
                    <a:lnTo>
                      <a:pt x="80" y="9"/>
                    </a:lnTo>
                    <a:lnTo>
                      <a:pt x="80" y="1"/>
                    </a:lnTo>
                    <a:lnTo>
                      <a:pt x="71" y="0"/>
                    </a:lnTo>
                    <a:lnTo>
                      <a:pt x="61" y="1"/>
                    </a:lnTo>
                    <a:lnTo>
                      <a:pt x="50" y="2"/>
                    </a:lnTo>
                    <a:lnTo>
                      <a:pt x="38" y="4"/>
                    </a:lnTo>
                    <a:lnTo>
                      <a:pt x="26" y="6"/>
                    </a:lnTo>
                    <a:lnTo>
                      <a:pt x="16" y="9"/>
                    </a:lnTo>
                    <a:lnTo>
                      <a:pt x="7" y="12"/>
                    </a:lnTo>
                    <a:lnTo>
                      <a:pt x="2" y="16"/>
                    </a:lnTo>
                    <a:lnTo>
                      <a:pt x="9" y="16"/>
                    </a:lnTo>
                    <a:lnTo>
                      <a:pt x="2" y="16"/>
                    </a:lnTo>
                    <a:lnTo>
                      <a:pt x="2" y="19"/>
                    </a:lnTo>
                    <a:lnTo>
                      <a:pt x="3" y="20"/>
                    </a:lnTo>
                    <a:lnTo>
                      <a:pt x="4" y="21"/>
                    </a:lnTo>
                    <a:lnTo>
                      <a:pt x="7" y="21"/>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36" name="Freeform 1040"/>
              <p:cNvSpPr>
                <a:spLocks/>
              </p:cNvSpPr>
              <p:nvPr/>
            </p:nvSpPr>
            <p:spPr bwMode="auto">
              <a:xfrm>
                <a:off x="2665" y="3684"/>
                <a:ext cx="12" cy="6"/>
              </a:xfrm>
              <a:custGeom>
                <a:avLst/>
                <a:gdLst>
                  <a:gd name="T0" fmla="*/ 0 w 34"/>
                  <a:gd name="T1" fmla="*/ 0 h 18"/>
                  <a:gd name="T2" fmla="*/ 0 w 34"/>
                  <a:gd name="T3" fmla="*/ 0 h 18"/>
                  <a:gd name="T4" fmla="*/ 0 w 34"/>
                  <a:gd name="T5" fmla="*/ 0 h 18"/>
                  <a:gd name="T6" fmla="*/ 0 w 34"/>
                  <a:gd name="T7" fmla="*/ 0 h 18"/>
                  <a:gd name="T8" fmla="*/ 0 w 34"/>
                  <a:gd name="T9" fmla="*/ 0 h 18"/>
                  <a:gd name="T10" fmla="*/ 0 w 34"/>
                  <a:gd name="T11" fmla="*/ 0 h 18"/>
                  <a:gd name="T12" fmla="*/ 0 w 34"/>
                  <a:gd name="T13" fmla="*/ 0 h 18"/>
                  <a:gd name="T14" fmla="*/ 0 w 34"/>
                  <a:gd name="T15" fmla="*/ 0 h 18"/>
                  <a:gd name="T16" fmla="*/ 0 w 34"/>
                  <a:gd name="T17" fmla="*/ 0 h 18"/>
                  <a:gd name="T18" fmla="*/ 0 w 34"/>
                  <a:gd name="T19" fmla="*/ 0 h 18"/>
                  <a:gd name="T20" fmla="*/ 0 w 34"/>
                  <a:gd name="T21" fmla="*/ 0 h 18"/>
                  <a:gd name="T22" fmla="*/ 0 w 34"/>
                  <a:gd name="T23" fmla="*/ 0 h 18"/>
                  <a:gd name="T24" fmla="*/ 0 w 34"/>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18">
                    <a:moveTo>
                      <a:pt x="34" y="18"/>
                    </a:moveTo>
                    <a:lnTo>
                      <a:pt x="28" y="12"/>
                    </a:lnTo>
                    <a:lnTo>
                      <a:pt x="23" y="7"/>
                    </a:lnTo>
                    <a:lnTo>
                      <a:pt x="19" y="3"/>
                    </a:lnTo>
                    <a:lnTo>
                      <a:pt x="15" y="0"/>
                    </a:lnTo>
                    <a:lnTo>
                      <a:pt x="9" y="3"/>
                    </a:lnTo>
                    <a:lnTo>
                      <a:pt x="6" y="5"/>
                    </a:lnTo>
                    <a:lnTo>
                      <a:pt x="3" y="7"/>
                    </a:lnTo>
                    <a:lnTo>
                      <a:pt x="0" y="10"/>
                    </a:lnTo>
                    <a:lnTo>
                      <a:pt x="7" y="12"/>
                    </a:lnTo>
                    <a:lnTo>
                      <a:pt x="18" y="14"/>
                    </a:lnTo>
                    <a:lnTo>
                      <a:pt x="26" y="15"/>
                    </a:lnTo>
                    <a:lnTo>
                      <a:pt x="34" y="1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37" name="Freeform 1041"/>
              <p:cNvSpPr>
                <a:spLocks/>
              </p:cNvSpPr>
              <p:nvPr/>
            </p:nvSpPr>
            <p:spPr bwMode="auto">
              <a:xfrm>
                <a:off x="2669" y="3683"/>
                <a:ext cx="9" cy="8"/>
              </a:xfrm>
              <a:custGeom>
                <a:avLst/>
                <a:gdLst>
                  <a:gd name="T0" fmla="*/ 0 w 28"/>
                  <a:gd name="T1" fmla="*/ 0 h 24"/>
                  <a:gd name="T2" fmla="*/ 0 w 28"/>
                  <a:gd name="T3" fmla="*/ 0 h 24"/>
                  <a:gd name="T4" fmla="*/ 0 w 28"/>
                  <a:gd name="T5" fmla="*/ 0 h 24"/>
                  <a:gd name="T6" fmla="*/ 0 w 28"/>
                  <a:gd name="T7" fmla="*/ 0 h 24"/>
                  <a:gd name="T8" fmla="*/ 0 w 28"/>
                  <a:gd name="T9" fmla="*/ 0 h 24"/>
                  <a:gd name="T10" fmla="*/ 0 w 28"/>
                  <a:gd name="T11" fmla="*/ 0 h 24"/>
                  <a:gd name="T12" fmla="*/ 0 w 28"/>
                  <a:gd name="T13" fmla="*/ 0 h 24"/>
                  <a:gd name="T14" fmla="*/ 0 w 28"/>
                  <a:gd name="T15" fmla="*/ 0 h 24"/>
                  <a:gd name="T16" fmla="*/ 0 w 28"/>
                  <a:gd name="T17" fmla="*/ 0 h 24"/>
                  <a:gd name="T18" fmla="*/ 0 w 28"/>
                  <a:gd name="T19" fmla="*/ 0 h 24"/>
                  <a:gd name="T20" fmla="*/ 0 w 28"/>
                  <a:gd name="T21" fmla="*/ 0 h 24"/>
                  <a:gd name="T22" fmla="*/ 0 w 28"/>
                  <a:gd name="T23" fmla="*/ 0 h 24"/>
                  <a:gd name="T24" fmla="*/ 0 w 28"/>
                  <a:gd name="T25" fmla="*/ 0 h 24"/>
                  <a:gd name="T26" fmla="*/ 0 w 28"/>
                  <a:gd name="T27" fmla="*/ 0 h 24"/>
                  <a:gd name="T28" fmla="*/ 0 w 28"/>
                  <a:gd name="T29" fmla="*/ 0 h 24"/>
                  <a:gd name="T30" fmla="*/ 0 w 28"/>
                  <a:gd name="T31" fmla="*/ 0 h 24"/>
                  <a:gd name="T32" fmla="*/ 0 w 28"/>
                  <a:gd name="T33" fmla="*/ 0 h 24"/>
                  <a:gd name="T34" fmla="*/ 0 w 28"/>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 h="24">
                    <a:moveTo>
                      <a:pt x="6" y="8"/>
                    </a:moveTo>
                    <a:lnTo>
                      <a:pt x="3" y="8"/>
                    </a:lnTo>
                    <a:lnTo>
                      <a:pt x="6" y="11"/>
                    </a:lnTo>
                    <a:lnTo>
                      <a:pt x="9" y="14"/>
                    </a:lnTo>
                    <a:lnTo>
                      <a:pt x="13" y="19"/>
                    </a:lnTo>
                    <a:lnTo>
                      <a:pt x="19" y="24"/>
                    </a:lnTo>
                    <a:lnTo>
                      <a:pt x="28" y="19"/>
                    </a:lnTo>
                    <a:lnTo>
                      <a:pt x="22" y="14"/>
                    </a:lnTo>
                    <a:lnTo>
                      <a:pt x="18" y="8"/>
                    </a:lnTo>
                    <a:lnTo>
                      <a:pt x="12" y="3"/>
                    </a:lnTo>
                    <a:lnTo>
                      <a:pt x="6" y="0"/>
                    </a:lnTo>
                    <a:lnTo>
                      <a:pt x="3" y="0"/>
                    </a:lnTo>
                    <a:lnTo>
                      <a:pt x="6" y="0"/>
                    </a:lnTo>
                    <a:lnTo>
                      <a:pt x="2" y="0"/>
                    </a:lnTo>
                    <a:lnTo>
                      <a:pt x="0" y="3"/>
                    </a:lnTo>
                    <a:lnTo>
                      <a:pt x="0" y="5"/>
                    </a:lnTo>
                    <a:lnTo>
                      <a:pt x="3" y="8"/>
                    </a:lnTo>
                    <a:lnTo>
                      <a:pt x="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38" name="Freeform 1042"/>
              <p:cNvSpPr>
                <a:spLocks/>
              </p:cNvSpPr>
              <p:nvPr/>
            </p:nvSpPr>
            <p:spPr bwMode="auto">
              <a:xfrm>
                <a:off x="2664" y="3683"/>
                <a:ext cx="7" cy="6"/>
              </a:xfrm>
              <a:custGeom>
                <a:avLst/>
                <a:gdLst>
                  <a:gd name="T0" fmla="*/ 0 w 19"/>
                  <a:gd name="T1" fmla="*/ 0 h 18"/>
                  <a:gd name="T2" fmla="*/ 0 w 19"/>
                  <a:gd name="T3" fmla="*/ 0 h 18"/>
                  <a:gd name="T4" fmla="*/ 0 w 19"/>
                  <a:gd name="T5" fmla="*/ 0 h 18"/>
                  <a:gd name="T6" fmla="*/ 0 w 19"/>
                  <a:gd name="T7" fmla="*/ 0 h 18"/>
                  <a:gd name="T8" fmla="*/ 0 w 19"/>
                  <a:gd name="T9" fmla="*/ 0 h 18"/>
                  <a:gd name="T10" fmla="*/ 0 w 19"/>
                  <a:gd name="T11" fmla="*/ 0 h 18"/>
                  <a:gd name="T12" fmla="*/ 0 w 19"/>
                  <a:gd name="T13" fmla="*/ 0 h 18"/>
                  <a:gd name="T14" fmla="*/ 0 w 19"/>
                  <a:gd name="T15" fmla="*/ 0 h 18"/>
                  <a:gd name="T16" fmla="*/ 0 w 19"/>
                  <a:gd name="T17" fmla="*/ 0 h 18"/>
                  <a:gd name="T18" fmla="*/ 0 w 19"/>
                  <a:gd name="T19" fmla="*/ 0 h 18"/>
                  <a:gd name="T20" fmla="*/ 0 w 19"/>
                  <a:gd name="T21" fmla="*/ 0 h 18"/>
                  <a:gd name="T22" fmla="*/ 0 w 19"/>
                  <a:gd name="T23" fmla="*/ 0 h 18"/>
                  <a:gd name="T24" fmla="*/ 0 w 19"/>
                  <a:gd name="T25" fmla="*/ 0 h 18"/>
                  <a:gd name="T26" fmla="*/ 0 w 19"/>
                  <a:gd name="T27" fmla="*/ 0 h 18"/>
                  <a:gd name="T28" fmla="*/ 0 w 19"/>
                  <a:gd name="T29" fmla="*/ 0 h 18"/>
                  <a:gd name="T30" fmla="*/ 0 w 19"/>
                  <a:gd name="T31" fmla="*/ 0 h 18"/>
                  <a:gd name="T32" fmla="*/ 0 w 19"/>
                  <a:gd name="T33" fmla="*/ 0 h 18"/>
                  <a:gd name="T34" fmla="*/ 0 w 19"/>
                  <a:gd name="T35" fmla="*/ 0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18">
                    <a:moveTo>
                      <a:pt x="6" y="9"/>
                    </a:moveTo>
                    <a:lnTo>
                      <a:pt x="6" y="16"/>
                    </a:lnTo>
                    <a:lnTo>
                      <a:pt x="9" y="15"/>
                    </a:lnTo>
                    <a:lnTo>
                      <a:pt x="12" y="14"/>
                    </a:lnTo>
                    <a:lnTo>
                      <a:pt x="15" y="11"/>
                    </a:lnTo>
                    <a:lnTo>
                      <a:pt x="19" y="8"/>
                    </a:lnTo>
                    <a:lnTo>
                      <a:pt x="16" y="0"/>
                    </a:lnTo>
                    <a:lnTo>
                      <a:pt x="9" y="3"/>
                    </a:lnTo>
                    <a:lnTo>
                      <a:pt x="6" y="5"/>
                    </a:lnTo>
                    <a:lnTo>
                      <a:pt x="3" y="7"/>
                    </a:lnTo>
                    <a:lnTo>
                      <a:pt x="0" y="11"/>
                    </a:lnTo>
                    <a:lnTo>
                      <a:pt x="0" y="18"/>
                    </a:lnTo>
                    <a:lnTo>
                      <a:pt x="0" y="11"/>
                    </a:lnTo>
                    <a:lnTo>
                      <a:pt x="0" y="14"/>
                    </a:lnTo>
                    <a:lnTo>
                      <a:pt x="2" y="15"/>
                    </a:lnTo>
                    <a:lnTo>
                      <a:pt x="3" y="16"/>
                    </a:lnTo>
                    <a:lnTo>
                      <a:pt x="6" y="16"/>
                    </a:lnTo>
                    <a:lnTo>
                      <a:pt x="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39" name="Freeform 1043"/>
              <p:cNvSpPr>
                <a:spLocks/>
              </p:cNvSpPr>
              <p:nvPr/>
            </p:nvSpPr>
            <p:spPr bwMode="auto">
              <a:xfrm>
                <a:off x="2664" y="3686"/>
                <a:ext cx="14" cy="6"/>
              </a:xfrm>
              <a:custGeom>
                <a:avLst/>
                <a:gdLst>
                  <a:gd name="T0" fmla="*/ 0 w 42"/>
                  <a:gd name="T1" fmla="*/ 0 h 17"/>
                  <a:gd name="T2" fmla="*/ 0 w 42"/>
                  <a:gd name="T3" fmla="*/ 0 h 17"/>
                  <a:gd name="T4" fmla="*/ 0 w 42"/>
                  <a:gd name="T5" fmla="*/ 0 h 17"/>
                  <a:gd name="T6" fmla="*/ 0 w 42"/>
                  <a:gd name="T7" fmla="*/ 0 h 17"/>
                  <a:gd name="T8" fmla="*/ 0 w 42"/>
                  <a:gd name="T9" fmla="*/ 0 h 17"/>
                  <a:gd name="T10" fmla="*/ 0 w 42"/>
                  <a:gd name="T11" fmla="*/ 0 h 17"/>
                  <a:gd name="T12" fmla="*/ 0 w 42"/>
                  <a:gd name="T13" fmla="*/ 0 h 17"/>
                  <a:gd name="T14" fmla="*/ 0 w 42"/>
                  <a:gd name="T15" fmla="*/ 0 h 17"/>
                  <a:gd name="T16" fmla="*/ 0 w 42"/>
                  <a:gd name="T17" fmla="*/ 0 h 17"/>
                  <a:gd name="T18" fmla="*/ 0 w 42"/>
                  <a:gd name="T19" fmla="*/ 0 h 17"/>
                  <a:gd name="T20" fmla="*/ 0 w 42"/>
                  <a:gd name="T21" fmla="*/ 0 h 17"/>
                  <a:gd name="T22" fmla="*/ 0 w 42"/>
                  <a:gd name="T23" fmla="*/ 0 h 17"/>
                  <a:gd name="T24" fmla="*/ 0 w 42"/>
                  <a:gd name="T25" fmla="*/ 0 h 17"/>
                  <a:gd name="T26" fmla="*/ 0 w 42"/>
                  <a:gd name="T27" fmla="*/ 0 h 17"/>
                  <a:gd name="T28" fmla="*/ 0 w 42"/>
                  <a:gd name="T29" fmla="*/ 0 h 17"/>
                  <a:gd name="T30" fmla="*/ 0 w 42"/>
                  <a:gd name="T31" fmla="*/ 0 h 17"/>
                  <a:gd name="T32" fmla="*/ 0 w 42"/>
                  <a:gd name="T33" fmla="*/ 0 h 17"/>
                  <a:gd name="T34" fmla="*/ 0 w 42"/>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 h="17">
                    <a:moveTo>
                      <a:pt x="32" y="15"/>
                    </a:moveTo>
                    <a:lnTo>
                      <a:pt x="39" y="9"/>
                    </a:lnTo>
                    <a:lnTo>
                      <a:pt x="31" y="6"/>
                    </a:lnTo>
                    <a:lnTo>
                      <a:pt x="21" y="5"/>
                    </a:lnTo>
                    <a:lnTo>
                      <a:pt x="10" y="3"/>
                    </a:lnTo>
                    <a:lnTo>
                      <a:pt x="6" y="0"/>
                    </a:lnTo>
                    <a:lnTo>
                      <a:pt x="0" y="9"/>
                    </a:lnTo>
                    <a:lnTo>
                      <a:pt x="10" y="11"/>
                    </a:lnTo>
                    <a:lnTo>
                      <a:pt x="21" y="13"/>
                    </a:lnTo>
                    <a:lnTo>
                      <a:pt x="28" y="14"/>
                    </a:lnTo>
                    <a:lnTo>
                      <a:pt x="34" y="17"/>
                    </a:lnTo>
                    <a:lnTo>
                      <a:pt x="41" y="10"/>
                    </a:lnTo>
                    <a:lnTo>
                      <a:pt x="34" y="17"/>
                    </a:lnTo>
                    <a:lnTo>
                      <a:pt x="38" y="17"/>
                    </a:lnTo>
                    <a:lnTo>
                      <a:pt x="41" y="14"/>
                    </a:lnTo>
                    <a:lnTo>
                      <a:pt x="42" y="11"/>
                    </a:lnTo>
                    <a:lnTo>
                      <a:pt x="39" y="9"/>
                    </a:lnTo>
                    <a:lnTo>
                      <a:pt x="32"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40" name="Freeform 1044"/>
              <p:cNvSpPr>
                <a:spLocks/>
              </p:cNvSpPr>
              <p:nvPr/>
            </p:nvSpPr>
            <p:spPr bwMode="auto">
              <a:xfrm>
                <a:off x="2536" y="3673"/>
                <a:ext cx="16" cy="10"/>
              </a:xfrm>
              <a:custGeom>
                <a:avLst/>
                <a:gdLst>
                  <a:gd name="T0" fmla="*/ 0 w 47"/>
                  <a:gd name="T1" fmla="*/ 0 h 30"/>
                  <a:gd name="T2" fmla="*/ 0 w 47"/>
                  <a:gd name="T3" fmla="*/ 0 h 30"/>
                  <a:gd name="T4" fmla="*/ 0 w 47"/>
                  <a:gd name="T5" fmla="*/ 0 h 30"/>
                  <a:gd name="T6" fmla="*/ 0 w 47"/>
                  <a:gd name="T7" fmla="*/ 0 h 30"/>
                  <a:gd name="T8" fmla="*/ 0 w 47"/>
                  <a:gd name="T9" fmla="*/ 0 h 30"/>
                  <a:gd name="T10" fmla="*/ 0 w 47"/>
                  <a:gd name="T11" fmla="*/ 0 h 30"/>
                  <a:gd name="T12" fmla="*/ 0 w 47"/>
                  <a:gd name="T13" fmla="*/ 0 h 30"/>
                  <a:gd name="T14" fmla="*/ 0 w 47"/>
                  <a:gd name="T15" fmla="*/ 0 h 30"/>
                  <a:gd name="T16" fmla="*/ 0 w 47"/>
                  <a:gd name="T17" fmla="*/ 0 h 30"/>
                  <a:gd name="T18" fmla="*/ 0 w 47"/>
                  <a:gd name="T19" fmla="*/ 0 h 30"/>
                  <a:gd name="T20" fmla="*/ 0 w 47"/>
                  <a:gd name="T21" fmla="*/ 0 h 30"/>
                  <a:gd name="T22" fmla="*/ 0 w 47"/>
                  <a:gd name="T23" fmla="*/ 0 h 30"/>
                  <a:gd name="T24" fmla="*/ 0 w 47"/>
                  <a:gd name="T25" fmla="*/ 0 h 30"/>
                  <a:gd name="T26" fmla="*/ 0 w 47"/>
                  <a:gd name="T27" fmla="*/ 0 h 30"/>
                  <a:gd name="T28" fmla="*/ 0 w 47"/>
                  <a:gd name="T29" fmla="*/ 0 h 30"/>
                  <a:gd name="T30" fmla="*/ 0 w 47"/>
                  <a:gd name="T31" fmla="*/ 0 h 30"/>
                  <a:gd name="T32" fmla="*/ 0 w 47"/>
                  <a:gd name="T33" fmla="*/ 0 h 30"/>
                  <a:gd name="T34" fmla="*/ 0 w 47"/>
                  <a:gd name="T35" fmla="*/ 0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 h="30">
                    <a:moveTo>
                      <a:pt x="45" y="30"/>
                    </a:moveTo>
                    <a:lnTo>
                      <a:pt x="41" y="22"/>
                    </a:lnTo>
                    <a:lnTo>
                      <a:pt x="38" y="13"/>
                    </a:lnTo>
                    <a:lnTo>
                      <a:pt x="34" y="5"/>
                    </a:lnTo>
                    <a:lnTo>
                      <a:pt x="31" y="0"/>
                    </a:lnTo>
                    <a:lnTo>
                      <a:pt x="24" y="4"/>
                    </a:lnTo>
                    <a:lnTo>
                      <a:pt x="15" y="8"/>
                    </a:lnTo>
                    <a:lnTo>
                      <a:pt x="6" y="12"/>
                    </a:lnTo>
                    <a:lnTo>
                      <a:pt x="0" y="16"/>
                    </a:lnTo>
                    <a:lnTo>
                      <a:pt x="5" y="18"/>
                    </a:lnTo>
                    <a:lnTo>
                      <a:pt x="9" y="20"/>
                    </a:lnTo>
                    <a:lnTo>
                      <a:pt x="15" y="22"/>
                    </a:lnTo>
                    <a:lnTo>
                      <a:pt x="22" y="24"/>
                    </a:lnTo>
                    <a:lnTo>
                      <a:pt x="28" y="26"/>
                    </a:lnTo>
                    <a:lnTo>
                      <a:pt x="35" y="27"/>
                    </a:lnTo>
                    <a:lnTo>
                      <a:pt x="41" y="28"/>
                    </a:lnTo>
                    <a:lnTo>
                      <a:pt x="47" y="30"/>
                    </a:lnTo>
                    <a:lnTo>
                      <a:pt x="45" y="3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41" name="Freeform 1045"/>
              <p:cNvSpPr>
                <a:spLocks/>
              </p:cNvSpPr>
              <p:nvPr/>
            </p:nvSpPr>
            <p:spPr bwMode="auto">
              <a:xfrm>
                <a:off x="2545" y="3671"/>
                <a:ext cx="8" cy="12"/>
              </a:xfrm>
              <a:custGeom>
                <a:avLst/>
                <a:gdLst>
                  <a:gd name="T0" fmla="*/ 0 w 23"/>
                  <a:gd name="T1" fmla="*/ 0 h 35"/>
                  <a:gd name="T2" fmla="*/ 0 w 23"/>
                  <a:gd name="T3" fmla="*/ 0 h 35"/>
                  <a:gd name="T4" fmla="*/ 0 w 23"/>
                  <a:gd name="T5" fmla="*/ 0 h 35"/>
                  <a:gd name="T6" fmla="*/ 0 w 23"/>
                  <a:gd name="T7" fmla="*/ 0 h 35"/>
                  <a:gd name="T8" fmla="*/ 0 w 23"/>
                  <a:gd name="T9" fmla="*/ 0 h 35"/>
                  <a:gd name="T10" fmla="*/ 0 w 23"/>
                  <a:gd name="T11" fmla="*/ 0 h 35"/>
                  <a:gd name="T12" fmla="*/ 0 w 23"/>
                  <a:gd name="T13" fmla="*/ 0 h 35"/>
                  <a:gd name="T14" fmla="*/ 0 w 23"/>
                  <a:gd name="T15" fmla="*/ 0 h 35"/>
                  <a:gd name="T16" fmla="*/ 0 w 23"/>
                  <a:gd name="T17" fmla="*/ 0 h 35"/>
                  <a:gd name="T18" fmla="*/ 0 w 23"/>
                  <a:gd name="T19" fmla="*/ 0 h 35"/>
                  <a:gd name="T20" fmla="*/ 0 w 23"/>
                  <a:gd name="T21" fmla="*/ 0 h 35"/>
                  <a:gd name="T22" fmla="*/ 0 w 23"/>
                  <a:gd name="T23" fmla="*/ 0 h 35"/>
                  <a:gd name="T24" fmla="*/ 0 w 23"/>
                  <a:gd name="T25" fmla="*/ 0 h 35"/>
                  <a:gd name="T26" fmla="*/ 0 w 23"/>
                  <a:gd name="T27" fmla="*/ 0 h 35"/>
                  <a:gd name="T28" fmla="*/ 0 w 23"/>
                  <a:gd name="T29" fmla="*/ 0 h 35"/>
                  <a:gd name="T30" fmla="*/ 0 w 23"/>
                  <a:gd name="T31" fmla="*/ 0 h 35"/>
                  <a:gd name="T32" fmla="*/ 0 w 23"/>
                  <a:gd name="T33" fmla="*/ 0 h 35"/>
                  <a:gd name="T34" fmla="*/ 0 w 23"/>
                  <a:gd name="T35" fmla="*/ 0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 h="35">
                    <a:moveTo>
                      <a:pt x="7" y="7"/>
                    </a:moveTo>
                    <a:lnTo>
                      <a:pt x="0" y="5"/>
                    </a:lnTo>
                    <a:lnTo>
                      <a:pt x="2" y="11"/>
                    </a:lnTo>
                    <a:lnTo>
                      <a:pt x="7" y="19"/>
                    </a:lnTo>
                    <a:lnTo>
                      <a:pt x="10" y="27"/>
                    </a:lnTo>
                    <a:lnTo>
                      <a:pt x="14" y="35"/>
                    </a:lnTo>
                    <a:lnTo>
                      <a:pt x="23" y="32"/>
                    </a:lnTo>
                    <a:lnTo>
                      <a:pt x="18" y="24"/>
                    </a:lnTo>
                    <a:lnTo>
                      <a:pt x="16" y="16"/>
                    </a:lnTo>
                    <a:lnTo>
                      <a:pt x="11" y="8"/>
                    </a:lnTo>
                    <a:lnTo>
                      <a:pt x="8" y="3"/>
                    </a:lnTo>
                    <a:lnTo>
                      <a:pt x="1" y="1"/>
                    </a:lnTo>
                    <a:lnTo>
                      <a:pt x="8" y="3"/>
                    </a:lnTo>
                    <a:lnTo>
                      <a:pt x="7" y="0"/>
                    </a:lnTo>
                    <a:lnTo>
                      <a:pt x="2" y="0"/>
                    </a:lnTo>
                    <a:lnTo>
                      <a:pt x="0" y="1"/>
                    </a:lnTo>
                    <a:lnTo>
                      <a:pt x="0" y="5"/>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42" name="Freeform 1046"/>
              <p:cNvSpPr>
                <a:spLocks/>
              </p:cNvSpPr>
              <p:nvPr/>
            </p:nvSpPr>
            <p:spPr bwMode="auto">
              <a:xfrm>
                <a:off x="2535" y="3672"/>
                <a:ext cx="13" cy="8"/>
              </a:xfrm>
              <a:custGeom>
                <a:avLst/>
                <a:gdLst>
                  <a:gd name="T0" fmla="*/ 0 w 38"/>
                  <a:gd name="T1" fmla="*/ 0 h 25"/>
                  <a:gd name="T2" fmla="*/ 0 w 38"/>
                  <a:gd name="T3" fmla="*/ 0 h 25"/>
                  <a:gd name="T4" fmla="*/ 0 w 38"/>
                  <a:gd name="T5" fmla="*/ 0 h 25"/>
                  <a:gd name="T6" fmla="*/ 0 w 38"/>
                  <a:gd name="T7" fmla="*/ 0 h 25"/>
                  <a:gd name="T8" fmla="*/ 0 w 38"/>
                  <a:gd name="T9" fmla="*/ 0 h 25"/>
                  <a:gd name="T10" fmla="*/ 0 w 38"/>
                  <a:gd name="T11" fmla="*/ 0 h 25"/>
                  <a:gd name="T12" fmla="*/ 0 w 38"/>
                  <a:gd name="T13" fmla="*/ 0 h 25"/>
                  <a:gd name="T14" fmla="*/ 0 w 38"/>
                  <a:gd name="T15" fmla="*/ 0 h 25"/>
                  <a:gd name="T16" fmla="*/ 0 w 38"/>
                  <a:gd name="T17" fmla="*/ 0 h 25"/>
                  <a:gd name="T18" fmla="*/ 0 w 38"/>
                  <a:gd name="T19" fmla="*/ 0 h 25"/>
                  <a:gd name="T20" fmla="*/ 0 w 38"/>
                  <a:gd name="T21" fmla="*/ 0 h 25"/>
                  <a:gd name="T22" fmla="*/ 0 w 38"/>
                  <a:gd name="T23" fmla="*/ 0 h 25"/>
                  <a:gd name="T24" fmla="*/ 0 w 38"/>
                  <a:gd name="T25" fmla="*/ 0 h 25"/>
                  <a:gd name="T26" fmla="*/ 0 w 38"/>
                  <a:gd name="T27" fmla="*/ 0 h 25"/>
                  <a:gd name="T28" fmla="*/ 0 w 38"/>
                  <a:gd name="T29" fmla="*/ 0 h 25"/>
                  <a:gd name="T30" fmla="*/ 0 w 38"/>
                  <a:gd name="T31" fmla="*/ 0 h 25"/>
                  <a:gd name="T32" fmla="*/ 0 w 38"/>
                  <a:gd name="T33" fmla="*/ 0 h 25"/>
                  <a:gd name="T34" fmla="*/ 0 w 38"/>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8" h="25">
                    <a:moveTo>
                      <a:pt x="6" y="15"/>
                    </a:moveTo>
                    <a:lnTo>
                      <a:pt x="9" y="22"/>
                    </a:lnTo>
                    <a:lnTo>
                      <a:pt x="13" y="19"/>
                    </a:lnTo>
                    <a:lnTo>
                      <a:pt x="20" y="15"/>
                    </a:lnTo>
                    <a:lnTo>
                      <a:pt x="29" y="11"/>
                    </a:lnTo>
                    <a:lnTo>
                      <a:pt x="38" y="6"/>
                    </a:lnTo>
                    <a:lnTo>
                      <a:pt x="32" y="0"/>
                    </a:lnTo>
                    <a:lnTo>
                      <a:pt x="26" y="3"/>
                    </a:lnTo>
                    <a:lnTo>
                      <a:pt x="18" y="7"/>
                    </a:lnTo>
                    <a:lnTo>
                      <a:pt x="7" y="11"/>
                    </a:lnTo>
                    <a:lnTo>
                      <a:pt x="0" y="16"/>
                    </a:lnTo>
                    <a:lnTo>
                      <a:pt x="3" y="23"/>
                    </a:lnTo>
                    <a:lnTo>
                      <a:pt x="0" y="16"/>
                    </a:lnTo>
                    <a:lnTo>
                      <a:pt x="0" y="21"/>
                    </a:lnTo>
                    <a:lnTo>
                      <a:pt x="3" y="23"/>
                    </a:lnTo>
                    <a:lnTo>
                      <a:pt x="6" y="25"/>
                    </a:lnTo>
                    <a:lnTo>
                      <a:pt x="9" y="22"/>
                    </a:lnTo>
                    <a:lnTo>
                      <a:pt x="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43" name="Freeform 1047"/>
              <p:cNvSpPr>
                <a:spLocks/>
              </p:cNvSpPr>
              <p:nvPr/>
            </p:nvSpPr>
            <p:spPr bwMode="auto">
              <a:xfrm>
                <a:off x="2536" y="3677"/>
                <a:ext cx="17" cy="7"/>
              </a:xfrm>
              <a:custGeom>
                <a:avLst/>
                <a:gdLst>
                  <a:gd name="T0" fmla="*/ 0 w 52"/>
                  <a:gd name="T1" fmla="*/ 0 h 23"/>
                  <a:gd name="T2" fmla="*/ 0 w 52"/>
                  <a:gd name="T3" fmla="*/ 0 h 23"/>
                  <a:gd name="T4" fmla="*/ 0 w 52"/>
                  <a:gd name="T5" fmla="*/ 0 h 23"/>
                  <a:gd name="T6" fmla="*/ 0 w 52"/>
                  <a:gd name="T7" fmla="*/ 0 h 23"/>
                  <a:gd name="T8" fmla="*/ 0 w 52"/>
                  <a:gd name="T9" fmla="*/ 0 h 23"/>
                  <a:gd name="T10" fmla="*/ 0 w 52"/>
                  <a:gd name="T11" fmla="*/ 0 h 23"/>
                  <a:gd name="T12" fmla="*/ 0 w 52"/>
                  <a:gd name="T13" fmla="*/ 0 h 23"/>
                  <a:gd name="T14" fmla="*/ 0 w 52"/>
                  <a:gd name="T15" fmla="*/ 0 h 23"/>
                  <a:gd name="T16" fmla="*/ 0 w 52"/>
                  <a:gd name="T17" fmla="*/ 0 h 23"/>
                  <a:gd name="T18" fmla="*/ 0 w 52"/>
                  <a:gd name="T19" fmla="*/ 0 h 23"/>
                  <a:gd name="T20" fmla="*/ 0 w 52"/>
                  <a:gd name="T21" fmla="*/ 0 h 23"/>
                  <a:gd name="T22" fmla="*/ 0 w 52"/>
                  <a:gd name="T23" fmla="*/ 0 h 23"/>
                  <a:gd name="T24" fmla="*/ 0 w 52"/>
                  <a:gd name="T25" fmla="*/ 0 h 23"/>
                  <a:gd name="T26" fmla="*/ 0 w 52"/>
                  <a:gd name="T27" fmla="*/ 0 h 23"/>
                  <a:gd name="T28" fmla="*/ 0 w 52"/>
                  <a:gd name="T29" fmla="*/ 0 h 23"/>
                  <a:gd name="T30" fmla="*/ 0 w 52"/>
                  <a:gd name="T31" fmla="*/ 0 h 23"/>
                  <a:gd name="T32" fmla="*/ 0 w 52"/>
                  <a:gd name="T33" fmla="*/ 0 h 23"/>
                  <a:gd name="T34" fmla="*/ 0 w 52"/>
                  <a:gd name="T35" fmla="*/ 0 h 23"/>
                  <a:gd name="T36" fmla="*/ 0 w 52"/>
                  <a:gd name="T37" fmla="*/ 0 h 23"/>
                  <a:gd name="T38" fmla="*/ 0 w 52"/>
                  <a:gd name="T39" fmla="*/ 0 h 23"/>
                  <a:gd name="T40" fmla="*/ 0 w 52"/>
                  <a:gd name="T41" fmla="*/ 0 h 23"/>
                  <a:gd name="T42" fmla="*/ 0 w 52"/>
                  <a:gd name="T43" fmla="*/ 0 h 23"/>
                  <a:gd name="T44" fmla="*/ 0 w 52"/>
                  <a:gd name="T45" fmla="*/ 0 h 23"/>
                  <a:gd name="T46" fmla="*/ 0 w 52"/>
                  <a:gd name="T47" fmla="*/ 0 h 23"/>
                  <a:gd name="T48" fmla="*/ 0 w 52"/>
                  <a:gd name="T49" fmla="*/ 0 h 23"/>
                  <a:gd name="T50" fmla="*/ 0 w 52"/>
                  <a:gd name="T51" fmla="*/ 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2" h="23">
                    <a:moveTo>
                      <a:pt x="48" y="23"/>
                    </a:moveTo>
                    <a:lnTo>
                      <a:pt x="48" y="14"/>
                    </a:lnTo>
                    <a:lnTo>
                      <a:pt x="42" y="12"/>
                    </a:lnTo>
                    <a:lnTo>
                      <a:pt x="36" y="11"/>
                    </a:lnTo>
                    <a:lnTo>
                      <a:pt x="29" y="10"/>
                    </a:lnTo>
                    <a:lnTo>
                      <a:pt x="25" y="8"/>
                    </a:lnTo>
                    <a:lnTo>
                      <a:pt x="17" y="6"/>
                    </a:lnTo>
                    <a:lnTo>
                      <a:pt x="12" y="4"/>
                    </a:lnTo>
                    <a:lnTo>
                      <a:pt x="7" y="1"/>
                    </a:lnTo>
                    <a:lnTo>
                      <a:pt x="3" y="0"/>
                    </a:lnTo>
                    <a:lnTo>
                      <a:pt x="0" y="8"/>
                    </a:lnTo>
                    <a:lnTo>
                      <a:pt x="4" y="10"/>
                    </a:lnTo>
                    <a:lnTo>
                      <a:pt x="9" y="12"/>
                    </a:lnTo>
                    <a:lnTo>
                      <a:pt x="15" y="14"/>
                    </a:lnTo>
                    <a:lnTo>
                      <a:pt x="22" y="16"/>
                    </a:lnTo>
                    <a:lnTo>
                      <a:pt x="29" y="18"/>
                    </a:lnTo>
                    <a:lnTo>
                      <a:pt x="36" y="19"/>
                    </a:lnTo>
                    <a:lnTo>
                      <a:pt x="42" y="20"/>
                    </a:lnTo>
                    <a:lnTo>
                      <a:pt x="48" y="22"/>
                    </a:lnTo>
                    <a:lnTo>
                      <a:pt x="48" y="12"/>
                    </a:lnTo>
                    <a:lnTo>
                      <a:pt x="48" y="22"/>
                    </a:lnTo>
                    <a:lnTo>
                      <a:pt x="51" y="20"/>
                    </a:lnTo>
                    <a:lnTo>
                      <a:pt x="52" y="18"/>
                    </a:lnTo>
                    <a:lnTo>
                      <a:pt x="51" y="15"/>
                    </a:lnTo>
                    <a:lnTo>
                      <a:pt x="48" y="14"/>
                    </a:lnTo>
                    <a:lnTo>
                      <a:pt x="48"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44" name="Freeform 1048"/>
              <p:cNvSpPr>
                <a:spLocks/>
              </p:cNvSpPr>
              <p:nvPr/>
            </p:nvSpPr>
            <p:spPr bwMode="auto">
              <a:xfrm>
                <a:off x="2550" y="3681"/>
                <a:ext cx="3" cy="3"/>
              </a:xfrm>
              <a:custGeom>
                <a:avLst/>
                <a:gdLst>
                  <a:gd name="T0" fmla="*/ 0 w 10"/>
                  <a:gd name="T1" fmla="*/ 0 h 11"/>
                  <a:gd name="T2" fmla="*/ 0 w 10"/>
                  <a:gd name="T3" fmla="*/ 0 h 11"/>
                  <a:gd name="T4" fmla="*/ 0 w 10"/>
                  <a:gd name="T5" fmla="*/ 0 h 11"/>
                  <a:gd name="T6" fmla="*/ 0 w 10"/>
                  <a:gd name="T7" fmla="*/ 0 h 11"/>
                  <a:gd name="T8" fmla="*/ 0 w 10"/>
                  <a:gd name="T9" fmla="*/ 0 h 11"/>
                  <a:gd name="T10" fmla="*/ 0 w 10"/>
                  <a:gd name="T11" fmla="*/ 0 h 11"/>
                  <a:gd name="T12" fmla="*/ 0 w 10"/>
                  <a:gd name="T13" fmla="*/ 0 h 11"/>
                  <a:gd name="T14" fmla="*/ 0 w 10"/>
                  <a:gd name="T15" fmla="*/ 0 h 11"/>
                  <a:gd name="T16" fmla="*/ 0 w 10"/>
                  <a:gd name="T17" fmla="*/ 0 h 11"/>
                  <a:gd name="T18" fmla="*/ 0 w 10"/>
                  <a:gd name="T19" fmla="*/ 0 h 11"/>
                  <a:gd name="T20" fmla="*/ 0 w 10"/>
                  <a:gd name="T21" fmla="*/ 0 h 11"/>
                  <a:gd name="T22" fmla="*/ 0 w 10"/>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 h="11">
                    <a:moveTo>
                      <a:pt x="1" y="7"/>
                    </a:moveTo>
                    <a:lnTo>
                      <a:pt x="5" y="11"/>
                    </a:lnTo>
                    <a:lnTo>
                      <a:pt x="7" y="11"/>
                    </a:lnTo>
                    <a:lnTo>
                      <a:pt x="7" y="0"/>
                    </a:lnTo>
                    <a:lnTo>
                      <a:pt x="5" y="0"/>
                    </a:lnTo>
                    <a:lnTo>
                      <a:pt x="10" y="4"/>
                    </a:lnTo>
                    <a:lnTo>
                      <a:pt x="5" y="0"/>
                    </a:lnTo>
                    <a:lnTo>
                      <a:pt x="1" y="2"/>
                    </a:lnTo>
                    <a:lnTo>
                      <a:pt x="0" y="6"/>
                    </a:lnTo>
                    <a:lnTo>
                      <a:pt x="1" y="10"/>
                    </a:lnTo>
                    <a:lnTo>
                      <a:pt x="5" y="11"/>
                    </a:lnTo>
                    <a:lnTo>
                      <a:pt x="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45" name="Freeform 1049"/>
              <p:cNvSpPr>
                <a:spLocks/>
              </p:cNvSpPr>
              <p:nvPr/>
            </p:nvSpPr>
            <p:spPr bwMode="auto">
              <a:xfrm>
                <a:off x="2532" y="3916"/>
                <a:ext cx="2" cy="2"/>
              </a:xfrm>
              <a:custGeom>
                <a:avLst/>
                <a:gdLst>
                  <a:gd name="T0" fmla="*/ 0 w 6"/>
                  <a:gd name="T1" fmla="*/ 0 h 6"/>
                  <a:gd name="T2" fmla="*/ 0 w 6"/>
                  <a:gd name="T3" fmla="*/ 0 h 6"/>
                  <a:gd name="T4" fmla="*/ 0 w 6"/>
                  <a:gd name="T5" fmla="*/ 0 h 6"/>
                  <a:gd name="T6" fmla="*/ 0 w 6"/>
                  <a:gd name="T7" fmla="*/ 0 h 6"/>
                  <a:gd name="T8" fmla="*/ 0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6" y="1"/>
                    </a:moveTo>
                    <a:lnTo>
                      <a:pt x="3" y="0"/>
                    </a:lnTo>
                    <a:lnTo>
                      <a:pt x="1" y="1"/>
                    </a:lnTo>
                    <a:lnTo>
                      <a:pt x="0" y="4"/>
                    </a:lnTo>
                    <a:lnTo>
                      <a:pt x="0" y="6"/>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46" name="Freeform 1050"/>
              <p:cNvSpPr>
                <a:spLocks/>
              </p:cNvSpPr>
              <p:nvPr/>
            </p:nvSpPr>
            <p:spPr bwMode="auto">
              <a:xfrm>
                <a:off x="2532" y="3916"/>
                <a:ext cx="21" cy="12"/>
              </a:xfrm>
              <a:custGeom>
                <a:avLst/>
                <a:gdLst>
                  <a:gd name="T0" fmla="*/ 0 w 65"/>
                  <a:gd name="T1" fmla="*/ 0 h 35"/>
                  <a:gd name="T2" fmla="*/ 0 w 65"/>
                  <a:gd name="T3" fmla="*/ 0 h 35"/>
                  <a:gd name="T4" fmla="*/ 0 w 65"/>
                  <a:gd name="T5" fmla="*/ 0 h 35"/>
                  <a:gd name="T6" fmla="*/ 0 w 65"/>
                  <a:gd name="T7" fmla="*/ 0 h 35"/>
                  <a:gd name="T8" fmla="*/ 0 w 65"/>
                  <a:gd name="T9" fmla="*/ 0 h 35"/>
                  <a:gd name="T10" fmla="*/ 0 w 65"/>
                  <a:gd name="T11" fmla="*/ 0 h 35"/>
                  <a:gd name="T12" fmla="*/ 0 w 65"/>
                  <a:gd name="T13" fmla="*/ 0 h 35"/>
                  <a:gd name="T14" fmla="*/ 0 w 65"/>
                  <a:gd name="T15" fmla="*/ 0 h 35"/>
                  <a:gd name="T16" fmla="*/ 0 w 65"/>
                  <a:gd name="T17" fmla="*/ 0 h 35"/>
                  <a:gd name="T18" fmla="*/ 0 w 65"/>
                  <a:gd name="T19" fmla="*/ 0 h 35"/>
                  <a:gd name="T20" fmla="*/ 0 w 65"/>
                  <a:gd name="T21" fmla="*/ 0 h 35"/>
                  <a:gd name="T22" fmla="*/ 0 w 65"/>
                  <a:gd name="T23" fmla="*/ 0 h 35"/>
                  <a:gd name="T24" fmla="*/ 0 w 65"/>
                  <a:gd name="T25" fmla="*/ 0 h 35"/>
                  <a:gd name="T26" fmla="*/ 0 w 65"/>
                  <a:gd name="T27" fmla="*/ 0 h 35"/>
                  <a:gd name="T28" fmla="*/ 0 w 65"/>
                  <a:gd name="T29" fmla="*/ 0 h 35"/>
                  <a:gd name="T30" fmla="*/ 0 w 65"/>
                  <a:gd name="T31" fmla="*/ 0 h 35"/>
                  <a:gd name="T32" fmla="*/ 0 w 65"/>
                  <a:gd name="T33" fmla="*/ 0 h 35"/>
                  <a:gd name="T34" fmla="*/ 0 w 65"/>
                  <a:gd name="T35" fmla="*/ 0 h 35"/>
                  <a:gd name="T36" fmla="*/ 0 w 65"/>
                  <a:gd name="T37" fmla="*/ 0 h 35"/>
                  <a:gd name="T38" fmla="*/ 0 w 65"/>
                  <a:gd name="T39" fmla="*/ 0 h 35"/>
                  <a:gd name="T40" fmla="*/ 0 w 65"/>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5" h="35">
                    <a:moveTo>
                      <a:pt x="65" y="27"/>
                    </a:moveTo>
                    <a:lnTo>
                      <a:pt x="65" y="27"/>
                    </a:lnTo>
                    <a:lnTo>
                      <a:pt x="62" y="26"/>
                    </a:lnTo>
                    <a:lnTo>
                      <a:pt x="57" y="24"/>
                    </a:lnTo>
                    <a:lnTo>
                      <a:pt x="48" y="22"/>
                    </a:lnTo>
                    <a:lnTo>
                      <a:pt x="39" y="17"/>
                    </a:lnTo>
                    <a:lnTo>
                      <a:pt x="29" y="13"/>
                    </a:lnTo>
                    <a:lnTo>
                      <a:pt x="22" y="8"/>
                    </a:lnTo>
                    <a:lnTo>
                      <a:pt x="13" y="4"/>
                    </a:lnTo>
                    <a:lnTo>
                      <a:pt x="6" y="0"/>
                    </a:lnTo>
                    <a:lnTo>
                      <a:pt x="0" y="5"/>
                    </a:lnTo>
                    <a:lnTo>
                      <a:pt x="7" y="12"/>
                    </a:lnTo>
                    <a:lnTo>
                      <a:pt x="16" y="16"/>
                    </a:lnTo>
                    <a:lnTo>
                      <a:pt x="26" y="22"/>
                    </a:lnTo>
                    <a:lnTo>
                      <a:pt x="36" y="26"/>
                    </a:lnTo>
                    <a:lnTo>
                      <a:pt x="45" y="30"/>
                    </a:lnTo>
                    <a:lnTo>
                      <a:pt x="54" y="32"/>
                    </a:lnTo>
                    <a:lnTo>
                      <a:pt x="59" y="34"/>
                    </a:lnTo>
                    <a:lnTo>
                      <a:pt x="65" y="35"/>
                    </a:lnTo>
                    <a:lnTo>
                      <a:pt x="65"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47" name="Freeform 1051"/>
              <p:cNvSpPr>
                <a:spLocks/>
              </p:cNvSpPr>
              <p:nvPr/>
            </p:nvSpPr>
            <p:spPr bwMode="auto">
              <a:xfrm>
                <a:off x="2553" y="3920"/>
                <a:ext cx="14" cy="8"/>
              </a:xfrm>
              <a:custGeom>
                <a:avLst/>
                <a:gdLst>
                  <a:gd name="T0" fmla="*/ 0 w 41"/>
                  <a:gd name="T1" fmla="*/ 0 h 23"/>
                  <a:gd name="T2" fmla="*/ 0 w 41"/>
                  <a:gd name="T3" fmla="*/ 0 h 23"/>
                  <a:gd name="T4" fmla="*/ 0 w 41"/>
                  <a:gd name="T5" fmla="*/ 0 h 23"/>
                  <a:gd name="T6" fmla="*/ 0 w 41"/>
                  <a:gd name="T7" fmla="*/ 0 h 23"/>
                  <a:gd name="T8" fmla="*/ 0 w 41"/>
                  <a:gd name="T9" fmla="*/ 0 h 23"/>
                  <a:gd name="T10" fmla="*/ 0 w 41"/>
                  <a:gd name="T11" fmla="*/ 0 h 23"/>
                  <a:gd name="T12" fmla="*/ 0 w 41"/>
                  <a:gd name="T13" fmla="*/ 0 h 23"/>
                  <a:gd name="T14" fmla="*/ 0 w 41"/>
                  <a:gd name="T15" fmla="*/ 0 h 23"/>
                  <a:gd name="T16" fmla="*/ 0 w 41"/>
                  <a:gd name="T17" fmla="*/ 0 h 23"/>
                  <a:gd name="T18" fmla="*/ 0 w 41"/>
                  <a:gd name="T19" fmla="*/ 0 h 23"/>
                  <a:gd name="T20" fmla="*/ 0 w 41"/>
                  <a:gd name="T21" fmla="*/ 0 h 23"/>
                  <a:gd name="T22" fmla="*/ 0 w 41"/>
                  <a:gd name="T23" fmla="*/ 0 h 23"/>
                  <a:gd name="T24" fmla="*/ 0 w 41"/>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23">
                    <a:moveTo>
                      <a:pt x="41" y="0"/>
                    </a:moveTo>
                    <a:lnTo>
                      <a:pt x="41" y="0"/>
                    </a:lnTo>
                    <a:lnTo>
                      <a:pt x="28" y="4"/>
                    </a:lnTo>
                    <a:lnTo>
                      <a:pt x="18" y="8"/>
                    </a:lnTo>
                    <a:lnTo>
                      <a:pt x="8" y="14"/>
                    </a:lnTo>
                    <a:lnTo>
                      <a:pt x="0" y="15"/>
                    </a:lnTo>
                    <a:lnTo>
                      <a:pt x="0" y="23"/>
                    </a:lnTo>
                    <a:lnTo>
                      <a:pt x="10" y="22"/>
                    </a:lnTo>
                    <a:lnTo>
                      <a:pt x="21" y="16"/>
                    </a:lnTo>
                    <a:lnTo>
                      <a:pt x="31" y="12"/>
                    </a:lnTo>
                    <a:lnTo>
                      <a:pt x="41" y="11"/>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48" name="Freeform 1052"/>
              <p:cNvSpPr>
                <a:spLocks/>
              </p:cNvSpPr>
              <p:nvPr/>
            </p:nvSpPr>
            <p:spPr bwMode="auto">
              <a:xfrm>
                <a:off x="2567" y="3920"/>
                <a:ext cx="16" cy="7"/>
              </a:xfrm>
              <a:custGeom>
                <a:avLst/>
                <a:gdLst>
                  <a:gd name="T0" fmla="*/ 0 w 48"/>
                  <a:gd name="T1" fmla="*/ 0 h 20"/>
                  <a:gd name="T2" fmla="*/ 0 w 48"/>
                  <a:gd name="T3" fmla="*/ 0 h 20"/>
                  <a:gd name="T4" fmla="*/ 0 w 48"/>
                  <a:gd name="T5" fmla="*/ 0 h 20"/>
                  <a:gd name="T6" fmla="*/ 0 w 48"/>
                  <a:gd name="T7" fmla="*/ 0 h 20"/>
                  <a:gd name="T8" fmla="*/ 0 w 48"/>
                  <a:gd name="T9" fmla="*/ 0 h 20"/>
                  <a:gd name="T10" fmla="*/ 0 w 48"/>
                  <a:gd name="T11" fmla="*/ 0 h 20"/>
                  <a:gd name="T12" fmla="*/ 0 w 48"/>
                  <a:gd name="T13" fmla="*/ 0 h 20"/>
                  <a:gd name="T14" fmla="*/ 0 w 48"/>
                  <a:gd name="T15" fmla="*/ 0 h 20"/>
                  <a:gd name="T16" fmla="*/ 0 w 48"/>
                  <a:gd name="T17" fmla="*/ 0 h 20"/>
                  <a:gd name="T18" fmla="*/ 0 w 48"/>
                  <a:gd name="T19" fmla="*/ 0 h 20"/>
                  <a:gd name="T20" fmla="*/ 0 w 48"/>
                  <a:gd name="T21" fmla="*/ 0 h 20"/>
                  <a:gd name="T22" fmla="*/ 0 w 48"/>
                  <a:gd name="T23" fmla="*/ 0 h 20"/>
                  <a:gd name="T24" fmla="*/ 0 w 48"/>
                  <a:gd name="T25" fmla="*/ 0 h 20"/>
                  <a:gd name="T26" fmla="*/ 0 w 48"/>
                  <a:gd name="T27" fmla="*/ 0 h 20"/>
                  <a:gd name="T28" fmla="*/ 0 w 48"/>
                  <a:gd name="T29" fmla="*/ 0 h 20"/>
                  <a:gd name="T30" fmla="*/ 0 w 48"/>
                  <a:gd name="T31" fmla="*/ 0 h 20"/>
                  <a:gd name="T32" fmla="*/ 0 w 48"/>
                  <a:gd name="T33" fmla="*/ 0 h 20"/>
                  <a:gd name="T34" fmla="*/ 0 w 48"/>
                  <a:gd name="T35" fmla="*/ 0 h 20"/>
                  <a:gd name="T36" fmla="*/ 0 w 48"/>
                  <a:gd name="T37" fmla="*/ 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8" h="20">
                    <a:moveTo>
                      <a:pt x="48" y="12"/>
                    </a:moveTo>
                    <a:lnTo>
                      <a:pt x="42" y="10"/>
                    </a:lnTo>
                    <a:lnTo>
                      <a:pt x="36" y="7"/>
                    </a:lnTo>
                    <a:lnTo>
                      <a:pt x="31" y="4"/>
                    </a:lnTo>
                    <a:lnTo>
                      <a:pt x="23" y="3"/>
                    </a:lnTo>
                    <a:lnTo>
                      <a:pt x="17" y="3"/>
                    </a:lnTo>
                    <a:lnTo>
                      <a:pt x="12" y="1"/>
                    </a:lnTo>
                    <a:lnTo>
                      <a:pt x="6" y="0"/>
                    </a:lnTo>
                    <a:lnTo>
                      <a:pt x="0" y="0"/>
                    </a:lnTo>
                    <a:lnTo>
                      <a:pt x="0" y="11"/>
                    </a:lnTo>
                    <a:lnTo>
                      <a:pt x="6" y="11"/>
                    </a:lnTo>
                    <a:lnTo>
                      <a:pt x="12" y="10"/>
                    </a:lnTo>
                    <a:lnTo>
                      <a:pt x="17" y="11"/>
                    </a:lnTo>
                    <a:lnTo>
                      <a:pt x="23" y="11"/>
                    </a:lnTo>
                    <a:lnTo>
                      <a:pt x="28" y="12"/>
                    </a:lnTo>
                    <a:lnTo>
                      <a:pt x="33" y="15"/>
                    </a:lnTo>
                    <a:lnTo>
                      <a:pt x="39" y="18"/>
                    </a:lnTo>
                    <a:lnTo>
                      <a:pt x="42" y="20"/>
                    </a:lnTo>
                    <a:lnTo>
                      <a:pt x="48"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49" name="Freeform 1053"/>
              <p:cNvSpPr>
                <a:spLocks/>
              </p:cNvSpPr>
              <p:nvPr/>
            </p:nvSpPr>
            <p:spPr bwMode="auto">
              <a:xfrm>
                <a:off x="2581" y="3924"/>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0" y="8"/>
                    </a:moveTo>
                    <a:lnTo>
                      <a:pt x="5" y="8"/>
                    </a:lnTo>
                    <a:lnTo>
                      <a:pt x="7" y="6"/>
                    </a:lnTo>
                    <a:lnTo>
                      <a:pt x="9" y="3"/>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50" name="Freeform 1054"/>
              <p:cNvSpPr>
                <a:spLocks/>
              </p:cNvSpPr>
              <p:nvPr/>
            </p:nvSpPr>
            <p:spPr bwMode="auto">
              <a:xfrm>
                <a:off x="2514" y="3935"/>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0"/>
                    </a:moveTo>
                    <a:lnTo>
                      <a:pt x="4" y="0"/>
                    </a:lnTo>
                    <a:lnTo>
                      <a:pt x="2" y="2"/>
                    </a:lnTo>
                    <a:lnTo>
                      <a:pt x="0" y="6"/>
                    </a:lnTo>
                    <a:lnTo>
                      <a:pt x="3"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51" name="Freeform 1055"/>
              <p:cNvSpPr>
                <a:spLocks/>
              </p:cNvSpPr>
              <p:nvPr/>
            </p:nvSpPr>
            <p:spPr bwMode="auto">
              <a:xfrm>
                <a:off x="2515" y="3935"/>
                <a:ext cx="37" cy="24"/>
              </a:xfrm>
              <a:custGeom>
                <a:avLst/>
                <a:gdLst>
                  <a:gd name="T0" fmla="*/ 0 w 112"/>
                  <a:gd name="T1" fmla="*/ 0 h 73"/>
                  <a:gd name="T2" fmla="*/ 0 w 112"/>
                  <a:gd name="T3" fmla="*/ 0 h 73"/>
                  <a:gd name="T4" fmla="*/ 0 w 112"/>
                  <a:gd name="T5" fmla="*/ 0 h 73"/>
                  <a:gd name="T6" fmla="*/ 0 w 112"/>
                  <a:gd name="T7" fmla="*/ 0 h 73"/>
                  <a:gd name="T8" fmla="*/ 0 w 112"/>
                  <a:gd name="T9" fmla="*/ 0 h 73"/>
                  <a:gd name="T10" fmla="*/ 0 w 112"/>
                  <a:gd name="T11" fmla="*/ 0 h 73"/>
                  <a:gd name="T12" fmla="*/ 0 w 112"/>
                  <a:gd name="T13" fmla="*/ 0 h 73"/>
                  <a:gd name="T14" fmla="*/ 0 w 112"/>
                  <a:gd name="T15" fmla="*/ 0 h 73"/>
                  <a:gd name="T16" fmla="*/ 0 w 112"/>
                  <a:gd name="T17" fmla="*/ 0 h 73"/>
                  <a:gd name="T18" fmla="*/ 0 w 112"/>
                  <a:gd name="T19" fmla="*/ 0 h 73"/>
                  <a:gd name="T20" fmla="*/ 0 w 112"/>
                  <a:gd name="T21" fmla="*/ 0 h 73"/>
                  <a:gd name="T22" fmla="*/ 0 w 112"/>
                  <a:gd name="T23" fmla="*/ 0 h 73"/>
                  <a:gd name="T24" fmla="*/ 0 w 112"/>
                  <a:gd name="T25" fmla="*/ 0 h 73"/>
                  <a:gd name="T26" fmla="*/ 0 w 112"/>
                  <a:gd name="T27" fmla="*/ 0 h 73"/>
                  <a:gd name="T28" fmla="*/ 0 w 112"/>
                  <a:gd name="T29" fmla="*/ 0 h 73"/>
                  <a:gd name="T30" fmla="*/ 0 w 112"/>
                  <a:gd name="T31" fmla="*/ 0 h 73"/>
                  <a:gd name="T32" fmla="*/ 0 w 112"/>
                  <a:gd name="T33" fmla="*/ 0 h 73"/>
                  <a:gd name="T34" fmla="*/ 0 w 112"/>
                  <a:gd name="T35" fmla="*/ 0 h 73"/>
                  <a:gd name="T36" fmla="*/ 0 w 112"/>
                  <a:gd name="T37" fmla="*/ 0 h 73"/>
                  <a:gd name="T38" fmla="*/ 0 w 112"/>
                  <a:gd name="T39" fmla="*/ 0 h 73"/>
                  <a:gd name="T40" fmla="*/ 0 w 112"/>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2" h="73">
                    <a:moveTo>
                      <a:pt x="112" y="65"/>
                    </a:moveTo>
                    <a:lnTo>
                      <a:pt x="112" y="65"/>
                    </a:lnTo>
                    <a:lnTo>
                      <a:pt x="102" y="61"/>
                    </a:lnTo>
                    <a:lnTo>
                      <a:pt x="89" y="54"/>
                    </a:lnTo>
                    <a:lnTo>
                      <a:pt x="74" y="46"/>
                    </a:lnTo>
                    <a:lnTo>
                      <a:pt x="58" y="37"/>
                    </a:lnTo>
                    <a:lnTo>
                      <a:pt x="42" y="26"/>
                    </a:lnTo>
                    <a:lnTo>
                      <a:pt x="28" y="16"/>
                    </a:lnTo>
                    <a:lnTo>
                      <a:pt x="15" y="7"/>
                    </a:lnTo>
                    <a:lnTo>
                      <a:pt x="6" y="0"/>
                    </a:lnTo>
                    <a:lnTo>
                      <a:pt x="0" y="8"/>
                    </a:lnTo>
                    <a:lnTo>
                      <a:pt x="9" y="15"/>
                    </a:lnTo>
                    <a:lnTo>
                      <a:pt x="22" y="25"/>
                    </a:lnTo>
                    <a:lnTo>
                      <a:pt x="36" y="34"/>
                    </a:lnTo>
                    <a:lnTo>
                      <a:pt x="52" y="45"/>
                    </a:lnTo>
                    <a:lnTo>
                      <a:pt x="68" y="54"/>
                    </a:lnTo>
                    <a:lnTo>
                      <a:pt x="86" y="62"/>
                    </a:lnTo>
                    <a:lnTo>
                      <a:pt x="99" y="69"/>
                    </a:lnTo>
                    <a:lnTo>
                      <a:pt x="112" y="73"/>
                    </a:lnTo>
                    <a:lnTo>
                      <a:pt x="112"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52" name="Freeform 1056"/>
              <p:cNvSpPr>
                <a:spLocks/>
              </p:cNvSpPr>
              <p:nvPr/>
            </p:nvSpPr>
            <p:spPr bwMode="auto">
              <a:xfrm>
                <a:off x="2552" y="3955"/>
                <a:ext cx="55" cy="8"/>
              </a:xfrm>
              <a:custGeom>
                <a:avLst/>
                <a:gdLst>
                  <a:gd name="T0" fmla="*/ 0 w 164"/>
                  <a:gd name="T1" fmla="*/ 0 h 23"/>
                  <a:gd name="T2" fmla="*/ 0 w 164"/>
                  <a:gd name="T3" fmla="*/ 0 h 23"/>
                  <a:gd name="T4" fmla="*/ 0 w 164"/>
                  <a:gd name="T5" fmla="*/ 0 h 23"/>
                  <a:gd name="T6" fmla="*/ 0 w 164"/>
                  <a:gd name="T7" fmla="*/ 0 h 23"/>
                  <a:gd name="T8" fmla="*/ 0 w 164"/>
                  <a:gd name="T9" fmla="*/ 0 h 23"/>
                  <a:gd name="T10" fmla="*/ 0 w 164"/>
                  <a:gd name="T11" fmla="*/ 0 h 23"/>
                  <a:gd name="T12" fmla="*/ 0 w 164"/>
                  <a:gd name="T13" fmla="*/ 0 h 23"/>
                  <a:gd name="T14" fmla="*/ 0 w 164"/>
                  <a:gd name="T15" fmla="*/ 0 h 23"/>
                  <a:gd name="T16" fmla="*/ 0 w 164"/>
                  <a:gd name="T17" fmla="*/ 0 h 23"/>
                  <a:gd name="T18" fmla="*/ 0 w 164"/>
                  <a:gd name="T19" fmla="*/ 0 h 23"/>
                  <a:gd name="T20" fmla="*/ 0 w 164"/>
                  <a:gd name="T21" fmla="*/ 0 h 23"/>
                  <a:gd name="T22" fmla="*/ 0 w 164"/>
                  <a:gd name="T23" fmla="*/ 0 h 23"/>
                  <a:gd name="T24" fmla="*/ 0 w 164"/>
                  <a:gd name="T25" fmla="*/ 0 h 23"/>
                  <a:gd name="T26" fmla="*/ 0 w 164"/>
                  <a:gd name="T27" fmla="*/ 0 h 23"/>
                  <a:gd name="T28" fmla="*/ 0 w 164"/>
                  <a:gd name="T29" fmla="*/ 0 h 23"/>
                  <a:gd name="T30" fmla="*/ 0 w 164"/>
                  <a:gd name="T31" fmla="*/ 0 h 23"/>
                  <a:gd name="T32" fmla="*/ 0 w 164"/>
                  <a:gd name="T33" fmla="*/ 0 h 23"/>
                  <a:gd name="T34" fmla="*/ 0 w 164"/>
                  <a:gd name="T35" fmla="*/ 0 h 23"/>
                  <a:gd name="T36" fmla="*/ 0 w 164"/>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4" h="23">
                    <a:moveTo>
                      <a:pt x="161" y="0"/>
                    </a:moveTo>
                    <a:lnTo>
                      <a:pt x="135" y="7"/>
                    </a:lnTo>
                    <a:lnTo>
                      <a:pt x="109" y="11"/>
                    </a:lnTo>
                    <a:lnTo>
                      <a:pt x="84" y="12"/>
                    </a:lnTo>
                    <a:lnTo>
                      <a:pt x="62" y="12"/>
                    </a:lnTo>
                    <a:lnTo>
                      <a:pt x="42" y="11"/>
                    </a:lnTo>
                    <a:lnTo>
                      <a:pt x="25" y="8"/>
                    </a:lnTo>
                    <a:lnTo>
                      <a:pt x="12" y="6"/>
                    </a:lnTo>
                    <a:lnTo>
                      <a:pt x="0" y="3"/>
                    </a:lnTo>
                    <a:lnTo>
                      <a:pt x="0" y="11"/>
                    </a:lnTo>
                    <a:lnTo>
                      <a:pt x="12" y="14"/>
                    </a:lnTo>
                    <a:lnTo>
                      <a:pt x="25" y="16"/>
                    </a:lnTo>
                    <a:lnTo>
                      <a:pt x="42" y="19"/>
                    </a:lnTo>
                    <a:lnTo>
                      <a:pt x="62" y="21"/>
                    </a:lnTo>
                    <a:lnTo>
                      <a:pt x="84" y="23"/>
                    </a:lnTo>
                    <a:lnTo>
                      <a:pt x="109" y="19"/>
                    </a:lnTo>
                    <a:lnTo>
                      <a:pt x="135" y="15"/>
                    </a:lnTo>
                    <a:lnTo>
                      <a:pt x="164" y="8"/>
                    </a:lnTo>
                    <a:lnTo>
                      <a:pt x="1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53" name="Freeform 1057"/>
              <p:cNvSpPr>
                <a:spLocks/>
              </p:cNvSpPr>
              <p:nvPr/>
            </p:nvSpPr>
            <p:spPr bwMode="auto">
              <a:xfrm>
                <a:off x="2606" y="3955"/>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8"/>
                    </a:moveTo>
                    <a:lnTo>
                      <a:pt x="6" y="6"/>
                    </a:lnTo>
                    <a:lnTo>
                      <a:pt x="6" y="3"/>
                    </a:lnTo>
                    <a:lnTo>
                      <a:pt x="5" y="0"/>
                    </a:lnTo>
                    <a:lnTo>
                      <a:pt x="0" y="0"/>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54" name="Freeform 1058"/>
              <p:cNvSpPr>
                <a:spLocks/>
              </p:cNvSpPr>
              <p:nvPr/>
            </p:nvSpPr>
            <p:spPr bwMode="auto">
              <a:xfrm>
                <a:off x="2608" y="3637"/>
                <a:ext cx="2" cy="4"/>
              </a:xfrm>
              <a:custGeom>
                <a:avLst/>
                <a:gdLst>
                  <a:gd name="T0" fmla="*/ 0 w 5"/>
                  <a:gd name="T1" fmla="*/ 0 h 11"/>
                  <a:gd name="T2" fmla="*/ 0 w 5"/>
                  <a:gd name="T3" fmla="*/ 0 h 11"/>
                  <a:gd name="T4" fmla="*/ 0 w 5"/>
                  <a:gd name="T5" fmla="*/ 0 h 11"/>
                  <a:gd name="T6" fmla="*/ 0 w 5"/>
                  <a:gd name="T7" fmla="*/ 0 h 11"/>
                  <a:gd name="T8" fmla="*/ 0 w 5"/>
                  <a:gd name="T9" fmla="*/ 0 h 11"/>
                  <a:gd name="T10" fmla="*/ 0 w 5"/>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11">
                    <a:moveTo>
                      <a:pt x="5" y="0"/>
                    </a:moveTo>
                    <a:lnTo>
                      <a:pt x="1" y="2"/>
                    </a:lnTo>
                    <a:lnTo>
                      <a:pt x="0" y="6"/>
                    </a:lnTo>
                    <a:lnTo>
                      <a:pt x="1" y="10"/>
                    </a:lnTo>
                    <a:lnTo>
                      <a:pt x="5" y="11"/>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55" name="Freeform 1059"/>
              <p:cNvSpPr>
                <a:spLocks/>
              </p:cNvSpPr>
              <p:nvPr/>
            </p:nvSpPr>
            <p:spPr bwMode="auto">
              <a:xfrm>
                <a:off x="2610" y="3629"/>
                <a:ext cx="20" cy="12"/>
              </a:xfrm>
              <a:custGeom>
                <a:avLst/>
                <a:gdLst>
                  <a:gd name="T0" fmla="*/ 0 w 61"/>
                  <a:gd name="T1" fmla="*/ 0 h 35"/>
                  <a:gd name="T2" fmla="*/ 0 w 61"/>
                  <a:gd name="T3" fmla="*/ 0 h 35"/>
                  <a:gd name="T4" fmla="*/ 0 w 61"/>
                  <a:gd name="T5" fmla="*/ 0 h 35"/>
                  <a:gd name="T6" fmla="*/ 0 w 61"/>
                  <a:gd name="T7" fmla="*/ 0 h 35"/>
                  <a:gd name="T8" fmla="*/ 0 w 61"/>
                  <a:gd name="T9" fmla="*/ 0 h 35"/>
                  <a:gd name="T10" fmla="*/ 0 w 61"/>
                  <a:gd name="T11" fmla="*/ 0 h 35"/>
                  <a:gd name="T12" fmla="*/ 0 w 61"/>
                  <a:gd name="T13" fmla="*/ 0 h 35"/>
                  <a:gd name="T14" fmla="*/ 0 w 61"/>
                  <a:gd name="T15" fmla="*/ 0 h 35"/>
                  <a:gd name="T16" fmla="*/ 0 w 61"/>
                  <a:gd name="T17" fmla="*/ 0 h 35"/>
                  <a:gd name="T18" fmla="*/ 0 w 61"/>
                  <a:gd name="T19" fmla="*/ 0 h 35"/>
                  <a:gd name="T20" fmla="*/ 0 w 61"/>
                  <a:gd name="T21" fmla="*/ 0 h 35"/>
                  <a:gd name="T22" fmla="*/ 0 w 61"/>
                  <a:gd name="T23" fmla="*/ 0 h 35"/>
                  <a:gd name="T24" fmla="*/ 0 w 61"/>
                  <a:gd name="T25" fmla="*/ 0 h 35"/>
                  <a:gd name="T26" fmla="*/ 0 w 61"/>
                  <a:gd name="T27" fmla="*/ 0 h 35"/>
                  <a:gd name="T28" fmla="*/ 0 w 61"/>
                  <a:gd name="T29" fmla="*/ 0 h 35"/>
                  <a:gd name="T30" fmla="*/ 0 w 61"/>
                  <a:gd name="T31" fmla="*/ 0 h 35"/>
                  <a:gd name="T32" fmla="*/ 0 w 61"/>
                  <a:gd name="T33" fmla="*/ 0 h 35"/>
                  <a:gd name="T34" fmla="*/ 0 w 61"/>
                  <a:gd name="T35" fmla="*/ 0 h 35"/>
                  <a:gd name="T36" fmla="*/ 0 w 61"/>
                  <a:gd name="T37" fmla="*/ 0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 h="35">
                    <a:moveTo>
                      <a:pt x="56" y="0"/>
                    </a:moveTo>
                    <a:lnTo>
                      <a:pt x="51" y="3"/>
                    </a:lnTo>
                    <a:lnTo>
                      <a:pt x="44" y="7"/>
                    </a:lnTo>
                    <a:lnTo>
                      <a:pt x="38" y="11"/>
                    </a:lnTo>
                    <a:lnTo>
                      <a:pt x="29" y="15"/>
                    </a:lnTo>
                    <a:lnTo>
                      <a:pt x="21" y="19"/>
                    </a:lnTo>
                    <a:lnTo>
                      <a:pt x="12" y="23"/>
                    </a:lnTo>
                    <a:lnTo>
                      <a:pt x="6" y="24"/>
                    </a:lnTo>
                    <a:lnTo>
                      <a:pt x="0" y="24"/>
                    </a:lnTo>
                    <a:lnTo>
                      <a:pt x="0" y="35"/>
                    </a:lnTo>
                    <a:lnTo>
                      <a:pt x="6" y="33"/>
                    </a:lnTo>
                    <a:lnTo>
                      <a:pt x="15" y="31"/>
                    </a:lnTo>
                    <a:lnTo>
                      <a:pt x="24" y="27"/>
                    </a:lnTo>
                    <a:lnTo>
                      <a:pt x="32" y="23"/>
                    </a:lnTo>
                    <a:lnTo>
                      <a:pt x="41" y="19"/>
                    </a:lnTo>
                    <a:lnTo>
                      <a:pt x="50" y="15"/>
                    </a:lnTo>
                    <a:lnTo>
                      <a:pt x="57" y="11"/>
                    </a:lnTo>
                    <a:lnTo>
                      <a:pt x="61" y="8"/>
                    </a:lnTo>
                    <a:lnTo>
                      <a:pt x="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56" name="Freeform 1060"/>
              <p:cNvSpPr>
                <a:spLocks/>
              </p:cNvSpPr>
              <p:nvPr/>
            </p:nvSpPr>
            <p:spPr bwMode="auto">
              <a:xfrm>
                <a:off x="2629" y="3629"/>
                <a:ext cx="2" cy="3"/>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5" y="8"/>
                    </a:moveTo>
                    <a:lnTo>
                      <a:pt x="8" y="6"/>
                    </a:lnTo>
                    <a:lnTo>
                      <a:pt x="7" y="2"/>
                    </a:lnTo>
                    <a:lnTo>
                      <a:pt x="4" y="0"/>
                    </a:lnTo>
                    <a:lnTo>
                      <a:pt x="0" y="0"/>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57" name="Freeform 1061"/>
              <p:cNvSpPr>
                <a:spLocks/>
              </p:cNvSpPr>
              <p:nvPr/>
            </p:nvSpPr>
            <p:spPr bwMode="auto">
              <a:xfrm>
                <a:off x="2644" y="3626"/>
                <a:ext cx="4" cy="2"/>
              </a:xfrm>
              <a:custGeom>
                <a:avLst/>
                <a:gdLst>
                  <a:gd name="T0" fmla="*/ 0 w 12"/>
                  <a:gd name="T1" fmla="*/ 0 h 5"/>
                  <a:gd name="T2" fmla="*/ 0 w 12"/>
                  <a:gd name="T3" fmla="*/ 0 h 5"/>
                  <a:gd name="T4" fmla="*/ 0 w 12"/>
                  <a:gd name="T5" fmla="*/ 0 h 5"/>
                  <a:gd name="T6" fmla="*/ 0 w 12"/>
                  <a:gd name="T7" fmla="*/ 0 h 5"/>
                  <a:gd name="T8" fmla="*/ 0 w 12"/>
                  <a:gd name="T9" fmla="*/ 0 h 5"/>
                  <a:gd name="T10" fmla="*/ 0 w 12"/>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5">
                    <a:moveTo>
                      <a:pt x="12" y="5"/>
                    </a:moveTo>
                    <a:lnTo>
                      <a:pt x="10" y="1"/>
                    </a:lnTo>
                    <a:lnTo>
                      <a:pt x="6" y="0"/>
                    </a:lnTo>
                    <a:lnTo>
                      <a:pt x="2" y="1"/>
                    </a:lnTo>
                    <a:lnTo>
                      <a:pt x="0" y="5"/>
                    </a:lnTo>
                    <a:lnTo>
                      <a:pt x="1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58" name="Freeform 1062"/>
              <p:cNvSpPr>
                <a:spLocks/>
              </p:cNvSpPr>
              <p:nvPr/>
            </p:nvSpPr>
            <p:spPr bwMode="auto">
              <a:xfrm>
                <a:off x="2644" y="3628"/>
                <a:ext cx="4" cy="20"/>
              </a:xfrm>
              <a:custGeom>
                <a:avLst/>
                <a:gdLst>
                  <a:gd name="T0" fmla="*/ 0 w 12"/>
                  <a:gd name="T1" fmla="*/ 0 h 61"/>
                  <a:gd name="T2" fmla="*/ 0 w 12"/>
                  <a:gd name="T3" fmla="*/ 0 h 61"/>
                  <a:gd name="T4" fmla="*/ 0 w 12"/>
                  <a:gd name="T5" fmla="*/ 0 h 61"/>
                  <a:gd name="T6" fmla="*/ 0 w 12"/>
                  <a:gd name="T7" fmla="*/ 0 h 61"/>
                  <a:gd name="T8" fmla="*/ 0 w 12"/>
                  <a:gd name="T9" fmla="*/ 0 h 61"/>
                  <a:gd name="T10" fmla="*/ 0 w 12"/>
                  <a:gd name="T11" fmla="*/ 0 h 61"/>
                  <a:gd name="T12" fmla="*/ 0 w 12"/>
                  <a:gd name="T13" fmla="*/ 0 h 61"/>
                  <a:gd name="T14" fmla="*/ 0 w 12"/>
                  <a:gd name="T15" fmla="*/ 0 h 61"/>
                  <a:gd name="T16" fmla="*/ 0 w 12"/>
                  <a:gd name="T17" fmla="*/ 0 h 61"/>
                  <a:gd name="T18" fmla="*/ 0 w 12"/>
                  <a:gd name="T19" fmla="*/ 0 h 61"/>
                  <a:gd name="T20" fmla="*/ 0 w 12"/>
                  <a:gd name="T21" fmla="*/ 0 h 61"/>
                  <a:gd name="T22" fmla="*/ 0 w 12"/>
                  <a:gd name="T23" fmla="*/ 0 h 61"/>
                  <a:gd name="T24" fmla="*/ 0 w 12"/>
                  <a:gd name="T25" fmla="*/ 0 h 61"/>
                  <a:gd name="T26" fmla="*/ 0 w 12"/>
                  <a:gd name="T27" fmla="*/ 0 h 61"/>
                  <a:gd name="T28" fmla="*/ 0 w 12"/>
                  <a:gd name="T29" fmla="*/ 0 h 61"/>
                  <a:gd name="T30" fmla="*/ 0 w 12"/>
                  <a:gd name="T31" fmla="*/ 0 h 61"/>
                  <a:gd name="T32" fmla="*/ 0 w 12"/>
                  <a:gd name="T33" fmla="*/ 0 h 61"/>
                  <a:gd name="T34" fmla="*/ 0 w 12"/>
                  <a:gd name="T35" fmla="*/ 0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 h="61">
                    <a:moveTo>
                      <a:pt x="2" y="54"/>
                    </a:moveTo>
                    <a:lnTo>
                      <a:pt x="12" y="56"/>
                    </a:lnTo>
                    <a:lnTo>
                      <a:pt x="12" y="45"/>
                    </a:lnTo>
                    <a:lnTo>
                      <a:pt x="12" y="27"/>
                    </a:lnTo>
                    <a:lnTo>
                      <a:pt x="12" y="11"/>
                    </a:lnTo>
                    <a:lnTo>
                      <a:pt x="12" y="0"/>
                    </a:lnTo>
                    <a:lnTo>
                      <a:pt x="0" y="0"/>
                    </a:lnTo>
                    <a:lnTo>
                      <a:pt x="0" y="11"/>
                    </a:lnTo>
                    <a:lnTo>
                      <a:pt x="0" y="27"/>
                    </a:lnTo>
                    <a:lnTo>
                      <a:pt x="0" y="45"/>
                    </a:lnTo>
                    <a:lnTo>
                      <a:pt x="0" y="56"/>
                    </a:lnTo>
                    <a:lnTo>
                      <a:pt x="10" y="57"/>
                    </a:lnTo>
                    <a:lnTo>
                      <a:pt x="0" y="56"/>
                    </a:lnTo>
                    <a:lnTo>
                      <a:pt x="2" y="60"/>
                    </a:lnTo>
                    <a:lnTo>
                      <a:pt x="6" y="61"/>
                    </a:lnTo>
                    <a:lnTo>
                      <a:pt x="10" y="60"/>
                    </a:lnTo>
                    <a:lnTo>
                      <a:pt x="12" y="56"/>
                    </a:lnTo>
                    <a:lnTo>
                      <a:pt x="2"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59" name="Freeform 1063"/>
              <p:cNvSpPr>
                <a:spLocks/>
              </p:cNvSpPr>
              <p:nvPr/>
            </p:nvSpPr>
            <p:spPr bwMode="auto">
              <a:xfrm>
                <a:off x="2645" y="3625"/>
                <a:ext cx="12" cy="22"/>
              </a:xfrm>
              <a:custGeom>
                <a:avLst/>
                <a:gdLst>
                  <a:gd name="T0" fmla="*/ 0 w 36"/>
                  <a:gd name="T1" fmla="*/ 0 h 65"/>
                  <a:gd name="T2" fmla="*/ 0 w 36"/>
                  <a:gd name="T3" fmla="*/ 0 h 65"/>
                  <a:gd name="T4" fmla="*/ 0 w 36"/>
                  <a:gd name="T5" fmla="*/ 0 h 65"/>
                  <a:gd name="T6" fmla="*/ 0 w 36"/>
                  <a:gd name="T7" fmla="*/ 0 h 65"/>
                  <a:gd name="T8" fmla="*/ 0 w 36"/>
                  <a:gd name="T9" fmla="*/ 0 h 65"/>
                  <a:gd name="T10" fmla="*/ 0 w 36"/>
                  <a:gd name="T11" fmla="*/ 0 h 65"/>
                  <a:gd name="T12" fmla="*/ 0 w 36"/>
                  <a:gd name="T13" fmla="*/ 0 h 65"/>
                  <a:gd name="T14" fmla="*/ 0 w 36"/>
                  <a:gd name="T15" fmla="*/ 0 h 65"/>
                  <a:gd name="T16" fmla="*/ 0 w 36"/>
                  <a:gd name="T17" fmla="*/ 0 h 65"/>
                  <a:gd name="T18" fmla="*/ 0 w 36"/>
                  <a:gd name="T19" fmla="*/ 0 h 65"/>
                  <a:gd name="T20" fmla="*/ 0 w 36"/>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65">
                    <a:moveTo>
                      <a:pt x="27" y="0"/>
                    </a:moveTo>
                    <a:lnTo>
                      <a:pt x="21" y="13"/>
                    </a:lnTo>
                    <a:lnTo>
                      <a:pt x="14" y="31"/>
                    </a:lnTo>
                    <a:lnTo>
                      <a:pt x="5" y="50"/>
                    </a:lnTo>
                    <a:lnTo>
                      <a:pt x="0" y="62"/>
                    </a:lnTo>
                    <a:lnTo>
                      <a:pt x="8" y="65"/>
                    </a:lnTo>
                    <a:lnTo>
                      <a:pt x="14" y="53"/>
                    </a:lnTo>
                    <a:lnTo>
                      <a:pt x="23" y="34"/>
                    </a:lnTo>
                    <a:lnTo>
                      <a:pt x="30" y="15"/>
                    </a:lnTo>
                    <a:lnTo>
                      <a:pt x="36" y="3"/>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60" name="Freeform 1064"/>
              <p:cNvSpPr>
                <a:spLocks/>
              </p:cNvSpPr>
              <p:nvPr/>
            </p:nvSpPr>
            <p:spPr bwMode="auto">
              <a:xfrm>
                <a:off x="2654" y="3625"/>
                <a:ext cx="3" cy="1"/>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9" y="5"/>
                    </a:moveTo>
                    <a:lnTo>
                      <a:pt x="9" y="1"/>
                    </a:lnTo>
                    <a:lnTo>
                      <a:pt x="6" y="0"/>
                    </a:lnTo>
                    <a:lnTo>
                      <a:pt x="3" y="0"/>
                    </a:lnTo>
                    <a:lnTo>
                      <a:pt x="0" y="2"/>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61" name="Freeform 1065"/>
              <p:cNvSpPr>
                <a:spLocks/>
              </p:cNvSpPr>
              <p:nvPr/>
            </p:nvSpPr>
            <p:spPr bwMode="auto">
              <a:xfrm>
                <a:off x="2577" y="3739"/>
                <a:ext cx="4" cy="2"/>
              </a:xfrm>
              <a:custGeom>
                <a:avLst/>
                <a:gdLst>
                  <a:gd name="T0" fmla="*/ 0 w 12"/>
                  <a:gd name="T1" fmla="*/ 0 h 5"/>
                  <a:gd name="T2" fmla="*/ 0 w 12"/>
                  <a:gd name="T3" fmla="*/ 0 h 5"/>
                  <a:gd name="T4" fmla="*/ 0 w 12"/>
                  <a:gd name="T5" fmla="*/ 0 h 5"/>
                  <a:gd name="T6" fmla="*/ 0 w 12"/>
                  <a:gd name="T7" fmla="*/ 0 h 5"/>
                  <a:gd name="T8" fmla="*/ 0 w 12"/>
                  <a:gd name="T9" fmla="*/ 0 h 5"/>
                  <a:gd name="T10" fmla="*/ 0 w 12"/>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5">
                    <a:moveTo>
                      <a:pt x="12" y="5"/>
                    </a:moveTo>
                    <a:lnTo>
                      <a:pt x="10" y="1"/>
                    </a:lnTo>
                    <a:lnTo>
                      <a:pt x="6" y="0"/>
                    </a:lnTo>
                    <a:lnTo>
                      <a:pt x="2" y="1"/>
                    </a:lnTo>
                    <a:lnTo>
                      <a:pt x="0" y="5"/>
                    </a:lnTo>
                    <a:lnTo>
                      <a:pt x="1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62" name="Freeform 1066"/>
              <p:cNvSpPr>
                <a:spLocks/>
              </p:cNvSpPr>
              <p:nvPr/>
            </p:nvSpPr>
            <p:spPr bwMode="auto">
              <a:xfrm>
                <a:off x="2569" y="3741"/>
                <a:ext cx="11" cy="72"/>
              </a:xfrm>
              <a:custGeom>
                <a:avLst/>
                <a:gdLst>
                  <a:gd name="T0" fmla="*/ 0 w 33"/>
                  <a:gd name="T1" fmla="*/ 0 h 216"/>
                  <a:gd name="T2" fmla="*/ 0 w 33"/>
                  <a:gd name="T3" fmla="*/ 0 h 216"/>
                  <a:gd name="T4" fmla="*/ 0 w 33"/>
                  <a:gd name="T5" fmla="*/ 0 h 216"/>
                  <a:gd name="T6" fmla="*/ 0 w 33"/>
                  <a:gd name="T7" fmla="*/ 0 h 216"/>
                  <a:gd name="T8" fmla="*/ 0 w 33"/>
                  <a:gd name="T9" fmla="*/ 0 h 216"/>
                  <a:gd name="T10" fmla="*/ 0 w 33"/>
                  <a:gd name="T11" fmla="*/ 0 h 216"/>
                  <a:gd name="T12" fmla="*/ 0 w 33"/>
                  <a:gd name="T13" fmla="*/ 0 h 216"/>
                  <a:gd name="T14" fmla="*/ 0 w 33"/>
                  <a:gd name="T15" fmla="*/ 0 h 216"/>
                  <a:gd name="T16" fmla="*/ 0 w 33"/>
                  <a:gd name="T17" fmla="*/ 0 h 216"/>
                  <a:gd name="T18" fmla="*/ 0 w 33"/>
                  <a:gd name="T19" fmla="*/ 0 h 216"/>
                  <a:gd name="T20" fmla="*/ 0 w 33"/>
                  <a:gd name="T21" fmla="*/ 0 h 216"/>
                  <a:gd name="T22" fmla="*/ 0 w 33"/>
                  <a:gd name="T23" fmla="*/ 0 h 216"/>
                  <a:gd name="T24" fmla="*/ 0 w 33"/>
                  <a:gd name="T25" fmla="*/ 0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216">
                    <a:moveTo>
                      <a:pt x="9" y="216"/>
                    </a:moveTo>
                    <a:lnTo>
                      <a:pt x="9" y="216"/>
                    </a:lnTo>
                    <a:lnTo>
                      <a:pt x="13" y="170"/>
                    </a:lnTo>
                    <a:lnTo>
                      <a:pt x="22" y="112"/>
                    </a:lnTo>
                    <a:lnTo>
                      <a:pt x="29" y="51"/>
                    </a:lnTo>
                    <a:lnTo>
                      <a:pt x="33" y="0"/>
                    </a:lnTo>
                    <a:lnTo>
                      <a:pt x="25" y="0"/>
                    </a:lnTo>
                    <a:lnTo>
                      <a:pt x="20" y="51"/>
                    </a:lnTo>
                    <a:lnTo>
                      <a:pt x="13" y="112"/>
                    </a:lnTo>
                    <a:lnTo>
                      <a:pt x="4" y="170"/>
                    </a:lnTo>
                    <a:lnTo>
                      <a:pt x="0" y="216"/>
                    </a:lnTo>
                    <a:lnTo>
                      <a:pt x="9" y="2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63" name="Freeform 1067"/>
              <p:cNvSpPr>
                <a:spLocks/>
              </p:cNvSpPr>
              <p:nvPr/>
            </p:nvSpPr>
            <p:spPr bwMode="auto">
              <a:xfrm>
                <a:off x="2567" y="3813"/>
                <a:ext cx="10" cy="74"/>
              </a:xfrm>
              <a:custGeom>
                <a:avLst/>
                <a:gdLst>
                  <a:gd name="T0" fmla="*/ 0 w 28"/>
                  <a:gd name="T1" fmla="*/ 0 h 221"/>
                  <a:gd name="T2" fmla="*/ 0 w 28"/>
                  <a:gd name="T3" fmla="*/ 0 h 221"/>
                  <a:gd name="T4" fmla="*/ 0 w 28"/>
                  <a:gd name="T5" fmla="*/ 0 h 221"/>
                  <a:gd name="T6" fmla="*/ 0 w 28"/>
                  <a:gd name="T7" fmla="*/ 0 h 221"/>
                  <a:gd name="T8" fmla="*/ 0 w 28"/>
                  <a:gd name="T9" fmla="*/ 0 h 221"/>
                  <a:gd name="T10" fmla="*/ 0 w 28"/>
                  <a:gd name="T11" fmla="*/ 0 h 221"/>
                  <a:gd name="T12" fmla="*/ 0 w 28"/>
                  <a:gd name="T13" fmla="*/ 0 h 221"/>
                  <a:gd name="T14" fmla="*/ 0 w 28"/>
                  <a:gd name="T15" fmla="*/ 0 h 221"/>
                  <a:gd name="T16" fmla="*/ 0 w 28"/>
                  <a:gd name="T17" fmla="*/ 0 h 221"/>
                  <a:gd name="T18" fmla="*/ 0 w 28"/>
                  <a:gd name="T19" fmla="*/ 0 h 221"/>
                  <a:gd name="T20" fmla="*/ 0 w 28"/>
                  <a:gd name="T21" fmla="*/ 0 h 2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 h="221">
                    <a:moveTo>
                      <a:pt x="28" y="218"/>
                    </a:moveTo>
                    <a:lnTo>
                      <a:pt x="15" y="175"/>
                    </a:lnTo>
                    <a:lnTo>
                      <a:pt x="11" y="112"/>
                    </a:lnTo>
                    <a:lnTo>
                      <a:pt x="12" y="47"/>
                    </a:lnTo>
                    <a:lnTo>
                      <a:pt x="14" y="0"/>
                    </a:lnTo>
                    <a:lnTo>
                      <a:pt x="5" y="0"/>
                    </a:lnTo>
                    <a:lnTo>
                      <a:pt x="0" y="47"/>
                    </a:lnTo>
                    <a:lnTo>
                      <a:pt x="2" y="112"/>
                    </a:lnTo>
                    <a:lnTo>
                      <a:pt x="6" y="175"/>
                    </a:lnTo>
                    <a:lnTo>
                      <a:pt x="19" y="221"/>
                    </a:lnTo>
                    <a:lnTo>
                      <a:pt x="28" y="2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64" name="Freeform 1068"/>
              <p:cNvSpPr>
                <a:spLocks/>
              </p:cNvSpPr>
              <p:nvPr/>
            </p:nvSpPr>
            <p:spPr bwMode="auto">
              <a:xfrm>
                <a:off x="2574" y="3886"/>
                <a:ext cx="3" cy="2"/>
              </a:xfrm>
              <a:custGeom>
                <a:avLst/>
                <a:gdLst>
                  <a:gd name="T0" fmla="*/ 0 w 9"/>
                  <a:gd name="T1" fmla="*/ 0 h 6"/>
                  <a:gd name="T2" fmla="*/ 0 w 9"/>
                  <a:gd name="T3" fmla="*/ 0 h 6"/>
                  <a:gd name="T4" fmla="*/ 0 w 9"/>
                  <a:gd name="T5" fmla="*/ 0 h 6"/>
                  <a:gd name="T6" fmla="*/ 0 w 9"/>
                  <a:gd name="T7" fmla="*/ 0 h 6"/>
                  <a:gd name="T8" fmla="*/ 0 w 9"/>
                  <a:gd name="T9" fmla="*/ 0 h 6"/>
                  <a:gd name="T10" fmla="*/ 0 w 9"/>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0" y="3"/>
                    </a:moveTo>
                    <a:lnTo>
                      <a:pt x="3" y="6"/>
                    </a:lnTo>
                    <a:lnTo>
                      <a:pt x="6" y="6"/>
                    </a:lnTo>
                    <a:lnTo>
                      <a:pt x="9" y="4"/>
                    </a:lnTo>
                    <a:lnTo>
                      <a:pt x="9"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65" name="Freeform 1069"/>
              <p:cNvSpPr>
                <a:spLocks/>
              </p:cNvSpPr>
              <p:nvPr/>
            </p:nvSpPr>
            <p:spPr bwMode="auto">
              <a:xfrm>
                <a:off x="2657" y="3677"/>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0" y="0"/>
                    </a:moveTo>
                    <a:lnTo>
                      <a:pt x="0" y="4"/>
                    </a:lnTo>
                    <a:lnTo>
                      <a:pt x="3" y="7"/>
                    </a:lnTo>
                    <a:lnTo>
                      <a:pt x="6" y="8"/>
                    </a:lnTo>
                    <a:lnTo>
                      <a:pt x="9"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66" name="Freeform 1070"/>
              <p:cNvSpPr>
                <a:spLocks/>
              </p:cNvSpPr>
              <p:nvPr/>
            </p:nvSpPr>
            <p:spPr bwMode="auto">
              <a:xfrm>
                <a:off x="2657" y="3656"/>
                <a:ext cx="21" cy="23"/>
              </a:xfrm>
              <a:custGeom>
                <a:avLst/>
                <a:gdLst>
                  <a:gd name="T0" fmla="*/ 0 w 64"/>
                  <a:gd name="T1" fmla="*/ 0 h 68"/>
                  <a:gd name="T2" fmla="*/ 0 w 64"/>
                  <a:gd name="T3" fmla="*/ 0 h 68"/>
                  <a:gd name="T4" fmla="*/ 0 w 64"/>
                  <a:gd name="T5" fmla="*/ 0 h 68"/>
                  <a:gd name="T6" fmla="*/ 0 w 64"/>
                  <a:gd name="T7" fmla="*/ 0 h 68"/>
                  <a:gd name="T8" fmla="*/ 0 w 64"/>
                  <a:gd name="T9" fmla="*/ 0 h 68"/>
                  <a:gd name="T10" fmla="*/ 0 w 64"/>
                  <a:gd name="T11" fmla="*/ 0 h 68"/>
                  <a:gd name="T12" fmla="*/ 0 w 64"/>
                  <a:gd name="T13" fmla="*/ 0 h 68"/>
                  <a:gd name="T14" fmla="*/ 0 w 64"/>
                  <a:gd name="T15" fmla="*/ 0 h 68"/>
                  <a:gd name="T16" fmla="*/ 0 w 64"/>
                  <a:gd name="T17" fmla="*/ 0 h 68"/>
                  <a:gd name="T18" fmla="*/ 0 w 64"/>
                  <a:gd name="T19" fmla="*/ 0 h 68"/>
                  <a:gd name="T20" fmla="*/ 0 w 64"/>
                  <a:gd name="T21" fmla="*/ 0 h 68"/>
                  <a:gd name="T22" fmla="*/ 0 w 64"/>
                  <a:gd name="T23" fmla="*/ 0 h 68"/>
                  <a:gd name="T24" fmla="*/ 0 w 64"/>
                  <a:gd name="T25" fmla="*/ 0 h 68"/>
                  <a:gd name="T26" fmla="*/ 0 w 64"/>
                  <a:gd name="T27" fmla="*/ 0 h 68"/>
                  <a:gd name="T28" fmla="*/ 0 w 64"/>
                  <a:gd name="T29" fmla="*/ 0 h 68"/>
                  <a:gd name="T30" fmla="*/ 0 w 64"/>
                  <a:gd name="T31" fmla="*/ 0 h 68"/>
                  <a:gd name="T32" fmla="*/ 0 w 64"/>
                  <a:gd name="T33" fmla="*/ 0 h 68"/>
                  <a:gd name="T34" fmla="*/ 0 w 64"/>
                  <a:gd name="T35" fmla="*/ 0 h 68"/>
                  <a:gd name="T36" fmla="*/ 0 w 64"/>
                  <a:gd name="T37" fmla="*/ 0 h 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4" h="68">
                    <a:moveTo>
                      <a:pt x="59" y="0"/>
                    </a:moveTo>
                    <a:lnTo>
                      <a:pt x="53" y="5"/>
                    </a:lnTo>
                    <a:lnTo>
                      <a:pt x="45" y="12"/>
                    </a:lnTo>
                    <a:lnTo>
                      <a:pt x="37" y="20"/>
                    </a:lnTo>
                    <a:lnTo>
                      <a:pt x="28" y="30"/>
                    </a:lnTo>
                    <a:lnTo>
                      <a:pt x="19" y="39"/>
                    </a:lnTo>
                    <a:lnTo>
                      <a:pt x="12" y="47"/>
                    </a:lnTo>
                    <a:lnTo>
                      <a:pt x="5" y="55"/>
                    </a:lnTo>
                    <a:lnTo>
                      <a:pt x="0" y="62"/>
                    </a:lnTo>
                    <a:lnTo>
                      <a:pt x="9" y="68"/>
                    </a:lnTo>
                    <a:lnTo>
                      <a:pt x="13" y="61"/>
                    </a:lnTo>
                    <a:lnTo>
                      <a:pt x="21" y="53"/>
                    </a:lnTo>
                    <a:lnTo>
                      <a:pt x="28" y="45"/>
                    </a:lnTo>
                    <a:lnTo>
                      <a:pt x="37" y="35"/>
                    </a:lnTo>
                    <a:lnTo>
                      <a:pt x="45" y="26"/>
                    </a:lnTo>
                    <a:lnTo>
                      <a:pt x="51" y="18"/>
                    </a:lnTo>
                    <a:lnTo>
                      <a:pt x="59" y="11"/>
                    </a:lnTo>
                    <a:lnTo>
                      <a:pt x="64" y="8"/>
                    </a:lnTo>
                    <a:lnTo>
                      <a:pt x="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67" name="Freeform 1071"/>
              <p:cNvSpPr>
                <a:spLocks/>
              </p:cNvSpPr>
              <p:nvPr/>
            </p:nvSpPr>
            <p:spPr bwMode="auto">
              <a:xfrm>
                <a:off x="2677" y="3656"/>
                <a:ext cx="2" cy="3"/>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5" y="8"/>
                    </a:moveTo>
                    <a:lnTo>
                      <a:pt x="8" y="5"/>
                    </a:lnTo>
                    <a:lnTo>
                      <a:pt x="7" y="1"/>
                    </a:lnTo>
                    <a:lnTo>
                      <a:pt x="4" y="0"/>
                    </a:lnTo>
                    <a:lnTo>
                      <a:pt x="0" y="0"/>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68" name="Freeform 1072"/>
              <p:cNvSpPr>
                <a:spLocks/>
              </p:cNvSpPr>
              <p:nvPr/>
            </p:nvSpPr>
            <p:spPr bwMode="auto">
              <a:xfrm>
                <a:off x="2659" y="3673"/>
                <a:ext cx="2" cy="4"/>
              </a:xfrm>
              <a:custGeom>
                <a:avLst/>
                <a:gdLst>
                  <a:gd name="T0" fmla="*/ 0 w 6"/>
                  <a:gd name="T1" fmla="*/ 0 h 11"/>
                  <a:gd name="T2" fmla="*/ 0 w 6"/>
                  <a:gd name="T3" fmla="*/ 0 h 11"/>
                  <a:gd name="T4" fmla="*/ 0 w 6"/>
                  <a:gd name="T5" fmla="*/ 0 h 11"/>
                  <a:gd name="T6" fmla="*/ 0 w 6"/>
                  <a:gd name="T7" fmla="*/ 0 h 11"/>
                  <a:gd name="T8" fmla="*/ 0 w 6"/>
                  <a:gd name="T9" fmla="*/ 0 h 11"/>
                  <a:gd name="T10" fmla="*/ 0 w 6"/>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1">
                    <a:moveTo>
                      <a:pt x="6" y="0"/>
                    </a:moveTo>
                    <a:lnTo>
                      <a:pt x="1" y="2"/>
                    </a:lnTo>
                    <a:lnTo>
                      <a:pt x="0" y="6"/>
                    </a:lnTo>
                    <a:lnTo>
                      <a:pt x="1" y="10"/>
                    </a:lnTo>
                    <a:lnTo>
                      <a:pt x="6" y="11"/>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69" name="Freeform 1073"/>
              <p:cNvSpPr>
                <a:spLocks/>
              </p:cNvSpPr>
              <p:nvPr/>
            </p:nvSpPr>
            <p:spPr bwMode="auto">
              <a:xfrm>
                <a:off x="2661" y="3673"/>
                <a:ext cx="40" cy="4"/>
              </a:xfrm>
              <a:custGeom>
                <a:avLst/>
                <a:gdLst>
                  <a:gd name="T0" fmla="*/ 0 w 122"/>
                  <a:gd name="T1" fmla="*/ 0 h 12"/>
                  <a:gd name="T2" fmla="*/ 0 w 122"/>
                  <a:gd name="T3" fmla="*/ 0 h 12"/>
                  <a:gd name="T4" fmla="*/ 0 w 122"/>
                  <a:gd name="T5" fmla="*/ 0 h 12"/>
                  <a:gd name="T6" fmla="*/ 0 w 122"/>
                  <a:gd name="T7" fmla="*/ 0 h 12"/>
                  <a:gd name="T8" fmla="*/ 0 w 122"/>
                  <a:gd name="T9" fmla="*/ 0 h 12"/>
                  <a:gd name="T10" fmla="*/ 0 w 122"/>
                  <a:gd name="T11" fmla="*/ 0 h 12"/>
                  <a:gd name="T12" fmla="*/ 0 w 122"/>
                  <a:gd name="T13" fmla="*/ 0 h 12"/>
                  <a:gd name="T14" fmla="*/ 0 w 122"/>
                  <a:gd name="T15" fmla="*/ 0 h 12"/>
                  <a:gd name="T16" fmla="*/ 0 w 122"/>
                  <a:gd name="T17" fmla="*/ 0 h 12"/>
                  <a:gd name="T18" fmla="*/ 0 w 122"/>
                  <a:gd name="T19" fmla="*/ 0 h 12"/>
                  <a:gd name="T20" fmla="*/ 0 w 122"/>
                  <a:gd name="T21" fmla="*/ 0 h 12"/>
                  <a:gd name="T22" fmla="*/ 0 w 122"/>
                  <a:gd name="T23" fmla="*/ 0 h 12"/>
                  <a:gd name="T24" fmla="*/ 0 w 122"/>
                  <a:gd name="T25" fmla="*/ 0 h 12"/>
                  <a:gd name="T26" fmla="*/ 0 w 122"/>
                  <a:gd name="T27" fmla="*/ 0 h 12"/>
                  <a:gd name="T28" fmla="*/ 0 w 122"/>
                  <a:gd name="T29" fmla="*/ 0 h 12"/>
                  <a:gd name="T30" fmla="*/ 0 w 122"/>
                  <a:gd name="T31" fmla="*/ 0 h 12"/>
                  <a:gd name="T32" fmla="*/ 0 w 122"/>
                  <a:gd name="T33" fmla="*/ 0 h 12"/>
                  <a:gd name="T34" fmla="*/ 0 w 122"/>
                  <a:gd name="T35" fmla="*/ 0 h 12"/>
                  <a:gd name="T36" fmla="*/ 0 w 122"/>
                  <a:gd name="T37" fmla="*/ 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2" h="12">
                    <a:moveTo>
                      <a:pt x="122" y="4"/>
                    </a:moveTo>
                    <a:lnTo>
                      <a:pt x="113" y="3"/>
                    </a:lnTo>
                    <a:lnTo>
                      <a:pt x="98" y="2"/>
                    </a:lnTo>
                    <a:lnTo>
                      <a:pt x="80" y="0"/>
                    </a:lnTo>
                    <a:lnTo>
                      <a:pt x="59" y="0"/>
                    </a:lnTo>
                    <a:lnTo>
                      <a:pt x="40" y="0"/>
                    </a:lnTo>
                    <a:lnTo>
                      <a:pt x="21" y="0"/>
                    </a:lnTo>
                    <a:lnTo>
                      <a:pt x="8" y="0"/>
                    </a:lnTo>
                    <a:lnTo>
                      <a:pt x="0" y="0"/>
                    </a:lnTo>
                    <a:lnTo>
                      <a:pt x="0" y="11"/>
                    </a:lnTo>
                    <a:lnTo>
                      <a:pt x="8" y="11"/>
                    </a:lnTo>
                    <a:lnTo>
                      <a:pt x="21" y="11"/>
                    </a:lnTo>
                    <a:lnTo>
                      <a:pt x="40" y="11"/>
                    </a:lnTo>
                    <a:lnTo>
                      <a:pt x="59" y="11"/>
                    </a:lnTo>
                    <a:lnTo>
                      <a:pt x="80" y="11"/>
                    </a:lnTo>
                    <a:lnTo>
                      <a:pt x="98" y="12"/>
                    </a:lnTo>
                    <a:lnTo>
                      <a:pt x="113" y="11"/>
                    </a:lnTo>
                    <a:lnTo>
                      <a:pt x="122" y="12"/>
                    </a:lnTo>
                    <a:lnTo>
                      <a:pt x="12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70" name="Freeform 1074"/>
              <p:cNvSpPr>
                <a:spLocks/>
              </p:cNvSpPr>
              <p:nvPr/>
            </p:nvSpPr>
            <p:spPr bwMode="auto">
              <a:xfrm>
                <a:off x="2701" y="3674"/>
                <a:ext cx="2" cy="3"/>
              </a:xfrm>
              <a:custGeom>
                <a:avLst/>
                <a:gdLst>
                  <a:gd name="T0" fmla="*/ 0 w 4"/>
                  <a:gd name="T1" fmla="*/ 0 h 8"/>
                  <a:gd name="T2" fmla="*/ 1 w 4"/>
                  <a:gd name="T3" fmla="*/ 0 h 8"/>
                  <a:gd name="T4" fmla="*/ 1 w 4"/>
                  <a:gd name="T5" fmla="*/ 0 h 8"/>
                  <a:gd name="T6" fmla="*/ 1 w 4"/>
                  <a:gd name="T7" fmla="*/ 0 h 8"/>
                  <a:gd name="T8" fmla="*/ 0 w 4"/>
                  <a:gd name="T9" fmla="*/ 0 h 8"/>
                  <a:gd name="T10" fmla="*/ 0 w 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0" y="8"/>
                    </a:moveTo>
                    <a:lnTo>
                      <a:pt x="3" y="7"/>
                    </a:lnTo>
                    <a:lnTo>
                      <a:pt x="4" y="4"/>
                    </a:lnTo>
                    <a:lnTo>
                      <a:pt x="3" y="2"/>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71" name="Freeform 1075"/>
              <p:cNvSpPr>
                <a:spLocks/>
              </p:cNvSpPr>
              <p:nvPr/>
            </p:nvSpPr>
            <p:spPr bwMode="auto">
              <a:xfrm>
                <a:off x="2523" y="3585"/>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8"/>
                    </a:moveTo>
                    <a:lnTo>
                      <a:pt x="9" y="4"/>
                    </a:lnTo>
                    <a:lnTo>
                      <a:pt x="7" y="2"/>
                    </a:lnTo>
                    <a:lnTo>
                      <a:pt x="3" y="0"/>
                    </a:lnTo>
                    <a:lnTo>
                      <a:pt x="0" y="3"/>
                    </a:lnTo>
                    <a:lnTo>
                      <a:pt x="9"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72" name="Freeform 1076"/>
              <p:cNvSpPr>
                <a:spLocks/>
              </p:cNvSpPr>
              <p:nvPr/>
            </p:nvSpPr>
            <p:spPr bwMode="auto">
              <a:xfrm>
                <a:off x="2508" y="3586"/>
                <a:ext cx="18" cy="37"/>
              </a:xfrm>
              <a:custGeom>
                <a:avLst/>
                <a:gdLst>
                  <a:gd name="T0" fmla="*/ 0 w 54"/>
                  <a:gd name="T1" fmla="*/ 0 h 111"/>
                  <a:gd name="T2" fmla="*/ 0 w 54"/>
                  <a:gd name="T3" fmla="*/ 0 h 111"/>
                  <a:gd name="T4" fmla="*/ 0 w 54"/>
                  <a:gd name="T5" fmla="*/ 0 h 111"/>
                  <a:gd name="T6" fmla="*/ 0 w 54"/>
                  <a:gd name="T7" fmla="*/ 0 h 111"/>
                  <a:gd name="T8" fmla="*/ 0 w 54"/>
                  <a:gd name="T9" fmla="*/ 0 h 111"/>
                  <a:gd name="T10" fmla="*/ 0 w 54"/>
                  <a:gd name="T11" fmla="*/ 0 h 111"/>
                  <a:gd name="T12" fmla="*/ 0 w 54"/>
                  <a:gd name="T13" fmla="*/ 0 h 111"/>
                  <a:gd name="T14" fmla="*/ 0 w 54"/>
                  <a:gd name="T15" fmla="*/ 0 h 111"/>
                  <a:gd name="T16" fmla="*/ 0 w 54"/>
                  <a:gd name="T17" fmla="*/ 0 h 111"/>
                  <a:gd name="T18" fmla="*/ 0 w 54"/>
                  <a:gd name="T19" fmla="*/ 0 h 111"/>
                  <a:gd name="T20" fmla="*/ 0 w 54"/>
                  <a:gd name="T21" fmla="*/ 0 h 111"/>
                  <a:gd name="T22" fmla="*/ 0 w 54"/>
                  <a:gd name="T23" fmla="*/ 0 h 111"/>
                  <a:gd name="T24" fmla="*/ 0 w 54"/>
                  <a:gd name="T25" fmla="*/ 0 h 111"/>
                  <a:gd name="T26" fmla="*/ 0 w 54"/>
                  <a:gd name="T27" fmla="*/ 0 h 111"/>
                  <a:gd name="T28" fmla="*/ 0 w 54"/>
                  <a:gd name="T29" fmla="*/ 0 h 111"/>
                  <a:gd name="T30" fmla="*/ 0 w 54"/>
                  <a:gd name="T31" fmla="*/ 0 h 111"/>
                  <a:gd name="T32" fmla="*/ 0 w 54"/>
                  <a:gd name="T33" fmla="*/ 0 h 111"/>
                  <a:gd name="T34" fmla="*/ 0 w 54"/>
                  <a:gd name="T35" fmla="*/ 0 h 111"/>
                  <a:gd name="T36" fmla="*/ 0 w 54"/>
                  <a:gd name="T37" fmla="*/ 0 h 111"/>
                  <a:gd name="T38" fmla="*/ 0 w 54"/>
                  <a:gd name="T39" fmla="*/ 0 h 111"/>
                  <a:gd name="T40" fmla="*/ 0 w 54"/>
                  <a:gd name="T41" fmla="*/ 0 h 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4" h="111">
                    <a:moveTo>
                      <a:pt x="9" y="108"/>
                    </a:moveTo>
                    <a:lnTo>
                      <a:pt x="9" y="108"/>
                    </a:lnTo>
                    <a:lnTo>
                      <a:pt x="9" y="103"/>
                    </a:lnTo>
                    <a:lnTo>
                      <a:pt x="13" y="93"/>
                    </a:lnTo>
                    <a:lnTo>
                      <a:pt x="18" y="78"/>
                    </a:lnTo>
                    <a:lnTo>
                      <a:pt x="25" y="61"/>
                    </a:lnTo>
                    <a:lnTo>
                      <a:pt x="32" y="43"/>
                    </a:lnTo>
                    <a:lnTo>
                      <a:pt x="41" y="27"/>
                    </a:lnTo>
                    <a:lnTo>
                      <a:pt x="48" y="14"/>
                    </a:lnTo>
                    <a:lnTo>
                      <a:pt x="54" y="5"/>
                    </a:lnTo>
                    <a:lnTo>
                      <a:pt x="45" y="0"/>
                    </a:lnTo>
                    <a:lnTo>
                      <a:pt x="39" y="11"/>
                    </a:lnTo>
                    <a:lnTo>
                      <a:pt x="32" y="24"/>
                    </a:lnTo>
                    <a:lnTo>
                      <a:pt x="23" y="41"/>
                    </a:lnTo>
                    <a:lnTo>
                      <a:pt x="16" y="58"/>
                    </a:lnTo>
                    <a:lnTo>
                      <a:pt x="9" y="76"/>
                    </a:lnTo>
                    <a:lnTo>
                      <a:pt x="4" y="90"/>
                    </a:lnTo>
                    <a:lnTo>
                      <a:pt x="0" y="103"/>
                    </a:lnTo>
                    <a:lnTo>
                      <a:pt x="0" y="111"/>
                    </a:lnTo>
                    <a:lnTo>
                      <a:pt x="9"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73" name="Freeform 1077"/>
              <p:cNvSpPr>
                <a:spLocks/>
              </p:cNvSpPr>
              <p:nvPr/>
            </p:nvSpPr>
            <p:spPr bwMode="auto">
              <a:xfrm>
                <a:off x="2508" y="3622"/>
                <a:ext cx="10" cy="20"/>
              </a:xfrm>
              <a:custGeom>
                <a:avLst/>
                <a:gdLst>
                  <a:gd name="T0" fmla="*/ 0 w 28"/>
                  <a:gd name="T1" fmla="*/ 0 h 59"/>
                  <a:gd name="T2" fmla="*/ 0 w 28"/>
                  <a:gd name="T3" fmla="*/ 0 h 59"/>
                  <a:gd name="T4" fmla="*/ 0 w 28"/>
                  <a:gd name="T5" fmla="*/ 0 h 59"/>
                  <a:gd name="T6" fmla="*/ 0 w 28"/>
                  <a:gd name="T7" fmla="*/ 0 h 59"/>
                  <a:gd name="T8" fmla="*/ 0 w 28"/>
                  <a:gd name="T9" fmla="*/ 0 h 59"/>
                  <a:gd name="T10" fmla="*/ 0 w 28"/>
                  <a:gd name="T11" fmla="*/ 0 h 59"/>
                  <a:gd name="T12" fmla="*/ 0 w 28"/>
                  <a:gd name="T13" fmla="*/ 0 h 59"/>
                  <a:gd name="T14" fmla="*/ 0 w 28"/>
                  <a:gd name="T15" fmla="*/ 0 h 59"/>
                  <a:gd name="T16" fmla="*/ 0 w 28"/>
                  <a:gd name="T17" fmla="*/ 0 h 59"/>
                  <a:gd name="T18" fmla="*/ 0 w 28"/>
                  <a:gd name="T19" fmla="*/ 0 h 59"/>
                  <a:gd name="T20" fmla="*/ 0 w 28"/>
                  <a:gd name="T21" fmla="*/ 0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 h="59">
                    <a:moveTo>
                      <a:pt x="28" y="54"/>
                    </a:moveTo>
                    <a:lnTo>
                      <a:pt x="22" y="43"/>
                    </a:lnTo>
                    <a:lnTo>
                      <a:pt x="16" y="27"/>
                    </a:lnTo>
                    <a:lnTo>
                      <a:pt x="12" y="12"/>
                    </a:lnTo>
                    <a:lnTo>
                      <a:pt x="9" y="0"/>
                    </a:lnTo>
                    <a:lnTo>
                      <a:pt x="0" y="3"/>
                    </a:lnTo>
                    <a:lnTo>
                      <a:pt x="3" y="12"/>
                    </a:lnTo>
                    <a:lnTo>
                      <a:pt x="7" y="30"/>
                    </a:lnTo>
                    <a:lnTo>
                      <a:pt x="13" y="46"/>
                    </a:lnTo>
                    <a:lnTo>
                      <a:pt x="19" y="59"/>
                    </a:lnTo>
                    <a:lnTo>
                      <a:pt x="28"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74" name="Freeform 1078"/>
              <p:cNvSpPr>
                <a:spLocks/>
              </p:cNvSpPr>
              <p:nvPr/>
            </p:nvSpPr>
            <p:spPr bwMode="auto">
              <a:xfrm>
                <a:off x="2515" y="3640"/>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0" y="5"/>
                    </a:moveTo>
                    <a:lnTo>
                      <a:pt x="3" y="8"/>
                    </a:lnTo>
                    <a:lnTo>
                      <a:pt x="7" y="7"/>
                    </a:lnTo>
                    <a:lnTo>
                      <a:pt x="9" y="4"/>
                    </a:lnTo>
                    <a:lnTo>
                      <a:pt x="9"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75" name="Freeform 1079"/>
              <p:cNvSpPr>
                <a:spLocks/>
              </p:cNvSpPr>
              <p:nvPr/>
            </p:nvSpPr>
            <p:spPr bwMode="auto">
              <a:xfrm>
                <a:off x="2521" y="3661"/>
                <a:ext cx="3" cy="2"/>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9" y="3"/>
                    </a:moveTo>
                    <a:lnTo>
                      <a:pt x="8" y="0"/>
                    </a:lnTo>
                    <a:lnTo>
                      <a:pt x="3" y="0"/>
                    </a:lnTo>
                    <a:lnTo>
                      <a:pt x="0" y="1"/>
                    </a:lnTo>
                    <a:lnTo>
                      <a:pt x="0" y="5"/>
                    </a:lnTo>
                    <a:lnTo>
                      <a:pt x="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76" name="Freeform 1080"/>
              <p:cNvSpPr>
                <a:spLocks/>
              </p:cNvSpPr>
              <p:nvPr/>
            </p:nvSpPr>
            <p:spPr bwMode="auto">
              <a:xfrm>
                <a:off x="2521" y="3662"/>
                <a:ext cx="15" cy="17"/>
              </a:xfrm>
              <a:custGeom>
                <a:avLst/>
                <a:gdLst>
                  <a:gd name="T0" fmla="*/ 0 w 45"/>
                  <a:gd name="T1" fmla="*/ 0 h 52"/>
                  <a:gd name="T2" fmla="*/ 0 w 45"/>
                  <a:gd name="T3" fmla="*/ 0 h 52"/>
                  <a:gd name="T4" fmla="*/ 0 w 45"/>
                  <a:gd name="T5" fmla="*/ 0 h 52"/>
                  <a:gd name="T6" fmla="*/ 0 w 45"/>
                  <a:gd name="T7" fmla="*/ 0 h 52"/>
                  <a:gd name="T8" fmla="*/ 0 w 45"/>
                  <a:gd name="T9" fmla="*/ 0 h 52"/>
                  <a:gd name="T10" fmla="*/ 0 w 45"/>
                  <a:gd name="T11" fmla="*/ 0 h 52"/>
                  <a:gd name="T12" fmla="*/ 0 w 45"/>
                  <a:gd name="T13" fmla="*/ 0 h 52"/>
                  <a:gd name="T14" fmla="*/ 0 w 45"/>
                  <a:gd name="T15" fmla="*/ 0 h 52"/>
                  <a:gd name="T16" fmla="*/ 0 w 45"/>
                  <a:gd name="T17" fmla="*/ 0 h 52"/>
                  <a:gd name="T18" fmla="*/ 0 w 45"/>
                  <a:gd name="T19" fmla="*/ 0 h 52"/>
                  <a:gd name="T20" fmla="*/ 0 w 45"/>
                  <a:gd name="T21" fmla="*/ 0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52">
                    <a:moveTo>
                      <a:pt x="45" y="44"/>
                    </a:moveTo>
                    <a:lnTo>
                      <a:pt x="32" y="37"/>
                    </a:lnTo>
                    <a:lnTo>
                      <a:pt x="22" y="27"/>
                    </a:lnTo>
                    <a:lnTo>
                      <a:pt x="15" y="13"/>
                    </a:lnTo>
                    <a:lnTo>
                      <a:pt x="9" y="0"/>
                    </a:lnTo>
                    <a:lnTo>
                      <a:pt x="0" y="2"/>
                    </a:lnTo>
                    <a:lnTo>
                      <a:pt x="6" y="16"/>
                    </a:lnTo>
                    <a:lnTo>
                      <a:pt x="13" y="32"/>
                    </a:lnTo>
                    <a:lnTo>
                      <a:pt x="27" y="45"/>
                    </a:lnTo>
                    <a:lnTo>
                      <a:pt x="45" y="52"/>
                    </a:lnTo>
                    <a:lnTo>
                      <a:pt x="45"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77" name="Freeform 1081"/>
              <p:cNvSpPr>
                <a:spLocks/>
              </p:cNvSpPr>
              <p:nvPr/>
            </p:nvSpPr>
            <p:spPr bwMode="auto">
              <a:xfrm>
                <a:off x="2536" y="3677"/>
                <a:ext cx="2" cy="2"/>
              </a:xfrm>
              <a:custGeom>
                <a:avLst/>
                <a:gdLst>
                  <a:gd name="T0" fmla="*/ 0 w 5"/>
                  <a:gd name="T1" fmla="*/ 0 h 8"/>
                  <a:gd name="T2" fmla="*/ 0 w 5"/>
                  <a:gd name="T3" fmla="*/ 0 h 8"/>
                  <a:gd name="T4" fmla="*/ 0 w 5"/>
                  <a:gd name="T5" fmla="*/ 0 h 8"/>
                  <a:gd name="T6" fmla="*/ 0 w 5"/>
                  <a:gd name="T7" fmla="*/ 0 h 8"/>
                  <a:gd name="T8" fmla="*/ 0 w 5"/>
                  <a:gd name="T9" fmla="*/ 0 h 8"/>
                  <a:gd name="T10" fmla="*/ 0 w 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8">
                    <a:moveTo>
                      <a:pt x="0" y="8"/>
                    </a:moveTo>
                    <a:lnTo>
                      <a:pt x="3" y="7"/>
                    </a:lnTo>
                    <a:lnTo>
                      <a:pt x="5" y="4"/>
                    </a:lnTo>
                    <a:lnTo>
                      <a:pt x="3" y="1"/>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78" name="Freeform 1082"/>
              <p:cNvSpPr>
                <a:spLocks/>
              </p:cNvSpPr>
              <p:nvPr/>
            </p:nvSpPr>
            <p:spPr bwMode="auto">
              <a:xfrm>
                <a:off x="2500" y="3602"/>
                <a:ext cx="11" cy="21"/>
              </a:xfrm>
              <a:custGeom>
                <a:avLst/>
                <a:gdLst>
                  <a:gd name="T0" fmla="*/ 0 w 34"/>
                  <a:gd name="T1" fmla="*/ 0 h 62"/>
                  <a:gd name="T2" fmla="*/ 0 w 34"/>
                  <a:gd name="T3" fmla="*/ 0 h 62"/>
                  <a:gd name="T4" fmla="*/ 0 w 34"/>
                  <a:gd name="T5" fmla="*/ 0 h 62"/>
                  <a:gd name="T6" fmla="*/ 0 w 34"/>
                  <a:gd name="T7" fmla="*/ 0 h 62"/>
                  <a:gd name="T8" fmla="*/ 0 w 34"/>
                  <a:gd name="T9" fmla="*/ 0 h 62"/>
                  <a:gd name="T10" fmla="*/ 0 w 34"/>
                  <a:gd name="T11" fmla="*/ 0 h 62"/>
                  <a:gd name="T12" fmla="*/ 0 w 34"/>
                  <a:gd name="T13" fmla="*/ 0 h 62"/>
                  <a:gd name="T14" fmla="*/ 0 w 34"/>
                  <a:gd name="T15" fmla="*/ 0 h 62"/>
                  <a:gd name="T16" fmla="*/ 0 w 34"/>
                  <a:gd name="T17" fmla="*/ 0 h 62"/>
                  <a:gd name="T18" fmla="*/ 0 w 34"/>
                  <a:gd name="T19" fmla="*/ 0 h 62"/>
                  <a:gd name="T20" fmla="*/ 0 w 34"/>
                  <a:gd name="T21" fmla="*/ 0 h 62"/>
                  <a:gd name="T22" fmla="*/ 0 w 34"/>
                  <a:gd name="T23" fmla="*/ 0 h 62"/>
                  <a:gd name="T24" fmla="*/ 0 w 34"/>
                  <a:gd name="T25" fmla="*/ 0 h 62"/>
                  <a:gd name="T26" fmla="*/ 0 w 34"/>
                  <a:gd name="T27" fmla="*/ 0 h 62"/>
                  <a:gd name="T28" fmla="*/ 0 w 34"/>
                  <a:gd name="T29" fmla="*/ 0 h 62"/>
                  <a:gd name="T30" fmla="*/ 0 w 34"/>
                  <a:gd name="T31" fmla="*/ 0 h 62"/>
                  <a:gd name="T32" fmla="*/ 0 w 34"/>
                  <a:gd name="T33" fmla="*/ 0 h 62"/>
                  <a:gd name="T34" fmla="*/ 0 w 34"/>
                  <a:gd name="T35" fmla="*/ 0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 h="62">
                    <a:moveTo>
                      <a:pt x="3" y="2"/>
                    </a:moveTo>
                    <a:lnTo>
                      <a:pt x="3" y="8"/>
                    </a:lnTo>
                    <a:lnTo>
                      <a:pt x="8" y="14"/>
                    </a:lnTo>
                    <a:lnTo>
                      <a:pt x="13" y="30"/>
                    </a:lnTo>
                    <a:lnTo>
                      <a:pt x="21" y="49"/>
                    </a:lnTo>
                    <a:lnTo>
                      <a:pt x="25" y="62"/>
                    </a:lnTo>
                    <a:lnTo>
                      <a:pt x="34" y="62"/>
                    </a:lnTo>
                    <a:lnTo>
                      <a:pt x="29" y="46"/>
                    </a:lnTo>
                    <a:lnTo>
                      <a:pt x="22" y="27"/>
                    </a:lnTo>
                    <a:lnTo>
                      <a:pt x="16" y="11"/>
                    </a:lnTo>
                    <a:lnTo>
                      <a:pt x="9" y="0"/>
                    </a:lnTo>
                    <a:lnTo>
                      <a:pt x="9" y="7"/>
                    </a:lnTo>
                    <a:lnTo>
                      <a:pt x="9" y="0"/>
                    </a:lnTo>
                    <a:lnTo>
                      <a:pt x="5" y="0"/>
                    </a:lnTo>
                    <a:lnTo>
                      <a:pt x="2" y="2"/>
                    </a:lnTo>
                    <a:lnTo>
                      <a:pt x="0" y="6"/>
                    </a:lnTo>
                    <a:lnTo>
                      <a:pt x="3" y="8"/>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79" name="Freeform 1083"/>
              <p:cNvSpPr>
                <a:spLocks/>
              </p:cNvSpPr>
              <p:nvPr/>
            </p:nvSpPr>
            <p:spPr bwMode="auto">
              <a:xfrm>
                <a:off x="2501" y="3597"/>
                <a:ext cx="10" cy="7"/>
              </a:xfrm>
              <a:custGeom>
                <a:avLst/>
                <a:gdLst>
                  <a:gd name="T0" fmla="*/ 0 w 29"/>
                  <a:gd name="T1" fmla="*/ 0 h 22"/>
                  <a:gd name="T2" fmla="*/ 0 w 29"/>
                  <a:gd name="T3" fmla="*/ 0 h 22"/>
                  <a:gd name="T4" fmla="*/ 0 w 29"/>
                  <a:gd name="T5" fmla="*/ 0 h 22"/>
                  <a:gd name="T6" fmla="*/ 0 w 29"/>
                  <a:gd name="T7" fmla="*/ 0 h 22"/>
                  <a:gd name="T8" fmla="*/ 0 w 29"/>
                  <a:gd name="T9" fmla="*/ 0 h 22"/>
                  <a:gd name="T10" fmla="*/ 0 w 29"/>
                  <a:gd name="T11" fmla="*/ 0 h 22"/>
                  <a:gd name="T12" fmla="*/ 0 w 29"/>
                  <a:gd name="T13" fmla="*/ 0 h 22"/>
                  <a:gd name="T14" fmla="*/ 0 w 29"/>
                  <a:gd name="T15" fmla="*/ 0 h 22"/>
                  <a:gd name="T16" fmla="*/ 0 w 29"/>
                  <a:gd name="T17" fmla="*/ 0 h 22"/>
                  <a:gd name="T18" fmla="*/ 0 w 29"/>
                  <a:gd name="T19" fmla="*/ 0 h 22"/>
                  <a:gd name="T20" fmla="*/ 0 w 29"/>
                  <a:gd name="T21" fmla="*/ 0 h 22"/>
                  <a:gd name="T22" fmla="*/ 0 w 29"/>
                  <a:gd name="T23" fmla="*/ 0 h 22"/>
                  <a:gd name="T24" fmla="*/ 0 w 29"/>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22">
                    <a:moveTo>
                      <a:pt x="29" y="2"/>
                    </a:moveTo>
                    <a:lnTo>
                      <a:pt x="29" y="2"/>
                    </a:lnTo>
                    <a:lnTo>
                      <a:pt x="21" y="0"/>
                    </a:lnTo>
                    <a:lnTo>
                      <a:pt x="13" y="4"/>
                    </a:lnTo>
                    <a:lnTo>
                      <a:pt x="6" y="11"/>
                    </a:lnTo>
                    <a:lnTo>
                      <a:pt x="0" y="17"/>
                    </a:lnTo>
                    <a:lnTo>
                      <a:pt x="6" y="22"/>
                    </a:lnTo>
                    <a:lnTo>
                      <a:pt x="12" y="17"/>
                    </a:lnTo>
                    <a:lnTo>
                      <a:pt x="19" y="13"/>
                    </a:lnTo>
                    <a:lnTo>
                      <a:pt x="24" y="9"/>
                    </a:lnTo>
                    <a:lnTo>
                      <a:pt x="24" y="7"/>
                    </a:lnTo>
                    <a:lnTo>
                      <a:pt x="2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80" name="Freeform 1084"/>
              <p:cNvSpPr>
                <a:spLocks/>
              </p:cNvSpPr>
              <p:nvPr/>
            </p:nvSpPr>
            <p:spPr bwMode="auto">
              <a:xfrm>
                <a:off x="2508" y="3598"/>
                <a:ext cx="4" cy="26"/>
              </a:xfrm>
              <a:custGeom>
                <a:avLst/>
                <a:gdLst>
                  <a:gd name="T0" fmla="*/ 0 w 13"/>
                  <a:gd name="T1" fmla="*/ 0 h 79"/>
                  <a:gd name="T2" fmla="*/ 0 w 13"/>
                  <a:gd name="T3" fmla="*/ 0 h 79"/>
                  <a:gd name="T4" fmla="*/ 0 w 13"/>
                  <a:gd name="T5" fmla="*/ 0 h 79"/>
                  <a:gd name="T6" fmla="*/ 0 w 13"/>
                  <a:gd name="T7" fmla="*/ 0 h 79"/>
                  <a:gd name="T8" fmla="*/ 0 w 13"/>
                  <a:gd name="T9" fmla="*/ 0 h 79"/>
                  <a:gd name="T10" fmla="*/ 0 w 13"/>
                  <a:gd name="T11" fmla="*/ 0 h 79"/>
                  <a:gd name="T12" fmla="*/ 0 w 13"/>
                  <a:gd name="T13" fmla="*/ 0 h 79"/>
                  <a:gd name="T14" fmla="*/ 0 w 13"/>
                  <a:gd name="T15" fmla="*/ 0 h 79"/>
                  <a:gd name="T16" fmla="*/ 0 w 13"/>
                  <a:gd name="T17" fmla="*/ 0 h 79"/>
                  <a:gd name="T18" fmla="*/ 0 w 13"/>
                  <a:gd name="T19" fmla="*/ 0 h 79"/>
                  <a:gd name="T20" fmla="*/ 0 w 13"/>
                  <a:gd name="T21" fmla="*/ 0 h 79"/>
                  <a:gd name="T22" fmla="*/ 0 w 13"/>
                  <a:gd name="T23" fmla="*/ 0 h 79"/>
                  <a:gd name="T24" fmla="*/ 0 w 13"/>
                  <a:gd name="T25" fmla="*/ 0 h 79"/>
                  <a:gd name="T26" fmla="*/ 0 w 13"/>
                  <a:gd name="T27" fmla="*/ 0 h 79"/>
                  <a:gd name="T28" fmla="*/ 0 w 13"/>
                  <a:gd name="T29" fmla="*/ 0 h 79"/>
                  <a:gd name="T30" fmla="*/ 0 w 13"/>
                  <a:gd name="T31" fmla="*/ 0 h 79"/>
                  <a:gd name="T32" fmla="*/ 0 w 13"/>
                  <a:gd name="T33" fmla="*/ 0 h 79"/>
                  <a:gd name="T34" fmla="*/ 0 w 13"/>
                  <a:gd name="T35" fmla="*/ 0 h 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79">
                    <a:moveTo>
                      <a:pt x="1" y="75"/>
                    </a:moveTo>
                    <a:lnTo>
                      <a:pt x="10" y="75"/>
                    </a:lnTo>
                    <a:lnTo>
                      <a:pt x="11" y="60"/>
                    </a:lnTo>
                    <a:lnTo>
                      <a:pt x="11" y="36"/>
                    </a:lnTo>
                    <a:lnTo>
                      <a:pt x="13" y="13"/>
                    </a:lnTo>
                    <a:lnTo>
                      <a:pt x="8" y="0"/>
                    </a:lnTo>
                    <a:lnTo>
                      <a:pt x="3" y="5"/>
                    </a:lnTo>
                    <a:lnTo>
                      <a:pt x="1" y="13"/>
                    </a:lnTo>
                    <a:lnTo>
                      <a:pt x="0" y="36"/>
                    </a:lnTo>
                    <a:lnTo>
                      <a:pt x="0" y="60"/>
                    </a:lnTo>
                    <a:lnTo>
                      <a:pt x="1" y="75"/>
                    </a:lnTo>
                    <a:lnTo>
                      <a:pt x="10" y="75"/>
                    </a:lnTo>
                    <a:lnTo>
                      <a:pt x="1" y="75"/>
                    </a:lnTo>
                    <a:lnTo>
                      <a:pt x="3" y="78"/>
                    </a:lnTo>
                    <a:lnTo>
                      <a:pt x="5" y="79"/>
                    </a:lnTo>
                    <a:lnTo>
                      <a:pt x="8" y="78"/>
                    </a:lnTo>
                    <a:lnTo>
                      <a:pt x="10" y="75"/>
                    </a:lnTo>
                    <a:lnTo>
                      <a:pt x="1"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81" name="Freeform 1085"/>
              <p:cNvSpPr>
                <a:spLocks/>
              </p:cNvSpPr>
              <p:nvPr/>
            </p:nvSpPr>
            <p:spPr bwMode="auto">
              <a:xfrm>
                <a:off x="2426" y="3647"/>
                <a:ext cx="2" cy="3"/>
              </a:xfrm>
              <a:custGeom>
                <a:avLst/>
                <a:gdLst>
                  <a:gd name="T0" fmla="*/ 0 w 5"/>
                  <a:gd name="T1" fmla="*/ 0 h 8"/>
                  <a:gd name="T2" fmla="*/ 0 w 5"/>
                  <a:gd name="T3" fmla="*/ 0 h 8"/>
                  <a:gd name="T4" fmla="*/ 0 w 5"/>
                  <a:gd name="T5" fmla="*/ 0 h 8"/>
                  <a:gd name="T6" fmla="*/ 0 w 5"/>
                  <a:gd name="T7" fmla="*/ 0 h 8"/>
                  <a:gd name="T8" fmla="*/ 0 w 5"/>
                  <a:gd name="T9" fmla="*/ 0 h 8"/>
                  <a:gd name="T10" fmla="*/ 0 w 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8">
                    <a:moveTo>
                      <a:pt x="5" y="0"/>
                    </a:moveTo>
                    <a:lnTo>
                      <a:pt x="2" y="1"/>
                    </a:lnTo>
                    <a:lnTo>
                      <a:pt x="0" y="4"/>
                    </a:lnTo>
                    <a:lnTo>
                      <a:pt x="2" y="7"/>
                    </a:lnTo>
                    <a:lnTo>
                      <a:pt x="5" y="8"/>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82" name="Freeform 1086"/>
              <p:cNvSpPr>
                <a:spLocks/>
              </p:cNvSpPr>
              <p:nvPr/>
            </p:nvSpPr>
            <p:spPr bwMode="auto">
              <a:xfrm>
                <a:off x="2428" y="3647"/>
                <a:ext cx="41" cy="29"/>
              </a:xfrm>
              <a:custGeom>
                <a:avLst/>
                <a:gdLst>
                  <a:gd name="T0" fmla="*/ 0 w 123"/>
                  <a:gd name="T1" fmla="*/ 0 h 86"/>
                  <a:gd name="T2" fmla="*/ 0 w 123"/>
                  <a:gd name="T3" fmla="*/ 0 h 86"/>
                  <a:gd name="T4" fmla="*/ 0 w 123"/>
                  <a:gd name="T5" fmla="*/ 0 h 86"/>
                  <a:gd name="T6" fmla="*/ 0 w 123"/>
                  <a:gd name="T7" fmla="*/ 0 h 86"/>
                  <a:gd name="T8" fmla="*/ 0 w 123"/>
                  <a:gd name="T9" fmla="*/ 0 h 86"/>
                  <a:gd name="T10" fmla="*/ 0 w 123"/>
                  <a:gd name="T11" fmla="*/ 0 h 86"/>
                  <a:gd name="T12" fmla="*/ 0 w 123"/>
                  <a:gd name="T13" fmla="*/ 0 h 86"/>
                  <a:gd name="T14" fmla="*/ 0 w 123"/>
                  <a:gd name="T15" fmla="*/ 0 h 86"/>
                  <a:gd name="T16" fmla="*/ 0 w 123"/>
                  <a:gd name="T17" fmla="*/ 0 h 86"/>
                  <a:gd name="T18" fmla="*/ 0 w 123"/>
                  <a:gd name="T19" fmla="*/ 0 h 86"/>
                  <a:gd name="T20" fmla="*/ 0 w 123"/>
                  <a:gd name="T21" fmla="*/ 0 h 86"/>
                  <a:gd name="T22" fmla="*/ 0 w 123"/>
                  <a:gd name="T23" fmla="*/ 0 h 86"/>
                  <a:gd name="T24" fmla="*/ 0 w 123"/>
                  <a:gd name="T25" fmla="*/ 0 h 86"/>
                  <a:gd name="T26" fmla="*/ 0 w 123"/>
                  <a:gd name="T27" fmla="*/ 0 h 86"/>
                  <a:gd name="T28" fmla="*/ 0 w 123"/>
                  <a:gd name="T29" fmla="*/ 0 h 86"/>
                  <a:gd name="T30" fmla="*/ 0 w 123"/>
                  <a:gd name="T31" fmla="*/ 0 h 86"/>
                  <a:gd name="T32" fmla="*/ 0 w 123"/>
                  <a:gd name="T33" fmla="*/ 0 h 86"/>
                  <a:gd name="T34" fmla="*/ 0 w 123"/>
                  <a:gd name="T35" fmla="*/ 0 h 86"/>
                  <a:gd name="T36" fmla="*/ 0 w 12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3" h="86">
                    <a:moveTo>
                      <a:pt x="123" y="84"/>
                    </a:moveTo>
                    <a:lnTo>
                      <a:pt x="116" y="73"/>
                    </a:lnTo>
                    <a:lnTo>
                      <a:pt x="102" y="61"/>
                    </a:lnTo>
                    <a:lnTo>
                      <a:pt x="86" y="47"/>
                    </a:lnTo>
                    <a:lnTo>
                      <a:pt x="68" y="34"/>
                    </a:lnTo>
                    <a:lnTo>
                      <a:pt x="49" y="22"/>
                    </a:lnTo>
                    <a:lnTo>
                      <a:pt x="29" y="12"/>
                    </a:lnTo>
                    <a:lnTo>
                      <a:pt x="13" y="4"/>
                    </a:lnTo>
                    <a:lnTo>
                      <a:pt x="0" y="0"/>
                    </a:lnTo>
                    <a:lnTo>
                      <a:pt x="0" y="8"/>
                    </a:lnTo>
                    <a:lnTo>
                      <a:pt x="10" y="12"/>
                    </a:lnTo>
                    <a:lnTo>
                      <a:pt x="26" y="20"/>
                    </a:lnTo>
                    <a:lnTo>
                      <a:pt x="43" y="30"/>
                    </a:lnTo>
                    <a:lnTo>
                      <a:pt x="62" y="42"/>
                    </a:lnTo>
                    <a:lnTo>
                      <a:pt x="80" y="55"/>
                    </a:lnTo>
                    <a:lnTo>
                      <a:pt x="96" y="66"/>
                    </a:lnTo>
                    <a:lnTo>
                      <a:pt x="107" y="78"/>
                    </a:lnTo>
                    <a:lnTo>
                      <a:pt x="115" y="86"/>
                    </a:lnTo>
                    <a:lnTo>
                      <a:pt x="123"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83" name="Freeform 1087"/>
              <p:cNvSpPr>
                <a:spLocks/>
              </p:cNvSpPr>
              <p:nvPr/>
            </p:nvSpPr>
            <p:spPr bwMode="auto">
              <a:xfrm>
                <a:off x="2466" y="3675"/>
                <a:ext cx="3" cy="2"/>
              </a:xfrm>
              <a:custGeom>
                <a:avLst/>
                <a:gdLst>
                  <a:gd name="T0" fmla="*/ 0 w 8"/>
                  <a:gd name="T1" fmla="*/ 0 h 5"/>
                  <a:gd name="T2" fmla="*/ 0 w 8"/>
                  <a:gd name="T3" fmla="*/ 0 h 5"/>
                  <a:gd name="T4" fmla="*/ 0 w 8"/>
                  <a:gd name="T5" fmla="*/ 0 h 5"/>
                  <a:gd name="T6" fmla="*/ 0 w 8"/>
                  <a:gd name="T7" fmla="*/ 0 h 5"/>
                  <a:gd name="T8" fmla="*/ 0 w 8"/>
                  <a:gd name="T9" fmla="*/ 0 h 5"/>
                  <a:gd name="T10" fmla="*/ 0 w 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0" y="2"/>
                    </a:moveTo>
                    <a:lnTo>
                      <a:pt x="3" y="5"/>
                    </a:lnTo>
                    <a:lnTo>
                      <a:pt x="5" y="5"/>
                    </a:lnTo>
                    <a:lnTo>
                      <a:pt x="8" y="4"/>
                    </a:lnTo>
                    <a:lnTo>
                      <a:pt x="8"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84" name="Freeform 1088"/>
              <p:cNvSpPr>
                <a:spLocks/>
              </p:cNvSpPr>
              <p:nvPr/>
            </p:nvSpPr>
            <p:spPr bwMode="auto">
              <a:xfrm>
                <a:off x="2433" y="3656"/>
                <a:ext cx="2" cy="2"/>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6" y="0"/>
                    </a:moveTo>
                    <a:lnTo>
                      <a:pt x="2" y="0"/>
                    </a:lnTo>
                    <a:lnTo>
                      <a:pt x="0" y="2"/>
                    </a:lnTo>
                    <a:lnTo>
                      <a:pt x="0" y="5"/>
                    </a:lnTo>
                    <a:lnTo>
                      <a:pt x="3" y="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85" name="Freeform 1089"/>
              <p:cNvSpPr>
                <a:spLocks/>
              </p:cNvSpPr>
              <p:nvPr/>
            </p:nvSpPr>
            <p:spPr bwMode="auto">
              <a:xfrm>
                <a:off x="2434" y="3656"/>
                <a:ext cx="10" cy="8"/>
              </a:xfrm>
              <a:custGeom>
                <a:avLst/>
                <a:gdLst>
                  <a:gd name="T0" fmla="*/ 0 w 31"/>
                  <a:gd name="T1" fmla="*/ 0 h 24"/>
                  <a:gd name="T2" fmla="*/ 0 w 31"/>
                  <a:gd name="T3" fmla="*/ 0 h 24"/>
                  <a:gd name="T4" fmla="*/ 0 w 31"/>
                  <a:gd name="T5" fmla="*/ 0 h 24"/>
                  <a:gd name="T6" fmla="*/ 0 w 31"/>
                  <a:gd name="T7" fmla="*/ 0 h 24"/>
                  <a:gd name="T8" fmla="*/ 0 w 31"/>
                  <a:gd name="T9" fmla="*/ 0 h 24"/>
                  <a:gd name="T10" fmla="*/ 0 w 31"/>
                  <a:gd name="T11" fmla="*/ 0 h 24"/>
                  <a:gd name="T12" fmla="*/ 0 w 31"/>
                  <a:gd name="T13" fmla="*/ 0 h 24"/>
                  <a:gd name="T14" fmla="*/ 0 w 31"/>
                  <a:gd name="T15" fmla="*/ 0 h 24"/>
                  <a:gd name="T16" fmla="*/ 0 w 31"/>
                  <a:gd name="T17" fmla="*/ 0 h 24"/>
                  <a:gd name="T18" fmla="*/ 0 w 31"/>
                  <a:gd name="T19" fmla="*/ 0 h 24"/>
                  <a:gd name="T20" fmla="*/ 0 w 31"/>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 h="24">
                    <a:moveTo>
                      <a:pt x="31" y="24"/>
                    </a:moveTo>
                    <a:lnTo>
                      <a:pt x="28" y="16"/>
                    </a:lnTo>
                    <a:lnTo>
                      <a:pt x="21" y="11"/>
                    </a:lnTo>
                    <a:lnTo>
                      <a:pt x="13" y="4"/>
                    </a:lnTo>
                    <a:lnTo>
                      <a:pt x="3" y="0"/>
                    </a:lnTo>
                    <a:lnTo>
                      <a:pt x="0" y="8"/>
                    </a:lnTo>
                    <a:lnTo>
                      <a:pt x="8" y="12"/>
                    </a:lnTo>
                    <a:lnTo>
                      <a:pt x="15" y="16"/>
                    </a:lnTo>
                    <a:lnTo>
                      <a:pt x="19" y="21"/>
                    </a:lnTo>
                    <a:lnTo>
                      <a:pt x="22" y="24"/>
                    </a:lnTo>
                    <a:lnTo>
                      <a:pt x="31"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86" name="Freeform 1090"/>
              <p:cNvSpPr>
                <a:spLocks/>
              </p:cNvSpPr>
              <p:nvPr/>
            </p:nvSpPr>
            <p:spPr bwMode="auto">
              <a:xfrm>
                <a:off x="2441" y="3664"/>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0" y="0"/>
                    </a:moveTo>
                    <a:lnTo>
                      <a:pt x="2" y="3"/>
                    </a:lnTo>
                    <a:lnTo>
                      <a:pt x="4" y="4"/>
                    </a:lnTo>
                    <a:lnTo>
                      <a:pt x="7" y="3"/>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87" name="Freeform 1091"/>
              <p:cNvSpPr>
                <a:spLocks/>
              </p:cNvSpPr>
              <p:nvPr/>
            </p:nvSpPr>
            <p:spPr bwMode="auto">
              <a:xfrm>
                <a:off x="2385" y="3658"/>
                <a:ext cx="3" cy="2"/>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9" y="3"/>
                    </a:moveTo>
                    <a:lnTo>
                      <a:pt x="8" y="0"/>
                    </a:lnTo>
                    <a:lnTo>
                      <a:pt x="3" y="0"/>
                    </a:lnTo>
                    <a:lnTo>
                      <a:pt x="0" y="1"/>
                    </a:lnTo>
                    <a:lnTo>
                      <a:pt x="0" y="5"/>
                    </a:lnTo>
                    <a:lnTo>
                      <a:pt x="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88" name="Freeform 1092"/>
              <p:cNvSpPr>
                <a:spLocks/>
              </p:cNvSpPr>
              <p:nvPr/>
            </p:nvSpPr>
            <p:spPr bwMode="auto">
              <a:xfrm>
                <a:off x="2385" y="3659"/>
                <a:ext cx="11" cy="15"/>
              </a:xfrm>
              <a:custGeom>
                <a:avLst/>
                <a:gdLst>
                  <a:gd name="T0" fmla="*/ 0 w 34"/>
                  <a:gd name="T1" fmla="*/ 0 h 45"/>
                  <a:gd name="T2" fmla="*/ 0 w 34"/>
                  <a:gd name="T3" fmla="*/ 0 h 45"/>
                  <a:gd name="T4" fmla="*/ 0 w 34"/>
                  <a:gd name="T5" fmla="*/ 0 h 45"/>
                  <a:gd name="T6" fmla="*/ 0 w 34"/>
                  <a:gd name="T7" fmla="*/ 0 h 45"/>
                  <a:gd name="T8" fmla="*/ 0 w 34"/>
                  <a:gd name="T9" fmla="*/ 0 h 45"/>
                  <a:gd name="T10" fmla="*/ 0 w 34"/>
                  <a:gd name="T11" fmla="*/ 0 h 45"/>
                  <a:gd name="T12" fmla="*/ 0 w 34"/>
                  <a:gd name="T13" fmla="*/ 0 h 45"/>
                  <a:gd name="T14" fmla="*/ 0 w 34"/>
                  <a:gd name="T15" fmla="*/ 0 h 45"/>
                  <a:gd name="T16" fmla="*/ 0 w 34"/>
                  <a:gd name="T17" fmla="*/ 0 h 45"/>
                  <a:gd name="T18" fmla="*/ 0 w 34"/>
                  <a:gd name="T19" fmla="*/ 0 h 45"/>
                  <a:gd name="T20" fmla="*/ 0 w 34"/>
                  <a:gd name="T21" fmla="*/ 0 h 45"/>
                  <a:gd name="T22" fmla="*/ 0 w 34"/>
                  <a:gd name="T23" fmla="*/ 0 h 45"/>
                  <a:gd name="T24" fmla="*/ 0 w 34"/>
                  <a:gd name="T25" fmla="*/ 0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45">
                    <a:moveTo>
                      <a:pt x="34" y="37"/>
                    </a:moveTo>
                    <a:lnTo>
                      <a:pt x="34" y="37"/>
                    </a:lnTo>
                    <a:lnTo>
                      <a:pt x="29" y="32"/>
                    </a:lnTo>
                    <a:lnTo>
                      <a:pt x="22" y="21"/>
                    </a:lnTo>
                    <a:lnTo>
                      <a:pt x="15" y="10"/>
                    </a:lnTo>
                    <a:lnTo>
                      <a:pt x="9" y="0"/>
                    </a:lnTo>
                    <a:lnTo>
                      <a:pt x="0" y="2"/>
                    </a:lnTo>
                    <a:lnTo>
                      <a:pt x="6" y="13"/>
                    </a:lnTo>
                    <a:lnTo>
                      <a:pt x="14" y="27"/>
                    </a:lnTo>
                    <a:lnTo>
                      <a:pt x="21" y="37"/>
                    </a:lnTo>
                    <a:lnTo>
                      <a:pt x="28" y="45"/>
                    </a:lnTo>
                    <a:lnTo>
                      <a:pt x="34"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89" name="Freeform 1093"/>
              <p:cNvSpPr>
                <a:spLocks/>
              </p:cNvSpPr>
              <p:nvPr/>
            </p:nvSpPr>
            <p:spPr bwMode="auto">
              <a:xfrm>
                <a:off x="2394" y="3672"/>
                <a:ext cx="12" cy="7"/>
              </a:xfrm>
              <a:custGeom>
                <a:avLst/>
                <a:gdLst>
                  <a:gd name="T0" fmla="*/ 0 w 36"/>
                  <a:gd name="T1" fmla="*/ 0 h 23"/>
                  <a:gd name="T2" fmla="*/ 0 w 36"/>
                  <a:gd name="T3" fmla="*/ 0 h 23"/>
                  <a:gd name="T4" fmla="*/ 0 w 36"/>
                  <a:gd name="T5" fmla="*/ 0 h 23"/>
                  <a:gd name="T6" fmla="*/ 0 w 36"/>
                  <a:gd name="T7" fmla="*/ 0 h 23"/>
                  <a:gd name="T8" fmla="*/ 0 w 36"/>
                  <a:gd name="T9" fmla="*/ 0 h 23"/>
                  <a:gd name="T10" fmla="*/ 0 w 36"/>
                  <a:gd name="T11" fmla="*/ 0 h 23"/>
                  <a:gd name="T12" fmla="*/ 0 w 36"/>
                  <a:gd name="T13" fmla="*/ 0 h 23"/>
                  <a:gd name="T14" fmla="*/ 0 w 36"/>
                  <a:gd name="T15" fmla="*/ 0 h 23"/>
                  <a:gd name="T16" fmla="*/ 0 w 36"/>
                  <a:gd name="T17" fmla="*/ 0 h 23"/>
                  <a:gd name="T18" fmla="*/ 0 w 36"/>
                  <a:gd name="T19" fmla="*/ 0 h 23"/>
                  <a:gd name="T20" fmla="*/ 0 w 36"/>
                  <a:gd name="T21" fmla="*/ 0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23">
                    <a:moveTo>
                      <a:pt x="36" y="12"/>
                    </a:moveTo>
                    <a:lnTo>
                      <a:pt x="31" y="12"/>
                    </a:lnTo>
                    <a:lnTo>
                      <a:pt x="20" y="8"/>
                    </a:lnTo>
                    <a:lnTo>
                      <a:pt x="12" y="4"/>
                    </a:lnTo>
                    <a:lnTo>
                      <a:pt x="6" y="0"/>
                    </a:lnTo>
                    <a:lnTo>
                      <a:pt x="0" y="8"/>
                    </a:lnTo>
                    <a:lnTo>
                      <a:pt x="9" y="12"/>
                    </a:lnTo>
                    <a:lnTo>
                      <a:pt x="17" y="16"/>
                    </a:lnTo>
                    <a:lnTo>
                      <a:pt x="28" y="21"/>
                    </a:lnTo>
                    <a:lnTo>
                      <a:pt x="36" y="23"/>
                    </a:lnTo>
                    <a:lnTo>
                      <a:pt x="3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90" name="Freeform 1094"/>
              <p:cNvSpPr>
                <a:spLocks/>
              </p:cNvSpPr>
              <p:nvPr/>
            </p:nvSpPr>
            <p:spPr bwMode="auto">
              <a:xfrm>
                <a:off x="2406" y="3676"/>
                <a:ext cx="2" cy="3"/>
              </a:xfrm>
              <a:custGeom>
                <a:avLst/>
                <a:gdLst>
                  <a:gd name="T0" fmla="*/ 0 w 6"/>
                  <a:gd name="T1" fmla="*/ 0 h 11"/>
                  <a:gd name="T2" fmla="*/ 0 w 6"/>
                  <a:gd name="T3" fmla="*/ 0 h 11"/>
                  <a:gd name="T4" fmla="*/ 0 w 6"/>
                  <a:gd name="T5" fmla="*/ 0 h 11"/>
                  <a:gd name="T6" fmla="*/ 0 w 6"/>
                  <a:gd name="T7" fmla="*/ 0 h 11"/>
                  <a:gd name="T8" fmla="*/ 0 w 6"/>
                  <a:gd name="T9" fmla="*/ 0 h 11"/>
                  <a:gd name="T10" fmla="*/ 0 w 6"/>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1">
                    <a:moveTo>
                      <a:pt x="0" y="11"/>
                    </a:moveTo>
                    <a:lnTo>
                      <a:pt x="5" y="10"/>
                    </a:lnTo>
                    <a:lnTo>
                      <a:pt x="6" y="6"/>
                    </a:lnTo>
                    <a:lnTo>
                      <a:pt x="5" y="2"/>
                    </a:lnTo>
                    <a:lnTo>
                      <a:pt x="0"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91" name="Freeform 1095"/>
              <p:cNvSpPr>
                <a:spLocks/>
              </p:cNvSpPr>
              <p:nvPr/>
            </p:nvSpPr>
            <p:spPr bwMode="auto">
              <a:xfrm>
                <a:off x="2391" y="3669"/>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3" y="0"/>
                    </a:moveTo>
                    <a:lnTo>
                      <a:pt x="0" y="3"/>
                    </a:lnTo>
                    <a:lnTo>
                      <a:pt x="1" y="5"/>
                    </a:lnTo>
                    <a:lnTo>
                      <a:pt x="4" y="8"/>
                    </a:lnTo>
                    <a:lnTo>
                      <a:pt x="9"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92" name="Freeform 1096"/>
              <p:cNvSpPr>
                <a:spLocks/>
              </p:cNvSpPr>
              <p:nvPr/>
            </p:nvSpPr>
            <p:spPr bwMode="auto">
              <a:xfrm>
                <a:off x="2392" y="3658"/>
                <a:ext cx="15" cy="13"/>
              </a:xfrm>
              <a:custGeom>
                <a:avLst/>
                <a:gdLst>
                  <a:gd name="T0" fmla="*/ 0 w 46"/>
                  <a:gd name="T1" fmla="*/ 0 h 41"/>
                  <a:gd name="T2" fmla="*/ 0 w 46"/>
                  <a:gd name="T3" fmla="*/ 0 h 41"/>
                  <a:gd name="T4" fmla="*/ 0 w 46"/>
                  <a:gd name="T5" fmla="*/ 0 h 41"/>
                  <a:gd name="T6" fmla="*/ 0 w 46"/>
                  <a:gd name="T7" fmla="*/ 0 h 41"/>
                  <a:gd name="T8" fmla="*/ 0 w 46"/>
                  <a:gd name="T9" fmla="*/ 0 h 41"/>
                  <a:gd name="T10" fmla="*/ 0 w 46"/>
                  <a:gd name="T11" fmla="*/ 0 h 41"/>
                  <a:gd name="T12" fmla="*/ 0 w 46"/>
                  <a:gd name="T13" fmla="*/ 0 h 41"/>
                  <a:gd name="T14" fmla="*/ 0 w 46"/>
                  <a:gd name="T15" fmla="*/ 0 h 41"/>
                  <a:gd name="T16" fmla="*/ 0 w 46"/>
                  <a:gd name="T17" fmla="*/ 0 h 41"/>
                  <a:gd name="T18" fmla="*/ 0 w 46"/>
                  <a:gd name="T19" fmla="*/ 0 h 41"/>
                  <a:gd name="T20" fmla="*/ 0 w 46"/>
                  <a:gd name="T21" fmla="*/ 0 h 41"/>
                  <a:gd name="T22" fmla="*/ 0 w 46"/>
                  <a:gd name="T23" fmla="*/ 0 h 41"/>
                  <a:gd name="T24" fmla="*/ 0 w 46"/>
                  <a:gd name="T25" fmla="*/ 0 h 41"/>
                  <a:gd name="T26" fmla="*/ 0 w 46"/>
                  <a:gd name="T27" fmla="*/ 0 h 41"/>
                  <a:gd name="T28" fmla="*/ 0 w 46"/>
                  <a:gd name="T29" fmla="*/ 0 h 41"/>
                  <a:gd name="T30" fmla="*/ 0 w 46"/>
                  <a:gd name="T31" fmla="*/ 0 h 41"/>
                  <a:gd name="T32" fmla="*/ 0 w 46"/>
                  <a:gd name="T33" fmla="*/ 0 h 41"/>
                  <a:gd name="T34" fmla="*/ 0 w 46"/>
                  <a:gd name="T35" fmla="*/ 0 h 41"/>
                  <a:gd name="T36" fmla="*/ 0 w 46"/>
                  <a:gd name="T37" fmla="*/ 0 h 41"/>
                  <a:gd name="T38" fmla="*/ 0 w 46"/>
                  <a:gd name="T39" fmla="*/ 0 h 41"/>
                  <a:gd name="T40" fmla="*/ 0 w 46"/>
                  <a:gd name="T41" fmla="*/ 0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6" h="41">
                    <a:moveTo>
                      <a:pt x="46" y="0"/>
                    </a:moveTo>
                    <a:lnTo>
                      <a:pt x="46" y="0"/>
                    </a:lnTo>
                    <a:lnTo>
                      <a:pt x="42" y="3"/>
                    </a:lnTo>
                    <a:lnTo>
                      <a:pt x="36" y="6"/>
                    </a:lnTo>
                    <a:lnTo>
                      <a:pt x="30" y="9"/>
                    </a:lnTo>
                    <a:lnTo>
                      <a:pt x="24" y="15"/>
                    </a:lnTo>
                    <a:lnTo>
                      <a:pt x="17" y="19"/>
                    </a:lnTo>
                    <a:lnTo>
                      <a:pt x="11" y="23"/>
                    </a:lnTo>
                    <a:lnTo>
                      <a:pt x="6" y="29"/>
                    </a:lnTo>
                    <a:lnTo>
                      <a:pt x="0" y="33"/>
                    </a:lnTo>
                    <a:lnTo>
                      <a:pt x="6" y="41"/>
                    </a:lnTo>
                    <a:lnTo>
                      <a:pt x="11" y="37"/>
                    </a:lnTo>
                    <a:lnTo>
                      <a:pt x="17" y="32"/>
                    </a:lnTo>
                    <a:lnTo>
                      <a:pt x="23" y="27"/>
                    </a:lnTo>
                    <a:lnTo>
                      <a:pt x="30" y="21"/>
                    </a:lnTo>
                    <a:lnTo>
                      <a:pt x="36" y="17"/>
                    </a:lnTo>
                    <a:lnTo>
                      <a:pt x="39" y="14"/>
                    </a:lnTo>
                    <a:lnTo>
                      <a:pt x="45" y="11"/>
                    </a:lnTo>
                    <a:lnTo>
                      <a:pt x="46" y="11"/>
                    </a:lnTo>
                    <a:lnTo>
                      <a:pt x="4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93" name="Freeform 1097"/>
              <p:cNvSpPr>
                <a:spLocks/>
              </p:cNvSpPr>
              <p:nvPr/>
            </p:nvSpPr>
            <p:spPr bwMode="auto">
              <a:xfrm>
                <a:off x="2407" y="3658"/>
                <a:ext cx="7" cy="7"/>
              </a:xfrm>
              <a:custGeom>
                <a:avLst/>
                <a:gdLst>
                  <a:gd name="T0" fmla="*/ 0 w 22"/>
                  <a:gd name="T1" fmla="*/ 0 h 21"/>
                  <a:gd name="T2" fmla="*/ 0 w 22"/>
                  <a:gd name="T3" fmla="*/ 0 h 21"/>
                  <a:gd name="T4" fmla="*/ 0 w 22"/>
                  <a:gd name="T5" fmla="*/ 0 h 21"/>
                  <a:gd name="T6" fmla="*/ 0 w 22"/>
                  <a:gd name="T7" fmla="*/ 0 h 21"/>
                  <a:gd name="T8" fmla="*/ 0 w 22"/>
                  <a:gd name="T9" fmla="*/ 0 h 21"/>
                  <a:gd name="T10" fmla="*/ 0 w 22"/>
                  <a:gd name="T11" fmla="*/ 0 h 21"/>
                  <a:gd name="T12" fmla="*/ 0 w 22"/>
                  <a:gd name="T13" fmla="*/ 0 h 21"/>
                  <a:gd name="T14" fmla="*/ 0 w 22"/>
                  <a:gd name="T15" fmla="*/ 0 h 21"/>
                  <a:gd name="T16" fmla="*/ 0 w 22"/>
                  <a:gd name="T17" fmla="*/ 0 h 21"/>
                  <a:gd name="T18" fmla="*/ 0 w 22"/>
                  <a:gd name="T19" fmla="*/ 0 h 21"/>
                  <a:gd name="T20" fmla="*/ 0 w 22"/>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 h="21">
                    <a:moveTo>
                      <a:pt x="22" y="18"/>
                    </a:moveTo>
                    <a:lnTo>
                      <a:pt x="19" y="11"/>
                    </a:lnTo>
                    <a:lnTo>
                      <a:pt x="13" y="6"/>
                    </a:lnTo>
                    <a:lnTo>
                      <a:pt x="8" y="3"/>
                    </a:lnTo>
                    <a:lnTo>
                      <a:pt x="0" y="0"/>
                    </a:lnTo>
                    <a:lnTo>
                      <a:pt x="0" y="11"/>
                    </a:lnTo>
                    <a:lnTo>
                      <a:pt x="5" y="11"/>
                    </a:lnTo>
                    <a:lnTo>
                      <a:pt x="8" y="14"/>
                    </a:lnTo>
                    <a:lnTo>
                      <a:pt x="10" y="17"/>
                    </a:lnTo>
                    <a:lnTo>
                      <a:pt x="13" y="21"/>
                    </a:lnTo>
                    <a:lnTo>
                      <a:pt x="2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94" name="Freeform 1098"/>
              <p:cNvSpPr>
                <a:spLocks/>
              </p:cNvSpPr>
              <p:nvPr/>
            </p:nvSpPr>
            <p:spPr bwMode="auto">
              <a:xfrm>
                <a:off x="2411" y="3664"/>
                <a:ext cx="3" cy="1"/>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0" y="3"/>
                    </a:moveTo>
                    <a:lnTo>
                      <a:pt x="3" y="5"/>
                    </a:lnTo>
                    <a:lnTo>
                      <a:pt x="6" y="5"/>
                    </a:lnTo>
                    <a:lnTo>
                      <a:pt x="9" y="4"/>
                    </a:lnTo>
                    <a:lnTo>
                      <a:pt x="9"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95" name="Freeform 1099"/>
              <p:cNvSpPr>
                <a:spLocks/>
              </p:cNvSpPr>
              <p:nvPr/>
            </p:nvSpPr>
            <p:spPr bwMode="auto">
              <a:xfrm>
                <a:off x="2393" y="3671"/>
                <a:ext cx="2" cy="4"/>
              </a:xfrm>
              <a:custGeom>
                <a:avLst/>
                <a:gdLst>
                  <a:gd name="T0" fmla="*/ 0 w 6"/>
                  <a:gd name="T1" fmla="*/ 0 h 11"/>
                  <a:gd name="T2" fmla="*/ 0 w 6"/>
                  <a:gd name="T3" fmla="*/ 0 h 11"/>
                  <a:gd name="T4" fmla="*/ 0 w 6"/>
                  <a:gd name="T5" fmla="*/ 0 h 11"/>
                  <a:gd name="T6" fmla="*/ 0 w 6"/>
                  <a:gd name="T7" fmla="*/ 0 h 11"/>
                  <a:gd name="T8" fmla="*/ 0 w 6"/>
                  <a:gd name="T9" fmla="*/ 0 h 11"/>
                  <a:gd name="T10" fmla="*/ 0 w 6"/>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1">
                    <a:moveTo>
                      <a:pt x="6" y="0"/>
                    </a:moveTo>
                    <a:lnTo>
                      <a:pt x="2" y="1"/>
                    </a:lnTo>
                    <a:lnTo>
                      <a:pt x="0" y="5"/>
                    </a:lnTo>
                    <a:lnTo>
                      <a:pt x="2" y="9"/>
                    </a:lnTo>
                    <a:lnTo>
                      <a:pt x="6" y="11"/>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96" name="Freeform 1100"/>
              <p:cNvSpPr>
                <a:spLocks/>
              </p:cNvSpPr>
              <p:nvPr/>
            </p:nvSpPr>
            <p:spPr bwMode="auto">
              <a:xfrm>
                <a:off x="2395" y="3671"/>
                <a:ext cx="14" cy="4"/>
              </a:xfrm>
              <a:custGeom>
                <a:avLst/>
                <a:gdLst>
                  <a:gd name="T0" fmla="*/ 0 w 41"/>
                  <a:gd name="T1" fmla="*/ 0 h 11"/>
                  <a:gd name="T2" fmla="*/ 0 w 41"/>
                  <a:gd name="T3" fmla="*/ 0 h 11"/>
                  <a:gd name="T4" fmla="*/ 0 w 41"/>
                  <a:gd name="T5" fmla="*/ 0 h 11"/>
                  <a:gd name="T6" fmla="*/ 0 w 41"/>
                  <a:gd name="T7" fmla="*/ 0 h 11"/>
                  <a:gd name="T8" fmla="*/ 0 w 41"/>
                  <a:gd name="T9" fmla="*/ 0 h 11"/>
                  <a:gd name="T10" fmla="*/ 0 w 41"/>
                  <a:gd name="T11" fmla="*/ 0 h 11"/>
                  <a:gd name="T12" fmla="*/ 0 w 41"/>
                  <a:gd name="T13" fmla="*/ 0 h 11"/>
                  <a:gd name="T14" fmla="*/ 0 w 41"/>
                  <a:gd name="T15" fmla="*/ 0 h 11"/>
                  <a:gd name="T16" fmla="*/ 0 w 41"/>
                  <a:gd name="T17" fmla="*/ 0 h 11"/>
                  <a:gd name="T18" fmla="*/ 0 w 41"/>
                  <a:gd name="T19" fmla="*/ 0 h 11"/>
                  <a:gd name="T20" fmla="*/ 0 w 41"/>
                  <a:gd name="T21" fmla="*/ 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 h="11">
                    <a:moveTo>
                      <a:pt x="41" y="0"/>
                    </a:moveTo>
                    <a:lnTo>
                      <a:pt x="32" y="0"/>
                    </a:lnTo>
                    <a:lnTo>
                      <a:pt x="20" y="0"/>
                    </a:lnTo>
                    <a:lnTo>
                      <a:pt x="9" y="0"/>
                    </a:lnTo>
                    <a:lnTo>
                      <a:pt x="0" y="0"/>
                    </a:lnTo>
                    <a:lnTo>
                      <a:pt x="0" y="11"/>
                    </a:lnTo>
                    <a:lnTo>
                      <a:pt x="9" y="11"/>
                    </a:lnTo>
                    <a:lnTo>
                      <a:pt x="20" y="11"/>
                    </a:lnTo>
                    <a:lnTo>
                      <a:pt x="32" y="11"/>
                    </a:lnTo>
                    <a:lnTo>
                      <a:pt x="41" y="11"/>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97" name="Freeform 1101"/>
              <p:cNvSpPr>
                <a:spLocks/>
              </p:cNvSpPr>
              <p:nvPr/>
            </p:nvSpPr>
            <p:spPr bwMode="auto">
              <a:xfrm>
                <a:off x="2409" y="3671"/>
                <a:ext cx="1" cy="4"/>
              </a:xfrm>
              <a:custGeom>
                <a:avLst/>
                <a:gdLst>
                  <a:gd name="T0" fmla="*/ 0 w 5"/>
                  <a:gd name="T1" fmla="*/ 0 h 11"/>
                  <a:gd name="T2" fmla="*/ 0 w 5"/>
                  <a:gd name="T3" fmla="*/ 0 h 11"/>
                  <a:gd name="T4" fmla="*/ 0 w 5"/>
                  <a:gd name="T5" fmla="*/ 0 h 11"/>
                  <a:gd name="T6" fmla="*/ 0 w 5"/>
                  <a:gd name="T7" fmla="*/ 0 h 11"/>
                  <a:gd name="T8" fmla="*/ 0 w 5"/>
                  <a:gd name="T9" fmla="*/ 0 h 11"/>
                  <a:gd name="T10" fmla="*/ 0 w 5"/>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11">
                    <a:moveTo>
                      <a:pt x="0" y="11"/>
                    </a:moveTo>
                    <a:lnTo>
                      <a:pt x="4" y="9"/>
                    </a:lnTo>
                    <a:lnTo>
                      <a:pt x="5" y="5"/>
                    </a:lnTo>
                    <a:lnTo>
                      <a:pt x="4" y="1"/>
                    </a:lnTo>
                    <a:lnTo>
                      <a:pt x="0"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98" name="Freeform 1102"/>
              <p:cNvSpPr>
                <a:spLocks/>
              </p:cNvSpPr>
              <p:nvPr/>
            </p:nvSpPr>
            <p:spPr bwMode="auto">
              <a:xfrm>
                <a:off x="2569" y="3566"/>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0"/>
                    </a:moveTo>
                    <a:lnTo>
                      <a:pt x="5" y="0"/>
                    </a:lnTo>
                    <a:lnTo>
                      <a:pt x="2" y="2"/>
                    </a:lnTo>
                    <a:lnTo>
                      <a:pt x="0" y="6"/>
                    </a:lnTo>
                    <a:lnTo>
                      <a:pt x="3"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99" name="Freeform 1103"/>
              <p:cNvSpPr>
                <a:spLocks/>
              </p:cNvSpPr>
              <p:nvPr/>
            </p:nvSpPr>
            <p:spPr bwMode="auto">
              <a:xfrm>
                <a:off x="2570" y="3566"/>
                <a:ext cx="38" cy="57"/>
              </a:xfrm>
              <a:custGeom>
                <a:avLst/>
                <a:gdLst>
                  <a:gd name="T0" fmla="*/ 0 w 112"/>
                  <a:gd name="T1" fmla="*/ 0 h 170"/>
                  <a:gd name="T2" fmla="*/ 0 w 112"/>
                  <a:gd name="T3" fmla="*/ 0 h 170"/>
                  <a:gd name="T4" fmla="*/ 0 w 112"/>
                  <a:gd name="T5" fmla="*/ 0 h 170"/>
                  <a:gd name="T6" fmla="*/ 0 w 112"/>
                  <a:gd name="T7" fmla="*/ 0 h 170"/>
                  <a:gd name="T8" fmla="*/ 0 w 112"/>
                  <a:gd name="T9" fmla="*/ 0 h 170"/>
                  <a:gd name="T10" fmla="*/ 0 w 112"/>
                  <a:gd name="T11" fmla="*/ 0 h 170"/>
                  <a:gd name="T12" fmla="*/ 0 w 112"/>
                  <a:gd name="T13" fmla="*/ 0 h 170"/>
                  <a:gd name="T14" fmla="*/ 0 w 112"/>
                  <a:gd name="T15" fmla="*/ 0 h 170"/>
                  <a:gd name="T16" fmla="*/ 0 w 112"/>
                  <a:gd name="T17" fmla="*/ 0 h 170"/>
                  <a:gd name="T18" fmla="*/ 0 w 112"/>
                  <a:gd name="T19" fmla="*/ 0 h 170"/>
                  <a:gd name="T20" fmla="*/ 0 w 112"/>
                  <a:gd name="T21" fmla="*/ 0 h 170"/>
                  <a:gd name="T22" fmla="*/ 0 w 112"/>
                  <a:gd name="T23" fmla="*/ 0 h 170"/>
                  <a:gd name="T24" fmla="*/ 0 w 112"/>
                  <a:gd name="T25" fmla="*/ 0 h 170"/>
                  <a:gd name="T26" fmla="*/ 0 w 112"/>
                  <a:gd name="T27" fmla="*/ 0 h 170"/>
                  <a:gd name="T28" fmla="*/ 0 w 112"/>
                  <a:gd name="T29" fmla="*/ 0 h 170"/>
                  <a:gd name="T30" fmla="*/ 0 w 112"/>
                  <a:gd name="T31" fmla="*/ 0 h 170"/>
                  <a:gd name="T32" fmla="*/ 0 w 112"/>
                  <a:gd name="T33" fmla="*/ 0 h 170"/>
                  <a:gd name="T34" fmla="*/ 0 w 112"/>
                  <a:gd name="T35" fmla="*/ 0 h 170"/>
                  <a:gd name="T36" fmla="*/ 0 w 112"/>
                  <a:gd name="T37" fmla="*/ 0 h 170"/>
                  <a:gd name="T38" fmla="*/ 0 w 112"/>
                  <a:gd name="T39" fmla="*/ 0 h 170"/>
                  <a:gd name="T40" fmla="*/ 0 w 112"/>
                  <a:gd name="T41" fmla="*/ 0 h 1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2" h="170">
                    <a:moveTo>
                      <a:pt x="112" y="170"/>
                    </a:moveTo>
                    <a:lnTo>
                      <a:pt x="112" y="170"/>
                    </a:lnTo>
                    <a:lnTo>
                      <a:pt x="106" y="151"/>
                    </a:lnTo>
                    <a:lnTo>
                      <a:pt x="98" y="130"/>
                    </a:lnTo>
                    <a:lnTo>
                      <a:pt x="84" y="106"/>
                    </a:lnTo>
                    <a:lnTo>
                      <a:pt x="70" y="79"/>
                    </a:lnTo>
                    <a:lnTo>
                      <a:pt x="54" y="56"/>
                    </a:lnTo>
                    <a:lnTo>
                      <a:pt x="38" y="33"/>
                    </a:lnTo>
                    <a:lnTo>
                      <a:pt x="21" y="15"/>
                    </a:lnTo>
                    <a:lnTo>
                      <a:pt x="6" y="0"/>
                    </a:lnTo>
                    <a:lnTo>
                      <a:pt x="0" y="8"/>
                    </a:lnTo>
                    <a:lnTo>
                      <a:pt x="15" y="21"/>
                    </a:lnTo>
                    <a:lnTo>
                      <a:pt x="29" y="38"/>
                    </a:lnTo>
                    <a:lnTo>
                      <a:pt x="45" y="61"/>
                    </a:lnTo>
                    <a:lnTo>
                      <a:pt x="61" y="84"/>
                    </a:lnTo>
                    <a:lnTo>
                      <a:pt x="76" y="108"/>
                    </a:lnTo>
                    <a:lnTo>
                      <a:pt x="89" y="133"/>
                    </a:lnTo>
                    <a:lnTo>
                      <a:pt x="98" y="154"/>
                    </a:lnTo>
                    <a:lnTo>
                      <a:pt x="103" y="170"/>
                    </a:lnTo>
                    <a:lnTo>
                      <a:pt x="112"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00" name="Freeform 1104"/>
              <p:cNvSpPr>
                <a:spLocks/>
              </p:cNvSpPr>
              <p:nvPr/>
            </p:nvSpPr>
            <p:spPr bwMode="auto">
              <a:xfrm>
                <a:off x="2605" y="3623"/>
                <a:ext cx="12" cy="37"/>
              </a:xfrm>
              <a:custGeom>
                <a:avLst/>
                <a:gdLst>
                  <a:gd name="T0" fmla="*/ 0 w 38"/>
                  <a:gd name="T1" fmla="*/ 0 h 112"/>
                  <a:gd name="T2" fmla="*/ 0 w 38"/>
                  <a:gd name="T3" fmla="*/ 0 h 112"/>
                  <a:gd name="T4" fmla="*/ 0 w 38"/>
                  <a:gd name="T5" fmla="*/ 0 h 112"/>
                  <a:gd name="T6" fmla="*/ 0 w 38"/>
                  <a:gd name="T7" fmla="*/ 0 h 112"/>
                  <a:gd name="T8" fmla="*/ 0 w 38"/>
                  <a:gd name="T9" fmla="*/ 0 h 112"/>
                  <a:gd name="T10" fmla="*/ 0 w 38"/>
                  <a:gd name="T11" fmla="*/ 0 h 112"/>
                  <a:gd name="T12" fmla="*/ 0 w 38"/>
                  <a:gd name="T13" fmla="*/ 0 h 112"/>
                  <a:gd name="T14" fmla="*/ 0 w 38"/>
                  <a:gd name="T15" fmla="*/ 0 h 112"/>
                  <a:gd name="T16" fmla="*/ 0 w 38"/>
                  <a:gd name="T17" fmla="*/ 0 h 112"/>
                  <a:gd name="T18" fmla="*/ 0 w 38"/>
                  <a:gd name="T19" fmla="*/ 0 h 112"/>
                  <a:gd name="T20" fmla="*/ 0 w 38"/>
                  <a:gd name="T21" fmla="*/ 0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12">
                    <a:moveTo>
                      <a:pt x="38" y="110"/>
                    </a:moveTo>
                    <a:lnTo>
                      <a:pt x="31" y="91"/>
                    </a:lnTo>
                    <a:lnTo>
                      <a:pt x="22" y="64"/>
                    </a:lnTo>
                    <a:lnTo>
                      <a:pt x="15" y="33"/>
                    </a:lnTo>
                    <a:lnTo>
                      <a:pt x="9" y="0"/>
                    </a:lnTo>
                    <a:lnTo>
                      <a:pt x="0" y="0"/>
                    </a:lnTo>
                    <a:lnTo>
                      <a:pt x="6" y="33"/>
                    </a:lnTo>
                    <a:lnTo>
                      <a:pt x="13" y="64"/>
                    </a:lnTo>
                    <a:lnTo>
                      <a:pt x="22" y="93"/>
                    </a:lnTo>
                    <a:lnTo>
                      <a:pt x="29" y="112"/>
                    </a:lnTo>
                    <a:lnTo>
                      <a:pt x="38"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01" name="Freeform 1105"/>
              <p:cNvSpPr>
                <a:spLocks/>
              </p:cNvSpPr>
              <p:nvPr/>
            </p:nvSpPr>
            <p:spPr bwMode="auto">
              <a:xfrm>
                <a:off x="2614" y="3659"/>
                <a:ext cx="3" cy="2"/>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0" y="2"/>
                    </a:moveTo>
                    <a:lnTo>
                      <a:pt x="3" y="5"/>
                    </a:lnTo>
                    <a:lnTo>
                      <a:pt x="6" y="5"/>
                    </a:lnTo>
                    <a:lnTo>
                      <a:pt x="9" y="4"/>
                    </a:lnTo>
                    <a:lnTo>
                      <a:pt x="9"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02" name="Freeform 1106"/>
              <p:cNvSpPr>
                <a:spLocks/>
              </p:cNvSpPr>
              <p:nvPr/>
            </p:nvSpPr>
            <p:spPr bwMode="auto">
              <a:xfrm>
                <a:off x="2588" y="3577"/>
                <a:ext cx="3" cy="2"/>
              </a:xfrm>
              <a:custGeom>
                <a:avLst/>
                <a:gdLst>
                  <a:gd name="T0" fmla="*/ 0 w 8"/>
                  <a:gd name="T1" fmla="*/ 0 h 5"/>
                  <a:gd name="T2" fmla="*/ 0 w 8"/>
                  <a:gd name="T3" fmla="*/ 0 h 5"/>
                  <a:gd name="T4" fmla="*/ 0 w 8"/>
                  <a:gd name="T5" fmla="*/ 0 h 5"/>
                  <a:gd name="T6" fmla="*/ 0 w 8"/>
                  <a:gd name="T7" fmla="*/ 0 h 5"/>
                  <a:gd name="T8" fmla="*/ 0 w 8"/>
                  <a:gd name="T9" fmla="*/ 0 h 5"/>
                  <a:gd name="T10" fmla="*/ 0 w 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0" y="2"/>
                    </a:moveTo>
                    <a:lnTo>
                      <a:pt x="2" y="5"/>
                    </a:lnTo>
                    <a:lnTo>
                      <a:pt x="5" y="5"/>
                    </a:lnTo>
                    <a:lnTo>
                      <a:pt x="8" y="4"/>
                    </a:lnTo>
                    <a:lnTo>
                      <a:pt x="8"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03" name="Freeform 1107"/>
              <p:cNvSpPr>
                <a:spLocks/>
              </p:cNvSpPr>
              <p:nvPr/>
            </p:nvSpPr>
            <p:spPr bwMode="auto">
              <a:xfrm>
                <a:off x="2587" y="3568"/>
                <a:ext cx="8" cy="10"/>
              </a:xfrm>
              <a:custGeom>
                <a:avLst/>
                <a:gdLst>
                  <a:gd name="T0" fmla="*/ 0 w 24"/>
                  <a:gd name="T1" fmla="*/ 0 h 29"/>
                  <a:gd name="T2" fmla="*/ 0 w 24"/>
                  <a:gd name="T3" fmla="*/ 0 h 29"/>
                  <a:gd name="T4" fmla="*/ 0 w 24"/>
                  <a:gd name="T5" fmla="*/ 0 h 29"/>
                  <a:gd name="T6" fmla="*/ 0 w 24"/>
                  <a:gd name="T7" fmla="*/ 0 h 29"/>
                  <a:gd name="T8" fmla="*/ 0 w 24"/>
                  <a:gd name="T9" fmla="*/ 0 h 29"/>
                  <a:gd name="T10" fmla="*/ 0 w 24"/>
                  <a:gd name="T11" fmla="*/ 0 h 29"/>
                  <a:gd name="T12" fmla="*/ 0 w 24"/>
                  <a:gd name="T13" fmla="*/ 0 h 29"/>
                  <a:gd name="T14" fmla="*/ 0 w 24"/>
                  <a:gd name="T15" fmla="*/ 0 h 29"/>
                  <a:gd name="T16" fmla="*/ 0 w 24"/>
                  <a:gd name="T17" fmla="*/ 0 h 29"/>
                  <a:gd name="T18" fmla="*/ 0 w 24"/>
                  <a:gd name="T19" fmla="*/ 0 h 29"/>
                  <a:gd name="T20" fmla="*/ 0 w 24"/>
                  <a:gd name="T21" fmla="*/ 0 h 29"/>
                  <a:gd name="T22" fmla="*/ 0 w 24"/>
                  <a:gd name="T23" fmla="*/ 0 h 29"/>
                  <a:gd name="T24" fmla="*/ 0 w 24"/>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29">
                    <a:moveTo>
                      <a:pt x="24" y="8"/>
                    </a:moveTo>
                    <a:lnTo>
                      <a:pt x="24" y="7"/>
                    </a:lnTo>
                    <a:lnTo>
                      <a:pt x="10" y="0"/>
                    </a:lnTo>
                    <a:lnTo>
                      <a:pt x="0" y="5"/>
                    </a:lnTo>
                    <a:lnTo>
                      <a:pt x="0" y="16"/>
                    </a:lnTo>
                    <a:lnTo>
                      <a:pt x="3" y="29"/>
                    </a:lnTo>
                    <a:lnTo>
                      <a:pt x="11" y="27"/>
                    </a:lnTo>
                    <a:lnTo>
                      <a:pt x="8" y="16"/>
                    </a:lnTo>
                    <a:lnTo>
                      <a:pt x="8" y="8"/>
                    </a:lnTo>
                    <a:lnTo>
                      <a:pt x="10" y="8"/>
                    </a:lnTo>
                    <a:lnTo>
                      <a:pt x="19" y="15"/>
                    </a:lnTo>
                    <a:lnTo>
                      <a:pt x="19" y="13"/>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04" name="Freeform 1108"/>
              <p:cNvSpPr>
                <a:spLocks/>
              </p:cNvSpPr>
              <p:nvPr/>
            </p:nvSpPr>
            <p:spPr bwMode="auto">
              <a:xfrm>
                <a:off x="2593" y="3571"/>
                <a:ext cx="9" cy="14"/>
              </a:xfrm>
              <a:custGeom>
                <a:avLst/>
                <a:gdLst>
                  <a:gd name="T0" fmla="*/ 0 w 27"/>
                  <a:gd name="T1" fmla="*/ 0 h 43"/>
                  <a:gd name="T2" fmla="*/ 0 w 27"/>
                  <a:gd name="T3" fmla="*/ 0 h 43"/>
                  <a:gd name="T4" fmla="*/ 0 w 27"/>
                  <a:gd name="T5" fmla="*/ 0 h 43"/>
                  <a:gd name="T6" fmla="*/ 0 w 27"/>
                  <a:gd name="T7" fmla="*/ 0 h 43"/>
                  <a:gd name="T8" fmla="*/ 0 w 27"/>
                  <a:gd name="T9" fmla="*/ 0 h 43"/>
                  <a:gd name="T10" fmla="*/ 0 w 27"/>
                  <a:gd name="T11" fmla="*/ 0 h 43"/>
                  <a:gd name="T12" fmla="*/ 0 w 27"/>
                  <a:gd name="T13" fmla="*/ 0 h 43"/>
                  <a:gd name="T14" fmla="*/ 0 w 27"/>
                  <a:gd name="T15" fmla="*/ 0 h 43"/>
                  <a:gd name="T16" fmla="*/ 0 w 27"/>
                  <a:gd name="T17" fmla="*/ 0 h 43"/>
                  <a:gd name="T18" fmla="*/ 0 w 27"/>
                  <a:gd name="T19" fmla="*/ 0 h 43"/>
                  <a:gd name="T20" fmla="*/ 0 w 27"/>
                  <a:gd name="T21" fmla="*/ 0 h 43"/>
                  <a:gd name="T22" fmla="*/ 0 w 27"/>
                  <a:gd name="T23" fmla="*/ 0 h 43"/>
                  <a:gd name="T24" fmla="*/ 0 w 27"/>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43">
                    <a:moveTo>
                      <a:pt x="27" y="43"/>
                    </a:moveTo>
                    <a:lnTo>
                      <a:pt x="27" y="43"/>
                    </a:lnTo>
                    <a:lnTo>
                      <a:pt x="26" y="34"/>
                    </a:lnTo>
                    <a:lnTo>
                      <a:pt x="23" y="23"/>
                    </a:lnTo>
                    <a:lnTo>
                      <a:pt x="18" y="12"/>
                    </a:lnTo>
                    <a:lnTo>
                      <a:pt x="5" y="0"/>
                    </a:lnTo>
                    <a:lnTo>
                      <a:pt x="0" y="5"/>
                    </a:lnTo>
                    <a:lnTo>
                      <a:pt x="10" y="17"/>
                    </a:lnTo>
                    <a:lnTo>
                      <a:pt x="14" y="25"/>
                    </a:lnTo>
                    <a:lnTo>
                      <a:pt x="17" y="34"/>
                    </a:lnTo>
                    <a:lnTo>
                      <a:pt x="15" y="43"/>
                    </a:lnTo>
                    <a:lnTo>
                      <a:pt x="27"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05" name="Freeform 1109"/>
              <p:cNvSpPr>
                <a:spLocks/>
              </p:cNvSpPr>
              <p:nvPr/>
            </p:nvSpPr>
            <p:spPr bwMode="auto">
              <a:xfrm>
                <a:off x="2598" y="3585"/>
                <a:ext cx="10" cy="36"/>
              </a:xfrm>
              <a:custGeom>
                <a:avLst/>
                <a:gdLst>
                  <a:gd name="T0" fmla="*/ 0 w 28"/>
                  <a:gd name="T1" fmla="*/ 0 h 107"/>
                  <a:gd name="T2" fmla="*/ 0 w 28"/>
                  <a:gd name="T3" fmla="*/ 0 h 107"/>
                  <a:gd name="T4" fmla="*/ 0 w 28"/>
                  <a:gd name="T5" fmla="*/ 0 h 107"/>
                  <a:gd name="T6" fmla="*/ 0 w 28"/>
                  <a:gd name="T7" fmla="*/ 0 h 107"/>
                  <a:gd name="T8" fmla="*/ 0 w 28"/>
                  <a:gd name="T9" fmla="*/ 0 h 107"/>
                  <a:gd name="T10" fmla="*/ 0 w 28"/>
                  <a:gd name="T11" fmla="*/ 0 h 107"/>
                  <a:gd name="T12" fmla="*/ 0 w 28"/>
                  <a:gd name="T13" fmla="*/ 0 h 107"/>
                  <a:gd name="T14" fmla="*/ 0 w 28"/>
                  <a:gd name="T15" fmla="*/ 0 h 107"/>
                  <a:gd name="T16" fmla="*/ 0 w 28"/>
                  <a:gd name="T17" fmla="*/ 0 h 107"/>
                  <a:gd name="T18" fmla="*/ 0 w 28"/>
                  <a:gd name="T19" fmla="*/ 0 h 107"/>
                  <a:gd name="T20" fmla="*/ 0 w 28"/>
                  <a:gd name="T21" fmla="*/ 0 h 1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 h="107">
                    <a:moveTo>
                      <a:pt x="28" y="107"/>
                    </a:moveTo>
                    <a:lnTo>
                      <a:pt x="25" y="86"/>
                    </a:lnTo>
                    <a:lnTo>
                      <a:pt x="19" y="53"/>
                    </a:lnTo>
                    <a:lnTo>
                      <a:pt x="14" y="19"/>
                    </a:lnTo>
                    <a:lnTo>
                      <a:pt x="12" y="0"/>
                    </a:lnTo>
                    <a:lnTo>
                      <a:pt x="0" y="0"/>
                    </a:lnTo>
                    <a:lnTo>
                      <a:pt x="5" y="19"/>
                    </a:lnTo>
                    <a:lnTo>
                      <a:pt x="11" y="53"/>
                    </a:lnTo>
                    <a:lnTo>
                      <a:pt x="16" y="86"/>
                    </a:lnTo>
                    <a:lnTo>
                      <a:pt x="19" y="107"/>
                    </a:lnTo>
                    <a:lnTo>
                      <a:pt x="28"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06" name="Freeform 1110"/>
              <p:cNvSpPr>
                <a:spLocks/>
              </p:cNvSpPr>
              <p:nvPr/>
            </p:nvSpPr>
            <p:spPr bwMode="auto">
              <a:xfrm>
                <a:off x="2605" y="3621"/>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0" y="0"/>
                    </a:moveTo>
                    <a:lnTo>
                      <a:pt x="2" y="2"/>
                    </a:lnTo>
                    <a:lnTo>
                      <a:pt x="5" y="4"/>
                    </a:lnTo>
                    <a:lnTo>
                      <a:pt x="8" y="2"/>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07" name="Freeform 1111"/>
              <p:cNvSpPr>
                <a:spLocks/>
              </p:cNvSpPr>
              <p:nvPr/>
            </p:nvSpPr>
            <p:spPr bwMode="auto">
              <a:xfrm>
                <a:off x="2368" y="3686"/>
                <a:ext cx="2" cy="2"/>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0"/>
                    </a:moveTo>
                    <a:lnTo>
                      <a:pt x="0" y="1"/>
                    </a:lnTo>
                    <a:lnTo>
                      <a:pt x="0" y="6"/>
                    </a:lnTo>
                    <a:lnTo>
                      <a:pt x="1" y="8"/>
                    </a:lnTo>
                    <a:lnTo>
                      <a:pt x="6"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08" name="Freeform 1112"/>
              <p:cNvSpPr>
                <a:spLocks/>
              </p:cNvSpPr>
              <p:nvPr/>
            </p:nvSpPr>
            <p:spPr bwMode="auto">
              <a:xfrm>
                <a:off x="2369" y="3680"/>
                <a:ext cx="21" cy="8"/>
              </a:xfrm>
              <a:custGeom>
                <a:avLst/>
                <a:gdLst>
                  <a:gd name="T0" fmla="*/ 0 w 62"/>
                  <a:gd name="T1" fmla="*/ 0 h 25"/>
                  <a:gd name="T2" fmla="*/ 0 w 62"/>
                  <a:gd name="T3" fmla="*/ 0 h 25"/>
                  <a:gd name="T4" fmla="*/ 0 w 62"/>
                  <a:gd name="T5" fmla="*/ 0 h 25"/>
                  <a:gd name="T6" fmla="*/ 0 w 62"/>
                  <a:gd name="T7" fmla="*/ 0 h 25"/>
                  <a:gd name="T8" fmla="*/ 0 w 62"/>
                  <a:gd name="T9" fmla="*/ 0 h 25"/>
                  <a:gd name="T10" fmla="*/ 0 w 62"/>
                  <a:gd name="T11" fmla="*/ 0 h 25"/>
                  <a:gd name="T12" fmla="*/ 0 w 62"/>
                  <a:gd name="T13" fmla="*/ 0 h 25"/>
                  <a:gd name="T14" fmla="*/ 0 w 62"/>
                  <a:gd name="T15" fmla="*/ 0 h 25"/>
                  <a:gd name="T16" fmla="*/ 0 w 62"/>
                  <a:gd name="T17" fmla="*/ 0 h 25"/>
                  <a:gd name="T18" fmla="*/ 0 w 62"/>
                  <a:gd name="T19" fmla="*/ 0 h 25"/>
                  <a:gd name="T20" fmla="*/ 0 w 62"/>
                  <a:gd name="T21" fmla="*/ 0 h 25"/>
                  <a:gd name="T22" fmla="*/ 0 w 62"/>
                  <a:gd name="T23" fmla="*/ 0 h 25"/>
                  <a:gd name="T24" fmla="*/ 0 w 62"/>
                  <a:gd name="T25" fmla="*/ 0 h 25"/>
                  <a:gd name="T26" fmla="*/ 0 w 62"/>
                  <a:gd name="T27" fmla="*/ 0 h 25"/>
                  <a:gd name="T28" fmla="*/ 0 w 62"/>
                  <a:gd name="T29" fmla="*/ 0 h 25"/>
                  <a:gd name="T30" fmla="*/ 0 w 62"/>
                  <a:gd name="T31" fmla="*/ 0 h 25"/>
                  <a:gd name="T32" fmla="*/ 0 w 62"/>
                  <a:gd name="T33" fmla="*/ 0 h 25"/>
                  <a:gd name="T34" fmla="*/ 0 w 62"/>
                  <a:gd name="T35" fmla="*/ 0 h 25"/>
                  <a:gd name="T36" fmla="*/ 0 w 62"/>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25">
                    <a:moveTo>
                      <a:pt x="62" y="0"/>
                    </a:moveTo>
                    <a:lnTo>
                      <a:pt x="57" y="1"/>
                    </a:lnTo>
                    <a:lnTo>
                      <a:pt x="48" y="2"/>
                    </a:lnTo>
                    <a:lnTo>
                      <a:pt x="39" y="5"/>
                    </a:lnTo>
                    <a:lnTo>
                      <a:pt x="30" y="8"/>
                    </a:lnTo>
                    <a:lnTo>
                      <a:pt x="20" y="10"/>
                    </a:lnTo>
                    <a:lnTo>
                      <a:pt x="13" y="13"/>
                    </a:lnTo>
                    <a:lnTo>
                      <a:pt x="6" y="16"/>
                    </a:lnTo>
                    <a:lnTo>
                      <a:pt x="0" y="17"/>
                    </a:lnTo>
                    <a:lnTo>
                      <a:pt x="3" y="25"/>
                    </a:lnTo>
                    <a:lnTo>
                      <a:pt x="9" y="24"/>
                    </a:lnTo>
                    <a:lnTo>
                      <a:pt x="16" y="21"/>
                    </a:lnTo>
                    <a:lnTo>
                      <a:pt x="23" y="18"/>
                    </a:lnTo>
                    <a:lnTo>
                      <a:pt x="33" y="16"/>
                    </a:lnTo>
                    <a:lnTo>
                      <a:pt x="42" y="13"/>
                    </a:lnTo>
                    <a:lnTo>
                      <a:pt x="51" y="10"/>
                    </a:lnTo>
                    <a:lnTo>
                      <a:pt x="57" y="9"/>
                    </a:lnTo>
                    <a:lnTo>
                      <a:pt x="62" y="8"/>
                    </a:lnTo>
                    <a:lnTo>
                      <a:pt x="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09" name="Freeform 1113"/>
              <p:cNvSpPr>
                <a:spLocks/>
              </p:cNvSpPr>
              <p:nvPr/>
            </p:nvSpPr>
            <p:spPr bwMode="auto">
              <a:xfrm>
                <a:off x="2390" y="3680"/>
                <a:ext cx="2" cy="3"/>
              </a:xfrm>
              <a:custGeom>
                <a:avLst/>
                <a:gdLst>
                  <a:gd name="T0" fmla="*/ 0 w 5"/>
                  <a:gd name="T1" fmla="*/ 0 h 8"/>
                  <a:gd name="T2" fmla="*/ 0 w 5"/>
                  <a:gd name="T3" fmla="*/ 0 h 8"/>
                  <a:gd name="T4" fmla="*/ 0 w 5"/>
                  <a:gd name="T5" fmla="*/ 0 h 8"/>
                  <a:gd name="T6" fmla="*/ 0 w 5"/>
                  <a:gd name="T7" fmla="*/ 0 h 8"/>
                  <a:gd name="T8" fmla="*/ 0 w 5"/>
                  <a:gd name="T9" fmla="*/ 0 h 8"/>
                  <a:gd name="T10" fmla="*/ 0 w 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8">
                    <a:moveTo>
                      <a:pt x="0" y="8"/>
                    </a:moveTo>
                    <a:lnTo>
                      <a:pt x="3" y="6"/>
                    </a:lnTo>
                    <a:lnTo>
                      <a:pt x="5" y="4"/>
                    </a:lnTo>
                    <a:lnTo>
                      <a:pt x="3" y="1"/>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10" name="Freeform 1114"/>
              <p:cNvSpPr>
                <a:spLocks/>
              </p:cNvSpPr>
              <p:nvPr/>
            </p:nvSpPr>
            <p:spPr bwMode="auto">
              <a:xfrm>
                <a:off x="2381" y="3696"/>
                <a:ext cx="3" cy="3"/>
              </a:xfrm>
              <a:custGeom>
                <a:avLst/>
                <a:gdLst>
                  <a:gd name="T0" fmla="*/ 0 w 9"/>
                  <a:gd name="T1" fmla="*/ 0 h 9"/>
                  <a:gd name="T2" fmla="*/ 0 w 9"/>
                  <a:gd name="T3" fmla="*/ 0 h 9"/>
                  <a:gd name="T4" fmla="*/ 0 w 9"/>
                  <a:gd name="T5" fmla="*/ 0 h 9"/>
                  <a:gd name="T6" fmla="*/ 0 w 9"/>
                  <a:gd name="T7" fmla="*/ 0 h 9"/>
                  <a:gd name="T8" fmla="*/ 0 w 9"/>
                  <a:gd name="T9" fmla="*/ 0 h 9"/>
                  <a:gd name="T10" fmla="*/ 0 w 9"/>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9">
                    <a:moveTo>
                      <a:pt x="3" y="0"/>
                    </a:moveTo>
                    <a:lnTo>
                      <a:pt x="0" y="3"/>
                    </a:lnTo>
                    <a:lnTo>
                      <a:pt x="2" y="6"/>
                    </a:lnTo>
                    <a:lnTo>
                      <a:pt x="5" y="9"/>
                    </a:lnTo>
                    <a:lnTo>
                      <a:pt x="9" y="9"/>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11" name="Freeform 1115"/>
              <p:cNvSpPr>
                <a:spLocks/>
              </p:cNvSpPr>
              <p:nvPr/>
            </p:nvSpPr>
            <p:spPr bwMode="auto">
              <a:xfrm>
                <a:off x="2382" y="3683"/>
                <a:ext cx="27" cy="16"/>
              </a:xfrm>
              <a:custGeom>
                <a:avLst/>
                <a:gdLst>
                  <a:gd name="T0" fmla="*/ 0 w 79"/>
                  <a:gd name="T1" fmla="*/ 0 h 49"/>
                  <a:gd name="T2" fmla="*/ 0 w 79"/>
                  <a:gd name="T3" fmla="*/ 0 h 49"/>
                  <a:gd name="T4" fmla="*/ 0 w 79"/>
                  <a:gd name="T5" fmla="*/ 0 h 49"/>
                  <a:gd name="T6" fmla="*/ 0 w 79"/>
                  <a:gd name="T7" fmla="*/ 0 h 49"/>
                  <a:gd name="T8" fmla="*/ 0 w 79"/>
                  <a:gd name="T9" fmla="*/ 0 h 49"/>
                  <a:gd name="T10" fmla="*/ 0 w 79"/>
                  <a:gd name="T11" fmla="*/ 0 h 49"/>
                  <a:gd name="T12" fmla="*/ 0 w 79"/>
                  <a:gd name="T13" fmla="*/ 0 h 49"/>
                  <a:gd name="T14" fmla="*/ 0 w 79"/>
                  <a:gd name="T15" fmla="*/ 0 h 49"/>
                  <a:gd name="T16" fmla="*/ 0 w 79"/>
                  <a:gd name="T17" fmla="*/ 0 h 49"/>
                  <a:gd name="T18" fmla="*/ 0 w 79"/>
                  <a:gd name="T19" fmla="*/ 0 h 49"/>
                  <a:gd name="T20" fmla="*/ 0 w 79"/>
                  <a:gd name="T21" fmla="*/ 0 h 49"/>
                  <a:gd name="T22" fmla="*/ 0 w 79"/>
                  <a:gd name="T23" fmla="*/ 0 h 49"/>
                  <a:gd name="T24" fmla="*/ 0 w 79"/>
                  <a:gd name="T25" fmla="*/ 0 h 49"/>
                  <a:gd name="T26" fmla="*/ 0 w 79"/>
                  <a:gd name="T27" fmla="*/ 0 h 49"/>
                  <a:gd name="T28" fmla="*/ 0 w 79"/>
                  <a:gd name="T29" fmla="*/ 0 h 49"/>
                  <a:gd name="T30" fmla="*/ 0 w 79"/>
                  <a:gd name="T31" fmla="*/ 0 h 49"/>
                  <a:gd name="T32" fmla="*/ 0 w 79"/>
                  <a:gd name="T33" fmla="*/ 0 h 49"/>
                  <a:gd name="T34" fmla="*/ 0 w 79"/>
                  <a:gd name="T35" fmla="*/ 0 h 49"/>
                  <a:gd name="T36" fmla="*/ 0 w 79"/>
                  <a:gd name="T37" fmla="*/ 0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9" h="49">
                    <a:moveTo>
                      <a:pt x="76" y="0"/>
                    </a:moveTo>
                    <a:lnTo>
                      <a:pt x="70" y="3"/>
                    </a:lnTo>
                    <a:lnTo>
                      <a:pt x="61" y="7"/>
                    </a:lnTo>
                    <a:lnTo>
                      <a:pt x="51" y="11"/>
                    </a:lnTo>
                    <a:lnTo>
                      <a:pt x="39" y="16"/>
                    </a:lnTo>
                    <a:lnTo>
                      <a:pt x="28" y="23"/>
                    </a:lnTo>
                    <a:lnTo>
                      <a:pt x="18" y="30"/>
                    </a:lnTo>
                    <a:lnTo>
                      <a:pt x="7" y="35"/>
                    </a:lnTo>
                    <a:lnTo>
                      <a:pt x="0" y="40"/>
                    </a:lnTo>
                    <a:lnTo>
                      <a:pt x="6" y="49"/>
                    </a:lnTo>
                    <a:lnTo>
                      <a:pt x="13" y="43"/>
                    </a:lnTo>
                    <a:lnTo>
                      <a:pt x="23" y="38"/>
                    </a:lnTo>
                    <a:lnTo>
                      <a:pt x="34" y="31"/>
                    </a:lnTo>
                    <a:lnTo>
                      <a:pt x="45" y="24"/>
                    </a:lnTo>
                    <a:lnTo>
                      <a:pt x="54" y="19"/>
                    </a:lnTo>
                    <a:lnTo>
                      <a:pt x="64" y="15"/>
                    </a:lnTo>
                    <a:lnTo>
                      <a:pt x="73" y="11"/>
                    </a:lnTo>
                    <a:lnTo>
                      <a:pt x="79" y="8"/>
                    </a:lnTo>
                    <a:lnTo>
                      <a:pt x="7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12" name="Freeform 1116"/>
              <p:cNvSpPr>
                <a:spLocks/>
              </p:cNvSpPr>
              <p:nvPr/>
            </p:nvSpPr>
            <p:spPr bwMode="auto">
              <a:xfrm>
                <a:off x="2408" y="3683"/>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8"/>
                    </a:moveTo>
                    <a:lnTo>
                      <a:pt x="6" y="5"/>
                    </a:lnTo>
                    <a:lnTo>
                      <a:pt x="6" y="3"/>
                    </a:lnTo>
                    <a:lnTo>
                      <a:pt x="4" y="0"/>
                    </a:lnTo>
                    <a:lnTo>
                      <a:pt x="0" y="0"/>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13" name="Freeform 1117"/>
              <p:cNvSpPr>
                <a:spLocks/>
              </p:cNvSpPr>
              <p:nvPr/>
            </p:nvSpPr>
            <p:spPr bwMode="auto">
              <a:xfrm>
                <a:off x="2420" y="3687"/>
                <a:ext cx="3" cy="3"/>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0" y="0"/>
                    </a:moveTo>
                    <a:lnTo>
                      <a:pt x="0" y="4"/>
                    </a:lnTo>
                    <a:lnTo>
                      <a:pt x="2" y="7"/>
                    </a:lnTo>
                    <a:lnTo>
                      <a:pt x="5" y="8"/>
                    </a:lnTo>
                    <a:lnTo>
                      <a:pt x="8"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14" name="Freeform 1118"/>
              <p:cNvSpPr>
                <a:spLocks/>
              </p:cNvSpPr>
              <p:nvPr/>
            </p:nvSpPr>
            <p:spPr bwMode="auto">
              <a:xfrm>
                <a:off x="2420" y="3683"/>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18">
                    <a:moveTo>
                      <a:pt x="17" y="0"/>
                    </a:moveTo>
                    <a:lnTo>
                      <a:pt x="11" y="1"/>
                    </a:lnTo>
                    <a:lnTo>
                      <a:pt x="8" y="5"/>
                    </a:lnTo>
                    <a:lnTo>
                      <a:pt x="4" y="9"/>
                    </a:lnTo>
                    <a:lnTo>
                      <a:pt x="0" y="12"/>
                    </a:lnTo>
                    <a:lnTo>
                      <a:pt x="8" y="18"/>
                    </a:lnTo>
                    <a:lnTo>
                      <a:pt x="10" y="15"/>
                    </a:lnTo>
                    <a:lnTo>
                      <a:pt x="14" y="11"/>
                    </a:lnTo>
                    <a:lnTo>
                      <a:pt x="17" y="9"/>
                    </a:lnTo>
                    <a:lnTo>
                      <a:pt x="20" y="8"/>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15" name="Freeform 1119"/>
              <p:cNvSpPr>
                <a:spLocks/>
              </p:cNvSpPr>
              <p:nvPr/>
            </p:nvSpPr>
            <p:spPr bwMode="auto">
              <a:xfrm>
                <a:off x="2426" y="3683"/>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8"/>
                    </a:moveTo>
                    <a:lnTo>
                      <a:pt x="6" y="5"/>
                    </a:lnTo>
                    <a:lnTo>
                      <a:pt x="6" y="3"/>
                    </a:lnTo>
                    <a:lnTo>
                      <a:pt x="4" y="0"/>
                    </a:lnTo>
                    <a:lnTo>
                      <a:pt x="0" y="0"/>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16" name="Freeform 1120"/>
              <p:cNvSpPr>
                <a:spLocks/>
              </p:cNvSpPr>
              <p:nvPr/>
            </p:nvSpPr>
            <p:spPr bwMode="auto">
              <a:xfrm>
                <a:off x="2479" y="3761"/>
                <a:ext cx="3" cy="2"/>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0" y="0"/>
                    </a:moveTo>
                    <a:lnTo>
                      <a:pt x="0" y="4"/>
                    </a:lnTo>
                    <a:lnTo>
                      <a:pt x="3" y="5"/>
                    </a:lnTo>
                    <a:lnTo>
                      <a:pt x="8" y="5"/>
                    </a:lnTo>
                    <a:lnTo>
                      <a:pt x="9"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17" name="Freeform 1121"/>
              <p:cNvSpPr>
                <a:spLocks/>
              </p:cNvSpPr>
              <p:nvPr/>
            </p:nvSpPr>
            <p:spPr bwMode="auto">
              <a:xfrm>
                <a:off x="2479" y="3739"/>
                <a:ext cx="25" cy="23"/>
              </a:xfrm>
              <a:custGeom>
                <a:avLst/>
                <a:gdLst>
                  <a:gd name="T0" fmla="*/ 0 w 75"/>
                  <a:gd name="T1" fmla="*/ 0 h 70"/>
                  <a:gd name="T2" fmla="*/ 0 w 75"/>
                  <a:gd name="T3" fmla="*/ 0 h 70"/>
                  <a:gd name="T4" fmla="*/ 0 w 75"/>
                  <a:gd name="T5" fmla="*/ 0 h 70"/>
                  <a:gd name="T6" fmla="*/ 0 w 75"/>
                  <a:gd name="T7" fmla="*/ 0 h 70"/>
                  <a:gd name="T8" fmla="*/ 0 w 75"/>
                  <a:gd name="T9" fmla="*/ 0 h 70"/>
                  <a:gd name="T10" fmla="*/ 0 w 75"/>
                  <a:gd name="T11" fmla="*/ 0 h 70"/>
                  <a:gd name="T12" fmla="*/ 0 w 75"/>
                  <a:gd name="T13" fmla="*/ 0 h 70"/>
                  <a:gd name="T14" fmla="*/ 0 w 75"/>
                  <a:gd name="T15" fmla="*/ 0 h 70"/>
                  <a:gd name="T16" fmla="*/ 0 w 75"/>
                  <a:gd name="T17" fmla="*/ 0 h 70"/>
                  <a:gd name="T18" fmla="*/ 0 w 75"/>
                  <a:gd name="T19" fmla="*/ 0 h 70"/>
                  <a:gd name="T20" fmla="*/ 0 w 75"/>
                  <a:gd name="T21" fmla="*/ 0 h 70"/>
                  <a:gd name="T22" fmla="*/ 0 w 75"/>
                  <a:gd name="T23" fmla="*/ 0 h 70"/>
                  <a:gd name="T24" fmla="*/ 0 w 75"/>
                  <a:gd name="T25" fmla="*/ 0 h 70"/>
                  <a:gd name="T26" fmla="*/ 0 w 75"/>
                  <a:gd name="T27" fmla="*/ 0 h 70"/>
                  <a:gd name="T28" fmla="*/ 0 w 75"/>
                  <a:gd name="T29" fmla="*/ 0 h 70"/>
                  <a:gd name="T30" fmla="*/ 0 w 75"/>
                  <a:gd name="T31" fmla="*/ 0 h 70"/>
                  <a:gd name="T32" fmla="*/ 0 w 75"/>
                  <a:gd name="T33" fmla="*/ 0 h 70"/>
                  <a:gd name="T34" fmla="*/ 0 w 75"/>
                  <a:gd name="T35" fmla="*/ 0 h 70"/>
                  <a:gd name="T36" fmla="*/ 0 w 75"/>
                  <a:gd name="T37" fmla="*/ 0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5" h="70">
                    <a:moveTo>
                      <a:pt x="66" y="0"/>
                    </a:moveTo>
                    <a:lnTo>
                      <a:pt x="63" y="6"/>
                    </a:lnTo>
                    <a:lnTo>
                      <a:pt x="54" y="14"/>
                    </a:lnTo>
                    <a:lnTo>
                      <a:pt x="45" y="22"/>
                    </a:lnTo>
                    <a:lnTo>
                      <a:pt x="34" y="33"/>
                    </a:lnTo>
                    <a:lnTo>
                      <a:pt x="24" y="42"/>
                    </a:lnTo>
                    <a:lnTo>
                      <a:pt x="14" y="51"/>
                    </a:lnTo>
                    <a:lnTo>
                      <a:pt x="5" y="60"/>
                    </a:lnTo>
                    <a:lnTo>
                      <a:pt x="0" y="68"/>
                    </a:lnTo>
                    <a:lnTo>
                      <a:pt x="9" y="70"/>
                    </a:lnTo>
                    <a:lnTo>
                      <a:pt x="14" y="65"/>
                    </a:lnTo>
                    <a:lnTo>
                      <a:pt x="19" y="57"/>
                    </a:lnTo>
                    <a:lnTo>
                      <a:pt x="30" y="47"/>
                    </a:lnTo>
                    <a:lnTo>
                      <a:pt x="40" y="38"/>
                    </a:lnTo>
                    <a:lnTo>
                      <a:pt x="51" y="27"/>
                    </a:lnTo>
                    <a:lnTo>
                      <a:pt x="60" y="19"/>
                    </a:lnTo>
                    <a:lnTo>
                      <a:pt x="69" y="11"/>
                    </a:lnTo>
                    <a:lnTo>
                      <a:pt x="75" y="6"/>
                    </a:lnTo>
                    <a:lnTo>
                      <a:pt x="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18" name="Freeform 1122"/>
              <p:cNvSpPr>
                <a:spLocks/>
              </p:cNvSpPr>
              <p:nvPr/>
            </p:nvSpPr>
            <p:spPr bwMode="auto">
              <a:xfrm>
                <a:off x="2501" y="3738"/>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8"/>
                    </a:moveTo>
                    <a:lnTo>
                      <a:pt x="9" y="4"/>
                    </a:lnTo>
                    <a:lnTo>
                      <a:pt x="7" y="1"/>
                    </a:lnTo>
                    <a:lnTo>
                      <a:pt x="3" y="0"/>
                    </a:lnTo>
                    <a:lnTo>
                      <a:pt x="0" y="2"/>
                    </a:lnTo>
                    <a:lnTo>
                      <a:pt x="9"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19" name="Freeform 1123"/>
              <p:cNvSpPr>
                <a:spLocks/>
              </p:cNvSpPr>
              <p:nvPr/>
            </p:nvSpPr>
            <p:spPr bwMode="auto">
              <a:xfrm>
                <a:off x="2493" y="3739"/>
                <a:ext cx="3" cy="2"/>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9" y="5"/>
                    </a:moveTo>
                    <a:lnTo>
                      <a:pt x="9" y="1"/>
                    </a:lnTo>
                    <a:lnTo>
                      <a:pt x="6" y="0"/>
                    </a:lnTo>
                    <a:lnTo>
                      <a:pt x="3" y="0"/>
                    </a:lnTo>
                    <a:lnTo>
                      <a:pt x="0" y="2"/>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20" name="Freeform 1124"/>
              <p:cNvSpPr>
                <a:spLocks/>
              </p:cNvSpPr>
              <p:nvPr/>
            </p:nvSpPr>
            <p:spPr bwMode="auto">
              <a:xfrm>
                <a:off x="2487" y="3740"/>
                <a:ext cx="9" cy="55"/>
              </a:xfrm>
              <a:custGeom>
                <a:avLst/>
                <a:gdLst>
                  <a:gd name="T0" fmla="*/ 0 w 29"/>
                  <a:gd name="T1" fmla="*/ 0 h 166"/>
                  <a:gd name="T2" fmla="*/ 0 w 29"/>
                  <a:gd name="T3" fmla="*/ 0 h 166"/>
                  <a:gd name="T4" fmla="*/ 0 w 29"/>
                  <a:gd name="T5" fmla="*/ 0 h 166"/>
                  <a:gd name="T6" fmla="*/ 0 w 29"/>
                  <a:gd name="T7" fmla="*/ 0 h 166"/>
                  <a:gd name="T8" fmla="*/ 0 w 29"/>
                  <a:gd name="T9" fmla="*/ 0 h 166"/>
                  <a:gd name="T10" fmla="*/ 0 w 29"/>
                  <a:gd name="T11" fmla="*/ 0 h 166"/>
                  <a:gd name="T12" fmla="*/ 0 w 29"/>
                  <a:gd name="T13" fmla="*/ 0 h 166"/>
                  <a:gd name="T14" fmla="*/ 0 w 29"/>
                  <a:gd name="T15" fmla="*/ 0 h 166"/>
                  <a:gd name="T16" fmla="*/ 0 w 29"/>
                  <a:gd name="T17" fmla="*/ 0 h 166"/>
                  <a:gd name="T18" fmla="*/ 0 w 29"/>
                  <a:gd name="T19" fmla="*/ 0 h 166"/>
                  <a:gd name="T20" fmla="*/ 0 w 29"/>
                  <a:gd name="T21" fmla="*/ 0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166">
                    <a:moveTo>
                      <a:pt x="8" y="166"/>
                    </a:moveTo>
                    <a:lnTo>
                      <a:pt x="8" y="126"/>
                    </a:lnTo>
                    <a:lnTo>
                      <a:pt x="14" y="77"/>
                    </a:lnTo>
                    <a:lnTo>
                      <a:pt x="21" y="33"/>
                    </a:lnTo>
                    <a:lnTo>
                      <a:pt x="29" y="3"/>
                    </a:lnTo>
                    <a:lnTo>
                      <a:pt x="20" y="0"/>
                    </a:lnTo>
                    <a:lnTo>
                      <a:pt x="13" y="33"/>
                    </a:lnTo>
                    <a:lnTo>
                      <a:pt x="6" y="77"/>
                    </a:lnTo>
                    <a:lnTo>
                      <a:pt x="0" y="126"/>
                    </a:lnTo>
                    <a:lnTo>
                      <a:pt x="0" y="166"/>
                    </a:lnTo>
                    <a:lnTo>
                      <a:pt x="8" y="1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21" name="Freeform 1125"/>
              <p:cNvSpPr>
                <a:spLocks/>
              </p:cNvSpPr>
              <p:nvPr/>
            </p:nvSpPr>
            <p:spPr bwMode="auto">
              <a:xfrm>
                <a:off x="2487" y="3795"/>
                <a:ext cx="2" cy="2"/>
              </a:xfrm>
              <a:custGeom>
                <a:avLst/>
                <a:gdLst>
                  <a:gd name="T0" fmla="*/ 0 w 8"/>
                  <a:gd name="T1" fmla="*/ 0 h 4"/>
                  <a:gd name="T2" fmla="*/ 0 w 8"/>
                  <a:gd name="T3" fmla="*/ 1 h 4"/>
                  <a:gd name="T4" fmla="*/ 0 w 8"/>
                  <a:gd name="T5" fmla="*/ 1 h 4"/>
                  <a:gd name="T6" fmla="*/ 0 w 8"/>
                  <a:gd name="T7" fmla="*/ 1 h 4"/>
                  <a:gd name="T8" fmla="*/ 0 w 8"/>
                  <a:gd name="T9" fmla="*/ 0 h 4"/>
                  <a:gd name="T10" fmla="*/ 0 w 8"/>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
                    <a:moveTo>
                      <a:pt x="0" y="0"/>
                    </a:moveTo>
                    <a:lnTo>
                      <a:pt x="1" y="3"/>
                    </a:lnTo>
                    <a:lnTo>
                      <a:pt x="4" y="4"/>
                    </a:lnTo>
                    <a:lnTo>
                      <a:pt x="7" y="3"/>
                    </a:lnTo>
                    <a:lnTo>
                      <a:pt x="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22" name="Freeform 1126"/>
              <p:cNvSpPr>
                <a:spLocks/>
              </p:cNvSpPr>
              <p:nvPr/>
            </p:nvSpPr>
            <p:spPr bwMode="auto">
              <a:xfrm>
                <a:off x="2569" y="3843"/>
                <a:ext cx="2" cy="2"/>
              </a:xfrm>
              <a:custGeom>
                <a:avLst/>
                <a:gdLst>
                  <a:gd name="T0" fmla="*/ 0 w 6"/>
                  <a:gd name="T1" fmla="*/ 0 h 7"/>
                  <a:gd name="T2" fmla="*/ 0 w 6"/>
                  <a:gd name="T3" fmla="*/ 0 h 7"/>
                  <a:gd name="T4" fmla="*/ 0 w 6"/>
                  <a:gd name="T5" fmla="*/ 0 h 7"/>
                  <a:gd name="T6" fmla="*/ 0 w 6"/>
                  <a:gd name="T7" fmla="*/ 0 h 7"/>
                  <a:gd name="T8" fmla="*/ 0 w 6"/>
                  <a:gd name="T9" fmla="*/ 0 h 7"/>
                  <a:gd name="T10" fmla="*/ 0 w 6"/>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7">
                    <a:moveTo>
                      <a:pt x="6" y="1"/>
                    </a:moveTo>
                    <a:lnTo>
                      <a:pt x="3" y="0"/>
                    </a:lnTo>
                    <a:lnTo>
                      <a:pt x="1" y="1"/>
                    </a:lnTo>
                    <a:lnTo>
                      <a:pt x="0" y="4"/>
                    </a:lnTo>
                    <a:lnTo>
                      <a:pt x="0" y="7"/>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23" name="Freeform 1127"/>
              <p:cNvSpPr>
                <a:spLocks/>
              </p:cNvSpPr>
              <p:nvPr/>
            </p:nvSpPr>
            <p:spPr bwMode="auto">
              <a:xfrm>
                <a:off x="2569" y="3843"/>
                <a:ext cx="26" cy="26"/>
              </a:xfrm>
              <a:custGeom>
                <a:avLst/>
                <a:gdLst>
                  <a:gd name="T0" fmla="*/ 0 w 78"/>
                  <a:gd name="T1" fmla="*/ 0 h 77"/>
                  <a:gd name="T2" fmla="*/ 0 w 78"/>
                  <a:gd name="T3" fmla="*/ 0 h 77"/>
                  <a:gd name="T4" fmla="*/ 0 w 78"/>
                  <a:gd name="T5" fmla="*/ 0 h 77"/>
                  <a:gd name="T6" fmla="*/ 0 w 78"/>
                  <a:gd name="T7" fmla="*/ 0 h 77"/>
                  <a:gd name="T8" fmla="*/ 0 w 78"/>
                  <a:gd name="T9" fmla="*/ 0 h 77"/>
                  <a:gd name="T10" fmla="*/ 0 w 78"/>
                  <a:gd name="T11" fmla="*/ 0 h 77"/>
                  <a:gd name="T12" fmla="*/ 0 w 78"/>
                  <a:gd name="T13" fmla="*/ 0 h 77"/>
                  <a:gd name="T14" fmla="*/ 0 w 78"/>
                  <a:gd name="T15" fmla="*/ 0 h 77"/>
                  <a:gd name="T16" fmla="*/ 0 w 78"/>
                  <a:gd name="T17" fmla="*/ 0 h 77"/>
                  <a:gd name="T18" fmla="*/ 0 w 78"/>
                  <a:gd name="T19" fmla="*/ 0 h 77"/>
                  <a:gd name="T20" fmla="*/ 0 w 78"/>
                  <a:gd name="T21" fmla="*/ 0 h 77"/>
                  <a:gd name="T22" fmla="*/ 0 w 78"/>
                  <a:gd name="T23" fmla="*/ 0 h 77"/>
                  <a:gd name="T24" fmla="*/ 0 w 78"/>
                  <a:gd name="T25" fmla="*/ 0 h 77"/>
                  <a:gd name="T26" fmla="*/ 0 w 78"/>
                  <a:gd name="T27" fmla="*/ 0 h 77"/>
                  <a:gd name="T28" fmla="*/ 0 w 78"/>
                  <a:gd name="T29" fmla="*/ 0 h 77"/>
                  <a:gd name="T30" fmla="*/ 0 w 78"/>
                  <a:gd name="T31" fmla="*/ 0 h 77"/>
                  <a:gd name="T32" fmla="*/ 0 w 78"/>
                  <a:gd name="T33" fmla="*/ 0 h 77"/>
                  <a:gd name="T34" fmla="*/ 0 w 78"/>
                  <a:gd name="T35" fmla="*/ 0 h 77"/>
                  <a:gd name="T36" fmla="*/ 0 w 78"/>
                  <a:gd name="T37" fmla="*/ 0 h 77"/>
                  <a:gd name="T38" fmla="*/ 0 w 78"/>
                  <a:gd name="T39" fmla="*/ 0 h 77"/>
                  <a:gd name="T40" fmla="*/ 0 w 78"/>
                  <a:gd name="T41" fmla="*/ 0 h 77"/>
                  <a:gd name="T42" fmla="*/ 0 w 78"/>
                  <a:gd name="T43" fmla="*/ 0 h 77"/>
                  <a:gd name="T44" fmla="*/ 0 w 78"/>
                  <a:gd name="T45" fmla="*/ 0 h 77"/>
                  <a:gd name="T46" fmla="*/ 0 w 78"/>
                  <a:gd name="T47" fmla="*/ 0 h 77"/>
                  <a:gd name="T48" fmla="*/ 0 w 78"/>
                  <a:gd name="T49" fmla="*/ 0 h 77"/>
                  <a:gd name="T50" fmla="*/ 0 w 78"/>
                  <a:gd name="T51" fmla="*/ 0 h 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77">
                    <a:moveTo>
                      <a:pt x="78" y="76"/>
                    </a:moveTo>
                    <a:lnTo>
                      <a:pt x="75" y="69"/>
                    </a:lnTo>
                    <a:lnTo>
                      <a:pt x="67" y="65"/>
                    </a:lnTo>
                    <a:lnTo>
                      <a:pt x="57" y="58"/>
                    </a:lnTo>
                    <a:lnTo>
                      <a:pt x="48" y="47"/>
                    </a:lnTo>
                    <a:lnTo>
                      <a:pt x="38" y="37"/>
                    </a:lnTo>
                    <a:lnTo>
                      <a:pt x="29" y="26"/>
                    </a:lnTo>
                    <a:lnTo>
                      <a:pt x="20" y="15"/>
                    </a:lnTo>
                    <a:lnTo>
                      <a:pt x="13" y="6"/>
                    </a:lnTo>
                    <a:lnTo>
                      <a:pt x="6" y="0"/>
                    </a:lnTo>
                    <a:lnTo>
                      <a:pt x="0" y="6"/>
                    </a:lnTo>
                    <a:lnTo>
                      <a:pt x="4" y="11"/>
                    </a:lnTo>
                    <a:lnTo>
                      <a:pt x="11" y="20"/>
                    </a:lnTo>
                    <a:lnTo>
                      <a:pt x="20" y="31"/>
                    </a:lnTo>
                    <a:lnTo>
                      <a:pt x="29" y="42"/>
                    </a:lnTo>
                    <a:lnTo>
                      <a:pt x="39" y="53"/>
                    </a:lnTo>
                    <a:lnTo>
                      <a:pt x="51" y="64"/>
                    </a:lnTo>
                    <a:lnTo>
                      <a:pt x="61" y="73"/>
                    </a:lnTo>
                    <a:lnTo>
                      <a:pt x="73" y="77"/>
                    </a:lnTo>
                    <a:lnTo>
                      <a:pt x="70" y="70"/>
                    </a:lnTo>
                    <a:lnTo>
                      <a:pt x="73" y="77"/>
                    </a:lnTo>
                    <a:lnTo>
                      <a:pt x="77" y="77"/>
                    </a:lnTo>
                    <a:lnTo>
                      <a:pt x="78" y="74"/>
                    </a:lnTo>
                    <a:lnTo>
                      <a:pt x="78" y="70"/>
                    </a:lnTo>
                    <a:lnTo>
                      <a:pt x="75" y="69"/>
                    </a:lnTo>
                    <a:lnTo>
                      <a:pt x="78"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24" name="Freeform 1128"/>
              <p:cNvSpPr>
                <a:spLocks/>
              </p:cNvSpPr>
              <p:nvPr/>
            </p:nvSpPr>
            <p:spPr bwMode="auto">
              <a:xfrm>
                <a:off x="2591" y="3866"/>
                <a:ext cx="5" cy="9"/>
              </a:xfrm>
              <a:custGeom>
                <a:avLst/>
                <a:gdLst>
                  <a:gd name="T0" fmla="*/ 0 w 13"/>
                  <a:gd name="T1" fmla="*/ 0 h 27"/>
                  <a:gd name="T2" fmla="*/ 0 w 13"/>
                  <a:gd name="T3" fmla="*/ 0 h 27"/>
                  <a:gd name="T4" fmla="*/ 0 w 13"/>
                  <a:gd name="T5" fmla="*/ 0 h 27"/>
                  <a:gd name="T6" fmla="*/ 0 w 13"/>
                  <a:gd name="T7" fmla="*/ 0 h 27"/>
                  <a:gd name="T8" fmla="*/ 0 w 13"/>
                  <a:gd name="T9" fmla="*/ 0 h 27"/>
                  <a:gd name="T10" fmla="*/ 0 w 13"/>
                  <a:gd name="T11" fmla="*/ 0 h 27"/>
                  <a:gd name="T12" fmla="*/ 0 w 13"/>
                  <a:gd name="T13" fmla="*/ 0 h 27"/>
                  <a:gd name="T14" fmla="*/ 0 w 13"/>
                  <a:gd name="T15" fmla="*/ 0 h 27"/>
                  <a:gd name="T16" fmla="*/ 0 w 13"/>
                  <a:gd name="T17" fmla="*/ 0 h 27"/>
                  <a:gd name="T18" fmla="*/ 0 w 13"/>
                  <a:gd name="T19" fmla="*/ 0 h 27"/>
                  <a:gd name="T20" fmla="*/ 0 w 13"/>
                  <a:gd name="T21" fmla="*/ 0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 h="27">
                    <a:moveTo>
                      <a:pt x="13" y="22"/>
                    </a:moveTo>
                    <a:lnTo>
                      <a:pt x="10" y="19"/>
                    </a:lnTo>
                    <a:lnTo>
                      <a:pt x="11" y="12"/>
                    </a:lnTo>
                    <a:lnTo>
                      <a:pt x="10" y="7"/>
                    </a:lnTo>
                    <a:lnTo>
                      <a:pt x="11" y="6"/>
                    </a:lnTo>
                    <a:lnTo>
                      <a:pt x="3" y="0"/>
                    </a:lnTo>
                    <a:lnTo>
                      <a:pt x="1" y="7"/>
                    </a:lnTo>
                    <a:lnTo>
                      <a:pt x="0" y="12"/>
                    </a:lnTo>
                    <a:lnTo>
                      <a:pt x="1" y="19"/>
                    </a:lnTo>
                    <a:lnTo>
                      <a:pt x="4" y="27"/>
                    </a:lnTo>
                    <a:lnTo>
                      <a:pt x="13"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25" name="Freeform 1129"/>
              <p:cNvSpPr>
                <a:spLocks/>
              </p:cNvSpPr>
              <p:nvPr/>
            </p:nvSpPr>
            <p:spPr bwMode="auto">
              <a:xfrm>
                <a:off x="2593" y="3874"/>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0" y="5"/>
                    </a:moveTo>
                    <a:lnTo>
                      <a:pt x="3" y="8"/>
                    </a:lnTo>
                    <a:lnTo>
                      <a:pt x="7" y="7"/>
                    </a:lnTo>
                    <a:lnTo>
                      <a:pt x="9" y="4"/>
                    </a:lnTo>
                    <a:lnTo>
                      <a:pt x="9"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26" name="Freeform 1130"/>
              <p:cNvSpPr>
                <a:spLocks/>
              </p:cNvSpPr>
              <p:nvPr/>
            </p:nvSpPr>
            <p:spPr bwMode="auto">
              <a:xfrm>
                <a:off x="2628" y="3905"/>
                <a:ext cx="1" cy="3"/>
              </a:xfrm>
              <a:custGeom>
                <a:avLst/>
                <a:gdLst>
                  <a:gd name="T0" fmla="*/ 0 w 4"/>
                  <a:gd name="T1" fmla="*/ 0 h 8"/>
                  <a:gd name="T2" fmla="*/ 0 w 4"/>
                  <a:gd name="T3" fmla="*/ 0 h 8"/>
                  <a:gd name="T4" fmla="*/ 0 w 4"/>
                  <a:gd name="T5" fmla="*/ 0 h 8"/>
                  <a:gd name="T6" fmla="*/ 0 w 4"/>
                  <a:gd name="T7" fmla="*/ 0 h 8"/>
                  <a:gd name="T8" fmla="*/ 0 w 4"/>
                  <a:gd name="T9" fmla="*/ 0 h 8"/>
                  <a:gd name="T10" fmla="*/ 0 w 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4" y="0"/>
                    </a:moveTo>
                    <a:lnTo>
                      <a:pt x="1" y="2"/>
                    </a:lnTo>
                    <a:lnTo>
                      <a:pt x="0" y="4"/>
                    </a:lnTo>
                    <a:lnTo>
                      <a:pt x="1" y="7"/>
                    </a:lnTo>
                    <a:lnTo>
                      <a:pt x="4" y="8"/>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27" name="Freeform 1131"/>
              <p:cNvSpPr>
                <a:spLocks/>
              </p:cNvSpPr>
              <p:nvPr/>
            </p:nvSpPr>
            <p:spPr bwMode="auto">
              <a:xfrm>
                <a:off x="2629" y="3902"/>
                <a:ext cx="29" cy="7"/>
              </a:xfrm>
              <a:custGeom>
                <a:avLst/>
                <a:gdLst>
                  <a:gd name="T0" fmla="*/ 0 w 86"/>
                  <a:gd name="T1" fmla="*/ 0 h 20"/>
                  <a:gd name="T2" fmla="*/ 0 w 86"/>
                  <a:gd name="T3" fmla="*/ 0 h 20"/>
                  <a:gd name="T4" fmla="*/ 0 w 86"/>
                  <a:gd name="T5" fmla="*/ 0 h 20"/>
                  <a:gd name="T6" fmla="*/ 0 w 86"/>
                  <a:gd name="T7" fmla="*/ 0 h 20"/>
                  <a:gd name="T8" fmla="*/ 0 w 86"/>
                  <a:gd name="T9" fmla="*/ 0 h 20"/>
                  <a:gd name="T10" fmla="*/ 0 w 86"/>
                  <a:gd name="T11" fmla="*/ 0 h 20"/>
                  <a:gd name="T12" fmla="*/ 0 w 86"/>
                  <a:gd name="T13" fmla="*/ 0 h 20"/>
                  <a:gd name="T14" fmla="*/ 0 w 86"/>
                  <a:gd name="T15" fmla="*/ 0 h 20"/>
                  <a:gd name="T16" fmla="*/ 0 w 86"/>
                  <a:gd name="T17" fmla="*/ 0 h 20"/>
                  <a:gd name="T18" fmla="*/ 0 w 86"/>
                  <a:gd name="T19" fmla="*/ 0 h 20"/>
                  <a:gd name="T20" fmla="*/ 0 w 86"/>
                  <a:gd name="T21" fmla="*/ 0 h 20"/>
                  <a:gd name="T22" fmla="*/ 0 w 86"/>
                  <a:gd name="T23" fmla="*/ 0 h 20"/>
                  <a:gd name="T24" fmla="*/ 0 w 86"/>
                  <a:gd name="T25" fmla="*/ 0 h 20"/>
                  <a:gd name="T26" fmla="*/ 0 w 86"/>
                  <a:gd name="T27" fmla="*/ 0 h 20"/>
                  <a:gd name="T28" fmla="*/ 0 w 86"/>
                  <a:gd name="T29" fmla="*/ 0 h 20"/>
                  <a:gd name="T30" fmla="*/ 0 w 86"/>
                  <a:gd name="T31" fmla="*/ 0 h 20"/>
                  <a:gd name="T32" fmla="*/ 0 w 86"/>
                  <a:gd name="T33" fmla="*/ 0 h 20"/>
                  <a:gd name="T34" fmla="*/ 0 w 86"/>
                  <a:gd name="T35" fmla="*/ 0 h 20"/>
                  <a:gd name="T36" fmla="*/ 0 w 86"/>
                  <a:gd name="T37" fmla="*/ 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6" h="20">
                    <a:moveTo>
                      <a:pt x="80" y="0"/>
                    </a:moveTo>
                    <a:lnTo>
                      <a:pt x="76" y="2"/>
                    </a:lnTo>
                    <a:lnTo>
                      <a:pt x="68" y="5"/>
                    </a:lnTo>
                    <a:lnTo>
                      <a:pt x="57" y="7"/>
                    </a:lnTo>
                    <a:lnTo>
                      <a:pt x="45" y="8"/>
                    </a:lnTo>
                    <a:lnTo>
                      <a:pt x="34" y="9"/>
                    </a:lnTo>
                    <a:lnTo>
                      <a:pt x="20" y="9"/>
                    </a:lnTo>
                    <a:lnTo>
                      <a:pt x="9" y="11"/>
                    </a:lnTo>
                    <a:lnTo>
                      <a:pt x="0" y="9"/>
                    </a:lnTo>
                    <a:lnTo>
                      <a:pt x="0" y="17"/>
                    </a:lnTo>
                    <a:lnTo>
                      <a:pt x="9" y="19"/>
                    </a:lnTo>
                    <a:lnTo>
                      <a:pt x="20" y="20"/>
                    </a:lnTo>
                    <a:lnTo>
                      <a:pt x="34" y="17"/>
                    </a:lnTo>
                    <a:lnTo>
                      <a:pt x="45" y="16"/>
                    </a:lnTo>
                    <a:lnTo>
                      <a:pt x="57" y="15"/>
                    </a:lnTo>
                    <a:lnTo>
                      <a:pt x="68" y="13"/>
                    </a:lnTo>
                    <a:lnTo>
                      <a:pt x="79" y="11"/>
                    </a:lnTo>
                    <a:lnTo>
                      <a:pt x="86" y="8"/>
                    </a:lnTo>
                    <a:lnTo>
                      <a:pt x="8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28" name="Freeform 1132"/>
              <p:cNvSpPr>
                <a:spLocks/>
              </p:cNvSpPr>
              <p:nvPr/>
            </p:nvSpPr>
            <p:spPr bwMode="auto">
              <a:xfrm>
                <a:off x="2656" y="3902"/>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6" y="8"/>
                    </a:moveTo>
                    <a:lnTo>
                      <a:pt x="9" y="5"/>
                    </a:lnTo>
                    <a:lnTo>
                      <a:pt x="7" y="1"/>
                    </a:lnTo>
                    <a:lnTo>
                      <a:pt x="4" y="0"/>
                    </a:lnTo>
                    <a:lnTo>
                      <a:pt x="0" y="0"/>
                    </a:lnTo>
                    <a:lnTo>
                      <a:pt x="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29" name="Freeform 1133"/>
              <p:cNvSpPr>
                <a:spLocks/>
              </p:cNvSpPr>
              <p:nvPr/>
            </p:nvSpPr>
            <p:spPr bwMode="auto">
              <a:xfrm>
                <a:off x="2670" y="3675"/>
                <a:ext cx="136" cy="152"/>
              </a:xfrm>
              <a:custGeom>
                <a:avLst/>
                <a:gdLst>
                  <a:gd name="T0" fmla="*/ 0 w 408"/>
                  <a:gd name="T1" fmla="*/ 0 h 455"/>
                  <a:gd name="T2" fmla="*/ 0 w 408"/>
                  <a:gd name="T3" fmla="*/ 0 h 455"/>
                  <a:gd name="T4" fmla="*/ 0 w 408"/>
                  <a:gd name="T5" fmla="*/ 0 h 455"/>
                  <a:gd name="T6" fmla="*/ 0 w 408"/>
                  <a:gd name="T7" fmla="*/ 0 h 455"/>
                  <a:gd name="T8" fmla="*/ 0 w 408"/>
                  <a:gd name="T9" fmla="*/ 0 h 455"/>
                  <a:gd name="T10" fmla="*/ 0 w 408"/>
                  <a:gd name="T11" fmla="*/ 0 h 455"/>
                  <a:gd name="T12" fmla="*/ 0 w 408"/>
                  <a:gd name="T13" fmla="*/ 0 h 455"/>
                  <a:gd name="T14" fmla="*/ 0 w 408"/>
                  <a:gd name="T15" fmla="*/ 0 h 455"/>
                  <a:gd name="T16" fmla="*/ 0 w 408"/>
                  <a:gd name="T17" fmla="*/ 0 h 455"/>
                  <a:gd name="T18" fmla="*/ 0 w 408"/>
                  <a:gd name="T19" fmla="*/ 0 h 455"/>
                  <a:gd name="T20" fmla="*/ 0 w 408"/>
                  <a:gd name="T21" fmla="*/ 0 h 455"/>
                  <a:gd name="T22" fmla="*/ 0 w 408"/>
                  <a:gd name="T23" fmla="*/ 0 h 455"/>
                  <a:gd name="T24" fmla="*/ 0 w 408"/>
                  <a:gd name="T25" fmla="*/ 0 h 455"/>
                  <a:gd name="T26" fmla="*/ 0 w 408"/>
                  <a:gd name="T27" fmla="*/ 0 h 455"/>
                  <a:gd name="T28" fmla="*/ 0 w 408"/>
                  <a:gd name="T29" fmla="*/ 0 h 455"/>
                  <a:gd name="T30" fmla="*/ 0 w 408"/>
                  <a:gd name="T31" fmla="*/ 0 h 455"/>
                  <a:gd name="T32" fmla="*/ 0 w 408"/>
                  <a:gd name="T33" fmla="*/ 0 h 455"/>
                  <a:gd name="T34" fmla="*/ 0 w 408"/>
                  <a:gd name="T35" fmla="*/ 0 h 455"/>
                  <a:gd name="T36" fmla="*/ 0 w 408"/>
                  <a:gd name="T37" fmla="*/ 0 h 455"/>
                  <a:gd name="T38" fmla="*/ 0 w 408"/>
                  <a:gd name="T39" fmla="*/ 0 h 455"/>
                  <a:gd name="T40" fmla="*/ 0 w 408"/>
                  <a:gd name="T41" fmla="*/ 0 h 455"/>
                  <a:gd name="T42" fmla="*/ 0 w 408"/>
                  <a:gd name="T43" fmla="*/ 0 h 455"/>
                  <a:gd name="T44" fmla="*/ 0 w 408"/>
                  <a:gd name="T45" fmla="*/ 0 h 455"/>
                  <a:gd name="T46" fmla="*/ 0 w 408"/>
                  <a:gd name="T47" fmla="*/ 0 h 455"/>
                  <a:gd name="T48" fmla="*/ 0 w 408"/>
                  <a:gd name="T49" fmla="*/ 0 h 455"/>
                  <a:gd name="T50" fmla="*/ 0 w 408"/>
                  <a:gd name="T51" fmla="*/ 0 h 455"/>
                  <a:gd name="T52" fmla="*/ 0 w 408"/>
                  <a:gd name="T53" fmla="*/ 0 h 455"/>
                  <a:gd name="T54" fmla="*/ 0 w 408"/>
                  <a:gd name="T55" fmla="*/ 0 h 455"/>
                  <a:gd name="T56" fmla="*/ 0 w 408"/>
                  <a:gd name="T57" fmla="*/ 0 h 455"/>
                  <a:gd name="T58" fmla="*/ 0 w 408"/>
                  <a:gd name="T59" fmla="*/ 0 h 455"/>
                  <a:gd name="T60" fmla="*/ 0 w 408"/>
                  <a:gd name="T61" fmla="*/ 0 h 455"/>
                  <a:gd name="T62" fmla="*/ 0 w 408"/>
                  <a:gd name="T63" fmla="*/ 0 h 455"/>
                  <a:gd name="T64" fmla="*/ 0 w 408"/>
                  <a:gd name="T65" fmla="*/ 0 h 455"/>
                  <a:gd name="T66" fmla="*/ 0 w 408"/>
                  <a:gd name="T67" fmla="*/ 0 h 455"/>
                  <a:gd name="T68" fmla="*/ 0 w 408"/>
                  <a:gd name="T69" fmla="*/ 0 h 455"/>
                  <a:gd name="T70" fmla="*/ 0 w 408"/>
                  <a:gd name="T71" fmla="*/ 0 h 455"/>
                  <a:gd name="T72" fmla="*/ 0 w 408"/>
                  <a:gd name="T73" fmla="*/ 0 h 455"/>
                  <a:gd name="T74" fmla="*/ 0 w 408"/>
                  <a:gd name="T75" fmla="*/ 0 h 455"/>
                  <a:gd name="T76" fmla="*/ 0 w 408"/>
                  <a:gd name="T77" fmla="*/ 0 h 455"/>
                  <a:gd name="T78" fmla="*/ 0 w 408"/>
                  <a:gd name="T79" fmla="*/ 0 h 455"/>
                  <a:gd name="T80" fmla="*/ 0 w 408"/>
                  <a:gd name="T81" fmla="*/ 0 h 455"/>
                  <a:gd name="T82" fmla="*/ 0 w 408"/>
                  <a:gd name="T83" fmla="*/ 0 h 4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08" h="455">
                    <a:moveTo>
                      <a:pt x="0" y="27"/>
                    </a:moveTo>
                    <a:lnTo>
                      <a:pt x="4" y="30"/>
                    </a:lnTo>
                    <a:lnTo>
                      <a:pt x="8" y="34"/>
                    </a:lnTo>
                    <a:lnTo>
                      <a:pt x="13" y="39"/>
                    </a:lnTo>
                    <a:lnTo>
                      <a:pt x="19" y="45"/>
                    </a:lnTo>
                    <a:lnTo>
                      <a:pt x="21" y="50"/>
                    </a:lnTo>
                    <a:lnTo>
                      <a:pt x="26" y="55"/>
                    </a:lnTo>
                    <a:lnTo>
                      <a:pt x="29" y="61"/>
                    </a:lnTo>
                    <a:lnTo>
                      <a:pt x="32" y="66"/>
                    </a:lnTo>
                    <a:lnTo>
                      <a:pt x="36" y="74"/>
                    </a:lnTo>
                    <a:lnTo>
                      <a:pt x="42" y="88"/>
                    </a:lnTo>
                    <a:lnTo>
                      <a:pt x="48" y="103"/>
                    </a:lnTo>
                    <a:lnTo>
                      <a:pt x="55" y="121"/>
                    </a:lnTo>
                    <a:lnTo>
                      <a:pt x="62" y="142"/>
                    </a:lnTo>
                    <a:lnTo>
                      <a:pt x="68" y="163"/>
                    </a:lnTo>
                    <a:lnTo>
                      <a:pt x="75" y="185"/>
                    </a:lnTo>
                    <a:lnTo>
                      <a:pt x="80" y="206"/>
                    </a:lnTo>
                    <a:lnTo>
                      <a:pt x="85" y="227"/>
                    </a:lnTo>
                    <a:lnTo>
                      <a:pt x="96" y="247"/>
                    </a:lnTo>
                    <a:lnTo>
                      <a:pt x="106" y="266"/>
                    </a:lnTo>
                    <a:lnTo>
                      <a:pt x="117" y="283"/>
                    </a:lnTo>
                    <a:lnTo>
                      <a:pt x="130" y="301"/>
                    </a:lnTo>
                    <a:lnTo>
                      <a:pt x="142" y="316"/>
                    </a:lnTo>
                    <a:lnTo>
                      <a:pt x="154" y="329"/>
                    </a:lnTo>
                    <a:lnTo>
                      <a:pt x="162" y="341"/>
                    </a:lnTo>
                    <a:lnTo>
                      <a:pt x="173" y="352"/>
                    </a:lnTo>
                    <a:lnTo>
                      <a:pt x="183" y="366"/>
                    </a:lnTo>
                    <a:lnTo>
                      <a:pt x="196" y="379"/>
                    </a:lnTo>
                    <a:lnTo>
                      <a:pt x="209" y="394"/>
                    </a:lnTo>
                    <a:lnTo>
                      <a:pt x="222" y="410"/>
                    </a:lnTo>
                    <a:lnTo>
                      <a:pt x="234" y="425"/>
                    </a:lnTo>
                    <a:lnTo>
                      <a:pt x="245" y="440"/>
                    </a:lnTo>
                    <a:lnTo>
                      <a:pt x="254" y="455"/>
                    </a:lnTo>
                    <a:lnTo>
                      <a:pt x="261" y="449"/>
                    </a:lnTo>
                    <a:lnTo>
                      <a:pt x="270" y="445"/>
                    </a:lnTo>
                    <a:lnTo>
                      <a:pt x="280" y="441"/>
                    </a:lnTo>
                    <a:lnTo>
                      <a:pt x="292" y="437"/>
                    </a:lnTo>
                    <a:lnTo>
                      <a:pt x="303" y="434"/>
                    </a:lnTo>
                    <a:lnTo>
                      <a:pt x="314" y="432"/>
                    </a:lnTo>
                    <a:lnTo>
                      <a:pt x="325" y="429"/>
                    </a:lnTo>
                    <a:lnTo>
                      <a:pt x="334" y="428"/>
                    </a:lnTo>
                    <a:lnTo>
                      <a:pt x="343" y="428"/>
                    </a:lnTo>
                    <a:lnTo>
                      <a:pt x="353" y="429"/>
                    </a:lnTo>
                    <a:lnTo>
                      <a:pt x="363" y="430"/>
                    </a:lnTo>
                    <a:lnTo>
                      <a:pt x="373" y="432"/>
                    </a:lnTo>
                    <a:lnTo>
                      <a:pt x="383" y="436"/>
                    </a:lnTo>
                    <a:lnTo>
                      <a:pt x="392" y="438"/>
                    </a:lnTo>
                    <a:lnTo>
                      <a:pt x="401" y="441"/>
                    </a:lnTo>
                    <a:lnTo>
                      <a:pt x="408" y="445"/>
                    </a:lnTo>
                    <a:lnTo>
                      <a:pt x="401" y="437"/>
                    </a:lnTo>
                    <a:lnTo>
                      <a:pt x="392" y="428"/>
                    </a:lnTo>
                    <a:lnTo>
                      <a:pt x="385" y="417"/>
                    </a:lnTo>
                    <a:lnTo>
                      <a:pt x="378" y="406"/>
                    </a:lnTo>
                    <a:lnTo>
                      <a:pt x="370" y="395"/>
                    </a:lnTo>
                    <a:lnTo>
                      <a:pt x="363" y="386"/>
                    </a:lnTo>
                    <a:lnTo>
                      <a:pt x="356" y="376"/>
                    </a:lnTo>
                    <a:lnTo>
                      <a:pt x="350" y="371"/>
                    </a:lnTo>
                    <a:lnTo>
                      <a:pt x="343" y="356"/>
                    </a:lnTo>
                    <a:lnTo>
                      <a:pt x="331" y="332"/>
                    </a:lnTo>
                    <a:lnTo>
                      <a:pt x="315" y="301"/>
                    </a:lnTo>
                    <a:lnTo>
                      <a:pt x="296" y="266"/>
                    </a:lnTo>
                    <a:lnTo>
                      <a:pt x="276" y="231"/>
                    </a:lnTo>
                    <a:lnTo>
                      <a:pt x="257" y="200"/>
                    </a:lnTo>
                    <a:lnTo>
                      <a:pt x="239" y="173"/>
                    </a:lnTo>
                    <a:lnTo>
                      <a:pt x="226" y="155"/>
                    </a:lnTo>
                    <a:lnTo>
                      <a:pt x="225" y="123"/>
                    </a:lnTo>
                    <a:lnTo>
                      <a:pt x="215" y="78"/>
                    </a:lnTo>
                    <a:lnTo>
                      <a:pt x="202" y="37"/>
                    </a:lnTo>
                    <a:lnTo>
                      <a:pt x="189" y="10"/>
                    </a:lnTo>
                    <a:lnTo>
                      <a:pt x="184" y="8"/>
                    </a:lnTo>
                    <a:lnTo>
                      <a:pt x="176" y="7"/>
                    </a:lnTo>
                    <a:lnTo>
                      <a:pt x="164" y="5"/>
                    </a:lnTo>
                    <a:lnTo>
                      <a:pt x="151" y="3"/>
                    </a:lnTo>
                    <a:lnTo>
                      <a:pt x="135" y="1"/>
                    </a:lnTo>
                    <a:lnTo>
                      <a:pt x="120" y="0"/>
                    </a:lnTo>
                    <a:lnTo>
                      <a:pt x="106" y="0"/>
                    </a:lnTo>
                    <a:lnTo>
                      <a:pt x="93" y="1"/>
                    </a:lnTo>
                    <a:lnTo>
                      <a:pt x="80" y="3"/>
                    </a:lnTo>
                    <a:lnTo>
                      <a:pt x="67" y="7"/>
                    </a:lnTo>
                    <a:lnTo>
                      <a:pt x="52" y="10"/>
                    </a:lnTo>
                    <a:lnTo>
                      <a:pt x="37" y="14"/>
                    </a:lnTo>
                    <a:lnTo>
                      <a:pt x="26" y="18"/>
                    </a:lnTo>
                    <a:lnTo>
                      <a:pt x="14" y="20"/>
                    </a:lnTo>
                    <a:lnTo>
                      <a:pt x="5" y="24"/>
                    </a:lnTo>
                    <a:lnTo>
                      <a:pt x="0" y="27"/>
                    </a:lnTo>
                    <a:close/>
                  </a:path>
                </a:pathLst>
              </a:custGeom>
              <a:solidFill>
                <a:srgbClr val="B766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30" name="Freeform 1134"/>
              <p:cNvSpPr>
                <a:spLocks/>
              </p:cNvSpPr>
              <p:nvPr/>
            </p:nvSpPr>
            <p:spPr bwMode="auto">
              <a:xfrm>
                <a:off x="2669" y="3683"/>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6" y="0"/>
                    </a:moveTo>
                    <a:lnTo>
                      <a:pt x="2" y="0"/>
                    </a:lnTo>
                    <a:lnTo>
                      <a:pt x="0" y="3"/>
                    </a:lnTo>
                    <a:lnTo>
                      <a:pt x="0" y="5"/>
                    </a:lnTo>
                    <a:lnTo>
                      <a:pt x="3" y="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31" name="Freeform 1135"/>
              <p:cNvSpPr>
                <a:spLocks/>
              </p:cNvSpPr>
              <p:nvPr/>
            </p:nvSpPr>
            <p:spPr bwMode="auto">
              <a:xfrm>
                <a:off x="2670" y="3683"/>
                <a:ext cx="8" cy="9"/>
              </a:xfrm>
              <a:custGeom>
                <a:avLst/>
                <a:gdLst>
                  <a:gd name="T0" fmla="*/ 0 w 25"/>
                  <a:gd name="T1" fmla="*/ 0 h 27"/>
                  <a:gd name="T2" fmla="*/ 0 w 25"/>
                  <a:gd name="T3" fmla="*/ 0 h 27"/>
                  <a:gd name="T4" fmla="*/ 0 w 25"/>
                  <a:gd name="T5" fmla="*/ 0 h 27"/>
                  <a:gd name="T6" fmla="*/ 0 w 25"/>
                  <a:gd name="T7" fmla="*/ 0 h 27"/>
                  <a:gd name="T8" fmla="*/ 0 w 25"/>
                  <a:gd name="T9" fmla="*/ 0 h 27"/>
                  <a:gd name="T10" fmla="*/ 0 w 25"/>
                  <a:gd name="T11" fmla="*/ 0 h 27"/>
                  <a:gd name="T12" fmla="*/ 0 w 25"/>
                  <a:gd name="T13" fmla="*/ 0 h 27"/>
                  <a:gd name="T14" fmla="*/ 0 w 25"/>
                  <a:gd name="T15" fmla="*/ 0 h 27"/>
                  <a:gd name="T16" fmla="*/ 0 w 25"/>
                  <a:gd name="T17" fmla="*/ 0 h 27"/>
                  <a:gd name="T18" fmla="*/ 0 w 25"/>
                  <a:gd name="T19" fmla="*/ 0 h 27"/>
                  <a:gd name="T20" fmla="*/ 0 w 25"/>
                  <a:gd name="T21" fmla="*/ 0 h 27"/>
                  <a:gd name="T22" fmla="*/ 0 w 25"/>
                  <a:gd name="T23" fmla="*/ 0 h 27"/>
                  <a:gd name="T24" fmla="*/ 0 w 25"/>
                  <a:gd name="T25" fmla="*/ 0 h 27"/>
                  <a:gd name="T26" fmla="*/ 0 w 25"/>
                  <a:gd name="T27" fmla="*/ 0 h 27"/>
                  <a:gd name="T28" fmla="*/ 0 w 25"/>
                  <a:gd name="T29" fmla="*/ 0 h 27"/>
                  <a:gd name="T30" fmla="*/ 0 w 25"/>
                  <a:gd name="T31" fmla="*/ 0 h 27"/>
                  <a:gd name="T32" fmla="*/ 0 w 25"/>
                  <a:gd name="T33" fmla="*/ 0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 h="27">
                    <a:moveTo>
                      <a:pt x="25" y="19"/>
                    </a:moveTo>
                    <a:lnTo>
                      <a:pt x="25" y="19"/>
                    </a:lnTo>
                    <a:lnTo>
                      <a:pt x="19" y="14"/>
                    </a:lnTo>
                    <a:lnTo>
                      <a:pt x="15" y="8"/>
                    </a:lnTo>
                    <a:lnTo>
                      <a:pt x="9" y="3"/>
                    </a:lnTo>
                    <a:lnTo>
                      <a:pt x="3" y="0"/>
                    </a:lnTo>
                    <a:lnTo>
                      <a:pt x="0" y="8"/>
                    </a:lnTo>
                    <a:lnTo>
                      <a:pt x="3" y="11"/>
                    </a:lnTo>
                    <a:lnTo>
                      <a:pt x="6" y="14"/>
                    </a:lnTo>
                    <a:lnTo>
                      <a:pt x="10" y="19"/>
                    </a:lnTo>
                    <a:lnTo>
                      <a:pt x="16" y="24"/>
                    </a:lnTo>
                    <a:lnTo>
                      <a:pt x="19" y="27"/>
                    </a:lnTo>
                    <a:lnTo>
                      <a:pt x="23" y="26"/>
                    </a:lnTo>
                    <a:lnTo>
                      <a:pt x="25" y="23"/>
                    </a:lnTo>
                    <a:lnTo>
                      <a:pt x="2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32" name="Freeform 1136"/>
              <p:cNvSpPr>
                <a:spLocks/>
              </p:cNvSpPr>
              <p:nvPr/>
            </p:nvSpPr>
            <p:spPr bwMode="auto">
              <a:xfrm>
                <a:off x="2675" y="3689"/>
                <a:ext cx="7" cy="9"/>
              </a:xfrm>
              <a:custGeom>
                <a:avLst/>
                <a:gdLst>
                  <a:gd name="T0" fmla="*/ 0 w 22"/>
                  <a:gd name="T1" fmla="*/ 0 h 26"/>
                  <a:gd name="T2" fmla="*/ 0 w 22"/>
                  <a:gd name="T3" fmla="*/ 0 h 26"/>
                  <a:gd name="T4" fmla="*/ 0 w 22"/>
                  <a:gd name="T5" fmla="*/ 0 h 26"/>
                  <a:gd name="T6" fmla="*/ 0 w 22"/>
                  <a:gd name="T7" fmla="*/ 0 h 26"/>
                  <a:gd name="T8" fmla="*/ 0 w 22"/>
                  <a:gd name="T9" fmla="*/ 0 h 26"/>
                  <a:gd name="T10" fmla="*/ 0 w 22"/>
                  <a:gd name="T11" fmla="*/ 0 h 26"/>
                  <a:gd name="T12" fmla="*/ 0 w 22"/>
                  <a:gd name="T13" fmla="*/ 0 h 26"/>
                  <a:gd name="T14" fmla="*/ 0 w 22"/>
                  <a:gd name="T15" fmla="*/ 0 h 26"/>
                  <a:gd name="T16" fmla="*/ 0 w 22"/>
                  <a:gd name="T17" fmla="*/ 0 h 26"/>
                  <a:gd name="T18" fmla="*/ 0 w 22"/>
                  <a:gd name="T19" fmla="*/ 0 h 26"/>
                  <a:gd name="T20" fmla="*/ 0 w 22"/>
                  <a:gd name="T21" fmla="*/ 0 h 26"/>
                  <a:gd name="T22" fmla="*/ 0 w 22"/>
                  <a:gd name="T23" fmla="*/ 0 h 26"/>
                  <a:gd name="T24" fmla="*/ 0 w 22"/>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26">
                    <a:moveTo>
                      <a:pt x="22" y="23"/>
                    </a:moveTo>
                    <a:lnTo>
                      <a:pt x="22" y="23"/>
                    </a:lnTo>
                    <a:lnTo>
                      <a:pt x="19" y="17"/>
                    </a:lnTo>
                    <a:lnTo>
                      <a:pt x="16" y="11"/>
                    </a:lnTo>
                    <a:lnTo>
                      <a:pt x="12" y="5"/>
                    </a:lnTo>
                    <a:lnTo>
                      <a:pt x="9" y="0"/>
                    </a:lnTo>
                    <a:lnTo>
                      <a:pt x="0" y="5"/>
                    </a:lnTo>
                    <a:lnTo>
                      <a:pt x="3" y="11"/>
                    </a:lnTo>
                    <a:lnTo>
                      <a:pt x="7" y="16"/>
                    </a:lnTo>
                    <a:lnTo>
                      <a:pt x="10" y="20"/>
                    </a:lnTo>
                    <a:lnTo>
                      <a:pt x="13" y="26"/>
                    </a:lnTo>
                    <a:lnTo>
                      <a:pt x="2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33" name="Freeform 1137"/>
              <p:cNvSpPr>
                <a:spLocks/>
              </p:cNvSpPr>
              <p:nvPr/>
            </p:nvSpPr>
            <p:spPr bwMode="auto">
              <a:xfrm>
                <a:off x="2679" y="3697"/>
                <a:ext cx="19" cy="47"/>
              </a:xfrm>
              <a:custGeom>
                <a:avLst/>
                <a:gdLst>
                  <a:gd name="T0" fmla="*/ 0 w 57"/>
                  <a:gd name="T1" fmla="*/ 0 h 141"/>
                  <a:gd name="T2" fmla="*/ 0 w 57"/>
                  <a:gd name="T3" fmla="*/ 0 h 141"/>
                  <a:gd name="T4" fmla="*/ 0 w 57"/>
                  <a:gd name="T5" fmla="*/ 0 h 141"/>
                  <a:gd name="T6" fmla="*/ 0 w 57"/>
                  <a:gd name="T7" fmla="*/ 0 h 141"/>
                  <a:gd name="T8" fmla="*/ 0 w 57"/>
                  <a:gd name="T9" fmla="*/ 0 h 141"/>
                  <a:gd name="T10" fmla="*/ 0 w 57"/>
                  <a:gd name="T11" fmla="*/ 0 h 141"/>
                  <a:gd name="T12" fmla="*/ 0 w 57"/>
                  <a:gd name="T13" fmla="*/ 0 h 141"/>
                  <a:gd name="T14" fmla="*/ 0 w 57"/>
                  <a:gd name="T15" fmla="*/ 0 h 141"/>
                  <a:gd name="T16" fmla="*/ 0 w 57"/>
                  <a:gd name="T17" fmla="*/ 0 h 141"/>
                  <a:gd name="T18" fmla="*/ 0 w 57"/>
                  <a:gd name="T19" fmla="*/ 0 h 141"/>
                  <a:gd name="T20" fmla="*/ 0 w 57"/>
                  <a:gd name="T21" fmla="*/ 0 h 141"/>
                  <a:gd name="T22" fmla="*/ 0 w 57"/>
                  <a:gd name="T23" fmla="*/ 0 h 141"/>
                  <a:gd name="T24" fmla="*/ 0 w 57"/>
                  <a:gd name="T25" fmla="*/ 0 h 141"/>
                  <a:gd name="T26" fmla="*/ 0 w 57"/>
                  <a:gd name="T27" fmla="*/ 0 h 141"/>
                  <a:gd name="T28" fmla="*/ 0 w 57"/>
                  <a:gd name="T29" fmla="*/ 0 h 141"/>
                  <a:gd name="T30" fmla="*/ 0 w 57"/>
                  <a:gd name="T31" fmla="*/ 0 h 141"/>
                  <a:gd name="T32" fmla="*/ 0 w 57"/>
                  <a:gd name="T33" fmla="*/ 0 h 141"/>
                  <a:gd name="T34" fmla="*/ 0 w 57"/>
                  <a:gd name="T35" fmla="*/ 0 h 141"/>
                  <a:gd name="T36" fmla="*/ 0 w 57"/>
                  <a:gd name="T37" fmla="*/ 0 h 141"/>
                  <a:gd name="T38" fmla="*/ 0 w 57"/>
                  <a:gd name="T39" fmla="*/ 0 h 141"/>
                  <a:gd name="T40" fmla="*/ 0 w 57"/>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 h="141">
                    <a:moveTo>
                      <a:pt x="57" y="141"/>
                    </a:moveTo>
                    <a:lnTo>
                      <a:pt x="57" y="141"/>
                    </a:lnTo>
                    <a:lnTo>
                      <a:pt x="53" y="120"/>
                    </a:lnTo>
                    <a:lnTo>
                      <a:pt x="45" y="97"/>
                    </a:lnTo>
                    <a:lnTo>
                      <a:pt x="40" y="75"/>
                    </a:lnTo>
                    <a:lnTo>
                      <a:pt x="32" y="55"/>
                    </a:lnTo>
                    <a:lnTo>
                      <a:pt x="25" y="36"/>
                    </a:lnTo>
                    <a:lnTo>
                      <a:pt x="19" y="21"/>
                    </a:lnTo>
                    <a:lnTo>
                      <a:pt x="13" y="8"/>
                    </a:lnTo>
                    <a:lnTo>
                      <a:pt x="9" y="0"/>
                    </a:lnTo>
                    <a:lnTo>
                      <a:pt x="0" y="3"/>
                    </a:lnTo>
                    <a:lnTo>
                      <a:pt x="5" y="11"/>
                    </a:lnTo>
                    <a:lnTo>
                      <a:pt x="10" y="24"/>
                    </a:lnTo>
                    <a:lnTo>
                      <a:pt x="16" y="39"/>
                    </a:lnTo>
                    <a:lnTo>
                      <a:pt x="24" y="58"/>
                    </a:lnTo>
                    <a:lnTo>
                      <a:pt x="31" y="78"/>
                    </a:lnTo>
                    <a:lnTo>
                      <a:pt x="37" y="100"/>
                    </a:lnTo>
                    <a:lnTo>
                      <a:pt x="44" y="120"/>
                    </a:lnTo>
                    <a:lnTo>
                      <a:pt x="48" y="141"/>
                    </a:lnTo>
                    <a:lnTo>
                      <a:pt x="57"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34" name="Freeform 1138"/>
              <p:cNvSpPr>
                <a:spLocks/>
              </p:cNvSpPr>
              <p:nvPr/>
            </p:nvSpPr>
            <p:spPr bwMode="auto">
              <a:xfrm>
                <a:off x="2695" y="3744"/>
                <a:ext cx="31" cy="46"/>
              </a:xfrm>
              <a:custGeom>
                <a:avLst/>
                <a:gdLst>
                  <a:gd name="T0" fmla="*/ 0 w 92"/>
                  <a:gd name="T1" fmla="*/ 0 h 138"/>
                  <a:gd name="T2" fmla="*/ 0 w 92"/>
                  <a:gd name="T3" fmla="*/ 0 h 138"/>
                  <a:gd name="T4" fmla="*/ 0 w 92"/>
                  <a:gd name="T5" fmla="*/ 0 h 138"/>
                  <a:gd name="T6" fmla="*/ 0 w 92"/>
                  <a:gd name="T7" fmla="*/ 0 h 138"/>
                  <a:gd name="T8" fmla="*/ 0 w 92"/>
                  <a:gd name="T9" fmla="*/ 0 h 138"/>
                  <a:gd name="T10" fmla="*/ 0 w 92"/>
                  <a:gd name="T11" fmla="*/ 0 h 138"/>
                  <a:gd name="T12" fmla="*/ 0 w 92"/>
                  <a:gd name="T13" fmla="*/ 0 h 138"/>
                  <a:gd name="T14" fmla="*/ 0 w 92"/>
                  <a:gd name="T15" fmla="*/ 0 h 138"/>
                  <a:gd name="T16" fmla="*/ 0 w 92"/>
                  <a:gd name="T17" fmla="*/ 0 h 138"/>
                  <a:gd name="T18" fmla="*/ 0 w 92"/>
                  <a:gd name="T19" fmla="*/ 0 h 138"/>
                  <a:gd name="T20" fmla="*/ 0 w 92"/>
                  <a:gd name="T21" fmla="*/ 0 h 138"/>
                  <a:gd name="T22" fmla="*/ 0 w 92"/>
                  <a:gd name="T23" fmla="*/ 0 h 138"/>
                  <a:gd name="T24" fmla="*/ 0 w 92"/>
                  <a:gd name="T25" fmla="*/ 0 h 138"/>
                  <a:gd name="T26" fmla="*/ 0 w 92"/>
                  <a:gd name="T27" fmla="*/ 0 h 138"/>
                  <a:gd name="T28" fmla="*/ 0 w 92"/>
                  <a:gd name="T29" fmla="*/ 0 h 138"/>
                  <a:gd name="T30" fmla="*/ 0 w 92"/>
                  <a:gd name="T31" fmla="*/ 0 h 138"/>
                  <a:gd name="T32" fmla="*/ 0 w 92"/>
                  <a:gd name="T33" fmla="*/ 0 h 138"/>
                  <a:gd name="T34" fmla="*/ 0 w 92"/>
                  <a:gd name="T35" fmla="*/ 0 h 138"/>
                  <a:gd name="T36" fmla="*/ 0 w 92"/>
                  <a:gd name="T37" fmla="*/ 0 h 138"/>
                  <a:gd name="T38" fmla="*/ 0 w 92"/>
                  <a:gd name="T39" fmla="*/ 0 h 138"/>
                  <a:gd name="T40" fmla="*/ 0 w 92"/>
                  <a:gd name="T41" fmla="*/ 0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2" h="138">
                    <a:moveTo>
                      <a:pt x="92" y="133"/>
                    </a:moveTo>
                    <a:lnTo>
                      <a:pt x="92" y="133"/>
                    </a:lnTo>
                    <a:lnTo>
                      <a:pt x="83" y="120"/>
                    </a:lnTo>
                    <a:lnTo>
                      <a:pt x="71" y="107"/>
                    </a:lnTo>
                    <a:lnTo>
                      <a:pt x="60" y="92"/>
                    </a:lnTo>
                    <a:lnTo>
                      <a:pt x="47" y="75"/>
                    </a:lnTo>
                    <a:lnTo>
                      <a:pt x="35" y="58"/>
                    </a:lnTo>
                    <a:lnTo>
                      <a:pt x="25" y="40"/>
                    </a:lnTo>
                    <a:lnTo>
                      <a:pt x="15" y="19"/>
                    </a:lnTo>
                    <a:lnTo>
                      <a:pt x="9" y="0"/>
                    </a:lnTo>
                    <a:lnTo>
                      <a:pt x="0" y="0"/>
                    </a:lnTo>
                    <a:lnTo>
                      <a:pt x="6" y="22"/>
                    </a:lnTo>
                    <a:lnTo>
                      <a:pt x="16" y="42"/>
                    </a:lnTo>
                    <a:lnTo>
                      <a:pt x="26" y="61"/>
                    </a:lnTo>
                    <a:lnTo>
                      <a:pt x="38" y="80"/>
                    </a:lnTo>
                    <a:lnTo>
                      <a:pt x="51" y="98"/>
                    </a:lnTo>
                    <a:lnTo>
                      <a:pt x="63" y="112"/>
                    </a:lnTo>
                    <a:lnTo>
                      <a:pt x="74" y="126"/>
                    </a:lnTo>
                    <a:lnTo>
                      <a:pt x="83" y="138"/>
                    </a:lnTo>
                    <a:lnTo>
                      <a:pt x="92" y="1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35" name="Freeform 1139"/>
              <p:cNvSpPr>
                <a:spLocks/>
              </p:cNvSpPr>
              <p:nvPr/>
            </p:nvSpPr>
            <p:spPr bwMode="auto">
              <a:xfrm>
                <a:off x="2723" y="3788"/>
                <a:ext cx="33" cy="40"/>
              </a:xfrm>
              <a:custGeom>
                <a:avLst/>
                <a:gdLst>
                  <a:gd name="T0" fmla="*/ 0 w 100"/>
                  <a:gd name="T1" fmla="*/ 0 h 120"/>
                  <a:gd name="T2" fmla="*/ 0 w 100"/>
                  <a:gd name="T3" fmla="*/ 0 h 120"/>
                  <a:gd name="T4" fmla="*/ 0 w 100"/>
                  <a:gd name="T5" fmla="*/ 0 h 120"/>
                  <a:gd name="T6" fmla="*/ 0 w 100"/>
                  <a:gd name="T7" fmla="*/ 0 h 120"/>
                  <a:gd name="T8" fmla="*/ 0 w 100"/>
                  <a:gd name="T9" fmla="*/ 0 h 120"/>
                  <a:gd name="T10" fmla="*/ 0 w 100"/>
                  <a:gd name="T11" fmla="*/ 0 h 120"/>
                  <a:gd name="T12" fmla="*/ 0 w 100"/>
                  <a:gd name="T13" fmla="*/ 0 h 120"/>
                  <a:gd name="T14" fmla="*/ 0 w 100"/>
                  <a:gd name="T15" fmla="*/ 0 h 120"/>
                  <a:gd name="T16" fmla="*/ 0 w 100"/>
                  <a:gd name="T17" fmla="*/ 0 h 120"/>
                  <a:gd name="T18" fmla="*/ 0 w 100"/>
                  <a:gd name="T19" fmla="*/ 0 h 120"/>
                  <a:gd name="T20" fmla="*/ 0 w 100"/>
                  <a:gd name="T21" fmla="*/ 0 h 120"/>
                  <a:gd name="T22" fmla="*/ 0 w 100"/>
                  <a:gd name="T23" fmla="*/ 0 h 120"/>
                  <a:gd name="T24" fmla="*/ 0 w 100"/>
                  <a:gd name="T25" fmla="*/ 0 h 120"/>
                  <a:gd name="T26" fmla="*/ 0 w 100"/>
                  <a:gd name="T27" fmla="*/ 0 h 120"/>
                  <a:gd name="T28" fmla="*/ 0 w 100"/>
                  <a:gd name="T29" fmla="*/ 0 h 120"/>
                  <a:gd name="T30" fmla="*/ 0 w 100"/>
                  <a:gd name="T31" fmla="*/ 0 h 120"/>
                  <a:gd name="T32" fmla="*/ 0 w 100"/>
                  <a:gd name="T33" fmla="*/ 0 h 120"/>
                  <a:gd name="T34" fmla="*/ 0 w 100"/>
                  <a:gd name="T35" fmla="*/ 0 h 120"/>
                  <a:gd name="T36" fmla="*/ 0 w 100"/>
                  <a:gd name="T37" fmla="*/ 0 h 120"/>
                  <a:gd name="T38" fmla="*/ 0 w 100"/>
                  <a:gd name="T39" fmla="*/ 0 h 120"/>
                  <a:gd name="T40" fmla="*/ 0 w 100"/>
                  <a:gd name="T41" fmla="*/ 0 h 120"/>
                  <a:gd name="T42" fmla="*/ 0 w 100"/>
                  <a:gd name="T43" fmla="*/ 0 h 120"/>
                  <a:gd name="T44" fmla="*/ 0 w 100"/>
                  <a:gd name="T45" fmla="*/ 0 h 120"/>
                  <a:gd name="T46" fmla="*/ 0 w 100"/>
                  <a:gd name="T47" fmla="*/ 0 h 120"/>
                  <a:gd name="T48" fmla="*/ 0 w 100"/>
                  <a:gd name="T49" fmla="*/ 0 h 120"/>
                  <a:gd name="T50" fmla="*/ 0 w 100"/>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 h="120">
                    <a:moveTo>
                      <a:pt x="93" y="112"/>
                    </a:moveTo>
                    <a:lnTo>
                      <a:pt x="100" y="114"/>
                    </a:lnTo>
                    <a:lnTo>
                      <a:pt x="92" y="98"/>
                    </a:lnTo>
                    <a:lnTo>
                      <a:pt x="80" y="83"/>
                    </a:lnTo>
                    <a:lnTo>
                      <a:pt x="68" y="68"/>
                    </a:lnTo>
                    <a:lnTo>
                      <a:pt x="55" y="52"/>
                    </a:lnTo>
                    <a:lnTo>
                      <a:pt x="42" y="37"/>
                    </a:lnTo>
                    <a:lnTo>
                      <a:pt x="29" y="24"/>
                    </a:lnTo>
                    <a:lnTo>
                      <a:pt x="19" y="10"/>
                    </a:lnTo>
                    <a:lnTo>
                      <a:pt x="9" y="0"/>
                    </a:lnTo>
                    <a:lnTo>
                      <a:pt x="0" y="5"/>
                    </a:lnTo>
                    <a:lnTo>
                      <a:pt x="10" y="16"/>
                    </a:lnTo>
                    <a:lnTo>
                      <a:pt x="20" y="29"/>
                    </a:lnTo>
                    <a:lnTo>
                      <a:pt x="34" y="43"/>
                    </a:lnTo>
                    <a:lnTo>
                      <a:pt x="47" y="58"/>
                    </a:lnTo>
                    <a:lnTo>
                      <a:pt x="60" y="74"/>
                    </a:lnTo>
                    <a:lnTo>
                      <a:pt x="71" y="89"/>
                    </a:lnTo>
                    <a:lnTo>
                      <a:pt x="83" y="103"/>
                    </a:lnTo>
                    <a:lnTo>
                      <a:pt x="92" y="117"/>
                    </a:lnTo>
                    <a:lnTo>
                      <a:pt x="99" y="120"/>
                    </a:lnTo>
                    <a:lnTo>
                      <a:pt x="92" y="117"/>
                    </a:lnTo>
                    <a:lnTo>
                      <a:pt x="95" y="120"/>
                    </a:lnTo>
                    <a:lnTo>
                      <a:pt x="97" y="120"/>
                    </a:lnTo>
                    <a:lnTo>
                      <a:pt x="100" y="118"/>
                    </a:lnTo>
                    <a:lnTo>
                      <a:pt x="100" y="114"/>
                    </a:lnTo>
                    <a:lnTo>
                      <a:pt x="9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36" name="Freeform 1140"/>
              <p:cNvSpPr>
                <a:spLocks/>
              </p:cNvSpPr>
              <p:nvPr/>
            </p:nvSpPr>
            <p:spPr bwMode="auto">
              <a:xfrm>
                <a:off x="2754" y="3817"/>
                <a:ext cx="28" cy="11"/>
              </a:xfrm>
              <a:custGeom>
                <a:avLst/>
                <a:gdLst>
                  <a:gd name="T0" fmla="*/ 0 w 83"/>
                  <a:gd name="T1" fmla="*/ 0 h 35"/>
                  <a:gd name="T2" fmla="*/ 0 w 83"/>
                  <a:gd name="T3" fmla="*/ 0 h 35"/>
                  <a:gd name="T4" fmla="*/ 0 w 83"/>
                  <a:gd name="T5" fmla="*/ 0 h 35"/>
                  <a:gd name="T6" fmla="*/ 0 w 83"/>
                  <a:gd name="T7" fmla="*/ 0 h 35"/>
                  <a:gd name="T8" fmla="*/ 0 w 83"/>
                  <a:gd name="T9" fmla="*/ 0 h 35"/>
                  <a:gd name="T10" fmla="*/ 0 w 83"/>
                  <a:gd name="T11" fmla="*/ 0 h 35"/>
                  <a:gd name="T12" fmla="*/ 0 w 83"/>
                  <a:gd name="T13" fmla="*/ 0 h 35"/>
                  <a:gd name="T14" fmla="*/ 0 w 83"/>
                  <a:gd name="T15" fmla="*/ 0 h 35"/>
                  <a:gd name="T16" fmla="*/ 0 w 83"/>
                  <a:gd name="T17" fmla="*/ 0 h 35"/>
                  <a:gd name="T18" fmla="*/ 0 w 83"/>
                  <a:gd name="T19" fmla="*/ 0 h 35"/>
                  <a:gd name="T20" fmla="*/ 0 w 83"/>
                  <a:gd name="T21" fmla="*/ 0 h 35"/>
                  <a:gd name="T22" fmla="*/ 0 w 83"/>
                  <a:gd name="T23" fmla="*/ 0 h 35"/>
                  <a:gd name="T24" fmla="*/ 0 w 83"/>
                  <a:gd name="T25" fmla="*/ 0 h 35"/>
                  <a:gd name="T26" fmla="*/ 0 w 83"/>
                  <a:gd name="T27" fmla="*/ 0 h 35"/>
                  <a:gd name="T28" fmla="*/ 0 w 83"/>
                  <a:gd name="T29" fmla="*/ 0 h 35"/>
                  <a:gd name="T30" fmla="*/ 0 w 83"/>
                  <a:gd name="T31" fmla="*/ 0 h 35"/>
                  <a:gd name="T32" fmla="*/ 0 w 83"/>
                  <a:gd name="T33" fmla="*/ 0 h 35"/>
                  <a:gd name="T34" fmla="*/ 0 w 83"/>
                  <a:gd name="T35" fmla="*/ 0 h 35"/>
                  <a:gd name="T36" fmla="*/ 0 w 83"/>
                  <a:gd name="T37" fmla="*/ 0 h 35"/>
                  <a:gd name="T38" fmla="*/ 0 w 83"/>
                  <a:gd name="T39" fmla="*/ 0 h 35"/>
                  <a:gd name="T40" fmla="*/ 0 w 83"/>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 h="35">
                    <a:moveTo>
                      <a:pt x="83" y="0"/>
                    </a:moveTo>
                    <a:lnTo>
                      <a:pt x="83" y="0"/>
                    </a:lnTo>
                    <a:lnTo>
                      <a:pt x="74" y="1"/>
                    </a:lnTo>
                    <a:lnTo>
                      <a:pt x="61" y="4"/>
                    </a:lnTo>
                    <a:lnTo>
                      <a:pt x="51" y="6"/>
                    </a:lnTo>
                    <a:lnTo>
                      <a:pt x="39" y="9"/>
                    </a:lnTo>
                    <a:lnTo>
                      <a:pt x="28" y="13"/>
                    </a:lnTo>
                    <a:lnTo>
                      <a:pt x="18" y="17"/>
                    </a:lnTo>
                    <a:lnTo>
                      <a:pt x="7" y="21"/>
                    </a:lnTo>
                    <a:lnTo>
                      <a:pt x="0" y="27"/>
                    </a:lnTo>
                    <a:lnTo>
                      <a:pt x="6" y="35"/>
                    </a:lnTo>
                    <a:lnTo>
                      <a:pt x="13" y="29"/>
                    </a:lnTo>
                    <a:lnTo>
                      <a:pt x="20" y="25"/>
                    </a:lnTo>
                    <a:lnTo>
                      <a:pt x="31" y="21"/>
                    </a:lnTo>
                    <a:lnTo>
                      <a:pt x="42" y="17"/>
                    </a:lnTo>
                    <a:lnTo>
                      <a:pt x="54" y="14"/>
                    </a:lnTo>
                    <a:lnTo>
                      <a:pt x="64" y="12"/>
                    </a:lnTo>
                    <a:lnTo>
                      <a:pt x="74" y="9"/>
                    </a:lnTo>
                    <a:lnTo>
                      <a:pt x="83" y="8"/>
                    </a:lnTo>
                    <a:lnTo>
                      <a:pt x="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37" name="Freeform 1141"/>
              <p:cNvSpPr>
                <a:spLocks/>
              </p:cNvSpPr>
              <p:nvPr/>
            </p:nvSpPr>
            <p:spPr bwMode="auto">
              <a:xfrm>
                <a:off x="2782" y="3817"/>
                <a:ext cx="26" cy="8"/>
              </a:xfrm>
              <a:custGeom>
                <a:avLst/>
                <a:gdLst>
                  <a:gd name="T0" fmla="*/ 0 w 80"/>
                  <a:gd name="T1" fmla="*/ 0 h 25"/>
                  <a:gd name="T2" fmla="*/ 0 w 80"/>
                  <a:gd name="T3" fmla="*/ 0 h 25"/>
                  <a:gd name="T4" fmla="*/ 0 w 80"/>
                  <a:gd name="T5" fmla="*/ 0 h 25"/>
                  <a:gd name="T6" fmla="*/ 0 w 80"/>
                  <a:gd name="T7" fmla="*/ 0 h 25"/>
                  <a:gd name="T8" fmla="*/ 0 w 80"/>
                  <a:gd name="T9" fmla="*/ 0 h 25"/>
                  <a:gd name="T10" fmla="*/ 0 w 80"/>
                  <a:gd name="T11" fmla="*/ 0 h 25"/>
                  <a:gd name="T12" fmla="*/ 0 w 80"/>
                  <a:gd name="T13" fmla="*/ 0 h 25"/>
                  <a:gd name="T14" fmla="*/ 0 w 80"/>
                  <a:gd name="T15" fmla="*/ 0 h 25"/>
                  <a:gd name="T16" fmla="*/ 0 w 80"/>
                  <a:gd name="T17" fmla="*/ 0 h 25"/>
                  <a:gd name="T18" fmla="*/ 0 w 80"/>
                  <a:gd name="T19" fmla="*/ 0 h 25"/>
                  <a:gd name="T20" fmla="*/ 0 w 80"/>
                  <a:gd name="T21" fmla="*/ 0 h 25"/>
                  <a:gd name="T22" fmla="*/ 0 w 80"/>
                  <a:gd name="T23" fmla="*/ 0 h 25"/>
                  <a:gd name="T24" fmla="*/ 0 w 80"/>
                  <a:gd name="T25" fmla="*/ 0 h 25"/>
                  <a:gd name="T26" fmla="*/ 0 w 80"/>
                  <a:gd name="T27" fmla="*/ 0 h 25"/>
                  <a:gd name="T28" fmla="*/ 0 w 80"/>
                  <a:gd name="T29" fmla="*/ 0 h 25"/>
                  <a:gd name="T30" fmla="*/ 0 w 80"/>
                  <a:gd name="T31" fmla="*/ 0 h 25"/>
                  <a:gd name="T32" fmla="*/ 0 w 80"/>
                  <a:gd name="T33" fmla="*/ 0 h 25"/>
                  <a:gd name="T34" fmla="*/ 0 w 80"/>
                  <a:gd name="T35" fmla="*/ 0 h 25"/>
                  <a:gd name="T36" fmla="*/ 0 w 80"/>
                  <a:gd name="T37" fmla="*/ 0 h 25"/>
                  <a:gd name="T38" fmla="*/ 0 w 80"/>
                  <a:gd name="T39" fmla="*/ 0 h 25"/>
                  <a:gd name="T40" fmla="*/ 0 w 80"/>
                  <a:gd name="T41" fmla="*/ 0 h 25"/>
                  <a:gd name="T42" fmla="*/ 0 w 80"/>
                  <a:gd name="T43" fmla="*/ 0 h 25"/>
                  <a:gd name="T44" fmla="*/ 0 w 80"/>
                  <a:gd name="T45" fmla="*/ 0 h 25"/>
                  <a:gd name="T46" fmla="*/ 0 w 80"/>
                  <a:gd name="T47" fmla="*/ 0 h 25"/>
                  <a:gd name="T48" fmla="*/ 0 w 80"/>
                  <a:gd name="T49" fmla="*/ 0 h 25"/>
                  <a:gd name="T50" fmla="*/ 0 w 80"/>
                  <a:gd name="T51" fmla="*/ 0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25">
                    <a:moveTo>
                      <a:pt x="71" y="24"/>
                    </a:moveTo>
                    <a:lnTo>
                      <a:pt x="77" y="17"/>
                    </a:lnTo>
                    <a:lnTo>
                      <a:pt x="68" y="13"/>
                    </a:lnTo>
                    <a:lnTo>
                      <a:pt x="60" y="10"/>
                    </a:lnTo>
                    <a:lnTo>
                      <a:pt x="51" y="8"/>
                    </a:lnTo>
                    <a:lnTo>
                      <a:pt x="41" y="4"/>
                    </a:lnTo>
                    <a:lnTo>
                      <a:pt x="29" y="2"/>
                    </a:lnTo>
                    <a:lnTo>
                      <a:pt x="19" y="1"/>
                    </a:lnTo>
                    <a:lnTo>
                      <a:pt x="9" y="0"/>
                    </a:lnTo>
                    <a:lnTo>
                      <a:pt x="0" y="0"/>
                    </a:lnTo>
                    <a:lnTo>
                      <a:pt x="0" y="8"/>
                    </a:lnTo>
                    <a:lnTo>
                      <a:pt x="9" y="8"/>
                    </a:lnTo>
                    <a:lnTo>
                      <a:pt x="19" y="9"/>
                    </a:lnTo>
                    <a:lnTo>
                      <a:pt x="29" y="10"/>
                    </a:lnTo>
                    <a:lnTo>
                      <a:pt x="38" y="12"/>
                    </a:lnTo>
                    <a:lnTo>
                      <a:pt x="48" y="16"/>
                    </a:lnTo>
                    <a:lnTo>
                      <a:pt x="57" y="18"/>
                    </a:lnTo>
                    <a:lnTo>
                      <a:pt x="65" y="21"/>
                    </a:lnTo>
                    <a:lnTo>
                      <a:pt x="71" y="25"/>
                    </a:lnTo>
                    <a:lnTo>
                      <a:pt x="77" y="18"/>
                    </a:lnTo>
                    <a:lnTo>
                      <a:pt x="71" y="25"/>
                    </a:lnTo>
                    <a:lnTo>
                      <a:pt x="76" y="25"/>
                    </a:lnTo>
                    <a:lnTo>
                      <a:pt x="78" y="22"/>
                    </a:lnTo>
                    <a:lnTo>
                      <a:pt x="80" y="20"/>
                    </a:lnTo>
                    <a:lnTo>
                      <a:pt x="77" y="17"/>
                    </a:lnTo>
                    <a:lnTo>
                      <a:pt x="71"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38" name="Freeform 1142"/>
              <p:cNvSpPr>
                <a:spLocks/>
              </p:cNvSpPr>
              <p:nvPr/>
            </p:nvSpPr>
            <p:spPr bwMode="auto">
              <a:xfrm>
                <a:off x="2785" y="3798"/>
                <a:ext cx="22" cy="27"/>
              </a:xfrm>
              <a:custGeom>
                <a:avLst/>
                <a:gdLst>
                  <a:gd name="T0" fmla="*/ 0 w 67"/>
                  <a:gd name="T1" fmla="*/ 0 h 81"/>
                  <a:gd name="T2" fmla="*/ 0 w 67"/>
                  <a:gd name="T3" fmla="*/ 0 h 81"/>
                  <a:gd name="T4" fmla="*/ 0 w 67"/>
                  <a:gd name="T5" fmla="*/ 0 h 81"/>
                  <a:gd name="T6" fmla="*/ 0 w 67"/>
                  <a:gd name="T7" fmla="*/ 0 h 81"/>
                  <a:gd name="T8" fmla="*/ 0 w 67"/>
                  <a:gd name="T9" fmla="*/ 0 h 81"/>
                  <a:gd name="T10" fmla="*/ 0 w 67"/>
                  <a:gd name="T11" fmla="*/ 0 h 81"/>
                  <a:gd name="T12" fmla="*/ 0 w 67"/>
                  <a:gd name="T13" fmla="*/ 0 h 81"/>
                  <a:gd name="T14" fmla="*/ 0 w 67"/>
                  <a:gd name="T15" fmla="*/ 0 h 81"/>
                  <a:gd name="T16" fmla="*/ 0 w 67"/>
                  <a:gd name="T17" fmla="*/ 0 h 81"/>
                  <a:gd name="T18" fmla="*/ 0 w 67"/>
                  <a:gd name="T19" fmla="*/ 0 h 81"/>
                  <a:gd name="T20" fmla="*/ 0 w 67"/>
                  <a:gd name="T21" fmla="*/ 0 h 81"/>
                  <a:gd name="T22" fmla="*/ 0 w 67"/>
                  <a:gd name="T23" fmla="*/ 0 h 81"/>
                  <a:gd name="T24" fmla="*/ 0 w 67"/>
                  <a:gd name="T25" fmla="*/ 0 h 81"/>
                  <a:gd name="T26" fmla="*/ 0 w 67"/>
                  <a:gd name="T27" fmla="*/ 0 h 81"/>
                  <a:gd name="T28" fmla="*/ 0 w 67"/>
                  <a:gd name="T29" fmla="*/ 0 h 81"/>
                  <a:gd name="T30" fmla="*/ 0 w 67"/>
                  <a:gd name="T31" fmla="*/ 0 h 81"/>
                  <a:gd name="T32" fmla="*/ 0 w 67"/>
                  <a:gd name="T33" fmla="*/ 0 h 81"/>
                  <a:gd name="T34" fmla="*/ 0 w 67"/>
                  <a:gd name="T35" fmla="*/ 0 h 81"/>
                  <a:gd name="T36" fmla="*/ 0 w 67"/>
                  <a:gd name="T37" fmla="*/ 0 h 81"/>
                  <a:gd name="T38" fmla="*/ 0 w 67"/>
                  <a:gd name="T39" fmla="*/ 0 h 81"/>
                  <a:gd name="T40" fmla="*/ 0 w 67"/>
                  <a:gd name="T41" fmla="*/ 0 h 81"/>
                  <a:gd name="T42" fmla="*/ 0 w 67"/>
                  <a:gd name="T43" fmla="*/ 0 h 81"/>
                  <a:gd name="T44" fmla="*/ 0 w 67"/>
                  <a:gd name="T45" fmla="*/ 0 h 81"/>
                  <a:gd name="T46" fmla="*/ 0 w 67"/>
                  <a:gd name="T47" fmla="*/ 0 h 81"/>
                  <a:gd name="T48" fmla="*/ 0 w 67"/>
                  <a:gd name="T49" fmla="*/ 0 h 81"/>
                  <a:gd name="T50" fmla="*/ 0 w 67"/>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7" h="81">
                    <a:moveTo>
                      <a:pt x="2" y="5"/>
                    </a:moveTo>
                    <a:lnTo>
                      <a:pt x="3" y="8"/>
                    </a:lnTo>
                    <a:lnTo>
                      <a:pt x="7" y="12"/>
                    </a:lnTo>
                    <a:lnTo>
                      <a:pt x="15" y="21"/>
                    </a:lnTo>
                    <a:lnTo>
                      <a:pt x="22" y="31"/>
                    </a:lnTo>
                    <a:lnTo>
                      <a:pt x="29" y="42"/>
                    </a:lnTo>
                    <a:lnTo>
                      <a:pt x="36" y="53"/>
                    </a:lnTo>
                    <a:lnTo>
                      <a:pt x="44" y="63"/>
                    </a:lnTo>
                    <a:lnTo>
                      <a:pt x="52" y="73"/>
                    </a:lnTo>
                    <a:lnTo>
                      <a:pt x="61" y="81"/>
                    </a:lnTo>
                    <a:lnTo>
                      <a:pt x="67" y="75"/>
                    </a:lnTo>
                    <a:lnTo>
                      <a:pt x="61" y="67"/>
                    </a:lnTo>
                    <a:lnTo>
                      <a:pt x="52" y="58"/>
                    </a:lnTo>
                    <a:lnTo>
                      <a:pt x="45" y="47"/>
                    </a:lnTo>
                    <a:lnTo>
                      <a:pt x="38" y="36"/>
                    </a:lnTo>
                    <a:lnTo>
                      <a:pt x="31" y="26"/>
                    </a:lnTo>
                    <a:lnTo>
                      <a:pt x="23" y="16"/>
                    </a:lnTo>
                    <a:lnTo>
                      <a:pt x="16" y="7"/>
                    </a:lnTo>
                    <a:lnTo>
                      <a:pt x="9" y="0"/>
                    </a:lnTo>
                    <a:lnTo>
                      <a:pt x="10" y="3"/>
                    </a:lnTo>
                    <a:lnTo>
                      <a:pt x="9" y="0"/>
                    </a:lnTo>
                    <a:lnTo>
                      <a:pt x="5" y="0"/>
                    </a:lnTo>
                    <a:lnTo>
                      <a:pt x="2" y="1"/>
                    </a:lnTo>
                    <a:lnTo>
                      <a:pt x="0" y="5"/>
                    </a:lnTo>
                    <a:lnTo>
                      <a:pt x="3" y="8"/>
                    </a:lnTo>
                    <a:lnTo>
                      <a:pt x="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39" name="Freeform 1143"/>
              <p:cNvSpPr>
                <a:spLocks/>
              </p:cNvSpPr>
              <p:nvPr/>
            </p:nvSpPr>
            <p:spPr bwMode="auto">
              <a:xfrm>
                <a:off x="2744" y="3725"/>
                <a:ext cx="44" cy="74"/>
              </a:xfrm>
              <a:custGeom>
                <a:avLst/>
                <a:gdLst>
                  <a:gd name="T0" fmla="*/ 0 w 132"/>
                  <a:gd name="T1" fmla="*/ 0 h 222"/>
                  <a:gd name="T2" fmla="*/ 0 w 132"/>
                  <a:gd name="T3" fmla="*/ 0 h 222"/>
                  <a:gd name="T4" fmla="*/ 0 w 132"/>
                  <a:gd name="T5" fmla="*/ 0 h 222"/>
                  <a:gd name="T6" fmla="*/ 0 w 132"/>
                  <a:gd name="T7" fmla="*/ 0 h 222"/>
                  <a:gd name="T8" fmla="*/ 0 w 132"/>
                  <a:gd name="T9" fmla="*/ 0 h 222"/>
                  <a:gd name="T10" fmla="*/ 0 w 132"/>
                  <a:gd name="T11" fmla="*/ 0 h 222"/>
                  <a:gd name="T12" fmla="*/ 0 w 132"/>
                  <a:gd name="T13" fmla="*/ 0 h 222"/>
                  <a:gd name="T14" fmla="*/ 0 w 132"/>
                  <a:gd name="T15" fmla="*/ 0 h 222"/>
                  <a:gd name="T16" fmla="*/ 0 w 132"/>
                  <a:gd name="T17" fmla="*/ 0 h 222"/>
                  <a:gd name="T18" fmla="*/ 0 w 132"/>
                  <a:gd name="T19" fmla="*/ 0 h 222"/>
                  <a:gd name="T20" fmla="*/ 0 w 132"/>
                  <a:gd name="T21" fmla="*/ 0 h 222"/>
                  <a:gd name="T22" fmla="*/ 0 w 132"/>
                  <a:gd name="T23" fmla="*/ 0 h 222"/>
                  <a:gd name="T24" fmla="*/ 0 w 132"/>
                  <a:gd name="T25" fmla="*/ 0 h 222"/>
                  <a:gd name="T26" fmla="*/ 0 w 132"/>
                  <a:gd name="T27" fmla="*/ 0 h 222"/>
                  <a:gd name="T28" fmla="*/ 0 w 132"/>
                  <a:gd name="T29" fmla="*/ 0 h 222"/>
                  <a:gd name="T30" fmla="*/ 0 w 132"/>
                  <a:gd name="T31" fmla="*/ 0 h 222"/>
                  <a:gd name="T32" fmla="*/ 0 w 132"/>
                  <a:gd name="T33" fmla="*/ 0 h 222"/>
                  <a:gd name="T34" fmla="*/ 0 w 132"/>
                  <a:gd name="T35" fmla="*/ 0 h 222"/>
                  <a:gd name="T36" fmla="*/ 0 w 132"/>
                  <a:gd name="T37" fmla="*/ 0 h 222"/>
                  <a:gd name="T38" fmla="*/ 0 w 132"/>
                  <a:gd name="T39" fmla="*/ 0 h 222"/>
                  <a:gd name="T40" fmla="*/ 0 w 132"/>
                  <a:gd name="T41" fmla="*/ 0 h 222"/>
                  <a:gd name="T42" fmla="*/ 0 w 132"/>
                  <a:gd name="T43" fmla="*/ 0 h 222"/>
                  <a:gd name="T44" fmla="*/ 0 w 132"/>
                  <a:gd name="T45" fmla="*/ 0 h 222"/>
                  <a:gd name="T46" fmla="*/ 0 w 132"/>
                  <a:gd name="T47" fmla="*/ 0 h 222"/>
                  <a:gd name="T48" fmla="*/ 0 w 132"/>
                  <a:gd name="T49" fmla="*/ 0 h 222"/>
                  <a:gd name="T50" fmla="*/ 0 w 132"/>
                  <a:gd name="T51" fmla="*/ 0 h 2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2" h="222">
                    <a:moveTo>
                      <a:pt x="0" y="5"/>
                    </a:moveTo>
                    <a:lnTo>
                      <a:pt x="0" y="8"/>
                    </a:lnTo>
                    <a:lnTo>
                      <a:pt x="13" y="25"/>
                    </a:lnTo>
                    <a:lnTo>
                      <a:pt x="31" y="52"/>
                    </a:lnTo>
                    <a:lnTo>
                      <a:pt x="49" y="82"/>
                    </a:lnTo>
                    <a:lnTo>
                      <a:pt x="70" y="117"/>
                    </a:lnTo>
                    <a:lnTo>
                      <a:pt x="89" y="152"/>
                    </a:lnTo>
                    <a:lnTo>
                      <a:pt x="105" y="183"/>
                    </a:lnTo>
                    <a:lnTo>
                      <a:pt x="116" y="207"/>
                    </a:lnTo>
                    <a:lnTo>
                      <a:pt x="124" y="222"/>
                    </a:lnTo>
                    <a:lnTo>
                      <a:pt x="132" y="220"/>
                    </a:lnTo>
                    <a:lnTo>
                      <a:pt x="125" y="205"/>
                    </a:lnTo>
                    <a:lnTo>
                      <a:pt x="113" y="181"/>
                    </a:lnTo>
                    <a:lnTo>
                      <a:pt x="97" y="149"/>
                    </a:lnTo>
                    <a:lnTo>
                      <a:pt x="79" y="114"/>
                    </a:lnTo>
                    <a:lnTo>
                      <a:pt x="58" y="79"/>
                    </a:lnTo>
                    <a:lnTo>
                      <a:pt x="39" y="47"/>
                    </a:lnTo>
                    <a:lnTo>
                      <a:pt x="22" y="20"/>
                    </a:lnTo>
                    <a:lnTo>
                      <a:pt x="9" y="2"/>
                    </a:lnTo>
                    <a:lnTo>
                      <a:pt x="9" y="5"/>
                    </a:lnTo>
                    <a:lnTo>
                      <a:pt x="9" y="2"/>
                    </a:lnTo>
                    <a:lnTo>
                      <a:pt x="6" y="0"/>
                    </a:lnTo>
                    <a:lnTo>
                      <a:pt x="3" y="1"/>
                    </a:lnTo>
                    <a:lnTo>
                      <a:pt x="0" y="4"/>
                    </a:lnTo>
                    <a:lnTo>
                      <a:pt x="0" y="8"/>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40" name="Freeform 1144"/>
              <p:cNvSpPr>
                <a:spLocks/>
              </p:cNvSpPr>
              <p:nvPr/>
            </p:nvSpPr>
            <p:spPr bwMode="auto">
              <a:xfrm>
                <a:off x="2732" y="3677"/>
                <a:ext cx="15" cy="50"/>
              </a:xfrm>
              <a:custGeom>
                <a:avLst/>
                <a:gdLst>
                  <a:gd name="T0" fmla="*/ 0 w 47"/>
                  <a:gd name="T1" fmla="*/ 0 h 151"/>
                  <a:gd name="T2" fmla="*/ 0 w 47"/>
                  <a:gd name="T3" fmla="*/ 0 h 151"/>
                  <a:gd name="T4" fmla="*/ 0 w 47"/>
                  <a:gd name="T5" fmla="*/ 0 h 151"/>
                  <a:gd name="T6" fmla="*/ 0 w 47"/>
                  <a:gd name="T7" fmla="*/ 0 h 151"/>
                  <a:gd name="T8" fmla="*/ 0 w 47"/>
                  <a:gd name="T9" fmla="*/ 0 h 151"/>
                  <a:gd name="T10" fmla="*/ 0 w 47"/>
                  <a:gd name="T11" fmla="*/ 0 h 151"/>
                  <a:gd name="T12" fmla="*/ 0 w 47"/>
                  <a:gd name="T13" fmla="*/ 0 h 151"/>
                  <a:gd name="T14" fmla="*/ 0 w 47"/>
                  <a:gd name="T15" fmla="*/ 0 h 151"/>
                  <a:gd name="T16" fmla="*/ 0 w 47"/>
                  <a:gd name="T17" fmla="*/ 0 h 151"/>
                  <a:gd name="T18" fmla="*/ 0 w 47"/>
                  <a:gd name="T19" fmla="*/ 0 h 151"/>
                  <a:gd name="T20" fmla="*/ 0 w 47"/>
                  <a:gd name="T21" fmla="*/ 0 h 151"/>
                  <a:gd name="T22" fmla="*/ 0 w 47"/>
                  <a:gd name="T23" fmla="*/ 0 h 151"/>
                  <a:gd name="T24" fmla="*/ 0 w 47"/>
                  <a:gd name="T25" fmla="*/ 0 h 151"/>
                  <a:gd name="T26" fmla="*/ 0 w 47"/>
                  <a:gd name="T27" fmla="*/ 0 h 151"/>
                  <a:gd name="T28" fmla="*/ 0 w 47"/>
                  <a:gd name="T29" fmla="*/ 0 h 151"/>
                  <a:gd name="T30" fmla="*/ 0 w 47"/>
                  <a:gd name="T31" fmla="*/ 0 h 151"/>
                  <a:gd name="T32" fmla="*/ 0 w 47"/>
                  <a:gd name="T33" fmla="*/ 0 h 151"/>
                  <a:gd name="T34" fmla="*/ 0 w 47"/>
                  <a:gd name="T35" fmla="*/ 0 h 1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 h="151">
                    <a:moveTo>
                      <a:pt x="5" y="10"/>
                    </a:moveTo>
                    <a:lnTo>
                      <a:pt x="0" y="8"/>
                    </a:lnTo>
                    <a:lnTo>
                      <a:pt x="13" y="34"/>
                    </a:lnTo>
                    <a:lnTo>
                      <a:pt x="26" y="74"/>
                    </a:lnTo>
                    <a:lnTo>
                      <a:pt x="37" y="119"/>
                    </a:lnTo>
                    <a:lnTo>
                      <a:pt x="38" y="151"/>
                    </a:lnTo>
                    <a:lnTo>
                      <a:pt x="47" y="151"/>
                    </a:lnTo>
                    <a:lnTo>
                      <a:pt x="45" y="119"/>
                    </a:lnTo>
                    <a:lnTo>
                      <a:pt x="35" y="74"/>
                    </a:lnTo>
                    <a:lnTo>
                      <a:pt x="22" y="31"/>
                    </a:lnTo>
                    <a:lnTo>
                      <a:pt x="9" y="3"/>
                    </a:lnTo>
                    <a:lnTo>
                      <a:pt x="5" y="1"/>
                    </a:lnTo>
                    <a:lnTo>
                      <a:pt x="9" y="3"/>
                    </a:lnTo>
                    <a:lnTo>
                      <a:pt x="6" y="0"/>
                    </a:lnTo>
                    <a:lnTo>
                      <a:pt x="3" y="1"/>
                    </a:lnTo>
                    <a:lnTo>
                      <a:pt x="0" y="4"/>
                    </a:lnTo>
                    <a:lnTo>
                      <a:pt x="0" y="8"/>
                    </a:lnTo>
                    <a:lnTo>
                      <a:pt x="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41" name="Freeform 1145"/>
              <p:cNvSpPr>
                <a:spLocks/>
              </p:cNvSpPr>
              <p:nvPr/>
            </p:nvSpPr>
            <p:spPr bwMode="auto">
              <a:xfrm>
                <a:off x="2701" y="3674"/>
                <a:ext cx="32" cy="6"/>
              </a:xfrm>
              <a:custGeom>
                <a:avLst/>
                <a:gdLst>
                  <a:gd name="T0" fmla="*/ 0 w 96"/>
                  <a:gd name="T1" fmla="*/ 0 h 19"/>
                  <a:gd name="T2" fmla="*/ 0 w 96"/>
                  <a:gd name="T3" fmla="*/ 0 h 19"/>
                  <a:gd name="T4" fmla="*/ 0 w 96"/>
                  <a:gd name="T5" fmla="*/ 0 h 19"/>
                  <a:gd name="T6" fmla="*/ 0 w 96"/>
                  <a:gd name="T7" fmla="*/ 0 h 19"/>
                  <a:gd name="T8" fmla="*/ 0 w 96"/>
                  <a:gd name="T9" fmla="*/ 0 h 19"/>
                  <a:gd name="T10" fmla="*/ 0 w 96"/>
                  <a:gd name="T11" fmla="*/ 0 h 19"/>
                  <a:gd name="T12" fmla="*/ 0 w 96"/>
                  <a:gd name="T13" fmla="*/ 0 h 19"/>
                  <a:gd name="T14" fmla="*/ 0 w 96"/>
                  <a:gd name="T15" fmla="*/ 0 h 19"/>
                  <a:gd name="T16" fmla="*/ 0 w 96"/>
                  <a:gd name="T17" fmla="*/ 0 h 19"/>
                  <a:gd name="T18" fmla="*/ 0 w 96"/>
                  <a:gd name="T19" fmla="*/ 0 h 19"/>
                  <a:gd name="T20" fmla="*/ 0 w 96"/>
                  <a:gd name="T21" fmla="*/ 0 h 19"/>
                  <a:gd name="T22" fmla="*/ 0 w 96"/>
                  <a:gd name="T23" fmla="*/ 0 h 19"/>
                  <a:gd name="T24" fmla="*/ 0 w 96"/>
                  <a:gd name="T25" fmla="*/ 0 h 19"/>
                  <a:gd name="T26" fmla="*/ 0 w 96"/>
                  <a:gd name="T27" fmla="*/ 0 h 19"/>
                  <a:gd name="T28" fmla="*/ 0 w 96"/>
                  <a:gd name="T29" fmla="*/ 0 h 19"/>
                  <a:gd name="T30" fmla="*/ 0 w 96"/>
                  <a:gd name="T31" fmla="*/ 0 h 19"/>
                  <a:gd name="T32" fmla="*/ 0 w 96"/>
                  <a:gd name="T33" fmla="*/ 0 h 19"/>
                  <a:gd name="T34" fmla="*/ 0 w 96"/>
                  <a:gd name="T35" fmla="*/ 0 h 19"/>
                  <a:gd name="T36" fmla="*/ 0 w 96"/>
                  <a:gd name="T37" fmla="*/ 0 h 19"/>
                  <a:gd name="T38" fmla="*/ 0 w 96"/>
                  <a:gd name="T39" fmla="*/ 0 h 19"/>
                  <a:gd name="T40" fmla="*/ 0 w 96"/>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6" h="19">
                    <a:moveTo>
                      <a:pt x="0" y="10"/>
                    </a:moveTo>
                    <a:lnTo>
                      <a:pt x="0" y="10"/>
                    </a:lnTo>
                    <a:lnTo>
                      <a:pt x="13" y="10"/>
                    </a:lnTo>
                    <a:lnTo>
                      <a:pt x="27" y="10"/>
                    </a:lnTo>
                    <a:lnTo>
                      <a:pt x="42" y="10"/>
                    </a:lnTo>
                    <a:lnTo>
                      <a:pt x="58" y="12"/>
                    </a:lnTo>
                    <a:lnTo>
                      <a:pt x="71" y="15"/>
                    </a:lnTo>
                    <a:lnTo>
                      <a:pt x="83" y="16"/>
                    </a:lnTo>
                    <a:lnTo>
                      <a:pt x="91" y="17"/>
                    </a:lnTo>
                    <a:lnTo>
                      <a:pt x="96" y="19"/>
                    </a:lnTo>
                    <a:lnTo>
                      <a:pt x="96" y="10"/>
                    </a:lnTo>
                    <a:lnTo>
                      <a:pt x="91" y="9"/>
                    </a:lnTo>
                    <a:lnTo>
                      <a:pt x="83" y="8"/>
                    </a:lnTo>
                    <a:lnTo>
                      <a:pt x="71" y="6"/>
                    </a:lnTo>
                    <a:lnTo>
                      <a:pt x="58" y="4"/>
                    </a:lnTo>
                    <a:lnTo>
                      <a:pt x="42" y="2"/>
                    </a:lnTo>
                    <a:lnTo>
                      <a:pt x="27" y="0"/>
                    </a:lnTo>
                    <a:lnTo>
                      <a:pt x="13" y="0"/>
                    </a:lnTo>
                    <a:lnTo>
                      <a:pt x="0" y="2"/>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42" name="Freeform 1146"/>
              <p:cNvSpPr>
                <a:spLocks/>
              </p:cNvSpPr>
              <p:nvPr/>
            </p:nvSpPr>
            <p:spPr bwMode="auto">
              <a:xfrm>
                <a:off x="2669" y="3674"/>
                <a:ext cx="32" cy="12"/>
              </a:xfrm>
              <a:custGeom>
                <a:avLst/>
                <a:gdLst>
                  <a:gd name="T0" fmla="*/ 0 w 96"/>
                  <a:gd name="T1" fmla="*/ 0 h 34"/>
                  <a:gd name="T2" fmla="*/ 0 w 96"/>
                  <a:gd name="T3" fmla="*/ 0 h 34"/>
                  <a:gd name="T4" fmla="*/ 0 w 96"/>
                  <a:gd name="T5" fmla="*/ 0 h 34"/>
                  <a:gd name="T6" fmla="*/ 0 w 96"/>
                  <a:gd name="T7" fmla="*/ 0 h 34"/>
                  <a:gd name="T8" fmla="*/ 0 w 96"/>
                  <a:gd name="T9" fmla="*/ 0 h 34"/>
                  <a:gd name="T10" fmla="*/ 0 w 96"/>
                  <a:gd name="T11" fmla="*/ 0 h 34"/>
                  <a:gd name="T12" fmla="*/ 0 w 96"/>
                  <a:gd name="T13" fmla="*/ 0 h 34"/>
                  <a:gd name="T14" fmla="*/ 0 w 96"/>
                  <a:gd name="T15" fmla="*/ 0 h 34"/>
                  <a:gd name="T16" fmla="*/ 0 w 96"/>
                  <a:gd name="T17" fmla="*/ 0 h 34"/>
                  <a:gd name="T18" fmla="*/ 0 w 96"/>
                  <a:gd name="T19" fmla="*/ 0 h 34"/>
                  <a:gd name="T20" fmla="*/ 0 w 96"/>
                  <a:gd name="T21" fmla="*/ 0 h 34"/>
                  <a:gd name="T22" fmla="*/ 0 w 96"/>
                  <a:gd name="T23" fmla="*/ 0 h 34"/>
                  <a:gd name="T24" fmla="*/ 0 w 96"/>
                  <a:gd name="T25" fmla="*/ 0 h 34"/>
                  <a:gd name="T26" fmla="*/ 0 w 96"/>
                  <a:gd name="T27" fmla="*/ 0 h 34"/>
                  <a:gd name="T28" fmla="*/ 0 w 96"/>
                  <a:gd name="T29" fmla="*/ 0 h 34"/>
                  <a:gd name="T30" fmla="*/ 0 w 96"/>
                  <a:gd name="T31" fmla="*/ 0 h 34"/>
                  <a:gd name="T32" fmla="*/ 0 w 96"/>
                  <a:gd name="T33" fmla="*/ 0 h 34"/>
                  <a:gd name="T34" fmla="*/ 0 w 96"/>
                  <a:gd name="T35" fmla="*/ 0 h 34"/>
                  <a:gd name="T36" fmla="*/ 0 w 96"/>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34">
                    <a:moveTo>
                      <a:pt x="6" y="34"/>
                    </a:moveTo>
                    <a:lnTo>
                      <a:pt x="10" y="31"/>
                    </a:lnTo>
                    <a:lnTo>
                      <a:pt x="19" y="27"/>
                    </a:lnTo>
                    <a:lnTo>
                      <a:pt x="30" y="25"/>
                    </a:lnTo>
                    <a:lnTo>
                      <a:pt x="42" y="21"/>
                    </a:lnTo>
                    <a:lnTo>
                      <a:pt x="55" y="17"/>
                    </a:lnTo>
                    <a:lnTo>
                      <a:pt x="71" y="14"/>
                    </a:lnTo>
                    <a:lnTo>
                      <a:pt x="83" y="10"/>
                    </a:lnTo>
                    <a:lnTo>
                      <a:pt x="96" y="8"/>
                    </a:lnTo>
                    <a:lnTo>
                      <a:pt x="96" y="0"/>
                    </a:lnTo>
                    <a:lnTo>
                      <a:pt x="83" y="2"/>
                    </a:lnTo>
                    <a:lnTo>
                      <a:pt x="68" y="6"/>
                    </a:lnTo>
                    <a:lnTo>
                      <a:pt x="55" y="8"/>
                    </a:lnTo>
                    <a:lnTo>
                      <a:pt x="39" y="13"/>
                    </a:lnTo>
                    <a:lnTo>
                      <a:pt x="27" y="17"/>
                    </a:lnTo>
                    <a:lnTo>
                      <a:pt x="16" y="19"/>
                    </a:lnTo>
                    <a:lnTo>
                      <a:pt x="7" y="23"/>
                    </a:lnTo>
                    <a:lnTo>
                      <a:pt x="0" y="26"/>
                    </a:lnTo>
                    <a:lnTo>
                      <a:pt x="6"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43" name="Freeform 1147"/>
              <p:cNvSpPr>
                <a:spLocks/>
              </p:cNvSpPr>
              <p:nvPr/>
            </p:nvSpPr>
            <p:spPr bwMode="auto">
              <a:xfrm>
                <a:off x="2668" y="3683"/>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3" y="0"/>
                    </a:moveTo>
                    <a:lnTo>
                      <a:pt x="0" y="3"/>
                    </a:lnTo>
                    <a:lnTo>
                      <a:pt x="1" y="5"/>
                    </a:lnTo>
                    <a:lnTo>
                      <a:pt x="4" y="8"/>
                    </a:lnTo>
                    <a:lnTo>
                      <a:pt x="9"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44" name="Freeform 1148"/>
              <p:cNvSpPr>
                <a:spLocks/>
              </p:cNvSpPr>
              <p:nvPr/>
            </p:nvSpPr>
            <p:spPr bwMode="auto">
              <a:xfrm>
                <a:off x="2547" y="3661"/>
                <a:ext cx="184" cy="205"/>
              </a:xfrm>
              <a:custGeom>
                <a:avLst/>
                <a:gdLst>
                  <a:gd name="T0" fmla="*/ 0 w 554"/>
                  <a:gd name="T1" fmla="*/ 0 h 614"/>
                  <a:gd name="T2" fmla="*/ 0 w 554"/>
                  <a:gd name="T3" fmla="*/ 0 h 614"/>
                  <a:gd name="T4" fmla="*/ 0 w 554"/>
                  <a:gd name="T5" fmla="*/ 0 h 614"/>
                  <a:gd name="T6" fmla="*/ 0 w 554"/>
                  <a:gd name="T7" fmla="*/ 0 h 614"/>
                  <a:gd name="T8" fmla="*/ 0 w 554"/>
                  <a:gd name="T9" fmla="*/ 0 h 614"/>
                  <a:gd name="T10" fmla="*/ 0 w 554"/>
                  <a:gd name="T11" fmla="*/ 0 h 614"/>
                  <a:gd name="T12" fmla="*/ 0 w 554"/>
                  <a:gd name="T13" fmla="*/ 0 h 614"/>
                  <a:gd name="T14" fmla="*/ 0 w 554"/>
                  <a:gd name="T15" fmla="*/ 0 h 614"/>
                  <a:gd name="T16" fmla="*/ 0 w 554"/>
                  <a:gd name="T17" fmla="*/ 0 h 614"/>
                  <a:gd name="T18" fmla="*/ 0 w 554"/>
                  <a:gd name="T19" fmla="*/ 0 h 614"/>
                  <a:gd name="T20" fmla="*/ 0 w 554"/>
                  <a:gd name="T21" fmla="*/ 0 h 614"/>
                  <a:gd name="T22" fmla="*/ 0 w 554"/>
                  <a:gd name="T23" fmla="*/ 0 h 614"/>
                  <a:gd name="T24" fmla="*/ 0 w 554"/>
                  <a:gd name="T25" fmla="*/ 0 h 614"/>
                  <a:gd name="T26" fmla="*/ 0 w 554"/>
                  <a:gd name="T27" fmla="*/ 0 h 614"/>
                  <a:gd name="T28" fmla="*/ 0 w 554"/>
                  <a:gd name="T29" fmla="*/ 0 h 614"/>
                  <a:gd name="T30" fmla="*/ 0 w 554"/>
                  <a:gd name="T31" fmla="*/ 0 h 614"/>
                  <a:gd name="T32" fmla="*/ 0 w 554"/>
                  <a:gd name="T33" fmla="*/ 0 h 614"/>
                  <a:gd name="T34" fmla="*/ 0 w 554"/>
                  <a:gd name="T35" fmla="*/ 0 h 614"/>
                  <a:gd name="T36" fmla="*/ 0 w 554"/>
                  <a:gd name="T37" fmla="*/ 0 h 614"/>
                  <a:gd name="T38" fmla="*/ 0 w 554"/>
                  <a:gd name="T39" fmla="*/ 0 h 614"/>
                  <a:gd name="T40" fmla="*/ 0 w 554"/>
                  <a:gd name="T41" fmla="*/ 0 h 614"/>
                  <a:gd name="T42" fmla="*/ 0 w 554"/>
                  <a:gd name="T43" fmla="*/ 0 h 614"/>
                  <a:gd name="T44" fmla="*/ 0 w 554"/>
                  <a:gd name="T45" fmla="*/ 0 h 614"/>
                  <a:gd name="T46" fmla="*/ 0 w 554"/>
                  <a:gd name="T47" fmla="*/ 0 h 614"/>
                  <a:gd name="T48" fmla="*/ 0 w 554"/>
                  <a:gd name="T49" fmla="*/ 0 h 614"/>
                  <a:gd name="T50" fmla="*/ 0 w 554"/>
                  <a:gd name="T51" fmla="*/ 0 h 614"/>
                  <a:gd name="T52" fmla="*/ 0 w 554"/>
                  <a:gd name="T53" fmla="*/ 0 h 614"/>
                  <a:gd name="T54" fmla="*/ 0 w 554"/>
                  <a:gd name="T55" fmla="*/ 0 h 614"/>
                  <a:gd name="T56" fmla="*/ 0 w 554"/>
                  <a:gd name="T57" fmla="*/ 0 h 614"/>
                  <a:gd name="T58" fmla="*/ 0 w 554"/>
                  <a:gd name="T59" fmla="*/ 0 h 614"/>
                  <a:gd name="T60" fmla="*/ 0 w 554"/>
                  <a:gd name="T61" fmla="*/ 0 h 614"/>
                  <a:gd name="T62" fmla="*/ 0 w 554"/>
                  <a:gd name="T63" fmla="*/ 0 h 614"/>
                  <a:gd name="T64" fmla="*/ 0 w 554"/>
                  <a:gd name="T65" fmla="*/ 0 h 614"/>
                  <a:gd name="T66" fmla="*/ 0 w 554"/>
                  <a:gd name="T67" fmla="*/ 0 h 614"/>
                  <a:gd name="T68" fmla="*/ 0 w 554"/>
                  <a:gd name="T69" fmla="*/ 0 h 614"/>
                  <a:gd name="T70" fmla="*/ 0 w 554"/>
                  <a:gd name="T71" fmla="*/ 0 h 614"/>
                  <a:gd name="T72" fmla="*/ 0 w 554"/>
                  <a:gd name="T73" fmla="*/ 0 h 614"/>
                  <a:gd name="T74" fmla="*/ 0 w 554"/>
                  <a:gd name="T75" fmla="*/ 0 h 614"/>
                  <a:gd name="T76" fmla="*/ 0 w 554"/>
                  <a:gd name="T77" fmla="*/ 0 h 614"/>
                  <a:gd name="T78" fmla="*/ 0 w 554"/>
                  <a:gd name="T79" fmla="*/ 0 h 614"/>
                  <a:gd name="T80" fmla="*/ 0 w 554"/>
                  <a:gd name="T81" fmla="*/ 0 h 614"/>
                  <a:gd name="T82" fmla="*/ 0 w 554"/>
                  <a:gd name="T83" fmla="*/ 0 h 614"/>
                  <a:gd name="T84" fmla="*/ 0 w 554"/>
                  <a:gd name="T85" fmla="*/ 0 h 614"/>
                  <a:gd name="T86" fmla="*/ 0 w 554"/>
                  <a:gd name="T87" fmla="*/ 0 h 614"/>
                  <a:gd name="T88" fmla="*/ 0 w 554"/>
                  <a:gd name="T89" fmla="*/ 0 h 614"/>
                  <a:gd name="T90" fmla="*/ 0 w 554"/>
                  <a:gd name="T91" fmla="*/ 0 h 614"/>
                  <a:gd name="T92" fmla="*/ 0 w 554"/>
                  <a:gd name="T93" fmla="*/ 0 h 614"/>
                  <a:gd name="T94" fmla="*/ 0 w 554"/>
                  <a:gd name="T95" fmla="*/ 0 h 614"/>
                  <a:gd name="T96" fmla="*/ 0 w 554"/>
                  <a:gd name="T97" fmla="*/ 0 h 614"/>
                  <a:gd name="T98" fmla="*/ 0 w 554"/>
                  <a:gd name="T99" fmla="*/ 0 h 614"/>
                  <a:gd name="T100" fmla="*/ 0 w 554"/>
                  <a:gd name="T101" fmla="*/ 0 h 614"/>
                  <a:gd name="T102" fmla="*/ 0 w 554"/>
                  <a:gd name="T103" fmla="*/ 0 h 614"/>
                  <a:gd name="T104" fmla="*/ 0 w 554"/>
                  <a:gd name="T105" fmla="*/ 0 h 614"/>
                  <a:gd name="T106" fmla="*/ 0 w 554"/>
                  <a:gd name="T107" fmla="*/ 0 h 6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4" h="614">
                    <a:moveTo>
                      <a:pt x="487" y="614"/>
                    </a:moveTo>
                    <a:lnTo>
                      <a:pt x="493" y="610"/>
                    </a:lnTo>
                    <a:lnTo>
                      <a:pt x="499" y="606"/>
                    </a:lnTo>
                    <a:lnTo>
                      <a:pt x="506" y="602"/>
                    </a:lnTo>
                    <a:lnTo>
                      <a:pt x="512" y="595"/>
                    </a:lnTo>
                    <a:lnTo>
                      <a:pt x="517" y="590"/>
                    </a:lnTo>
                    <a:lnTo>
                      <a:pt x="523" y="583"/>
                    </a:lnTo>
                    <a:lnTo>
                      <a:pt x="528" y="576"/>
                    </a:lnTo>
                    <a:lnTo>
                      <a:pt x="533" y="569"/>
                    </a:lnTo>
                    <a:lnTo>
                      <a:pt x="539" y="559"/>
                    </a:lnTo>
                    <a:lnTo>
                      <a:pt x="547" y="548"/>
                    </a:lnTo>
                    <a:lnTo>
                      <a:pt x="551" y="538"/>
                    </a:lnTo>
                    <a:lnTo>
                      <a:pt x="554" y="528"/>
                    </a:lnTo>
                    <a:lnTo>
                      <a:pt x="545" y="528"/>
                    </a:lnTo>
                    <a:lnTo>
                      <a:pt x="538" y="528"/>
                    </a:lnTo>
                    <a:lnTo>
                      <a:pt x="528" y="526"/>
                    </a:lnTo>
                    <a:lnTo>
                      <a:pt x="515" y="525"/>
                    </a:lnTo>
                    <a:lnTo>
                      <a:pt x="506" y="521"/>
                    </a:lnTo>
                    <a:lnTo>
                      <a:pt x="496" y="514"/>
                    </a:lnTo>
                    <a:lnTo>
                      <a:pt x="485" y="505"/>
                    </a:lnTo>
                    <a:lnTo>
                      <a:pt x="475" y="493"/>
                    </a:lnTo>
                    <a:lnTo>
                      <a:pt x="465" y="480"/>
                    </a:lnTo>
                    <a:lnTo>
                      <a:pt x="455" y="468"/>
                    </a:lnTo>
                    <a:lnTo>
                      <a:pt x="445" y="457"/>
                    </a:lnTo>
                    <a:lnTo>
                      <a:pt x="436" y="448"/>
                    </a:lnTo>
                    <a:lnTo>
                      <a:pt x="429" y="440"/>
                    </a:lnTo>
                    <a:lnTo>
                      <a:pt x="420" y="429"/>
                    </a:lnTo>
                    <a:lnTo>
                      <a:pt x="411" y="417"/>
                    </a:lnTo>
                    <a:lnTo>
                      <a:pt x="401" y="402"/>
                    </a:lnTo>
                    <a:lnTo>
                      <a:pt x="391" y="389"/>
                    </a:lnTo>
                    <a:lnTo>
                      <a:pt x="382" y="375"/>
                    </a:lnTo>
                    <a:lnTo>
                      <a:pt x="375" y="364"/>
                    </a:lnTo>
                    <a:lnTo>
                      <a:pt x="369" y="356"/>
                    </a:lnTo>
                    <a:lnTo>
                      <a:pt x="363" y="347"/>
                    </a:lnTo>
                    <a:lnTo>
                      <a:pt x="355" y="335"/>
                    </a:lnTo>
                    <a:lnTo>
                      <a:pt x="343" y="320"/>
                    </a:lnTo>
                    <a:lnTo>
                      <a:pt x="331" y="302"/>
                    </a:lnTo>
                    <a:lnTo>
                      <a:pt x="318" y="285"/>
                    </a:lnTo>
                    <a:lnTo>
                      <a:pt x="305" y="267"/>
                    </a:lnTo>
                    <a:lnTo>
                      <a:pt x="292" y="251"/>
                    </a:lnTo>
                    <a:lnTo>
                      <a:pt x="281" y="238"/>
                    </a:lnTo>
                    <a:lnTo>
                      <a:pt x="278" y="221"/>
                    </a:lnTo>
                    <a:lnTo>
                      <a:pt x="269" y="194"/>
                    </a:lnTo>
                    <a:lnTo>
                      <a:pt x="262" y="163"/>
                    </a:lnTo>
                    <a:lnTo>
                      <a:pt x="257" y="136"/>
                    </a:lnTo>
                    <a:lnTo>
                      <a:pt x="254" y="127"/>
                    </a:lnTo>
                    <a:lnTo>
                      <a:pt x="249" y="114"/>
                    </a:lnTo>
                    <a:lnTo>
                      <a:pt x="243" y="96"/>
                    </a:lnTo>
                    <a:lnTo>
                      <a:pt x="235" y="76"/>
                    </a:lnTo>
                    <a:lnTo>
                      <a:pt x="227" y="57"/>
                    </a:lnTo>
                    <a:lnTo>
                      <a:pt x="221" y="38"/>
                    </a:lnTo>
                    <a:lnTo>
                      <a:pt x="214" y="23"/>
                    </a:lnTo>
                    <a:lnTo>
                      <a:pt x="209" y="11"/>
                    </a:lnTo>
                    <a:lnTo>
                      <a:pt x="193" y="4"/>
                    </a:lnTo>
                    <a:lnTo>
                      <a:pt x="171" y="0"/>
                    </a:lnTo>
                    <a:lnTo>
                      <a:pt x="145" y="0"/>
                    </a:lnTo>
                    <a:lnTo>
                      <a:pt x="116" y="4"/>
                    </a:lnTo>
                    <a:lnTo>
                      <a:pt x="86" y="10"/>
                    </a:lnTo>
                    <a:lnTo>
                      <a:pt x="55" y="16"/>
                    </a:lnTo>
                    <a:lnTo>
                      <a:pt x="26" y="25"/>
                    </a:lnTo>
                    <a:lnTo>
                      <a:pt x="0" y="34"/>
                    </a:lnTo>
                    <a:lnTo>
                      <a:pt x="6" y="43"/>
                    </a:lnTo>
                    <a:lnTo>
                      <a:pt x="12" y="57"/>
                    </a:lnTo>
                    <a:lnTo>
                      <a:pt x="19" y="72"/>
                    </a:lnTo>
                    <a:lnTo>
                      <a:pt x="23" y="84"/>
                    </a:lnTo>
                    <a:lnTo>
                      <a:pt x="29" y="96"/>
                    </a:lnTo>
                    <a:lnTo>
                      <a:pt x="38" y="114"/>
                    </a:lnTo>
                    <a:lnTo>
                      <a:pt x="46" y="135"/>
                    </a:lnTo>
                    <a:lnTo>
                      <a:pt x="57" y="158"/>
                    </a:lnTo>
                    <a:lnTo>
                      <a:pt x="67" y="181"/>
                    </a:lnTo>
                    <a:lnTo>
                      <a:pt x="77" y="204"/>
                    </a:lnTo>
                    <a:lnTo>
                      <a:pt x="87" y="223"/>
                    </a:lnTo>
                    <a:lnTo>
                      <a:pt x="96" y="239"/>
                    </a:lnTo>
                    <a:lnTo>
                      <a:pt x="100" y="246"/>
                    </a:lnTo>
                    <a:lnTo>
                      <a:pt x="106" y="257"/>
                    </a:lnTo>
                    <a:lnTo>
                      <a:pt x="115" y="271"/>
                    </a:lnTo>
                    <a:lnTo>
                      <a:pt x="124" y="286"/>
                    </a:lnTo>
                    <a:lnTo>
                      <a:pt x="132" y="304"/>
                    </a:lnTo>
                    <a:lnTo>
                      <a:pt x="141" y="319"/>
                    </a:lnTo>
                    <a:lnTo>
                      <a:pt x="148" y="332"/>
                    </a:lnTo>
                    <a:lnTo>
                      <a:pt x="153" y="343"/>
                    </a:lnTo>
                    <a:lnTo>
                      <a:pt x="157" y="351"/>
                    </a:lnTo>
                    <a:lnTo>
                      <a:pt x="163" y="359"/>
                    </a:lnTo>
                    <a:lnTo>
                      <a:pt x="169" y="366"/>
                    </a:lnTo>
                    <a:lnTo>
                      <a:pt x="177" y="371"/>
                    </a:lnTo>
                    <a:lnTo>
                      <a:pt x="185" y="378"/>
                    </a:lnTo>
                    <a:lnTo>
                      <a:pt x="192" y="383"/>
                    </a:lnTo>
                    <a:lnTo>
                      <a:pt x="199" y="390"/>
                    </a:lnTo>
                    <a:lnTo>
                      <a:pt x="206" y="395"/>
                    </a:lnTo>
                    <a:lnTo>
                      <a:pt x="221" y="410"/>
                    </a:lnTo>
                    <a:lnTo>
                      <a:pt x="240" y="429"/>
                    </a:lnTo>
                    <a:lnTo>
                      <a:pt x="263" y="449"/>
                    </a:lnTo>
                    <a:lnTo>
                      <a:pt x="289" y="472"/>
                    </a:lnTo>
                    <a:lnTo>
                      <a:pt x="318" y="495"/>
                    </a:lnTo>
                    <a:lnTo>
                      <a:pt x="347" y="517"/>
                    </a:lnTo>
                    <a:lnTo>
                      <a:pt x="378" y="536"/>
                    </a:lnTo>
                    <a:lnTo>
                      <a:pt x="407" y="552"/>
                    </a:lnTo>
                    <a:lnTo>
                      <a:pt x="413" y="557"/>
                    </a:lnTo>
                    <a:lnTo>
                      <a:pt x="419" y="563"/>
                    </a:lnTo>
                    <a:lnTo>
                      <a:pt x="424" y="567"/>
                    </a:lnTo>
                    <a:lnTo>
                      <a:pt x="430" y="572"/>
                    </a:lnTo>
                    <a:lnTo>
                      <a:pt x="436" y="577"/>
                    </a:lnTo>
                    <a:lnTo>
                      <a:pt x="442" y="583"/>
                    </a:lnTo>
                    <a:lnTo>
                      <a:pt x="449" y="588"/>
                    </a:lnTo>
                    <a:lnTo>
                      <a:pt x="456" y="594"/>
                    </a:lnTo>
                    <a:lnTo>
                      <a:pt x="462" y="598"/>
                    </a:lnTo>
                    <a:lnTo>
                      <a:pt x="469" y="603"/>
                    </a:lnTo>
                    <a:lnTo>
                      <a:pt x="478" y="609"/>
                    </a:lnTo>
                    <a:lnTo>
                      <a:pt x="487" y="614"/>
                    </a:lnTo>
                    <a:close/>
                  </a:path>
                </a:pathLst>
              </a:custGeom>
              <a:solidFill>
                <a:srgbClr val="B766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45" name="Freeform 1149"/>
              <p:cNvSpPr>
                <a:spLocks/>
              </p:cNvSpPr>
              <p:nvPr/>
            </p:nvSpPr>
            <p:spPr bwMode="auto">
              <a:xfrm>
                <a:off x="2708" y="3849"/>
                <a:ext cx="18" cy="18"/>
              </a:xfrm>
              <a:custGeom>
                <a:avLst/>
                <a:gdLst>
                  <a:gd name="T0" fmla="*/ 0 w 53"/>
                  <a:gd name="T1" fmla="*/ 0 h 54"/>
                  <a:gd name="T2" fmla="*/ 0 w 53"/>
                  <a:gd name="T3" fmla="*/ 0 h 54"/>
                  <a:gd name="T4" fmla="*/ 0 w 53"/>
                  <a:gd name="T5" fmla="*/ 0 h 54"/>
                  <a:gd name="T6" fmla="*/ 0 w 53"/>
                  <a:gd name="T7" fmla="*/ 0 h 54"/>
                  <a:gd name="T8" fmla="*/ 0 w 53"/>
                  <a:gd name="T9" fmla="*/ 0 h 54"/>
                  <a:gd name="T10" fmla="*/ 0 w 53"/>
                  <a:gd name="T11" fmla="*/ 0 h 54"/>
                  <a:gd name="T12" fmla="*/ 0 w 53"/>
                  <a:gd name="T13" fmla="*/ 0 h 54"/>
                  <a:gd name="T14" fmla="*/ 0 w 53"/>
                  <a:gd name="T15" fmla="*/ 0 h 54"/>
                  <a:gd name="T16" fmla="*/ 0 w 53"/>
                  <a:gd name="T17" fmla="*/ 0 h 54"/>
                  <a:gd name="T18" fmla="*/ 0 w 53"/>
                  <a:gd name="T19" fmla="*/ 0 h 54"/>
                  <a:gd name="T20" fmla="*/ 0 w 53"/>
                  <a:gd name="T21" fmla="*/ 0 h 54"/>
                  <a:gd name="T22" fmla="*/ 0 w 53"/>
                  <a:gd name="T23" fmla="*/ 0 h 54"/>
                  <a:gd name="T24" fmla="*/ 0 w 53"/>
                  <a:gd name="T25" fmla="*/ 0 h 54"/>
                  <a:gd name="T26" fmla="*/ 0 w 53"/>
                  <a:gd name="T27" fmla="*/ 0 h 54"/>
                  <a:gd name="T28" fmla="*/ 0 w 53"/>
                  <a:gd name="T29" fmla="*/ 0 h 54"/>
                  <a:gd name="T30" fmla="*/ 0 w 53"/>
                  <a:gd name="T31" fmla="*/ 0 h 54"/>
                  <a:gd name="T32" fmla="*/ 0 w 53"/>
                  <a:gd name="T33" fmla="*/ 0 h 54"/>
                  <a:gd name="T34" fmla="*/ 0 w 53"/>
                  <a:gd name="T35" fmla="*/ 0 h 54"/>
                  <a:gd name="T36" fmla="*/ 0 w 53"/>
                  <a:gd name="T37" fmla="*/ 0 h 54"/>
                  <a:gd name="T38" fmla="*/ 0 w 53"/>
                  <a:gd name="T39" fmla="*/ 0 h 54"/>
                  <a:gd name="T40" fmla="*/ 0 w 53"/>
                  <a:gd name="T41" fmla="*/ 0 h 54"/>
                  <a:gd name="T42" fmla="*/ 0 w 53"/>
                  <a:gd name="T43" fmla="*/ 0 h 54"/>
                  <a:gd name="T44" fmla="*/ 0 w 53"/>
                  <a:gd name="T45" fmla="*/ 0 h 54"/>
                  <a:gd name="T46" fmla="*/ 0 w 53"/>
                  <a:gd name="T47" fmla="*/ 0 h 54"/>
                  <a:gd name="T48" fmla="*/ 0 w 53"/>
                  <a:gd name="T49" fmla="*/ 0 h 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3" h="54">
                    <a:moveTo>
                      <a:pt x="44" y="3"/>
                    </a:moveTo>
                    <a:lnTo>
                      <a:pt x="44" y="3"/>
                    </a:lnTo>
                    <a:lnTo>
                      <a:pt x="38" y="9"/>
                    </a:lnTo>
                    <a:lnTo>
                      <a:pt x="34" y="16"/>
                    </a:lnTo>
                    <a:lnTo>
                      <a:pt x="30" y="23"/>
                    </a:lnTo>
                    <a:lnTo>
                      <a:pt x="24" y="28"/>
                    </a:lnTo>
                    <a:lnTo>
                      <a:pt x="18" y="35"/>
                    </a:lnTo>
                    <a:lnTo>
                      <a:pt x="11" y="38"/>
                    </a:lnTo>
                    <a:lnTo>
                      <a:pt x="5" y="42"/>
                    </a:lnTo>
                    <a:lnTo>
                      <a:pt x="0" y="46"/>
                    </a:lnTo>
                    <a:lnTo>
                      <a:pt x="3" y="54"/>
                    </a:lnTo>
                    <a:lnTo>
                      <a:pt x="11" y="50"/>
                    </a:lnTo>
                    <a:lnTo>
                      <a:pt x="16" y="46"/>
                    </a:lnTo>
                    <a:lnTo>
                      <a:pt x="24" y="40"/>
                    </a:lnTo>
                    <a:lnTo>
                      <a:pt x="30" y="34"/>
                    </a:lnTo>
                    <a:lnTo>
                      <a:pt x="35" y="28"/>
                    </a:lnTo>
                    <a:lnTo>
                      <a:pt x="43" y="22"/>
                    </a:lnTo>
                    <a:lnTo>
                      <a:pt x="47" y="15"/>
                    </a:lnTo>
                    <a:lnTo>
                      <a:pt x="53" y="8"/>
                    </a:lnTo>
                    <a:lnTo>
                      <a:pt x="53" y="4"/>
                    </a:lnTo>
                    <a:lnTo>
                      <a:pt x="51" y="1"/>
                    </a:lnTo>
                    <a:lnTo>
                      <a:pt x="47" y="0"/>
                    </a:lnTo>
                    <a:lnTo>
                      <a:pt x="4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46" name="Freeform 1150"/>
              <p:cNvSpPr>
                <a:spLocks/>
              </p:cNvSpPr>
              <p:nvPr/>
            </p:nvSpPr>
            <p:spPr bwMode="auto">
              <a:xfrm>
                <a:off x="2723" y="3835"/>
                <a:ext cx="10" cy="17"/>
              </a:xfrm>
              <a:custGeom>
                <a:avLst/>
                <a:gdLst>
                  <a:gd name="T0" fmla="*/ 0 w 29"/>
                  <a:gd name="T1" fmla="*/ 0 h 50"/>
                  <a:gd name="T2" fmla="*/ 0 w 29"/>
                  <a:gd name="T3" fmla="*/ 0 h 50"/>
                  <a:gd name="T4" fmla="*/ 0 w 29"/>
                  <a:gd name="T5" fmla="*/ 0 h 50"/>
                  <a:gd name="T6" fmla="*/ 0 w 29"/>
                  <a:gd name="T7" fmla="*/ 0 h 50"/>
                  <a:gd name="T8" fmla="*/ 0 w 29"/>
                  <a:gd name="T9" fmla="*/ 0 h 50"/>
                  <a:gd name="T10" fmla="*/ 0 w 29"/>
                  <a:gd name="T11" fmla="*/ 0 h 50"/>
                  <a:gd name="T12" fmla="*/ 0 w 29"/>
                  <a:gd name="T13" fmla="*/ 0 h 50"/>
                  <a:gd name="T14" fmla="*/ 0 w 29"/>
                  <a:gd name="T15" fmla="*/ 0 h 50"/>
                  <a:gd name="T16" fmla="*/ 0 w 29"/>
                  <a:gd name="T17" fmla="*/ 0 h 50"/>
                  <a:gd name="T18" fmla="*/ 0 w 29"/>
                  <a:gd name="T19" fmla="*/ 0 h 50"/>
                  <a:gd name="T20" fmla="*/ 0 w 29"/>
                  <a:gd name="T21" fmla="*/ 0 h 50"/>
                  <a:gd name="T22" fmla="*/ 0 w 29"/>
                  <a:gd name="T23" fmla="*/ 0 h 50"/>
                  <a:gd name="T24" fmla="*/ 0 w 29"/>
                  <a:gd name="T25" fmla="*/ 0 h 50"/>
                  <a:gd name="T26" fmla="*/ 0 w 29"/>
                  <a:gd name="T27" fmla="*/ 0 h 50"/>
                  <a:gd name="T28" fmla="*/ 0 w 29"/>
                  <a:gd name="T29" fmla="*/ 0 h 50"/>
                  <a:gd name="T30" fmla="*/ 0 w 29"/>
                  <a:gd name="T31" fmla="*/ 0 h 50"/>
                  <a:gd name="T32" fmla="*/ 0 w 29"/>
                  <a:gd name="T33" fmla="*/ 0 h 50"/>
                  <a:gd name="T34" fmla="*/ 0 w 29"/>
                  <a:gd name="T35" fmla="*/ 0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50">
                    <a:moveTo>
                      <a:pt x="25" y="11"/>
                    </a:moveTo>
                    <a:lnTo>
                      <a:pt x="20" y="6"/>
                    </a:lnTo>
                    <a:lnTo>
                      <a:pt x="18" y="15"/>
                    </a:lnTo>
                    <a:lnTo>
                      <a:pt x="13" y="24"/>
                    </a:lnTo>
                    <a:lnTo>
                      <a:pt x="6" y="35"/>
                    </a:lnTo>
                    <a:lnTo>
                      <a:pt x="0" y="45"/>
                    </a:lnTo>
                    <a:lnTo>
                      <a:pt x="9" y="50"/>
                    </a:lnTo>
                    <a:lnTo>
                      <a:pt x="15" y="38"/>
                    </a:lnTo>
                    <a:lnTo>
                      <a:pt x="22" y="27"/>
                    </a:lnTo>
                    <a:lnTo>
                      <a:pt x="26" y="18"/>
                    </a:lnTo>
                    <a:lnTo>
                      <a:pt x="29" y="6"/>
                    </a:lnTo>
                    <a:lnTo>
                      <a:pt x="25" y="0"/>
                    </a:lnTo>
                    <a:lnTo>
                      <a:pt x="29" y="6"/>
                    </a:lnTo>
                    <a:lnTo>
                      <a:pt x="28" y="3"/>
                    </a:lnTo>
                    <a:lnTo>
                      <a:pt x="25" y="2"/>
                    </a:lnTo>
                    <a:lnTo>
                      <a:pt x="22" y="3"/>
                    </a:lnTo>
                    <a:lnTo>
                      <a:pt x="20" y="6"/>
                    </a:lnTo>
                    <a:lnTo>
                      <a:pt x="2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47" name="Freeform 1151"/>
              <p:cNvSpPr>
                <a:spLocks/>
              </p:cNvSpPr>
              <p:nvPr/>
            </p:nvSpPr>
            <p:spPr bwMode="auto">
              <a:xfrm>
                <a:off x="2717" y="3835"/>
                <a:ext cx="14" cy="4"/>
              </a:xfrm>
              <a:custGeom>
                <a:avLst/>
                <a:gdLst>
                  <a:gd name="T0" fmla="*/ 0 w 44"/>
                  <a:gd name="T1" fmla="*/ 0 h 12"/>
                  <a:gd name="T2" fmla="*/ 0 w 44"/>
                  <a:gd name="T3" fmla="*/ 0 h 12"/>
                  <a:gd name="T4" fmla="*/ 0 w 44"/>
                  <a:gd name="T5" fmla="*/ 0 h 12"/>
                  <a:gd name="T6" fmla="*/ 0 w 44"/>
                  <a:gd name="T7" fmla="*/ 0 h 12"/>
                  <a:gd name="T8" fmla="*/ 0 w 44"/>
                  <a:gd name="T9" fmla="*/ 0 h 12"/>
                  <a:gd name="T10" fmla="*/ 0 w 44"/>
                  <a:gd name="T11" fmla="*/ 0 h 12"/>
                  <a:gd name="T12" fmla="*/ 0 w 44"/>
                  <a:gd name="T13" fmla="*/ 0 h 12"/>
                  <a:gd name="T14" fmla="*/ 0 w 44"/>
                  <a:gd name="T15" fmla="*/ 0 h 12"/>
                  <a:gd name="T16" fmla="*/ 0 w 44"/>
                  <a:gd name="T17" fmla="*/ 0 h 12"/>
                  <a:gd name="T18" fmla="*/ 0 w 44"/>
                  <a:gd name="T19" fmla="*/ 0 h 12"/>
                  <a:gd name="T20" fmla="*/ 0 w 44"/>
                  <a:gd name="T21" fmla="*/ 0 h 12"/>
                  <a:gd name="T22" fmla="*/ 0 w 44"/>
                  <a:gd name="T23" fmla="*/ 0 h 12"/>
                  <a:gd name="T24" fmla="*/ 0 w 44"/>
                  <a:gd name="T25" fmla="*/ 0 h 12"/>
                  <a:gd name="T26" fmla="*/ 0 w 44"/>
                  <a:gd name="T27" fmla="*/ 0 h 12"/>
                  <a:gd name="T28" fmla="*/ 0 w 44"/>
                  <a:gd name="T29" fmla="*/ 0 h 12"/>
                  <a:gd name="T30" fmla="*/ 0 w 44"/>
                  <a:gd name="T31" fmla="*/ 0 h 12"/>
                  <a:gd name="T32" fmla="*/ 0 w 44"/>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12">
                    <a:moveTo>
                      <a:pt x="5" y="8"/>
                    </a:moveTo>
                    <a:lnTo>
                      <a:pt x="5" y="8"/>
                    </a:lnTo>
                    <a:lnTo>
                      <a:pt x="18" y="9"/>
                    </a:lnTo>
                    <a:lnTo>
                      <a:pt x="28" y="11"/>
                    </a:lnTo>
                    <a:lnTo>
                      <a:pt x="35" y="12"/>
                    </a:lnTo>
                    <a:lnTo>
                      <a:pt x="44" y="12"/>
                    </a:lnTo>
                    <a:lnTo>
                      <a:pt x="44" y="1"/>
                    </a:lnTo>
                    <a:lnTo>
                      <a:pt x="35" y="1"/>
                    </a:lnTo>
                    <a:lnTo>
                      <a:pt x="28" y="3"/>
                    </a:lnTo>
                    <a:lnTo>
                      <a:pt x="18" y="1"/>
                    </a:lnTo>
                    <a:lnTo>
                      <a:pt x="5" y="0"/>
                    </a:lnTo>
                    <a:lnTo>
                      <a:pt x="2" y="1"/>
                    </a:lnTo>
                    <a:lnTo>
                      <a:pt x="0" y="4"/>
                    </a:lnTo>
                    <a:lnTo>
                      <a:pt x="2" y="7"/>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48" name="Freeform 1152"/>
              <p:cNvSpPr>
                <a:spLocks/>
              </p:cNvSpPr>
              <p:nvPr/>
            </p:nvSpPr>
            <p:spPr bwMode="auto">
              <a:xfrm>
                <a:off x="2691" y="3810"/>
                <a:ext cx="27" cy="28"/>
              </a:xfrm>
              <a:custGeom>
                <a:avLst/>
                <a:gdLst>
                  <a:gd name="T0" fmla="*/ 0 w 82"/>
                  <a:gd name="T1" fmla="*/ 0 h 84"/>
                  <a:gd name="T2" fmla="*/ 0 w 82"/>
                  <a:gd name="T3" fmla="*/ 0 h 84"/>
                  <a:gd name="T4" fmla="*/ 0 w 82"/>
                  <a:gd name="T5" fmla="*/ 0 h 84"/>
                  <a:gd name="T6" fmla="*/ 0 w 82"/>
                  <a:gd name="T7" fmla="*/ 0 h 84"/>
                  <a:gd name="T8" fmla="*/ 0 w 82"/>
                  <a:gd name="T9" fmla="*/ 0 h 84"/>
                  <a:gd name="T10" fmla="*/ 0 w 82"/>
                  <a:gd name="T11" fmla="*/ 0 h 84"/>
                  <a:gd name="T12" fmla="*/ 0 w 82"/>
                  <a:gd name="T13" fmla="*/ 0 h 84"/>
                  <a:gd name="T14" fmla="*/ 0 w 82"/>
                  <a:gd name="T15" fmla="*/ 0 h 84"/>
                  <a:gd name="T16" fmla="*/ 0 w 82"/>
                  <a:gd name="T17" fmla="*/ 0 h 84"/>
                  <a:gd name="T18" fmla="*/ 0 w 82"/>
                  <a:gd name="T19" fmla="*/ 0 h 84"/>
                  <a:gd name="T20" fmla="*/ 0 w 82"/>
                  <a:gd name="T21" fmla="*/ 0 h 84"/>
                  <a:gd name="T22" fmla="*/ 0 w 82"/>
                  <a:gd name="T23" fmla="*/ 0 h 84"/>
                  <a:gd name="T24" fmla="*/ 0 w 82"/>
                  <a:gd name="T25" fmla="*/ 0 h 84"/>
                  <a:gd name="T26" fmla="*/ 0 w 82"/>
                  <a:gd name="T27" fmla="*/ 0 h 84"/>
                  <a:gd name="T28" fmla="*/ 0 w 82"/>
                  <a:gd name="T29" fmla="*/ 0 h 84"/>
                  <a:gd name="T30" fmla="*/ 0 w 82"/>
                  <a:gd name="T31" fmla="*/ 0 h 84"/>
                  <a:gd name="T32" fmla="*/ 0 w 82"/>
                  <a:gd name="T33" fmla="*/ 0 h 84"/>
                  <a:gd name="T34" fmla="*/ 0 w 82"/>
                  <a:gd name="T35" fmla="*/ 0 h 84"/>
                  <a:gd name="T36" fmla="*/ 0 w 82"/>
                  <a:gd name="T37" fmla="*/ 0 h 84"/>
                  <a:gd name="T38" fmla="*/ 0 w 82"/>
                  <a:gd name="T39" fmla="*/ 0 h 84"/>
                  <a:gd name="T40" fmla="*/ 0 w 82"/>
                  <a:gd name="T41" fmla="*/ 0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2" h="84">
                    <a:moveTo>
                      <a:pt x="0" y="6"/>
                    </a:moveTo>
                    <a:lnTo>
                      <a:pt x="0" y="6"/>
                    </a:lnTo>
                    <a:lnTo>
                      <a:pt x="7" y="15"/>
                    </a:lnTo>
                    <a:lnTo>
                      <a:pt x="18" y="26"/>
                    </a:lnTo>
                    <a:lnTo>
                      <a:pt x="28" y="38"/>
                    </a:lnTo>
                    <a:lnTo>
                      <a:pt x="38" y="50"/>
                    </a:lnTo>
                    <a:lnTo>
                      <a:pt x="48" y="62"/>
                    </a:lnTo>
                    <a:lnTo>
                      <a:pt x="60" y="73"/>
                    </a:lnTo>
                    <a:lnTo>
                      <a:pt x="70" y="80"/>
                    </a:lnTo>
                    <a:lnTo>
                      <a:pt x="82" y="84"/>
                    </a:lnTo>
                    <a:lnTo>
                      <a:pt x="82" y="76"/>
                    </a:lnTo>
                    <a:lnTo>
                      <a:pt x="76" y="72"/>
                    </a:lnTo>
                    <a:lnTo>
                      <a:pt x="66" y="65"/>
                    </a:lnTo>
                    <a:lnTo>
                      <a:pt x="57" y="57"/>
                    </a:lnTo>
                    <a:lnTo>
                      <a:pt x="47" y="45"/>
                    </a:lnTo>
                    <a:lnTo>
                      <a:pt x="36" y="33"/>
                    </a:lnTo>
                    <a:lnTo>
                      <a:pt x="26" y="21"/>
                    </a:lnTo>
                    <a:lnTo>
                      <a:pt x="16" y="10"/>
                    </a:lnTo>
                    <a:lnTo>
                      <a:pt x="6"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49" name="Freeform 1153"/>
              <p:cNvSpPr>
                <a:spLocks/>
              </p:cNvSpPr>
              <p:nvPr/>
            </p:nvSpPr>
            <p:spPr bwMode="auto">
              <a:xfrm>
                <a:off x="2668" y="3779"/>
                <a:ext cx="25" cy="33"/>
              </a:xfrm>
              <a:custGeom>
                <a:avLst/>
                <a:gdLst>
                  <a:gd name="T0" fmla="*/ 0 w 74"/>
                  <a:gd name="T1" fmla="*/ 0 h 97"/>
                  <a:gd name="T2" fmla="*/ 0 w 74"/>
                  <a:gd name="T3" fmla="*/ 0 h 97"/>
                  <a:gd name="T4" fmla="*/ 0 w 74"/>
                  <a:gd name="T5" fmla="*/ 0 h 97"/>
                  <a:gd name="T6" fmla="*/ 0 w 74"/>
                  <a:gd name="T7" fmla="*/ 0 h 97"/>
                  <a:gd name="T8" fmla="*/ 0 w 74"/>
                  <a:gd name="T9" fmla="*/ 0 h 97"/>
                  <a:gd name="T10" fmla="*/ 0 w 74"/>
                  <a:gd name="T11" fmla="*/ 0 h 97"/>
                  <a:gd name="T12" fmla="*/ 0 w 74"/>
                  <a:gd name="T13" fmla="*/ 0 h 97"/>
                  <a:gd name="T14" fmla="*/ 0 w 74"/>
                  <a:gd name="T15" fmla="*/ 0 h 97"/>
                  <a:gd name="T16" fmla="*/ 0 w 74"/>
                  <a:gd name="T17" fmla="*/ 0 h 97"/>
                  <a:gd name="T18" fmla="*/ 0 w 74"/>
                  <a:gd name="T19" fmla="*/ 0 h 97"/>
                  <a:gd name="T20" fmla="*/ 0 w 74"/>
                  <a:gd name="T21" fmla="*/ 0 h 97"/>
                  <a:gd name="T22" fmla="*/ 0 w 74"/>
                  <a:gd name="T23" fmla="*/ 0 h 97"/>
                  <a:gd name="T24" fmla="*/ 0 w 74"/>
                  <a:gd name="T25" fmla="*/ 0 h 97"/>
                  <a:gd name="T26" fmla="*/ 0 w 74"/>
                  <a:gd name="T27" fmla="*/ 0 h 97"/>
                  <a:gd name="T28" fmla="*/ 0 w 74"/>
                  <a:gd name="T29" fmla="*/ 0 h 97"/>
                  <a:gd name="T30" fmla="*/ 0 w 74"/>
                  <a:gd name="T31" fmla="*/ 0 h 97"/>
                  <a:gd name="T32" fmla="*/ 0 w 74"/>
                  <a:gd name="T33" fmla="*/ 0 h 97"/>
                  <a:gd name="T34" fmla="*/ 0 w 74"/>
                  <a:gd name="T35" fmla="*/ 0 h 97"/>
                  <a:gd name="T36" fmla="*/ 0 w 74"/>
                  <a:gd name="T37" fmla="*/ 0 h 97"/>
                  <a:gd name="T38" fmla="*/ 0 w 74"/>
                  <a:gd name="T39" fmla="*/ 0 h 97"/>
                  <a:gd name="T40" fmla="*/ 0 w 74"/>
                  <a:gd name="T41" fmla="*/ 0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4" h="97">
                    <a:moveTo>
                      <a:pt x="0" y="5"/>
                    </a:moveTo>
                    <a:lnTo>
                      <a:pt x="0" y="5"/>
                    </a:lnTo>
                    <a:lnTo>
                      <a:pt x="6" y="13"/>
                    </a:lnTo>
                    <a:lnTo>
                      <a:pt x="13" y="24"/>
                    </a:lnTo>
                    <a:lnTo>
                      <a:pt x="22" y="37"/>
                    </a:lnTo>
                    <a:lnTo>
                      <a:pt x="32" y="51"/>
                    </a:lnTo>
                    <a:lnTo>
                      <a:pt x="42" y="66"/>
                    </a:lnTo>
                    <a:lnTo>
                      <a:pt x="51" y="78"/>
                    </a:lnTo>
                    <a:lnTo>
                      <a:pt x="59" y="89"/>
                    </a:lnTo>
                    <a:lnTo>
                      <a:pt x="68" y="97"/>
                    </a:lnTo>
                    <a:lnTo>
                      <a:pt x="74" y="91"/>
                    </a:lnTo>
                    <a:lnTo>
                      <a:pt x="68" y="83"/>
                    </a:lnTo>
                    <a:lnTo>
                      <a:pt x="59" y="72"/>
                    </a:lnTo>
                    <a:lnTo>
                      <a:pt x="51" y="60"/>
                    </a:lnTo>
                    <a:lnTo>
                      <a:pt x="41" y="45"/>
                    </a:lnTo>
                    <a:lnTo>
                      <a:pt x="30" y="32"/>
                    </a:lnTo>
                    <a:lnTo>
                      <a:pt x="22" y="19"/>
                    </a:lnTo>
                    <a:lnTo>
                      <a:pt x="14" y="8"/>
                    </a:lnTo>
                    <a:lnTo>
                      <a:pt x="9"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50" name="Freeform 1154"/>
              <p:cNvSpPr>
                <a:spLocks/>
              </p:cNvSpPr>
              <p:nvPr/>
            </p:nvSpPr>
            <p:spPr bwMode="auto">
              <a:xfrm>
                <a:off x="2638" y="3739"/>
                <a:ext cx="33" cy="42"/>
              </a:xfrm>
              <a:custGeom>
                <a:avLst/>
                <a:gdLst>
                  <a:gd name="T0" fmla="*/ 0 w 99"/>
                  <a:gd name="T1" fmla="*/ 0 h 125"/>
                  <a:gd name="T2" fmla="*/ 0 w 99"/>
                  <a:gd name="T3" fmla="*/ 0 h 125"/>
                  <a:gd name="T4" fmla="*/ 0 w 99"/>
                  <a:gd name="T5" fmla="*/ 0 h 125"/>
                  <a:gd name="T6" fmla="*/ 0 w 99"/>
                  <a:gd name="T7" fmla="*/ 0 h 125"/>
                  <a:gd name="T8" fmla="*/ 0 w 99"/>
                  <a:gd name="T9" fmla="*/ 0 h 125"/>
                  <a:gd name="T10" fmla="*/ 0 w 99"/>
                  <a:gd name="T11" fmla="*/ 0 h 125"/>
                  <a:gd name="T12" fmla="*/ 0 w 99"/>
                  <a:gd name="T13" fmla="*/ 0 h 125"/>
                  <a:gd name="T14" fmla="*/ 0 w 99"/>
                  <a:gd name="T15" fmla="*/ 0 h 125"/>
                  <a:gd name="T16" fmla="*/ 0 w 99"/>
                  <a:gd name="T17" fmla="*/ 0 h 125"/>
                  <a:gd name="T18" fmla="*/ 0 w 99"/>
                  <a:gd name="T19" fmla="*/ 0 h 125"/>
                  <a:gd name="T20" fmla="*/ 0 w 99"/>
                  <a:gd name="T21" fmla="*/ 0 h 125"/>
                  <a:gd name="T22" fmla="*/ 0 w 99"/>
                  <a:gd name="T23" fmla="*/ 0 h 125"/>
                  <a:gd name="T24" fmla="*/ 0 w 99"/>
                  <a:gd name="T25" fmla="*/ 0 h 125"/>
                  <a:gd name="T26" fmla="*/ 0 w 99"/>
                  <a:gd name="T27" fmla="*/ 0 h 125"/>
                  <a:gd name="T28" fmla="*/ 0 w 99"/>
                  <a:gd name="T29" fmla="*/ 0 h 125"/>
                  <a:gd name="T30" fmla="*/ 0 w 99"/>
                  <a:gd name="T31" fmla="*/ 0 h 125"/>
                  <a:gd name="T32" fmla="*/ 0 w 99"/>
                  <a:gd name="T33" fmla="*/ 0 h 125"/>
                  <a:gd name="T34" fmla="*/ 0 w 99"/>
                  <a:gd name="T35" fmla="*/ 0 h 125"/>
                  <a:gd name="T36" fmla="*/ 0 w 99"/>
                  <a:gd name="T37" fmla="*/ 0 h 125"/>
                  <a:gd name="T38" fmla="*/ 0 w 99"/>
                  <a:gd name="T39" fmla="*/ 0 h 125"/>
                  <a:gd name="T40" fmla="*/ 0 w 99"/>
                  <a:gd name="T41" fmla="*/ 0 h 125"/>
                  <a:gd name="T42" fmla="*/ 0 w 99"/>
                  <a:gd name="T43" fmla="*/ 0 h 125"/>
                  <a:gd name="T44" fmla="*/ 0 w 99"/>
                  <a:gd name="T45" fmla="*/ 0 h 125"/>
                  <a:gd name="T46" fmla="*/ 0 w 99"/>
                  <a:gd name="T47" fmla="*/ 0 h 125"/>
                  <a:gd name="T48" fmla="*/ 0 w 99"/>
                  <a:gd name="T49" fmla="*/ 0 h 125"/>
                  <a:gd name="T50" fmla="*/ 0 w 99"/>
                  <a:gd name="T51" fmla="*/ 0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9" h="125">
                    <a:moveTo>
                      <a:pt x="0" y="4"/>
                    </a:moveTo>
                    <a:lnTo>
                      <a:pt x="3" y="6"/>
                    </a:lnTo>
                    <a:lnTo>
                      <a:pt x="13" y="20"/>
                    </a:lnTo>
                    <a:lnTo>
                      <a:pt x="26" y="36"/>
                    </a:lnTo>
                    <a:lnTo>
                      <a:pt x="39" y="54"/>
                    </a:lnTo>
                    <a:lnTo>
                      <a:pt x="52" y="71"/>
                    </a:lnTo>
                    <a:lnTo>
                      <a:pt x="64" y="89"/>
                    </a:lnTo>
                    <a:lnTo>
                      <a:pt x="75" y="103"/>
                    </a:lnTo>
                    <a:lnTo>
                      <a:pt x="84" y="116"/>
                    </a:lnTo>
                    <a:lnTo>
                      <a:pt x="90" y="125"/>
                    </a:lnTo>
                    <a:lnTo>
                      <a:pt x="99" y="120"/>
                    </a:lnTo>
                    <a:lnTo>
                      <a:pt x="93" y="110"/>
                    </a:lnTo>
                    <a:lnTo>
                      <a:pt x="84" y="98"/>
                    </a:lnTo>
                    <a:lnTo>
                      <a:pt x="72" y="83"/>
                    </a:lnTo>
                    <a:lnTo>
                      <a:pt x="61" y="66"/>
                    </a:lnTo>
                    <a:lnTo>
                      <a:pt x="48" y="48"/>
                    </a:lnTo>
                    <a:lnTo>
                      <a:pt x="35" y="31"/>
                    </a:lnTo>
                    <a:lnTo>
                      <a:pt x="21" y="14"/>
                    </a:lnTo>
                    <a:lnTo>
                      <a:pt x="8" y="1"/>
                    </a:lnTo>
                    <a:lnTo>
                      <a:pt x="11" y="4"/>
                    </a:lnTo>
                    <a:lnTo>
                      <a:pt x="8" y="1"/>
                    </a:lnTo>
                    <a:lnTo>
                      <a:pt x="6" y="0"/>
                    </a:lnTo>
                    <a:lnTo>
                      <a:pt x="4" y="1"/>
                    </a:lnTo>
                    <a:lnTo>
                      <a:pt x="3" y="4"/>
                    </a:lnTo>
                    <a:lnTo>
                      <a:pt x="3" y="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51" name="Freeform 1155"/>
              <p:cNvSpPr>
                <a:spLocks/>
              </p:cNvSpPr>
              <p:nvPr/>
            </p:nvSpPr>
            <p:spPr bwMode="auto">
              <a:xfrm>
                <a:off x="2630" y="3705"/>
                <a:ext cx="12" cy="36"/>
              </a:xfrm>
              <a:custGeom>
                <a:avLst/>
                <a:gdLst>
                  <a:gd name="T0" fmla="*/ 0 w 35"/>
                  <a:gd name="T1" fmla="*/ 0 h 107"/>
                  <a:gd name="T2" fmla="*/ 0 w 35"/>
                  <a:gd name="T3" fmla="*/ 0 h 107"/>
                  <a:gd name="T4" fmla="*/ 0 w 35"/>
                  <a:gd name="T5" fmla="*/ 0 h 107"/>
                  <a:gd name="T6" fmla="*/ 0 w 35"/>
                  <a:gd name="T7" fmla="*/ 0 h 107"/>
                  <a:gd name="T8" fmla="*/ 0 w 35"/>
                  <a:gd name="T9" fmla="*/ 0 h 107"/>
                  <a:gd name="T10" fmla="*/ 0 w 35"/>
                  <a:gd name="T11" fmla="*/ 0 h 107"/>
                  <a:gd name="T12" fmla="*/ 0 w 35"/>
                  <a:gd name="T13" fmla="*/ 0 h 107"/>
                  <a:gd name="T14" fmla="*/ 0 w 35"/>
                  <a:gd name="T15" fmla="*/ 0 h 107"/>
                  <a:gd name="T16" fmla="*/ 0 w 35"/>
                  <a:gd name="T17" fmla="*/ 0 h 107"/>
                  <a:gd name="T18" fmla="*/ 0 w 35"/>
                  <a:gd name="T19" fmla="*/ 0 h 107"/>
                  <a:gd name="T20" fmla="*/ 0 w 35"/>
                  <a:gd name="T21" fmla="*/ 0 h 107"/>
                  <a:gd name="T22" fmla="*/ 0 w 35"/>
                  <a:gd name="T23" fmla="*/ 0 h 107"/>
                  <a:gd name="T24" fmla="*/ 0 w 35"/>
                  <a:gd name="T25" fmla="*/ 0 h 107"/>
                  <a:gd name="T26" fmla="*/ 0 w 35"/>
                  <a:gd name="T27" fmla="*/ 0 h 107"/>
                  <a:gd name="T28" fmla="*/ 0 w 35"/>
                  <a:gd name="T29" fmla="*/ 0 h 107"/>
                  <a:gd name="T30" fmla="*/ 0 w 35"/>
                  <a:gd name="T31" fmla="*/ 0 h 107"/>
                  <a:gd name="T32" fmla="*/ 0 w 35"/>
                  <a:gd name="T33" fmla="*/ 0 h 107"/>
                  <a:gd name="T34" fmla="*/ 0 w 35"/>
                  <a:gd name="T35" fmla="*/ 0 h 1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 h="107">
                    <a:moveTo>
                      <a:pt x="2" y="7"/>
                    </a:moveTo>
                    <a:lnTo>
                      <a:pt x="0" y="5"/>
                    </a:lnTo>
                    <a:lnTo>
                      <a:pt x="6" y="32"/>
                    </a:lnTo>
                    <a:lnTo>
                      <a:pt x="14" y="63"/>
                    </a:lnTo>
                    <a:lnTo>
                      <a:pt x="22" y="90"/>
                    </a:lnTo>
                    <a:lnTo>
                      <a:pt x="24" y="107"/>
                    </a:lnTo>
                    <a:lnTo>
                      <a:pt x="35" y="107"/>
                    </a:lnTo>
                    <a:lnTo>
                      <a:pt x="31" y="90"/>
                    </a:lnTo>
                    <a:lnTo>
                      <a:pt x="22" y="63"/>
                    </a:lnTo>
                    <a:lnTo>
                      <a:pt x="15" y="32"/>
                    </a:lnTo>
                    <a:lnTo>
                      <a:pt x="12" y="5"/>
                    </a:lnTo>
                    <a:lnTo>
                      <a:pt x="11" y="4"/>
                    </a:lnTo>
                    <a:lnTo>
                      <a:pt x="12" y="5"/>
                    </a:lnTo>
                    <a:lnTo>
                      <a:pt x="11" y="1"/>
                    </a:lnTo>
                    <a:lnTo>
                      <a:pt x="6" y="0"/>
                    </a:lnTo>
                    <a:lnTo>
                      <a:pt x="2" y="1"/>
                    </a:lnTo>
                    <a:lnTo>
                      <a:pt x="0" y="5"/>
                    </a:lnTo>
                    <a:lnTo>
                      <a:pt x="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52" name="Freeform 1156"/>
              <p:cNvSpPr>
                <a:spLocks/>
              </p:cNvSpPr>
              <p:nvPr/>
            </p:nvSpPr>
            <p:spPr bwMode="auto">
              <a:xfrm>
                <a:off x="2615" y="3664"/>
                <a:ext cx="19" cy="43"/>
              </a:xfrm>
              <a:custGeom>
                <a:avLst/>
                <a:gdLst>
                  <a:gd name="T0" fmla="*/ 0 w 57"/>
                  <a:gd name="T1" fmla="*/ 0 h 131"/>
                  <a:gd name="T2" fmla="*/ 0 w 57"/>
                  <a:gd name="T3" fmla="*/ 0 h 131"/>
                  <a:gd name="T4" fmla="*/ 0 w 57"/>
                  <a:gd name="T5" fmla="*/ 0 h 131"/>
                  <a:gd name="T6" fmla="*/ 0 w 57"/>
                  <a:gd name="T7" fmla="*/ 0 h 131"/>
                  <a:gd name="T8" fmla="*/ 0 w 57"/>
                  <a:gd name="T9" fmla="*/ 0 h 131"/>
                  <a:gd name="T10" fmla="*/ 0 w 57"/>
                  <a:gd name="T11" fmla="*/ 0 h 131"/>
                  <a:gd name="T12" fmla="*/ 0 w 57"/>
                  <a:gd name="T13" fmla="*/ 0 h 131"/>
                  <a:gd name="T14" fmla="*/ 0 w 57"/>
                  <a:gd name="T15" fmla="*/ 0 h 131"/>
                  <a:gd name="T16" fmla="*/ 0 w 57"/>
                  <a:gd name="T17" fmla="*/ 0 h 131"/>
                  <a:gd name="T18" fmla="*/ 0 w 57"/>
                  <a:gd name="T19" fmla="*/ 0 h 131"/>
                  <a:gd name="T20" fmla="*/ 0 w 57"/>
                  <a:gd name="T21" fmla="*/ 0 h 131"/>
                  <a:gd name="T22" fmla="*/ 0 w 57"/>
                  <a:gd name="T23" fmla="*/ 0 h 131"/>
                  <a:gd name="T24" fmla="*/ 0 w 57"/>
                  <a:gd name="T25" fmla="*/ 0 h 131"/>
                  <a:gd name="T26" fmla="*/ 0 w 57"/>
                  <a:gd name="T27" fmla="*/ 0 h 131"/>
                  <a:gd name="T28" fmla="*/ 0 w 57"/>
                  <a:gd name="T29" fmla="*/ 0 h 131"/>
                  <a:gd name="T30" fmla="*/ 0 w 57"/>
                  <a:gd name="T31" fmla="*/ 0 h 131"/>
                  <a:gd name="T32" fmla="*/ 0 w 57"/>
                  <a:gd name="T33" fmla="*/ 0 h 131"/>
                  <a:gd name="T34" fmla="*/ 0 w 57"/>
                  <a:gd name="T35" fmla="*/ 0 h 131"/>
                  <a:gd name="T36" fmla="*/ 0 w 57"/>
                  <a:gd name="T37" fmla="*/ 0 h 131"/>
                  <a:gd name="T38" fmla="*/ 0 w 57"/>
                  <a:gd name="T39" fmla="*/ 0 h 131"/>
                  <a:gd name="T40" fmla="*/ 0 w 57"/>
                  <a:gd name="T41" fmla="*/ 0 h 131"/>
                  <a:gd name="T42" fmla="*/ 0 w 57"/>
                  <a:gd name="T43" fmla="*/ 0 h 131"/>
                  <a:gd name="T44" fmla="*/ 0 w 57"/>
                  <a:gd name="T45" fmla="*/ 0 h 131"/>
                  <a:gd name="T46" fmla="*/ 0 w 57"/>
                  <a:gd name="T47" fmla="*/ 0 h 131"/>
                  <a:gd name="T48" fmla="*/ 0 w 57"/>
                  <a:gd name="T49" fmla="*/ 0 h 131"/>
                  <a:gd name="T50" fmla="*/ 0 w 57"/>
                  <a:gd name="T51" fmla="*/ 0 h 1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7" h="131">
                    <a:moveTo>
                      <a:pt x="1" y="8"/>
                    </a:moveTo>
                    <a:lnTo>
                      <a:pt x="0" y="5"/>
                    </a:lnTo>
                    <a:lnTo>
                      <a:pt x="4" y="18"/>
                    </a:lnTo>
                    <a:lnTo>
                      <a:pt x="12" y="32"/>
                    </a:lnTo>
                    <a:lnTo>
                      <a:pt x="17" y="51"/>
                    </a:lnTo>
                    <a:lnTo>
                      <a:pt x="26" y="70"/>
                    </a:lnTo>
                    <a:lnTo>
                      <a:pt x="33" y="90"/>
                    </a:lnTo>
                    <a:lnTo>
                      <a:pt x="39" y="108"/>
                    </a:lnTo>
                    <a:lnTo>
                      <a:pt x="45" y="121"/>
                    </a:lnTo>
                    <a:lnTo>
                      <a:pt x="48" y="131"/>
                    </a:lnTo>
                    <a:lnTo>
                      <a:pt x="57" y="128"/>
                    </a:lnTo>
                    <a:lnTo>
                      <a:pt x="54" y="119"/>
                    </a:lnTo>
                    <a:lnTo>
                      <a:pt x="48" y="105"/>
                    </a:lnTo>
                    <a:lnTo>
                      <a:pt x="42" y="88"/>
                    </a:lnTo>
                    <a:lnTo>
                      <a:pt x="35" y="67"/>
                    </a:lnTo>
                    <a:lnTo>
                      <a:pt x="26" y="49"/>
                    </a:lnTo>
                    <a:lnTo>
                      <a:pt x="20" y="30"/>
                    </a:lnTo>
                    <a:lnTo>
                      <a:pt x="13" y="15"/>
                    </a:lnTo>
                    <a:lnTo>
                      <a:pt x="9" y="3"/>
                    </a:lnTo>
                    <a:lnTo>
                      <a:pt x="7" y="0"/>
                    </a:lnTo>
                    <a:lnTo>
                      <a:pt x="9" y="3"/>
                    </a:lnTo>
                    <a:lnTo>
                      <a:pt x="7" y="0"/>
                    </a:lnTo>
                    <a:lnTo>
                      <a:pt x="3" y="0"/>
                    </a:lnTo>
                    <a:lnTo>
                      <a:pt x="0" y="1"/>
                    </a:lnTo>
                    <a:lnTo>
                      <a:pt x="0" y="5"/>
                    </a:lnTo>
                    <a:lnTo>
                      <a:pt x="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53" name="Freeform 1157"/>
              <p:cNvSpPr>
                <a:spLocks/>
              </p:cNvSpPr>
              <p:nvPr/>
            </p:nvSpPr>
            <p:spPr bwMode="auto">
              <a:xfrm>
                <a:off x="2545" y="3660"/>
                <a:ext cx="72" cy="14"/>
              </a:xfrm>
              <a:custGeom>
                <a:avLst/>
                <a:gdLst>
                  <a:gd name="T0" fmla="*/ 0 w 216"/>
                  <a:gd name="T1" fmla="*/ 0 h 42"/>
                  <a:gd name="T2" fmla="*/ 0 w 216"/>
                  <a:gd name="T3" fmla="*/ 0 h 42"/>
                  <a:gd name="T4" fmla="*/ 0 w 216"/>
                  <a:gd name="T5" fmla="*/ 0 h 42"/>
                  <a:gd name="T6" fmla="*/ 0 w 216"/>
                  <a:gd name="T7" fmla="*/ 0 h 42"/>
                  <a:gd name="T8" fmla="*/ 0 w 216"/>
                  <a:gd name="T9" fmla="*/ 0 h 42"/>
                  <a:gd name="T10" fmla="*/ 0 w 216"/>
                  <a:gd name="T11" fmla="*/ 0 h 42"/>
                  <a:gd name="T12" fmla="*/ 0 w 216"/>
                  <a:gd name="T13" fmla="*/ 0 h 42"/>
                  <a:gd name="T14" fmla="*/ 0 w 216"/>
                  <a:gd name="T15" fmla="*/ 0 h 42"/>
                  <a:gd name="T16" fmla="*/ 0 w 216"/>
                  <a:gd name="T17" fmla="*/ 0 h 42"/>
                  <a:gd name="T18" fmla="*/ 0 w 216"/>
                  <a:gd name="T19" fmla="*/ 0 h 42"/>
                  <a:gd name="T20" fmla="*/ 0 w 216"/>
                  <a:gd name="T21" fmla="*/ 0 h 42"/>
                  <a:gd name="T22" fmla="*/ 0 w 216"/>
                  <a:gd name="T23" fmla="*/ 0 h 42"/>
                  <a:gd name="T24" fmla="*/ 0 w 216"/>
                  <a:gd name="T25" fmla="*/ 0 h 42"/>
                  <a:gd name="T26" fmla="*/ 0 w 216"/>
                  <a:gd name="T27" fmla="*/ 0 h 42"/>
                  <a:gd name="T28" fmla="*/ 0 w 216"/>
                  <a:gd name="T29" fmla="*/ 0 h 42"/>
                  <a:gd name="T30" fmla="*/ 0 w 216"/>
                  <a:gd name="T31" fmla="*/ 0 h 42"/>
                  <a:gd name="T32" fmla="*/ 0 w 216"/>
                  <a:gd name="T33" fmla="*/ 0 h 42"/>
                  <a:gd name="T34" fmla="*/ 0 w 216"/>
                  <a:gd name="T35" fmla="*/ 0 h 42"/>
                  <a:gd name="T36" fmla="*/ 0 w 216"/>
                  <a:gd name="T37" fmla="*/ 0 h 42"/>
                  <a:gd name="T38" fmla="*/ 0 w 216"/>
                  <a:gd name="T39" fmla="*/ 0 h 42"/>
                  <a:gd name="T40" fmla="*/ 0 w 216"/>
                  <a:gd name="T41" fmla="*/ 0 h 42"/>
                  <a:gd name="T42" fmla="*/ 0 w 216"/>
                  <a:gd name="T43" fmla="*/ 0 h 42"/>
                  <a:gd name="T44" fmla="*/ 0 w 216"/>
                  <a:gd name="T45" fmla="*/ 0 h 42"/>
                  <a:gd name="T46" fmla="*/ 0 w 216"/>
                  <a:gd name="T47" fmla="*/ 0 h 42"/>
                  <a:gd name="T48" fmla="*/ 0 w 216"/>
                  <a:gd name="T49" fmla="*/ 0 h 42"/>
                  <a:gd name="T50" fmla="*/ 0 w 216"/>
                  <a:gd name="T51" fmla="*/ 0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 h="42">
                    <a:moveTo>
                      <a:pt x="8" y="37"/>
                    </a:moveTo>
                    <a:lnTo>
                      <a:pt x="5" y="42"/>
                    </a:lnTo>
                    <a:lnTo>
                      <a:pt x="32" y="33"/>
                    </a:lnTo>
                    <a:lnTo>
                      <a:pt x="61" y="25"/>
                    </a:lnTo>
                    <a:lnTo>
                      <a:pt x="90" y="18"/>
                    </a:lnTo>
                    <a:lnTo>
                      <a:pt x="120" y="12"/>
                    </a:lnTo>
                    <a:lnTo>
                      <a:pt x="149" y="8"/>
                    </a:lnTo>
                    <a:lnTo>
                      <a:pt x="175" y="8"/>
                    </a:lnTo>
                    <a:lnTo>
                      <a:pt x="196" y="12"/>
                    </a:lnTo>
                    <a:lnTo>
                      <a:pt x="210" y="19"/>
                    </a:lnTo>
                    <a:lnTo>
                      <a:pt x="216" y="11"/>
                    </a:lnTo>
                    <a:lnTo>
                      <a:pt x="199" y="4"/>
                    </a:lnTo>
                    <a:lnTo>
                      <a:pt x="175" y="0"/>
                    </a:lnTo>
                    <a:lnTo>
                      <a:pt x="149" y="0"/>
                    </a:lnTo>
                    <a:lnTo>
                      <a:pt x="120" y="4"/>
                    </a:lnTo>
                    <a:lnTo>
                      <a:pt x="90" y="10"/>
                    </a:lnTo>
                    <a:lnTo>
                      <a:pt x="58" y="16"/>
                    </a:lnTo>
                    <a:lnTo>
                      <a:pt x="29" y="25"/>
                    </a:lnTo>
                    <a:lnTo>
                      <a:pt x="2" y="34"/>
                    </a:lnTo>
                    <a:lnTo>
                      <a:pt x="0" y="39"/>
                    </a:lnTo>
                    <a:lnTo>
                      <a:pt x="2" y="34"/>
                    </a:lnTo>
                    <a:lnTo>
                      <a:pt x="0" y="35"/>
                    </a:lnTo>
                    <a:lnTo>
                      <a:pt x="0" y="39"/>
                    </a:lnTo>
                    <a:lnTo>
                      <a:pt x="1" y="42"/>
                    </a:lnTo>
                    <a:lnTo>
                      <a:pt x="5" y="42"/>
                    </a:lnTo>
                    <a:lnTo>
                      <a:pt x="8"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54" name="Freeform 1158"/>
              <p:cNvSpPr>
                <a:spLocks/>
              </p:cNvSpPr>
              <p:nvPr/>
            </p:nvSpPr>
            <p:spPr bwMode="auto">
              <a:xfrm>
                <a:off x="2545" y="3672"/>
                <a:ext cx="11" cy="19"/>
              </a:xfrm>
              <a:custGeom>
                <a:avLst/>
                <a:gdLst>
                  <a:gd name="T0" fmla="*/ 0 w 32"/>
                  <a:gd name="T1" fmla="*/ 0 h 55"/>
                  <a:gd name="T2" fmla="*/ 0 w 32"/>
                  <a:gd name="T3" fmla="*/ 0 h 55"/>
                  <a:gd name="T4" fmla="*/ 0 w 32"/>
                  <a:gd name="T5" fmla="*/ 0 h 55"/>
                  <a:gd name="T6" fmla="*/ 0 w 32"/>
                  <a:gd name="T7" fmla="*/ 0 h 55"/>
                  <a:gd name="T8" fmla="*/ 0 w 32"/>
                  <a:gd name="T9" fmla="*/ 0 h 55"/>
                  <a:gd name="T10" fmla="*/ 0 w 32"/>
                  <a:gd name="T11" fmla="*/ 0 h 55"/>
                  <a:gd name="T12" fmla="*/ 0 w 32"/>
                  <a:gd name="T13" fmla="*/ 0 h 55"/>
                  <a:gd name="T14" fmla="*/ 0 w 32"/>
                  <a:gd name="T15" fmla="*/ 0 h 55"/>
                  <a:gd name="T16" fmla="*/ 0 w 32"/>
                  <a:gd name="T17" fmla="*/ 0 h 55"/>
                  <a:gd name="T18" fmla="*/ 0 w 32"/>
                  <a:gd name="T19" fmla="*/ 0 h 55"/>
                  <a:gd name="T20" fmla="*/ 0 w 32"/>
                  <a:gd name="T21" fmla="*/ 0 h 55"/>
                  <a:gd name="T22" fmla="*/ 0 w 32"/>
                  <a:gd name="T23" fmla="*/ 0 h 55"/>
                  <a:gd name="T24" fmla="*/ 0 w 32"/>
                  <a:gd name="T25" fmla="*/ 0 h 55"/>
                  <a:gd name="T26" fmla="*/ 0 w 32"/>
                  <a:gd name="T27" fmla="*/ 0 h 55"/>
                  <a:gd name="T28" fmla="*/ 0 w 32"/>
                  <a:gd name="T29" fmla="*/ 0 h 55"/>
                  <a:gd name="T30" fmla="*/ 0 w 32"/>
                  <a:gd name="T31" fmla="*/ 0 h 55"/>
                  <a:gd name="T32" fmla="*/ 0 w 32"/>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55">
                    <a:moveTo>
                      <a:pt x="32" y="50"/>
                    </a:moveTo>
                    <a:lnTo>
                      <a:pt x="32" y="50"/>
                    </a:lnTo>
                    <a:lnTo>
                      <a:pt x="27" y="37"/>
                    </a:lnTo>
                    <a:lnTo>
                      <a:pt x="20" y="23"/>
                    </a:lnTo>
                    <a:lnTo>
                      <a:pt x="14" y="9"/>
                    </a:lnTo>
                    <a:lnTo>
                      <a:pt x="8" y="0"/>
                    </a:lnTo>
                    <a:lnTo>
                      <a:pt x="0" y="2"/>
                    </a:lnTo>
                    <a:lnTo>
                      <a:pt x="5" y="12"/>
                    </a:lnTo>
                    <a:lnTo>
                      <a:pt x="11" y="25"/>
                    </a:lnTo>
                    <a:lnTo>
                      <a:pt x="18" y="40"/>
                    </a:lnTo>
                    <a:lnTo>
                      <a:pt x="23" y="52"/>
                    </a:lnTo>
                    <a:lnTo>
                      <a:pt x="26" y="55"/>
                    </a:lnTo>
                    <a:lnTo>
                      <a:pt x="29" y="55"/>
                    </a:lnTo>
                    <a:lnTo>
                      <a:pt x="32" y="54"/>
                    </a:lnTo>
                    <a:lnTo>
                      <a:pt x="32"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55" name="Freeform 1159"/>
              <p:cNvSpPr>
                <a:spLocks/>
              </p:cNvSpPr>
              <p:nvPr/>
            </p:nvSpPr>
            <p:spPr bwMode="auto">
              <a:xfrm>
                <a:off x="2553" y="3689"/>
                <a:ext cx="27" cy="54"/>
              </a:xfrm>
              <a:custGeom>
                <a:avLst/>
                <a:gdLst>
                  <a:gd name="T0" fmla="*/ 0 w 81"/>
                  <a:gd name="T1" fmla="*/ 0 h 161"/>
                  <a:gd name="T2" fmla="*/ 0 w 81"/>
                  <a:gd name="T3" fmla="*/ 0 h 161"/>
                  <a:gd name="T4" fmla="*/ 0 w 81"/>
                  <a:gd name="T5" fmla="*/ 0 h 161"/>
                  <a:gd name="T6" fmla="*/ 0 w 81"/>
                  <a:gd name="T7" fmla="*/ 0 h 161"/>
                  <a:gd name="T8" fmla="*/ 0 w 81"/>
                  <a:gd name="T9" fmla="*/ 0 h 161"/>
                  <a:gd name="T10" fmla="*/ 0 w 81"/>
                  <a:gd name="T11" fmla="*/ 0 h 161"/>
                  <a:gd name="T12" fmla="*/ 0 w 81"/>
                  <a:gd name="T13" fmla="*/ 0 h 161"/>
                  <a:gd name="T14" fmla="*/ 0 w 81"/>
                  <a:gd name="T15" fmla="*/ 0 h 161"/>
                  <a:gd name="T16" fmla="*/ 0 w 81"/>
                  <a:gd name="T17" fmla="*/ 0 h 161"/>
                  <a:gd name="T18" fmla="*/ 0 w 81"/>
                  <a:gd name="T19" fmla="*/ 0 h 161"/>
                  <a:gd name="T20" fmla="*/ 0 w 81"/>
                  <a:gd name="T21" fmla="*/ 0 h 161"/>
                  <a:gd name="T22" fmla="*/ 0 w 81"/>
                  <a:gd name="T23" fmla="*/ 0 h 161"/>
                  <a:gd name="T24" fmla="*/ 0 w 81"/>
                  <a:gd name="T25" fmla="*/ 0 h 161"/>
                  <a:gd name="T26" fmla="*/ 0 w 81"/>
                  <a:gd name="T27" fmla="*/ 0 h 161"/>
                  <a:gd name="T28" fmla="*/ 0 w 81"/>
                  <a:gd name="T29" fmla="*/ 0 h 161"/>
                  <a:gd name="T30" fmla="*/ 0 w 81"/>
                  <a:gd name="T31" fmla="*/ 0 h 161"/>
                  <a:gd name="T32" fmla="*/ 0 w 81"/>
                  <a:gd name="T33" fmla="*/ 0 h 161"/>
                  <a:gd name="T34" fmla="*/ 0 w 81"/>
                  <a:gd name="T35" fmla="*/ 0 h 161"/>
                  <a:gd name="T36" fmla="*/ 0 w 81"/>
                  <a:gd name="T37" fmla="*/ 0 h 161"/>
                  <a:gd name="T38" fmla="*/ 0 w 81"/>
                  <a:gd name="T39" fmla="*/ 0 h 161"/>
                  <a:gd name="T40" fmla="*/ 0 w 81"/>
                  <a:gd name="T41" fmla="*/ 0 h 161"/>
                  <a:gd name="T42" fmla="*/ 0 w 81"/>
                  <a:gd name="T43" fmla="*/ 0 h 161"/>
                  <a:gd name="T44" fmla="*/ 0 w 81"/>
                  <a:gd name="T45" fmla="*/ 0 h 161"/>
                  <a:gd name="T46" fmla="*/ 0 w 81"/>
                  <a:gd name="T47" fmla="*/ 0 h 161"/>
                  <a:gd name="T48" fmla="*/ 0 w 81"/>
                  <a:gd name="T49" fmla="*/ 0 h 161"/>
                  <a:gd name="T50" fmla="*/ 0 w 81"/>
                  <a:gd name="T51" fmla="*/ 0 h 1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 h="161">
                    <a:moveTo>
                      <a:pt x="81" y="155"/>
                    </a:moveTo>
                    <a:lnTo>
                      <a:pt x="81" y="153"/>
                    </a:lnTo>
                    <a:lnTo>
                      <a:pt x="73" y="138"/>
                    </a:lnTo>
                    <a:lnTo>
                      <a:pt x="62" y="120"/>
                    </a:lnTo>
                    <a:lnTo>
                      <a:pt x="52" y="97"/>
                    </a:lnTo>
                    <a:lnTo>
                      <a:pt x="42" y="74"/>
                    </a:lnTo>
                    <a:lnTo>
                      <a:pt x="32" y="51"/>
                    </a:lnTo>
                    <a:lnTo>
                      <a:pt x="23" y="29"/>
                    </a:lnTo>
                    <a:lnTo>
                      <a:pt x="14" y="12"/>
                    </a:lnTo>
                    <a:lnTo>
                      <a:pt x="9" y="0"/>
                    </a:lnTo>
                    <a:lnTo>
                      <a:pt x="0" y="2"/>
                    </a:lnTo>
                    <a:lnTo>
                      <a:pt x="6" y="14"/>
                    </a:lnTo>
                    <a:lnTo>
                      <a:pt x="14" y="32"/>
                    </a:lnTo>
                    <a:lnTo>
                      <a:pt x="23" y="53"/>
                    </a:lnTo>
                    <a:lnTo>
                      <a:pt x="33" y="76"/>
                    </a:lnTo>
                    <a:lnTo>
                      <a:pt x="43" y="99"/>
                    </a:lnTo>
                    <a:lnTo>
                      <a:pt x="54" y="122"/>
                    </a:lnTo>
                    <a:lnTo>
                      <a:pt x="64" y="141"/>
                    </a:lnTo>
                    <a:lnTo>
                      <a:pt x="73" y="159"/>
                    </a:lnTo>
                    <a:lnTo>
                      <a:pt x="73" y="157"/>
                    </a:lnTo>
                    <a:lnTo>
                      <a:pt x="73" y="159"/>
                    </a:lnTo>
                    <a:lnTo>
                      <a:pt x="75" y="161"/>
                    </a:lnTo>
                    <a:lnTo>
                      <a:pt x="80" y="160"/>
                    </a:lnTo>
                    <a:lnTo>
                      <a:pt x="81" y="157"/>
                    </a:lnTo>
                    <a:lnTo>
                      <a:pt x="81" y="153"/>
                    </a:lnTo>
                    <a:lnTo>
                      <a:pt x="8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56" name="Freeform 1160"/>
              <p:cNvSpPr>
                <a:spLocks/>
              </p:cNvSpPr>
              <p:nvPr/>
            </p:nvSpPr>
            <p:spPr bwMode="auto">
              <a:xfrm>
                <a:off x="2577" y="3741"/>
                <a:ext cx="22" cy="35"/>
              </a:xfrm>
              <a:custGeom>
                <a:avLst/>
                <a:gdLst>
                  <a:gd name="T0" fmla="*/ 0 w 65"/>
                  <a:gd name="T1" fmla="*/ 0 h 106"/>
                  <a:gd name="T2" fmla="*/ 0 w 65"/>
                  <a:gd name="T3" fmla="*/ 0 h 106"/>
                  <a:gd name="T4" fmla="*/ 0 w 65"/>
                  <a:gd name="T5" fmla="*/ 0 h 106"/>
                  <a:gd name="T6" fmla="*/ 0 w 65"/>
                  <a:gd name="T7" fmla="*/ 0 h 106"/>
                  <a:gd name="T8" fmla="*/ 0 w 65"/>
                  <a:gd name="T9" fmla="*/ 0 h 106"/>
                  <a:gd name="T10" fmla="*/ 0 w 65"/>
                  <a:gd name="T11" fmla="*/ 0 h 106"/>
                  <a:gd name="T12" fmla="*/ 0 w 65"/>
                  <a:gd name="T13" fmla="*/ 0 h 106"/>
                  <a:gd name="T14" fmla="*/ 0 w 65"/>
                  <a:gd name="T15" fmla="*/ 0 h 106"/>
                  <a:gd name="T16" fmla="*/ 0 w 65"/>
                  <a:gd name="T17" fmla="*/ 0 h 106"/>
                  <a:gd name="T18" fmla="*/ 0 w 65"/>
                  <a:gd name="T19" fmla="*/ 0 h 106"/>
                  <a:gd name="T20" fmla="*/ 0 w 65"/>
                  <a:gd name="T21" fmla="*/ 0 h 106"/>
                  <a:gd name="T22" fmla="*/ 0 w 65"/>
                  <a:gd name="T23" fmla="*/ 0 h 106"/>
                  <a:gd name="T24" fmla="*/ 0 w 65"/>
                  <a:gd name="T25" fmla="*/ 0 h 106"/>
                  <a:gd name="T26" fmla="*/ 0 w 65"/>
                  <a:gd name="T27" fmla="*/ 0 h 106"/>
                  <a:gd name="T28" fmla="*/ 0 w 65"/>
                  <a:gd name="T29" fmla="*/ 0 h 106"/>
                  <a:gd name="T30" fmla="*/ 0 w 65"/>
                  <a:gd name="T31" fmla="*/ 0 h 106"/>
                  <a:gd name="T32" fmla="*/ 0 w 65"/>
                  <a:gd name="T33" fmla="*/ 0 h 106"/>
                  <a:gd name="T34" fmla="*/ 0 w 65"/>
                  <a:gd name="T35" fmla="*/ 0 h 106"/>
                  <a:gd name="T36" fmla="*/ 0 w 65"/>
                  <a:gd name="T37" fmla="*/ 0 h 106"/>
                  <a:gd name="T38" fmla="*/ 0 w 65"/>
                  <a:gd name="T39" fmla="*/ 0 h 106"/>
                  <a:gd name="T40" fmla="*/ 0 w 65"/>
                  <a:gd name="T41" fmla="*/ 0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5" h="106">
                    <a:moveTo>
                      <a:pt x="65" y="103"/>
                    </a:moveTo>
                    <a:lnTo>
                      <a:pt x="65" y="103"/>
                    </a:lnTo>
                    <a:lnTo>
                      <a:pt x="61" y="93"/>
                    </a:lnTo>
                    <a:lnTo>
                      <a:pt x="53" y="79"/>
                    </a:lnTo>
                    <a:lnTo>
                      <a:pt x="45" y="64"/>
                    </a:lnTo>
                    <a:lnTo>
                      <a:pt x="36" y="47"/>
                    </a:lnTo>
                    <a:lnTo>
                      <a:pt x="27" y="32"/>
                    </a:lnTo>
                    <a:lnTo>
                      <a:pt x="18" y="17"/>
                    </a:lnTo>
                    <a:lnTo>
                      <a:pt x="13" y="6"/>
                    </a:lnTo>
                    <a:lnTo>
                      <a:pt x="8" y="0"/>
                    </a:lnTo>
                    <a:lnTo>
                      <a:pt x="0" y="2"/>
                    </a:lnTo>
                    <a:lnTo>
                      <a:pt x="4" y="9"/>
                    </a:lnTo>
                    <a:lnTo>
                      <a:pt x="10" y="20"/>
                    </a:lnTo>
                    <a:lnTo>
                      <a:pt x="18" y="35"/>
                    </a:lnTo>
                    <a:lnTo>
                      <a:pt x="27" y="50"/>
                    </a:lnTo>
                    <a:lnTo>
                      <a:pt x="36" y="67"/>
                    </a:lnTo>
                    <a:lnTo>
                      <a:pt x="45" y="82"/>
                    </a:lnTo>
                    <a:lnTo>
                      <a:pt x="52" y="95"/>
                    </a:lnTo>
                    <a:lnTo>
                      <a:pt x="56" y="106"/>
                    </a:lnTo>
                    <a:lnTo>
                      <a:pt x="65"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57" name="Freeform 1161"/>
              <p:cNvSpPr>
                <a:spLocks/>
              </p:cNvSpPr>
              <p:nvPr/>
            </p:nvSpPr>
            <p:spPr bwMode="auto">
              <a:xfrm>
                <a:off x="2596" y="3775"/>
                <a:ext cx="21" cy="19"/>
              </a:xfrm>
              <a:custGeom>
                <a:avLst/>
                <a:gdLst>
                  <a:gd name="T0" fmla="*/ 0 w 63"/>
                  <a:gd name="T1" fmla="*/ 0 h 57"/>
                  <a:gd name="T2" fmla="*/ 0 w 63"/>
                  <a:gd name="T3" fmla="*/ 0 h 57"/>
                  <a:gd name="T4" fmla="*/ 0 w 63"/>
                  <a:gd name="T5" fmla="*/ 0 h 57"/>
                  <a:gd name="T6" fmla="*/ 0 w 63"/>
                  <a:gd name="T7" fmla="*/ 0 h 57"/>
                  <a:gd name="T8" fmla="*/ 0 w 63"/>
                  <a:gd name="T9" fmla="*/ 0 h 57"/>
                  <a:gd name="T10" fmla="*/ 0 w 63"/>
                  <a:gd name="T11" fmla="*/ 0 h 57"/>
                  <a:gd name="T12" fmla="*/ 0 w 63"/>
                  <a:gd name="T13" fmla="*/ 0 h 57"/>
                  <a:gd name="T14" fmla="*/ 0 w 63"/>
                  <a:gd name="T15" fmla="*/ 0 h 57"/>
                  <a:gd name="T16" fmla="*/ 0 w 63"/>
                  <a:gd name="T17" fmla="*/ 0 h 57"/>
                  <a:gd name="T18" fmla="*/ 0 w 63"/>
                  <a:gd name="T19" fmla="*/ 0 h 57"/>
                  <a:gd name="T20" fmla="*/ 0 w 63"/>
                  <a:gd name="T21" fmla="*/ 0 h 57"/>
                  <a:gd name="T22" fmla="*/ 0 w 63"/>
                  <a:gd name="T23" fmla="*/ 0 h 57"/>
                  <a:gd name="T24" fmla="*/ 0 w 63"/>
                  <a:gd name="T25" fmla="*/ 0 h 57"/>
                  <a:gd name="T26" fmla="*/ 0 w 63"/>
                  <a:gd name="T27" fmla="*/ 0 h 57"/>
                  <a:gd name="T28" fmla="*/ 0 w 63"/>
                  <a:gd name="T29" fmla="*/ 0 h 57"/>
                  <a:gd name="T30" fmla="*/ 0 w 63"/>
                  <a:gd name="T31" fmla="*/ 0 h 57"/>
                  <a:gd name="T32" fmla="*/ 0 w 63"/>
                  <a:gd name="T33" fmla="*/ 0 h 57"/>
                  <a:gd name="T34" fmla="*/ 0 w 63"/>
                  <a:gd name="T35" fmla="*/ 0 h 57"/>
                  <a:gd name="T36" fmla="*/ 0 w 63"/>
                  <a:gd name="T37" fmla="*/ 0 h 57"/>
                  <a:gd name="T38" fmla="*/ 0 w 63"/>
                  <a:gd name="T39" fmla="*/ 0 h 57"/>
                  <a:gd name="T40" fmla="*/ 0 w 63"/>
                  <a:gd name="T41" fmla="*/ 0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 h="57">
                    <a:moveTo>
                      <a:pt x="63" y="52"/>
                    </a:moveTo>
                    <a:lnTo>
                      <a:pt x="61" y="52"/>
                    </a:lnTo>
                    <a:lnTo>
                      <a:pt x="54" y="46"/>
                    </a:lnTo>
                    <a:lnTo>
                      <a:pt x="47" y="40"/>
                    </a:lnTo>
                    <a:lnTo>
                      <a:pt x="39" y="34"/>
                    </a:lnTo>
                    <a:lnTo>
                      <a:pt x="32" y="26"/>
                    </a:lnTo>
                    <a:lnTo>
                      <a:pt x="23" y="22"/>
                    </a:lnTo>
                    <a:lnTo>
                      <a:pt x="19" y="15"/>
                    </a:lnTo>
                    <a:lnTo>
                      <a:pt x="13" y="7"/>
                    </a:lnTo>
                    <a:lnTo>
                      <a:pt x="9" y="0"/>
                    </a:lnTo>
                    <a:lnTo>
                      <a:pt x="0" y="3"/>
                    </a:lnTo>
                    <a:lnTo>
                      <a:pt x="5" y="13"/>
                    </a:lnTo>
                    <a:lnTo>
                      <a:pt x="10" y="21"/>
                    </a:lnTo>
                    <a:lnTo>
                      <a:pt x="18" y="27"/>
                    </a:lnTo>
                    <a:lnTo>
                      <a:pt x="26" y="34"/>
                    </a:lnTo>
                    <a:lnTo>
                      <a:pt x="34" y="40"/>
                    </a:lnTo>
                    <a:lnTo>
                      <a:pt x="41" y="45"/>
                    </a:lnTo>
                    <a:lnTo>
                      <a:pt x="48" y="52"/>
                    </a:lnTo>
                    <a:lnTo>
                      <a:pt x="55" y="57"/>
                    </a:lnTo>
                    <a:lnTo>
                      <a:pt x="54" y="57"/>
                    </a:lnTo>
                    <a:lnTo>
                      <a:pt x="63"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58" name="Freeform 1162"/>
              <p:cNvSpPr>
                <a:spLocks/>
              </p:cNvSpPr>
              <p:nvPr/>
            </p:nvSpPr>
            <p:spPr bwMode="auto">
              <a:xfrm>
                <a:off x="2614" y="3792"/>
                <a:ext cx="70" cy="55"/>
              </a:xfrm>
              <a:custGeom>
                <a:avLst/>
                <a:gdLst>
                  <a:gd name="T0" fmla="*/ 0 w 209"/>
                  <a:gd name="T1" fmla="*/ 0 h 163"/>
                  <a:gd name="T2" fmla="*/ 0 w 209"/>
                  <a:gd name="T3" fmla="*/ 0 h 163"/>
                  <a:gd name="T4" fmla="*/ 0 w 209"/>
                  <a:gd name="T5" fmla="*/ 0 h 163"/>
                  <a:gd name="T6" fmla="*/ 0 w 209"/>
                  <a:gd name="T7" fmla="*/ 0 h 163"/>
                  <a:gd name="T8" fmla="*/ 0 w 209"/>
                  <a:gd name="T9" fmla="*/ 0 h 163"/>
                  <a:gd name="T10" fmla="*/ 0 w 209"/>
                  <a:gd name="T11" fmla="*/ 0 h 163"/>
                  <a:gd name="T12" fmla="*/ 0 w 209"/>
                  <a:gd name="T13" fmla="*/ 0 h 163"/>
                  <a:gd name="T14" fmla="*/ 0 w 209"/>
                  <a:gd name="T15" fmla="*/ 0 h 163"/>
                  <a:gd name="T16" fmla="*/ 0 w 209"/>
                  <a:gd name="T17" fmla="*/ 0 h 163"/>
                  <a:gd name="T18" fmla="*/ 0 w 209"/>
                  <a:gd name="T19" fmla="*/ 0 h 163"/>
                  <a:gd name="T20" fmla="*/ 0 w 209"/>
                  <a:gd name="T21" fmla="*/ 0 h 163"/>
                  <a:gd name="T22" fmla="*/ 0 w 209"/>
                  <a:gd name="T23" fmla="*/ 0 h 163"/>
                  <a:gd name="T24" fmla="*/ 0 w 209"/>
                  <a:gd name="T25" fmla="*/ 0 h 163"/>
                  <a:gd name="T26" fmla="*/ 0 w 209"/>
                  <a:gd name="T27" fmla="*/ 0 h 163"/>
                  <a:gd name="T28" fmla="*/ 0 w 209"/>
                  <a:gd name="T29" fmla="*/ 0 h 163"/>
                  <a:gd name="T30" fmla="*/ 0 w 209"/>
                  <a:gd name="T31" fmla="*/ 0 h 163"/>
                  <a:gd name="T32" fmla="*/ 0 w 209"/>
                  <a:gd name="T33" fmla="*/ 0 h 163"/>
                  <a:gd name="T34" fmla="*/ 0 w 209"/>
                  <a:gd name="T35" fmla="*/ 0 h 163"/>
                  <a:gd name="T36" fmla="*/ 0 w 209"/>
                  <a:gd name="T37" fmla="*/ 0 h 163"/>
                  <a:gd name="T38" fmla="*/ 0 w 209"/>
                  <a:gd name="T39" fmla="*/ 0 h 163"/>
                  <a:gd name="T40" fmla="*/ 0 w 209"/>
                  <a:gd name="T41" fmla="*/ 0 h 163"/>
                  <a:gd name="T42" fmla="*/ 0 w 209"/>
                  <a:gd name="T43" fmla="*/ 0 h 163"/>
                  <a:gd name="T44" fmla="*/ 0 w 209"/>
                  <a:gd name="T45" fmla="*/ 0 h 163"/>
                  <a:gd name="T46" fmla="*/ 0 w 209"/>
                  <a:gd name="T47" fmla="*/ 0 h 163"/>
                  <a:gd name="T48" fmla="*/ 0 w 209"/>
                  <a:gd name="T49" fmla="*/ 0 h 163"/>
                  <a:gd name="T50" fmla="*/ 0 w 209"/>
                  <a:gd name="T51" fmla="*/ 0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9" h="163">
                    <a:moveTo>
                      <a:pt x="208" y="156"/>
                    </a:moveTo>
                    <a:lnTo>
                      <a:pt x="206" y="155"/>
                    </a:lnTo>
                    <a:lnTo>
                      <a:pt x="179" y="139"/>
                    </a:lnTo>
                    <a:lnTo>
                      <a:pt x="148" y="120"/>
                    </a:lnTo>
                    <a:lnTo>
                      <a:pt x="119" y="98"/>
                    </a:lnTo>
                    <a:lnTo>
                      <a:pt x="90" y="77"/>
                    </a:lnTo>
                    <a:lnTo>
                      <a:pt x="64" y="54"/>
                    </a:lnTo>
                    <a:lnTo>
                      <a:pt x="41" y="33"/>
                    </a:lnTo>
                    <a:lnTo>
                      <a:pt x="22" y="15"/>
                    </a:lnTo>
                    <a:lnTo>
                      <a:pt x="9" y="0"/>
                    </a:lnTo>
                    <a:lnTo>
                      <a:pt x="0" y="5"/>
                    </a:lnTo>
                    <a:lnTo>
                      <a:pt x="16" y="20"/>
                    </a:lnTo>
                    <a:lnTo>
                      <a:pt x="35" y="39"/>
                    </a:lnTo>
                    <a:lnTo>
                      <a:pt x="58" y="59"/>
                    </a:lnTo>
                    <a:lnTo>
                      <a:pt x="84" y="82"/>
                    </a:lnTo>
                    <a:lnTo>
                      <a:pt x="113" y="106"/>
                    </a:lnTo>
                    <a:lnTo>
                      <a:pt x="142" y="128"/>
                    </a:lnTo>
                    <a:lnTo>
                      <a:pt x="173" y="147"/>
                    </a:lnTo>
                    <a:lnTo>
                      <a:pt x="204" y="163"/>
                    </a:lnTo>
                    <a:lnTo>
                      <a:pt x="202" y="162"/>
                    </a:lnTo>
                    <a:lnTo>
                      <a:pt x="204" y="163"/>
                    </a:lnTo>
                    <a:lnTo>
                      <a:pt x="208" y="163"/>
                    </a:lnTo>
                    <a:lnTo>
                      <a:pt x="209" y="160"/>
                    </a:lnTo>
                    <a:lnTo>
                      <a:pt x="209" y="156"/>
                    </a:lnTo>
                    <a:lnTo>
                      <a:pt x="206" y="155"/>
                    </a:lnTo>
                    <a:lnTo>
                      <a:pt x="208" y="1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59" name="Freeform 1163"/>
              <p:cNvSpPr>
                <a:spLocks/>
              </p:cNvSpPr>
              <p:nvPr/>
            </p:nvSpPr>
            <p:spPr bwMode="auto">
              <a:xfrm>
                <a:off x="2681" y="3844"/>
                <a:ext cx="19" cy="17"/>
              </a:xfrm>
              <a:custGeom>
                <a:avLst/>
                <a:gdLst>
                  <a:gd name="T0" fmla="*/ 0 w 55"/>
                  <a:gd name="T1" fmla="*/ 0 h 49"/>
                  <a:gd name="T2" fmla="*/ 0 w 55"/>
                  <a:gd name="T3" fmla="*/ 0 h 49"/>
                  <a:gd name="T4" fmla="*/ 0 w 55"/>
                  <a:gd name="T5" fmla="*/ 0 h 49"/>
                  <a:gd name="T6" fmla="*/ 0 w 55"/>
                  <a:gd name="T7" fmla="*/ 0 h 49"/>
                  <a:gd name="T8" fmla="*/ 0 w 55"/>
                  <a:gd name="T9" fmla="*/ 0 h 49"/>
                  <a:gd name="T10" fmla="*/ 0 w 55"/>
                  <a:gd name="T11" fmla="*/ 0 h 49"/>
                  <a:gd name="T12" fmla="*/ 0 w 55"/>
                  <a:gd name="T13" fmla="*/ 0 h 49"/>
                  <a:gd name="T14" fmla="*/ 0 w 55"/>
                  <a:gd name="T15" fmla="*/ 0 h 49"/>
                  <a:gd name="T16" fmla="*/ 0 w 55"/>
                  <a:gd name="T17" fmla="*/ 0 h 49"/>
                  <a:gd name="T18" fmla="*/ 0 w 55"/>
                  <a:gd name="T19" fmla="*/ 0 h 49"/>
                  <a:gd name="T20" fmla="*/ 0 w 55"/>
                  <a:gd name="T21" fmla="*/ 0 h 49"/>
                  <a:gd name="T22" fmla="*/ 0 w 55"/>
                  <a:gd name="T23" fmla="*/ 0 h 49"/>
                  <a:gd name="T24" fmla="*/ 0 w 55"/>
                  <a:gd name="T25" fmla="*/ 0 h 49"/>
                  <a:gd name="T26" fmla="*/ 0 w 55"/>
                  <a:gd name="T27" fmla="*/ 0 h 49"/>
                  <a:gd name="T28" fmla="*/ 0 w 55"/>
                  <a:gd name="T29" fmla="*/ 0 h 49"/>
                  <a:gd name="T30" fmla="*/ 0 w 55"/>
                  <a:gd name="T31" fmla="*/ 0 h 49"/>
                  <a:gd name="T32" fmla="*/ 0 w 55"/>
                  <a:gd name="T33" fmla="*/ 0 h 49"/>
                  <a:gd name="T34" fmla="*/ 0 w 55"/>
                  <a:gd name="T35" fmla="*/ 0 h 49"/>
                  <a:gd name="T36" fmla="*/ 0 w 55"/>
                  <a:gd name="T37" fmla="*/ 0 h 49"/>
                  <a:gd name="T38" fmla="*/ 0 w 55"/>
                  <a:gd name="T39" fmla="*/ 0 h 49"/>
                  <a:gd name="T40" fmla="*/ 0 w 55"/>
                  <a:gd name="T41" fmla="*/ 0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5" h="49">
                    <a:moveTo>
                      <a:pt x="55" y="41"/>
                    </a:moveTo>
                    <a:lnTo>
                      <a:pt x="55" y="41"/>
                    </a:lnTo>
                    <a:lnTo>
                      <a:pt x="48" y="35"/>
                    </a:lnTo>
                    <a:lnTo>
                      <a:pt x="41" y="31"/>
                    </a:lnTo>
                    <a:lnTo>
                      <a:pt x="35" y="26"/>
                    </a:lnTo>
                    <a:lnTo>
                      <a:pt x="29" y="20"/>
                    </a:lnTo>
                    <a:lnTo>
                      <a:pt x="23" y="14"/>
                    </a:lnTo>
                    <a:lnTo>
                      <a:pt x="18" y="10"/>
                    </a:lnTo>
                    <a:lnTo>
                      <a:pt x="12" y="6"/>
                    </a:lnTo>
                    <a:lnTo>
                      <a:pt x="6" y="0"/>
                    </a:lnTo>
                    <a:lnTo>
                      <a:pt x="0" y="6"/>
                    </a:lnTo>
                    <a:lnTo>
                      <a:pt x="6" y="11"/>
                    </a:lnTo>
                    <a:lnTo>
                      <a:pt x="12" y="18"/>
                    </a:lnTo>
                    <a:lnTo>
                      <a:pt x="18" y="22"/>
                    </a:lnTo>
                    <a:lnTo>
                      <a:pt x="23" y="26"/>
                    </a:lnTo>
                    <a:lnTo>
                      <a:pt x="29" y="31"/>
                    </a:lnTo>
                    <a:lnTo>
                      <a:pt x="35" y="37"/>
                    </a:lnTo>
                    <a:lnTo>
                      <a:pt x="42" y="43"/>
                    </a:lnTo>
                    <a:lnTo>
                      <a:pt x="49" y="49"/>
                    </a:lnTo>
                    <a:lnTo>
                      <a:pt x="55"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60" name="Freeform 1164"/>
              <p:cNvSpPr>
                <a:spLocks/>
              </p:cNvSpPr>
              <p:nvPr/>
            </p:nvSpPr>
            <p:spPr bwMode="auto">
              <a:xfrm>
                <a:off x="2698" y="3858"/>
                <a:ext cx="12" cy="9"/>
              </a:xfrm>
              <a:custGeom>
                <a:avLst/>
                <a:gdLst>
                  <a:gd name="T0" fmla="*/ 0 w 38"/>
                  <a:gd name="T1" fmla="*/ 0 h 28"/>
                  <a:gd name="T2" fmla="*/ 0 w 38"/>
                  <a:gd name="T3" fmla="*/ 0 h 28"/>
                  <a:gd name="T4" fmla="*/ 0 w 38"/>
                  <a:gd name="T5" fmla="*/ 0 h 28"/>
                  <a:gd name="T6" fmla="*/ 0 w 38"/>
                  <a:gd name="T7" fmla="*/ 0 h 28"/>
                  <a:gd name="T8" fmla="*/ 0 w 38"/>
                  <a:gd name="T9" fmla="*/ 0 h 28"/>
                  <a:gd name="T10" fmla="*/ 0 w 38"/>
                  <a:gd name="T11" fmla="*/ 0 h 28"/>
                  <a:gd name="T12" fmla="*/ 0 w 38"/>
                  <a:gd name="T13" fmla="*/ 0 h 28"/>
                  <a:gd name="T14" fmla="*/ 0 w 38"/>
                  <a:gd name="T15" fmla="*/ 0 h 28"/>
                  <a:gd name="T16" fmla="*/ 0 w 38"/>
                  <a:gd name="T17" fmla="*/ 0 h 28"/>
                  <a:gd name="T18" fmla="*/ 0 w 38"/>
                  <a:gd name="T19" fmla="*/ 0 h 28"/>
                  <a:gd name="T20" fmla="*/ 0 w 38"/>
                  <a:gd name="T21" fmla="*/ 0 h 28"/>
                  <a:gd name="T22" fmla="*/ 0 w 38"/>
                  <a:gd name="T23" fmla="*/ 0 h 28"/>
                  <a:gd name="T24" fmla="*/ 0 w 38"/>
                  <a:gd name="T25" fmla="*/ 0 h 28"/>
                  <a:gd name="T26" fmla="*/ 0 w 38"/>
                  <a:gd name="T27" fmla="*/ 0 h 28"/>
                  <a:gd name="T28" fmla="*/ 0 w 38"/>
                  <a:gd name="T29" fmla="*/ 0 h 28"/>
                  <a:gd name="T30" fmla="*/ 0 w 38"/>
                  <a:gd name="T31" fmla="*/ 0 h 28"/>
                  <a:gd name="T32" fmla="*/ 0 w 38"/>
                  <a:gd name="T33" fmla="*/ 0 h 28"/>
                  <a:gd name="T34" fmla="*/ 0 w 38"/>
                  <a:gd name="T35" fmla="*/ 0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8" h="28">
                    <a:moveTo>
                      <a:pt x="32" y="20"/>
                    </a:moveTo>
                    <a:lnTo>
                      <a:pt x="35" y="20"/>
                    </a:lnTo>
                    <a:lnTo>
                      <a:pt x="28" y="14"/>
                    </a:lnTo>
                    <a:lnTo>
                      <a:pt x="19" y="9"/>
                    </a:lnTo>
                    <a:lnTo>
                      <a:pt x="12" y="4"/>
                    </a:lnTo>
                    <a:lnTo>
                      <a:pt x="6" y="0"/>
                    </a:lnTo>
                    <a:lnTo>
                      <a:pt x="0" y="8"/>
                    </a:lnTo>
                    <a:lnTo>
                      <a:pt x="6" y="12"/>
                    </a:lnTo>
                    <a:lnTo>
                      <a:pt x="14" y="17"/>
                    </a:lnTo>
                    <a:lnTo>
                      <a:pt x="22" y="23"/>
                    </a:lnTo>
                    <a:lnTo>
                      <a:pt x="32" y="28"/>
                    </a:lnTo>
                    <a:lnTo>
                      <a:pt x="35" y="28"/>
                    </a:lnTo>
                    <a:lnTo>
                      <a:pt x="32" y="28"/>
                    </a:lnTo>
                    <a:lnTo>
                      <a:pt x="37" y="28"/>
                    </a:lnTo>
                    <a:lnTo>
                      <a:pt x="38" y="25"/>
                    </a:lnTo>
                    <a:lnTo>
                      <a:pt x="38" y="21"/>
                    </a:lnTo>
                    <a:lnTo>
                      <a:pt x="35" y="20"/>
                    </a:lnTo>
                    <a:lnTo>
                      <a:pt x="32"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61" name="Freeform 1165"/>
              <p:cNvSpPr>
                <a:spLocks/>
              </p:cNvSpPr>
              <p:nvPr/>
            </p:nvSpPr>
            <p:spPr bwMode="auto">
              <a:xfrm>
                <a:off x="2619" y="3541"/>
                <a:ext cx="128" cy="111"/>
              </a:xfrm>
              <a:custGeom>
                <a:avLst/>
                <a:gdLst>
                  <a:gd name="T0" fmla="*/ 0 w 382"/>
                  <a:gd name="T1" fmla="*/ 0 h 335"/>
                  <a:gd name="T2" fmla="*/ 0 w 382"/>
                  <a:gd name="T3" fmla="*/ 0 h 335"/>
                  <a:gd name="T4" fmla="*/ 0 w 382"/>
                  <a:gd name="T5" fmla="*/ 0 h 335"/>
                  <a:gd name="T6" fmla="*/ 0 w 382"/>
                  <a:gd name="T7" fmla="*/ 0 h 335"/>
                  <a:gd name="T8" fmla="*/ 0 w 382"/>
                  <a:gd name="T9" fmla="*/ 0 h 335"/>
                  <a:gd name="T10" fmla="*/ 0 w 382"/>
                  <a:gd name="T11" fmla="*/ 0 h 335"/>
                  <a:gd name="T12" fmla="*/ 0 w 382"/>
                  <a:gd name="T13" fmla="*/ 0 h 335"/>
                  <a:gd name="T14" fmla="*/ 0 w 382"/>
                  <a:gd name="T15" fmla="*/ 0 h 335"/>
                  <a:gd name="T16" fmla="*/ 0 w 382"/>
                  <a:gd name="T17" fmla="*/ 0 h 335"/>
                  <a:gd name="T18" fmla="*/ 0 w 382"/>
                  <a:gd name="T19" fmla="*/ 0 h 335"/>
                  <a:gd name="T20" fmla="*/ 0 w 382"/>
                  <a:gd name="T21" fmla="*/ 0 h 335"/>
                  <a:gd name="T22" fmla="*/ 0 w 382"/>
                  <a:gd name="T23" fmla="*/ 0 h 335"/>
                  <a:gd name="T24" fmla="*/ 0 w 382"/>
                  <a:gd name="T25" fmla="*/ 0 h 335"/>
                  <a:gd name="T26" fmla="*/ 0 w 382"/>
                  <a:gd name="T27" fmla="*/ 0 h 335"/>
                  <a:gd name="T28" fmla="*/ 0 w 382"/>
                  <a:gd name="T29" fmla="*/ 0 h 335"/>
                  <a:gd name="T30" fmla="*/ 0 w 382"/>
                  <a:gd name="T31" fmla="*/ 0 h 335"/>
                  <a:gd name="T32" fmla="*/ 0 w 382"/>
                  <a:gd name="T33" fmla="*/ 0 h 335"/>
                  <a:gd name="T34" fmla="*/ 0 w 382"/>
                  <a:gd name="T35" fmla="*/ 0 h 335"/>
                  <a:gd name="T36" fmla="*/ 0 w 382"/>
                  <a:gd name="T37" fmla="*/ 0 h 335"/>
                  <a:gd name="T38" fmla="*/ 0 w 382"/>
                  <a:gd name="T39" fmla="*/ 0 h 335"/>
                  <a:gd name="T40" fmla="*/ 0 w 382"/>
                  <a:gd name="T41" fmla="*/ 0 h 335"/>
                  <a:gd name="T42" fmla="*/ 0 w 382"/>
                  <a:gd name="T43" fmla="*/ 0 h 335"/>
                  <a:gd name="T44" fmla="*/ 0 w 382"/>
                  <a:gd name="T45" fmla="*/ 0 h 335"/>
                  <a:gd name="T46" fmla="*/ 0 w 382"/>
                  <a:gd name="T47" fmla="*/ 0 h 335"/>
                  <a:gd name="T48" fmla="*/ 0 w 382"/>
                  <a:gd name="T49" fmla="*/ 0 h 335"/>
                  <a:gd name="T50" fmla="*/ 0 w 382"/>
                  <a:gd name="T51" fmla="*/ 0 h 335"/>
                  <a:gd name="T52" fmla="*/ 0 w 382"/>
                  <a:gd name="T53" fmla="*/ 0 h 335"/>
                  <a:gd name="T54" fmla="*/ 0 w 382"/>
                  <a:gd name="T55" fmla="*/ 0 h 335"/>
                  <a:gd name="T56" fmla="*/ 0 w 382"/>
                  <a:gd name="T57" fmla="*/ 0 h 335"/>
                  <a:gd name="T58" fmla="*/ 0 w 382"/>
                  <a:gd name="T59" fmla="*/ 0 h 335"/>
                  <a:gd name="T60" fmla="*/ 0 w 382"/>
                  <a:gd name="T61" fmla="*/ 0 h 335"/>
                  <a:gd name="T62" fmla="*/ 0 w 382"/>
                  <a:gd name="T63" fmla="*/ 0 h 335"/>
                  <a:gd name="T64" fmla="*/ 0 w 382"/>
                  <a:gd name="T65" fmla="*/ 0 h 335"/>
                  <a:gd name="T66" fmla="*/ 0 w 382"/>
                  <a:gd name="T67" fmla="*/ 0 h 335"/>
                  <a:gd name="T68" fmla="*/ 0 w 382"/>
                  <a:gd name="T69" fmla="*/ 0 h 335"/>
                  <a:gd name="T70" fmla="*/ 0 w 382"/>
                  <a:gd name="T71" fmla="*/ 0 h 335"/>
                  <a:gd name="T72" fmla="*/ 0 w 382"/>
                  <a:gd name="T73" fmla="*/ 0 h 335"/>
                  <a:gd name="T74" fmla="*/ 0 w 382"/>
                  <a:gd name="T75" fmla="*/ 0 h 335"/>
                  <a:gd name="T76" fmla="*/ 0 w 382"/>
                  <a:gd name="T77" fmla="*/ 0 h 335"/>
                  <a:gd name="T78" fmla="*/ 0 w 382"/>
                  <a:gd name="T79" fmla="*/ 0 h 335"/>
                  <a:gd name="T80" fmla="*/ 0 w 382"/>
                  <a:gd name="T81" fmla="*/ 0 h 335"/>
                  <a:gd name="T82" fmla="*/ 0 w 382"/>
                  <a:gd name="T83" fmla="*/ 0 h 335"/>
                  <a:gd name="T84" fmla="*/ 0 w 382"/>
                  <a:gd name="T85" fmla="*/ 0 h 335"/>
                  <a:gd name="T86" fmla="*/ 0 w 382"/>
                  <a:gd name="T87" fmla="*/ 0 h 335"/>
                  <a:gd name="T88" fmla="*/ 0 w 382"/>
                  <a:gd name="T89" fmla="*/ 0 h 335"/>
                  <a:gd name="T90" fmla="*/ 0 w 382"/>
                  <a:gd name="T91" fmla="*/ 0 h 335"/>
                  <a:gd name="T92" fmla="*/ 0 w 382"/>
                  <a:gd name="T93" fmla="*/ 0 h 335"/>
                  <a:gd name="T94" fmla="*/ 0 w 382"/>
                  <a:gd name="T95" fmla="*/ 0 h 335"/>
                  <a:gd name="T96" fmla="*/ 0 w 382"/>
                  <a:gd name="T97" fmla="*/ 0 h 335"/>
                  <a:gd name="T98" fmla="*/ 0 w 382"/>
                  <a:gd name="T99" fmla="*/ 0 h 335"/>
                  <a:gd name="T100" fmla="*/ 0 w 382"/>
                  <a:gd name="T101" fmla="*/ 0 h 335"/>
                  <a:gd name="T102" fmla="*/ 0 w 382"/>
                  <a:gd name="T103" fmla="*/ 0 h 3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2" h="335">
                    <a:moveTo>
                      <a:pt x="359" y="122"/>
                    </a:moveTo>
                    <a:lnTo>
                      <a:pt x="365" y="109"/>
                    </a:lnTo>
                    <a:lnTo>
                      <a:pt x="371" y="98"/>
                    </a:lnTo>
                    <a:lnTo>
                      <a:pt x="375" y="89"/>
                    </a:lnTo>
                    <a:lnTo>
                      <a:pt x="377" y="80"/>
                    </a:lnTo>
                    <a:lnTo>
                      <a:pt x="377" y="71"/>
                    </a:lnTo>
                    <a:lnTo>
                      <a:pt x="378" y="60"/>
                    </a:lnTo>
                    <a:lnTo>
                      <a:pt x="379" y="51"/>
                    </a:lnTo>
                    <a:lnTo>
                      <a:pt x="382" y="43"/>
                    </a:lnTo>
                    <a:lnTo>
                      <a:pt x="374" y="41"/>
                    </a:lnTo>
                    <a:lnTo>
                      <a:pt x="365" y="43"/>
                    </a:lnTo>
                    <a:lnTo>
                      <a:pt x="358" y="45"/>
                    </a:lnTo>
                    <a:lnTo>
                      <a:pt x="352" y="51"/>
                    </a:lnTo>
                    <a:lnTo>
                      <a:pt x="345" y="55"/>
                    </a:lnTo>
                    <a:lnTo>
                      <a:pt x="336" y="56"/>
                    </a:lnTo>
                    <a:lnTo>
                      <a:pt x="326" y="55"/>
                    </a:lnTo>
                    <a:lnTo>
                      <a:pt x="318" y="55"/>
                    </a:lnTo>
                    <a:lnTo>
                      <a:pt x="311" y="55"/>
                    </a:lnTo>
                    <a:lnTo>
                      <a:pt x="304" y="55"/>
                    </a:lnTo>
                    <a:lnTo>
                      <a:pt x="297" y="55"/>
                    </a:lnTo>
                    <a:lnTo>
                      <a:pt x="291" y="52"/>
                    </a:lnTo>
                    <a:lnTo>
                      <a:pt x="286" y="47"/>
                    </a:lnTo>
                    <a:lnTo>
                      <a:pt x="282" y="40"/>
                    </a:lnTo>
                    <a:lnTo>
                      <a:pt x="276" y="33"/>
                    </a:lnTo>
                    <a:lnTo>
                      <a:pt x="267" y="29"/>
                    </a:lnTo>
                    <a:lnTo>
                      <a:pt x="259" y="31"/>
                    </a:lnTo>
                    <a:lnTo>
                      <a:pt x="250" y="33"/>
                    </a:lnTo>
                    <a:lnTo>
                      <a:pt x="240" y="39"/>
                    </a:lnTo>
                    <a:lnTo>
                      <a:pt x="231" y="43"/>
                    </a:lnTo>
                    <a:lnTo>
                      <a:pt x="222" y="48"/>
                    </a:lnTo>
                    <a:lnTo>
                      <a:pt x="212" y="53"/>
                    </a:lnTo>
                    <a:lnTo>
                      <a:pt x="202" y="59"/>
                    </a:lnTo>
                    <a:lnTo>
                      <a:pt x="193" y="60"/>
                    </a:lnTo>
                    <a:lnTo>
                      <a:pt x="185" y="59"/>
                    </a:lnTo>
                    <a:lnTo>
                      <a:pt x="177" y="55"/>
                    </a:lnTo>
                    <a:lnTo>
                      <a:pt x="169" y="53"/>
                    </a:lnTo>
                    <a:lnTo>
                      <a:pt x="160" y="57"/>
                    </a:lnTo>
                    <a:lnTo>
                      <a:pt x="150" y="66"/>
                    </a:lnTo>
                    <a:lnTo>
                      <a:pt x="140" y="75"/>
                    </a:lnTo>
                    <a:lnTo>
                      <a:pt x="131" y="84"/>
                    </a:lnTo>
                    <a:lnTo>
                      <a:pt x="126" y="90"/>
                    </a:lnTo>
                    <a:lnTo>
                      <a:pt x="125" y="83"/>
                    </a:lnTo>
                    <a:lnTo>
                      <a:pt x="125" y="76"/>
                    </a:lnTo>
                    <a:lnTo>
                      <a:pt x="126" y="70"/>
                    </a:lnTo>
                    <a:lnTo>
                      <a:pt x="129" y="66"/>
                    </a:lnTo>
                    <a:lnTo>
                      <a:pt x="119" y="75"/>
                    </a:lnTo>
                    <a:lnTo>
                      <a:pt x="109" y="86"/>
                    </a:lnTo>
                    <a:lnTo>
                      <a:pt x="103" y="98"/>
                    </a:lnTo>
                    <a:lnTo>
                      <a:pt x="100" y="110"/>
                    </a:lnTo>
                    <a:lnTo>
                      <a:pt x="100" y="87"/>
                    </a:lnTo>
                    <a:lnTo>
                      <a:pt x="103" y="60"/>
                    </a:lnTo>
                    <a:lnTo>
                      <a:pt x="106" y="37"/>
                    </a:lnTo>
                    <a:lnTo>
                      <a:pt x="106" y="24"/>
                    </a:lnTo>
                    <a:lnTo>
                      <a:pt x="100" y="16"/>
                    </a:lnTo>
                    <a:lnTo>
                      <a:pt x="92" y="6"/>
                    </a:lnTo>
                    <a:lnTo>
                      <a:pt x="81" y="1"/>
                    </a:lnTo>
                    <a:lnTo>
                      <a:pt x="70" y="0"/>
                    </a:lnTo>
                    <a:lnTo>
                      <a:pt x="64" y="1"/>
                    </a:lnTo>
                    <a:lnTo>
                      <a:pt x="57" y="4"/>
                    </a:lnTo>
                    <a:lnTo>
                      <a:pt x="51" y="5"/>
                    </a:lnTo>
                    <a:lnTo>
                      <a:pt x="44" y="8"/>
                    </a:lnTo>
                    <a:lnTo>
                      <a:pt x="38" y="9"/>
                    </a:lnTo>
                    <a:lnTo>
                      <a:pt x="32" y="12"/>
                    </a:lnTo>
                    <a:lnTo>
                      <a:pt x="26" y="14"/>
                    </a:lnTo>
                    <a:lnTo>
                      <a:pt x="23" y="17"/>
                    </a:lnTo>
                    <a:lnTo>
                      <a:pt x="19" y="31"/>
                    </a:lnTo>
                    <a:lnTo>
                      <a:pt x="16" y="52"/>
                    </a:lnTo>
                    <a:lnTo>
                      <a:pt x="16" y="74"/>
                    </a:lnTo>
                    <a:lnTo>
                      <a:pt x="17" y="87"/>
                    </a:lnTo>
                    <a:lnTo>
                      <a:pt x="13" y="83"/>
                    </a:lnTo>
                    <a:lnTo>
                      <a:pt x="9" y="82"/>
                    </a:lnTo>
                    <a:lnTo>
                      <a:pt x="4" y="79"/>
                    </a:lnTo>
                    <a:lnTo>
                      <a:pt x="0" y="76"/>
                    </a:lnTo>
                    <a:lnTo>
                      <a:pt x="3" y="84"/>
                    </a:lnTo>
                    <a:lnTo>
                      <a:pt x="7" y="93"/>
                    </a:lnTo>
                    <a:lnTo>
                      <a:pt x="12" y="101"/>
                    </a:lnTo>
                    <a:lnTo>
                      <a:pt x="15" y="107"/>
                    </a:lnTo>
                    <a:lnTo>
                      <a:pt x="19" y="136"/>
                    </a:lnTo>
                    <a:lnTo>
                      <a:pt x="25" y="190"/>
                    </a:lnTo>
                    <a:lnTo>
                      <a:pt x="29" y="242"/>
                    </a:lnTo>
                    <a:lnTo>
                      <a:pt x="31" y="269"/>
                    </a:lnTo>
                    <a:lnTo>
                      <a:pt x="28" y="280"/>
                    </a:lnTo>
                    <a:lnTo>
                      <a:pt x="20" y="299"/>
                    </a:lnTo>
                    <a:lnTo>
                      <a:pt x="13" y="319"/>
                    </a:lnTo>
                    <a:lnTo>
                      <a:pt x="4" y="335"/>
                    </a:lnTo>
                    <a:lnTo>
                      <a:pt x="13" y="329"/>
                    </a:lnTo>
                    <a:lnTo>
                      <a:pt x="22" y="322"/>
                    </a:lnTo>
                    <a:lnTo>
                      <a:pt x="31" y="314"/>
                    </a:lnTo>
                    <a:lnTo>
                      <a:pt x="39" y="306"/>
                    </a:lnTo>
                    <a:lnTo>
                      <a:pt x="38" y="299"/>
                    </a:lnTo>
                    <a:lnTo>
                      <a:pt x="38" y="291"/>
                    </a:lnTo>
                    <a:lnTo>
                      <a:pt x="38" y="283"/>
                    </a:lnTo>
                    <a:lnTo>
                      <a:pt x="38" y="279"/>
                    </a:lnTo>
                    <a:lnTo>
                      <a:pt x="49" y="275"/>
                    </a:lnTo>
                    <a:lnTo>
                      <a:pt x="61" y="271"/>
                    </a:lnTo>
                    <a:lnTo>
                      <a:pt x="73" y="265"/>
                    </a:lnTo>
                    <a:lnTo>
                      <a:pt x="80" y="262"/>
                    </a:lnTo>
                    <a:lnTo>
                      <a:pt x="84" y="260"/>
                    </a:lnTo>
                    <a:lnTo>
                      <a:pt x="90" y="256"/>
                    </a:lnTo>
                    <a:lnTo>
                      <a:pt x="96" y="252"/>
                    </a:lnTo>
                    <a:lnTo>
                      <a:pt x="100" y="249"/>
                    </a:lnTo>
                    <a:lnTo>
                      <a:pt x="102" y="250"/>
                    </a:lnTo>
                    <a:lnTo>
                      <a:pt x="105" y="253"/>
                    </a:lnTo>
                    <a:lnTo>
                      <a:pt x="106" y="254"/>
                    </a:lnTo>
                    <a:lnTo>
                      <a:pt x="108" y="256"/>
                    </a:lnTo>
                    <a:lnTo>
                      <a:pt x="116" y="262"/>
                    </a:lnTo>
                    <a:lnTo>
                      <a:pt x="125" y="269"/>
                    </a:lnTo>
                    <a:lnTo>
                      <a:pt x="134" y="273"/>
                    </a:lnTo>
                    <a:lnTo>
                      <a:pt x="142" y="277"/>
                    </a:lnTo>
                    <a:lnTo>
                      <a:pt x="150" y="279"/>
                    </a:lnTo>
                    <a:lnTo>
                      <a:pt x="157" y="280"/>
                    </a:lnTo>
                    <a:lnTo>
                      <a:pt x="164" y="280"/>
                    </a:lnTo>
                    <a:lnTo>
                      <a:pt x="169" y="279"/>
                    </a:lnTo>
                    <a:lnTo>
                      <a:pt x="176" y="275"/>
                    </a:lnTo>
                    <a:lnTo>
                      <a:pt x="183" y="268"/>
                    </a:lnTo>
                    <a:lnTo>
                      <a:pt x="189" y="262"/>
                    </a:lnTo>
                    <a:lnTo>
                      <a:pt x="193" y="258"/>
                    </a:lnTo>
                    <a:lnTo>
                      <a:pt x="201" y="258"/>
                    </a:lnTo>
                    <a:lnTo>
                      <a:pt x="208" y="256"/>
                    </a:lnTo>
                    <a:lnTo>
                      <a:pt x="214" y="252"/>
                    </a:lnTo>
                    <a:lnTo>
                      <a:pt x="218" y="246"/>
                    </a:lnTo>
                    <a:lnTo>
                      <a:pt x="222" y="246"/>
                    </a:lnTo>
                    <a:lnTo>
                      <a:pt x="228" y="245"/>
                    </a:lnTo>
                    <a:lnTo>
                      <a:pt x="234" y="244"/>
                    </a:lnTo>
                    <a:lnTo>
                      <a:pt x="237" y="240"/>
                    </a:lnTo>
                    <a:lnTo>
                      <a:pt x="241" y="237"/>
                    </a:lnTo>
                    <a:lnTo>
                      <a:pt x="246" y="233"/>
                    </a:lnTo>
                    <a:lnTo>
                      <a:pt x="247" y="230"/>
                    </a:lnTo>
                    <a:lnTo>
                      <a:pt x="249" y="226"/>
                    </a:lnTo>
                    <a:lnTo>
                      <a:pt x="256" y="230"/>
                    </a:lnTo>
                    <a:lnTo>
                      <a:pt x="266" y="231"/>
                    </a:lnTo>
                    <a:lnTo>
                      <a:pt x="273" y="230"/>
                    </a:lnTo>
                    <a:lnTo>
                      <a:pt x="279" y="225"/>
                    </a:lnTo>
                    <a:lnTo>
                      <a:pt x="283" y="217"/>
                    </a:lnTo>
                    <a:lnTo>
                      <a:pt x="288" y="206"/>
                    </a:lnTo>
                    <a:lnTo>
                      <a:pt x="291" y="194"/>
                    </a:lnTo>
                    <a:lnTo>
                      <a:pt x="295" y="180"/>
                    </a:lnTo>
                    <a:lnTo>
                      <a:pt x="297" y="175"/>
                    </a:lnTo>
                    <a:lnTo>
                      <a:pt x="298" y="171"/>
                    </a:lnTo>
                    <a:lnTo>
                      <a:pt x="301" y="167"/>
                    </a:lnTo>
                    <a:lnTo>
                      <a:pt x="304" y="161"/>
                    </a:lnTo>
                    <a:lnTo>
                      <a:pt x="310" y="163"/>
                    </a:lnTo>
                    <a:lnTo>
                      <a:pt x="315" y="164"/>
                    </a:lnTo>
                    <a:lnTo>
                      <a:pt x="320" y="167"/>
                    </a:lnTo>
                    <a:lnTo>
                      <a:pt x="323" y="169"/>
                    </a:lnTo>
                    <a:lnTo>
                      <a:pt x="320" y="165"/>
                    </a:lnTo>
                    <a:lnTo>
                      <a:pt x="317" y="163"/>
                    </a:lnTo>
                    <a:lnTo>
                      <a:pt x="314" y="161"/>
                    </a:lnTo>
                    <a:lnTo>
                      <a:pt x="315" y="160"/>
                    </a:lnTo>
                    <a:lnTo>
                      <a:pt x="321" y="159"/>
                    </a:lnTo>
                    <a:lnTo>
                      <a:pt x="327" y="156"/>
                    </a:lnTo>
                    <a:lnTo>
                      <a:pt x="333" y="153"/>
                    </a:lnTo>
                    <a:lnTo>
                      <a:pt x="337" y="149"/>
                    </a:lnTo>
                    <a:lnTo>
                      <a:pt x="343" y="144"/>
                    </a:lnTo>
                    <a:lnTo>
                      <a:pt x="349" y="137"/>
                    </a:lnTo>
                    <a:lnTo>
                      <a:pt x="355" y="130"/>
                    </a:lnTo>
                    <a:lnTo>
                      <a:pt x="359" y="122"/>
                    </a:lnTo>
                    <a:close/>
                  </a:path>
                </a:pathLst>
              </a:custGeom>
              <a:solidFill>
                <a:srgbClr val="B766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62" name="Freeform 1166"/>
              <p:cNvSpPr>
                <a:spLocks/>
              </p:cNvSpPr>
              <p:nvPr/>
            </p:nvSpPr>
            <p:spPr bwMode="auto">
              <a:xfrm>
                <a:off x="2738" y="3567"/>
                <a:ext cx="9" cy="15"/>
              </a:xfrm>
              <a:custGeom>
                <a:avLst/>
                <a:gdLst>
                  <a:gd name="T0" fmla="*/ 0 w 27"/>
                  <a:gd name="T1" fmla="*/ 0 h 44"/>
                  <a:gd name="T2" fmla="*/ 0 w 27"/>
                  <a:gd name="T3" fmla="*/ 0 h 44"/>
                  <a:gd name="T4" fmla="*/ 0 w 27"/>
                  <a:gd name="T5" fmla="*/ 0 h 44"/>
                  <a:gd name="T6" fmla="*/ 0 w 27"/>
                  <a:gd name="T7" fmla="*/ 0 h 44"/>
                  <a:gd name="T8" fmla="*/ 0 w 27"/>
                  <a:gd name="T9" fmla="*/ 0 h 44"/>
                  <a:gd name="T10" fmla="*/ 0 w 27"/>
                  <a:gd name="T11" fmla="*/ 0 h 44"/>
                  <a:gd name="T12" fmla="*/ 0 w 27"/>
                  <a:gd name="T13" fmla="*/ 0 h 44"/>
                  <a:gd name="T14" fmla="*/ 0 w 27"/>
                  <a:gd name="T15" fmla="*/ 0 h 44"/>
                  <a:gd name="T16" fmla="*/ 0 w 27"/>
                  <a:gd name="T17" fmla="*/ 0 h 44"/>
                  <a:gd name="T18" fmla="*/ 0 w 27"/>
                  <a:gd name="T19" fmla="*/ 0 h 44"/>
                  <a:gd name="T20" fmla="*/ 0 w 27"/>
                  <a:gd name="T21" fmla="*/ 0 h 44"/>
                  <a:gd name="T22" fmla="*/ 0 w 27"/>
                  <a:gd name="T23" fmla="*/ 0 h 44"/>
                  <a:gd name="T24" fmla="*/ 0 w 27"/>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44">
                    <a:moveTo>
                      <a:pt x="16" y="0"/>
                    </a:moveTo>
                    <a:lnTo>
                      <a:pt x="16" y="0"/>
                    </a:lnTo>
                    <a:lnTo>
                      <a:pt x="16" y="7"/>
                    </a:lnTo>
                    <a:lnTo>
                      <a:pt x="11" y="17"/>
                    </a:lnTo>
                    <a:lnTo>
                      <a:pt x="6" y="27"/>
                    </a:lnTo>
                    <a:lnTo>
                      <a:pt x="0" y="41"/>
                    </a:lnTo>
                    <a:lnTo>
                      <a:pt x="8" y="44"/>
                    </a:lnTo>
                    <a:lnTo>
                      <a:pt x="14" y="30"/>
                    </a:lnTo>
                    <a:lnTo>
                      <a:pt x="20" y="19"/>
                    </a:lnTo>
                    <a:lnTo>
                      <a:pt x="24" y="10"/>
                    </a:lnTo>
                    <a:lnTo>
                      <a:pt x="27"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63" name="Freeform 1167"/>
              <p:cNvSpPr>
                <a:spLocks/>
              </p:cNvSpPr>
              <p:nvPr/>
            </p:nvSpPr>
            <p:spPr bwMode="auto">
              <a:xfrm>
                <a:off x="2743" y="3554"/>
                <a:ext cx="5" cy="13"/>
              </a:xfrm>
              <a:custGeom>
                <a:avLst/>
                <a:gdLst>
                  <a:gd name="T0" fmla="*/ 0 w 16"/>
                  <a:gd name="T1" fmla="*/ 0 h 41"/>
                  <a:gd name="T2" fmla="*/ 0 w 16"/>
                  <a:gd name="T3" fmla="*/ 0 h 41"/>
                  <a:gd name="T4" fmla="*/ 0 w 16"/>
                  <a:gd name="T5" fmla="*/ 0 h 41"/>
                  <a:gd name="T6" fmla="*/ 0 w 16"/>
                  <a:gd name="T7" fmla="*/ 0 h 41"/>
                  <a:gd name="T8" fmla="*/ 0 w 16"/>
                  <a:gd name="T9" fmla="*/ 0 h 41"/>
                  <a:gd name="T10" fmla="*/ 0 w 16"/>
                  <a:gd name="T11" fmla="*/ 0 h 41"/>
                  <a:gd name="T12" fmla="*/ 0 w 16"/>
                  <a:gd name="T13" fmla="*/ 0 h 41"/>
                  <a:gd name="T14" fmla="*/ 0 w 16"/>
                  <a:gd name="T15" fmla="*/ 0 h 41"/>
                  <a:gd name="T16" fmla="*/ 0 w 16"/>
                  <a:gd name="T17" fmla="*/ 0 h 41"/>
                  <a:gd name="T18" fmla="*/ 0 w 16"/>
                  <a:gd name="T19" fmla="*/ 0 h 41"/>
                  <a:gd name="T20" fmla="*/ 0 w 16"/>
                  <a:gd name="T21" fmla="*/ 0 h 41"/>
                  <a:gd name="T22" fmla="*/ 0 w 16"/>
                  <a:gd name="T23" fmla="*/ 0 h 41"/>
                  <a:gd name="T24" fmla="*/ 0 w 16"/>
                  <a:gd name="T25" fmla="*/ 0 h 41"/>
                  <a:gd name="T26" fmla="*/ 0 w 16"/>
                  <a:gd name="T27" fmla="*/ 0 h 41"/>
                  <a:gd name="T28" fmla="*/ 0 w 16"/>
                  <a:gd name="T29" fmla="*/ 0 h 41"/>
                  <a:gd name="T30" fmla="*/ 0 w 16"/>
                  <a:gd name="T31" fmla="*/ 0 h 41"/>
                  <a:gd name="T32" fmla="*/ 0 w 16"/>
                  <a:gd name="T33" fmla="*/ 0 h 41"/>
                  <a:gd name="T34" fmla="*/ 0 w 16"/>
                  <a:gd name="T35" fmla="*/ 0 h 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41">
                    <a:moveTo>
                      <a:pt x="11" y="8"/>
                    </a:moveTo>
                    <a:lnTo>
                      <a:pt x="7" y="2"/>
                    </a:lnTo>
                    <a:lnTo>
                      <a:pt x="4" y="12"/>
                    </a:lnTo>
                    <a:lnTo>
                      <a:pt x="3" y="21"/>
                    </a:lnTo>
                    <a:lnTo>
                      <a:pt x="1" y="32"/>
                    </a:lnTo>
                    <a:lnTo>
                      <a:pt x="0" y="41"/>
                    </a:lnTo>
                    <a:lnTo>
                      <a:pt x="11" y="41"/>
                    </a:lnTo>
                    <a:lnTo>
                      <a:pt x="10" y="32"/>
                    </a:lnTo>
                    <a:lnTo>
                      <a:pt x="11" y="21"/>
                    </a:lnTo>
                    <a:lnTo>
                      <a:pt x="13" y="12"/>
                    </a:lnTo>
                    <a:lnTo>
                      <a:pt x="16" y="5"/>
                    </a:lnTo>
                    <a:lnTo>
                      <a:pt x="11" y="0"/>
                    </a:lnTo>
                    <a:lnTo>
                      <a:pt x="16" y="5"/>
                    </a:lnTo>
                    <a:lnTo>
                      <a:pt x="16" y="1"/>
                    </a:lnTo>
                    <a:lnTo>
                      <a:pt x="13" y="0"/>
                    </a:lnTo>
                    <a:lnTo>
                      <a:pt x="10" y="0"/>
                    </a:lnTo>
                    <a:lnTo>
                      <a:pt x="7" y="2"/>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64" name="Freeform 1168"/>
              <p:cNvSpPr>
                <a:spLocks/>
              </p:cNvSpPr>
              <p:nvPr/>
            </p:nvSpPr>
            <p:spPr bwMode="auto">
              <a:xfrm>
                <a:off x="2735" y="3553"/>
                <a:ext cx="12" cy="5"/>
              </a:xfrm>
              <a:custGeom>
                <a:avLst/>
                <a:gdLst>
                  <a:gd name="T0" fmla="*/ 0 w 35"/>
                  <a:gd name="T1" fmla="*/ 0 h 17"/>
                  <a:gd name="T2" fmla="*/ 0 w 35"/>
                  <a:gd name="T3" fmla="*/ 0 h 17"/>
                  <a:gd name="T4" fmla="*/ 0 w 35"/>
                  <a:gd name="T5" fmla="*/ 0 h 17"/>
                  <a:gd name="T6" fmla="*/ 0 w 35"/>
                  <a:gd name="T7" fmla="*/ 0 h 17"/>
                  <a:gd name="T8" fmla="*/ 0 w 35"/>
                  <a:gd name="T9" fmla="*/ 0 h 17"/>
                  <a:gd name="T10" fmla="*/ 0 w 35"/>
                  <a:gd name="T11" fmla="*/ 0 h 17"/>
                  <a:gd name="T12" fmla="*/ 0 w 35"/>
                  <a:gd name="T13" fmla="*/ 0 h 17"/>
                  <a:gd name="T14" fmla="*/ 0 w 35"/>
                  <a:gd name="T15" fmla="*/ 0 h 17"/>
                  <a:gd name="T16" fmla="*/ 0 w 35"/>
                  <a:gd name="T17" fmla="*/ 0 h 17"/>
                  <a:gd name="T18" fmla="*/ 0 w 35"/>
                  <a:gd name="T19" fmla="*/ 0 h 17"/>
                  <a:gd name="T20" fmla="*/ 0 w 35"/>
                  <a:gd name="T21" fmla="*/ 0 h 17"/>
                  <a:gd name="T22" fmla="*/ 0 w 35"/>
                  <a:gd name="T23" fmla="*/ 0 h 17"/>
                  <a:gd name="T24" fmla="*/ 0 w 35"/>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17">
                    <a:moveTo>
                      <a:pt x="9" y="17"/>
                    </a:moveTo>
                    <a:lnTo>
                      <a:pt x="9" y="17"/>
                    </a:lnTo>
                    <a:lnTo>
                      <a:pt x="14" y="13"/>
                    </a:lnTo>
                    <a:lnTo>
                      <a:pt x="19" y="11"/>
                    </a:lnTo>
                    <a:lnTo>
                      <a:pt x="27" y="11"/>
                    </a:lnTo>
                    <a:lnTo>
                      <a:pt x="35" y="11"/>
                    </a:lnTo>
                    <a:lnTo>
                      <a:pt x="35" y="3"/>
                    </a:lnTo>
                    <a:lnTo>
                      <a:pt x="27" y="0"/>
                    </a:lnTo>
                    <a:lnTo>
                      <a:pt x="16" y="3"/>
                    </a:lnTo>
                    <a:lnTo>
                      <a:pt x="8" y="5"/>
                    </a:lnTo>
                    <a:lnTo>
                      <a:pt x="0" y="12"/>
                    </a:lnTo>
                    <a:lnTo>
                      <a:pt x="9"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65" name="Freeform 1169"/>
              <p:cNvSpPr>
                <a:spLocks/>
              </p:cNvSpPr>
              <p:nvPr/>
            </p:nvSpPr>
            <p:spPr bwMode="auto">
              <a:xfrm>
                <a:off x="2725" y="3557"/>
                <a:ext cx="13" cy="4"/>
              </a:xfrm>
              <a:custGeom>
                <a:avLst/>
                <a:gdLst>
                  <a:gd name="T0" fmla="*/ 0 w 38"/>
                  <a:gd name="T1" fmla="*/ 0 h 14"/>
                  <a:gd name="T2" fmla="*/ 0 w 38"/>
                  <a:gd name="T3" fmla="*/ 0 h 14"/>
                  <a:gd name="T4" fmla="*/ 0 w 38"/>
                  <a:gd name="T5" fmla="*/ 0 h 14"/>
                  <a:gd name="T6" fmla="*/ 0 w 38"/>
                  <a:gd name="T7" fmla="*/ 0 h 14"/>
                  <a:gd name="T8" fmla="*/ 0 w 38"/>
                  <a:gd name="T9" fmla="*/ 0 h 14"/>
                  <a:gd name="T10" fmla="*/ 0 w 38"/>
                  <a:gd name="T11" fmla="*/ 0 h 14"/>
                  <a:gd name="T12" fmla="*/ 0 w 38"/>
                  <a:gd name="T13" fmla="*/ 0 h 14"/>
                  <a:gd name="T14" fmla="*/ 0 w 38"/>
                  <a:gd name="T15" fmla="*/ 0 h 14"/>
                  <a:gd name="T16" fmla="*/ 0 w 38"/>
                  <a:gd name="T17" fmla="*/ 0 h 14"/>
                  <a:gd name="T18" fmla="*/ 0 w 38"/>
                  <a:gd name="T19" fmla="*/ 0 h 14"/>
                  <a:gd name="T20" fmla="*/ 0 w 38"/>
                  <a:gd name="T21" fmla="*/ 0 h 14"/>
                  <a:gd name="T22" fmla="*/ 0 w 38"/>
                  <a:gd name="T23" fmla="*/ 0 h 14"/>
                  <a:gd name="T24" fmla="*/ 0 w 38"/>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4">
                    <a:moveTo>
                      <a:pt x="0" y="12"/>
                    </a:moveTo>
                    <a:lnTo>
                      <a:pt x="0" y="12"/>
                    </a:lnTo>
                    <a:lnTo>
                      <a:pt x="8" y="11"/>
                    </a:lnTo>
                    <a:lnTo>
                      <a:pt x="18" y="14"/>
                    </a:lnTo>
                    <a:lnTo>
                      <a:pt x="28" y="11"/>
                    </a:lnTo>
                    <a:lnTo>
                      <a:pt x="38" y="5"/>
                    </a:lnTo>
                    <a:lnTo>
                      <a:pt x="29" y="0"/>
                    </a:lnTo>
                    <a:lnTo>
                      <a:pt x="25" y="3"/>
                    </a:lnTo>
                    <a:lnTo>
                      <a:pt x="18" y="3"/>
                    </a:lnTo>
                    <a:lnTo>
                      <a:pt x="8" y="3"/>
                    </a:lnTo>
                    <a:lnTo>
                      <a:pt x="0" y="1"/>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66" name="Freeform 1170"/>
              <p:cNvSpPr>
                <a:spLocks/>
              </p:cNvSpPr>
              <p:nvPr/>
            </p:nvSpPr>
            <p:spPr bwMode="auto">
              <a:xfrm>
                <a:off x="2715" y="3557"/>
                <a:ext cx="10" cy="4"/>
              </a:xfrm>
              <a:custGeom>
                <a:avLst/>
                <a:gdLst>
                  <a:gd name="T0" fmla="*/ 0 w 30"/>
                  <a:gd name="T1" fmla="*/ 0 h 12"/>
                  <a:gd name="T2" fmla="*/ 0 w 30"/>
                  <a:gd name="T3" fmla="*/ 0 h 12"/>
                  <a:gd name="T4" fmla="*/ 0 w 30"/>
                  <a:gd name="T5" fmla="*/ 0 h 12"/>
                  <a:gd name="T6" fmla="*/ 0 w 30"/>
                  <a:gd name="T7" fmla="*/ 0 h 12"/>
                  <a:gd name="T8" fmla="*/ 0 w 30"/>
                  <a:gd name="T9" fmla="*/ 0 h 12"/>
                  <a:gd name="T10" fmla="*/ 0 w 30"/>
                  <a:gd name="T11" fmla="*/ 0 h 12"/>
                  <a:gd name="T12" fmla="*/ 0 w 30"/>
                  <a:gd name="T13" fmla="*/ 0 h 12"/>
                  <a:gd name="T14" fmla="*/ 0 w 30"/>
                  <a:gd name="T15" fmla="*/ 0 h 12"/>
                  <a:gd name="T16" fmla="*/ 0 w 30"/>
                  <a:gd name="T17" fmla="*/ 0 h 12"/>
                  <a:gd name="T18" fmla="*/ 0 w 30"/>
                  <a:gd name="T19" fmla="*/ 0 h 12"/>
                  <a:gd name="T20" fmla="*/ 0 w 30"/>
                  <a:gd name="T21" fmla="*/ 0 h 12"/>
                  <a:gd name="T22" fmla="*/ 0 w 30"/>
                  <a:gd name="T23" fmla="*/ 0 h 12"/>
                  <a:gd name="T24" fmla="*/ 0 w 30"/>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12">
                    <a:moveTo>
                      <a:pt x="0" y="8"/>
                    </a:moveTo>
                    <a:lnTo>
                      <a:pt x="0" y="7"/>
                    </a:lnTo>
                    <a:lnTo>
                      <a:pt x="9" y="11"/>
                    </a:lnTo>
                    <a:lnTo>
                      <a:pt x="16" y="12"/>
                    </a:lnTo>
                    <a:lnTo>
                      <a:pt x="23" y="12"/>
                    </a:lnTo>
                    <a:lnTo>
                      <a:pt x="30" y="12"/>
                    </a:lnTo>
                    <a:lnTo>
                      <a:pt x="30" y="1"/>
                    </a:lnTo>
                    <a:lnTo>
                      <a:pt x="23" y="1"/>
                    </a:lnTo>
                    <a:lnTo>
                      <a:pt x="16" y="1"/>
                    </a:lnTo>
                    <a:lnTo>
                      <a:pt x="9" y="3"/>
                    </a:lnTo>
                    <a:lnTo>
                      <a:pt x="6" y="1"/>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67" name="Freeform 1171"/>
              <p:cNvSpPr>
                <a:spLocks/>
              </p:cNvSpPr>
              <p:nvPr/>
            </p:nvSpPr>
            <p:spPr bwMode="auto">
              <a:xfrm>
                <a:off x="2708" y="3549"/>
                <a:ext cx="9" cy="10"/>
              </a:xfrm>
              <a:custGeom>
                <a:avLst/>
                <a:gdLst>
                  <a:gd name="T0" fmla="*/ 0 w 27"/>
                  <a:gd name="T1" fmla="*/ 0 h 31"/>
                  <a:gd name="T2" fmla="*/ 0 w 27"/>
                  <a:gd name="T3" fmla="*/ 0 h 31"/>
                  <a:gd name="T4" fmla="*/ 0 w 27"/>
                  <a:gd name="T5" fmla="*/ 0 h 31"/>
                  <a:gd name="T6" fmla="*/ 0 w 27"/>
                  <a:gd name="T7" fmla="*/ 0 h 31"/>
                  <a:gd name="T8" fmla="*/ 0 w 27"/>
                  <a:gd name="T9" fmla="*/ 0 h 31"/>
                  <a:gd name="T10" fmla="*/ 0 w 27"/>
                  <a:gd name="T11" fmla="*/ 0 h 31"/>
                  <a:gd name="T12" fmla="*/ 0 w 27"/>
                  <a:gd name="T13" fmla="*/ 0 h 31"/>
                  <a:gd name="T14" fmla="*/ 0 w 27"/>
                  <a:gd name="T15" fmla="*/ 0 h 31"/>
                  <a:gd name="T16" fmla="*/ 0 w 27"/>
                  <a:gd name="T17" fmla="*/ 0 h 31"/>
                  <a:gd name="T18" fmla="*/ 0 w 27"/>
                  <a:gd name="T19" fmla="*/ 0 h 31"/>
                  <a:gd name="T20" fmla="*/ 0 w 27"/>
                  <a:gd name="T21" fmla="*/ 0 h 31"/>
                  <a:gd name="T22" fmla="*/ 0 w 27"/>
                  <a:gd name="T23" fmla="*/ 0 h 31"/>
                  <a:gd name="T24" fmla="*/ 0 w 27"/>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31">
                    <a:moveTo>
                      <a:pt x="0" y="8"/>
                    </a:moveTo>
                    <a:lnTo>
                      <a:pt x="0" y="8"/>
                    </a:lnTo>
                    <a:lnTo>
                      <a:pt x="6" y="12"/>
                    </a:lnTo>
                    <a:lnTo>
                      <a:pt x="11" y="18"/>
                    </a:lnTo>
                    <a:lnTo>
                      <a:pt x="15" y="24"/>
                    </a:lnTo>
                    <a:lnTo>
                      <a:pt x="21" y="31"/>
                    </a:lnTo>
                    <a:lnTo>
                      <a:pt x="27" y="23"/>
                    </a:lnTo>
                    <a:lnTo>
                      <a:pt x="24" y="19"/>
                    </a:lnTo>
                    <a:lnTo>
                      <a:pt x="19" y="12"/>
                    </a:lnTo>
                    <a:lnTo>
                      <a:pt x="12" y="4"/>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68" name="Freeform 1172"/>
              <p:cNvSpPr>
                <a:spLocks/>
              </p:cNvSpPr>
              <p:nvPr/>
            </p:nvSpPr>
            <p:spPr bwMode="auto">
              <a:xfrm>
                <a:off x="2696" y="3549"/>
                <a:ext cx="12" cy="7"/>
              </a:xfrm>
              <a:custGeom>
                <a:avLst/>
                <a:gdLst>
                  <a:gd name="T0" fmla="*/ 0 w 37"/>
                  <a:gd name="T1" fmla="*/ 0 h 22"/>
                  <a:gd name="T2" fmla="*/ 0 w 37"/>
                  <a:gd name="T3" fmla="*/ 0 h 22"/>
                  <a:gd name="T4" fmla="*/ 0 w 37"/>
                  <a:gd name="T5" fmla="*/ 0 h 22"/>
                  <a:gd name="T6" fmla="*/ 0 w 37"/>
                  <a:gd name="T7" fmla="*/ 0 h 22"/>
                  <a:gd name="T8" fmla="*/ 0 w 37"/>
                  <a:gd name="T9" fmla="*/ 0 h 22"/>
                  <a:gd name="T10" fmla="*/ 0 w 37"/>
                  <a:gd name="T11" fmla="*/ 0 h 22"/>
                  <a:gd name="T12" fmla="*/ 0 w 37"/>
                  <a:gd name="T13" fmla="*/ 0 h 22"/>
                  <a:gd name="T14" fmla="*/ 0 w 37"/>
                  <a:gd name="T15" fmla="*/ 0 h 22"/>
                  <a:gd name="T16" fmla="*/ 0 w 37"/>
                  <a:gd name="T17" fmla="*/ 0 h 22"/>
                  <a:gd name="T18" fmla="*/ 0 w 37"/>
                  <a:gd name="T19" fmla="*/ 0 h 22"/>
                  <a:gd name="T20" fmla="*/ 0 w 37"/>
                  <a:gd name="T21" fmla="*/ 0 h 22"/>
                  <a:gd name="T22" fmla="*/ 0 w 37"/>
                  <a:gd name="T23" fmla="*/ 0 h 22"/>
                  <a:gd name="T24" fmla="*/ 0 w 37"/>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22">
                    <a:moveTo>
                      <a:pt x="3" y="22"/>
                    </a:moveTo>
                    <a:lnTo>
                      <a:pt x="3" y="22"/>
                    </a:lnTo>
                    <a:lnTo>
                      <a:pt x="11" y="18"/>
                    </a:lnTo>
                    <a:lnTo>
                      <a:pt x="21" y="12"/>
                    </a:lnTo>
                    <a:lnTo>
                      <a:pt x="29" y="10"/>
                    </a:lnTo>
                    <a:lnTo>
                      <a:pt x="37" y="8"/>
                    </a:lnTo>
                    <a:lnTo>
                      <a:pt x="37" y="0"/>
                    </a:lnTo>
                    <a:lnTo>
                      <a:pt x="29" y="1"/>
                    </a:lnTo>
                    <a:lnTo>
                      <a:pt x="19" y="4"/>
                    </a:lnTo>
                    <a:lnTo>
                      <a:pt x="8" y="10"/>
                    </a:lnTo>
                    <a:lnTo>
                      <a:pt x="0" y="14"/>
                    </a:lnTo>
                    <a:lnTo>
                      <a:pt x="3"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69" name="Freeform 1173"/>
              <p:cNvSpPr>
                <a:spLocks/>
              </p:cNvSpPr>
              <p:nvPr/>
            </p:nvSpPr>
            <p:spPr bwMode="auto">
              <a:xfrm>
                <a:off x="2684" y="3554"/>
                <a:ext cx="13" cy="9"/>
              </a:xfrm>
              <a:custGeom>
                <a:avLst/>
                <a:gdLst>
                  <a:gd name="T0" fmla="*/ 0 w 40"/>
                  <a:gd name="T1" fmla="*/ 0 h 27"/>
                  <a:gd name="T2" fmla="*/ 0 w 40"/>
                  <a:gd name="T3" fmla="*/ 0 h 27"/>
                  <a:gd name="T4" fmla="*/ 0 w 40"/>
                  <a:gd name="T5" fmla="*/ 0 h 27"/>
                  <a:gd name="T6" fmla="*/ 0 w 40"/>
                  <a:gd name="T7" fmla="*/ 0 h 27"/>
                  <a:gd name="T8" fmla="*/ 0 w 40"/>
                  <a:gd name="T9" fmla="*/ 0 h 27"/>
                  <a:gd name="T10" fmla="*/ 0 w 40"/>
                  <a:gd name="T11" fmla="*/ 0 h 27"/>
                  <a:gd name="T12" fmla="*/ 0 w 40"/>
                  <a:gd name="T13" fmla="*/ 0 h 27"/>
                  <a:gd name="T14" fmla="*/ 0 w 40"/>
                  <a:gd name="T15" fmla="*/ 0 h 27"/>
                  <a:gd name="T16" fmla="*/ 0 w 40"/>
                  <a:gd name="T17" fmla="*/ 0 h 27"/>
                  <a:gd name="T18" fmla="*/ 0 w 40"/>
                  <a:gd name="T19" fmla="*/ 0 h 27"/>
                  <a:gd name="T20" fmla="*/ 0 w 40"/>
                  <a:gd name="T21" fmla="*/ 0 h 27"/>
                  <a:gd name="T22" fmla="*/ 0 w 40"/>
                  <a:gd name="T23" fmla="*/ 0 h 27"/>
                  <a:gd name="T24" fmla="*/ 0 w 40"/>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27">
                    <a:moveTo>
                      <a:pt x="0" y="27"/>
                    </a:moveTo>
                    <a:lnTo>
                      <a:pt x="0" y="27"/>
                    </a:lnTo>
                    <a:lnTo>
                      <a:pt x="11" y="24"/>
                    </a:lnTo>
                    <a:lnTo>
                      <a:pt x="21" y="18"/>
                    </a:lnTo>
                    <a:lnTo>
                      <a:pt x="32" y="13"/>
                    </a:lnTo>
                    <a:lnTo>
                      <a:pt x="40" y="8"/>
                    </a:lnTo>
                    <a:lnTo>
                      <a:pt x="37" y="0"/>
                    </a:lnTo>
                    <a:lnTo>
                      <a:pt x="27" y="5"/>
                    </a:lnTo>
                    <a:lnTo>
                      <a:pt x="18" y="10"/>
                    </a:lnTo>
                    <a:lnTo>
                      <a:pt x="8" y="16"/>
                    </a:lnTo>
                    <a:lnTo>
                      <a:pt x="0" y="16"/>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70" name="Freeform 1174"/>
              <p:cNvSpPr>
                <a:spLocks/>
              </p:cNvSpPr>
              <p:nvPr/>
            </p:nvSpPr>
            <p:spPr bwMode="auto">
              <a:xfrm>
                <a:off x="2672" y="3557"/>
                <a:ext cx="12" cy="6"/>
              </a:xfrm>
              <a:custGeom>
                <a:avLst/>
                <a:gdLst>
                  <a:gd name="T0" fmla="*/ 0 w 36"/>
                  <a:gd name="T1" fmla="*/ 0 h 17"/>
                  <a:gd name="T2" fmla="*/ 0 w 36"/>
                  <a:gd name="T3" fmla="*/ 0 h 17"/>
                  <a:gd name="T4" fmla="*/ 0 w 36"/>
                  <a:gd name="T5" fmla="*/ 0 h 17"/>
                  <a:gd name="T6" fmla="*/ 0 w 36"/>
                  <a:gd name="T7" fmla="*/ 0 h 17"/>
                  <a:gd name="T8" fmla="*/ 0 w 36"/>
                  <a:gd name="T9" fmla="*/ 0 h 17"/>
                  <a:gd name="T10" fmla="*/ 0 w 36"/>
                  <a:gd name="T11" fmla="*/ 0 h 17"/>
                  <a:gd name="T12" fmla="*/ 0 w 36"/>
                  <a:gd name="T13" fmla="*/ 0 h 17"/>
                  <a:gd name="T14" fmla="*/ 0 w 36"/>
                  <a:gd name="T15" fmla="*/ 0 h 17"/>
                  <a:gd name="T16" fmla="*/ 0 w 36"/>
                  <a:gd name="T17" fmla="*/ 0 h 17"/>
                  <a:gd name="T18" fmla="*/ 0 w 36"/>
                  <a:gd name="T19" fmla="*/ 0 h 17"/>
                  <a:gd name="T20" fmla="*/ 0 w 36"/>
                  <a:gd name="T21" fmla="*/ 0 h 17"/>
                  <a:gd name="T22" fmla="*/ 0 w 36"/>
                  <a:gd name="T23" fmla="*/ 0 h 17"/>
                  <a:gd name="T24" fmla="*/ 0 w 36"/>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7">
                    <a:moveTo>
                      <a:pt x="6" y="11"/>
                    </a:moveTo>
                    <a:lnTo>
                      <a:pt x="6" y="11"/>
                    </a:lnTo>
                    <a:lnTo>
                      <a:pt x="12" y="8"/>
                    </a:lnTo>
                    <a:lnTo>
                      <a:pt x="19" y="10"/>
                    </a:lnTo>
                    <a:lnTo>
                      <a:pt x="26" y="14"/>
                    </a:lnTo>
                    <a:lnTo>
                      <a:pt x="36" y="17"/>
                    </a:lnTo>
                    <a:lnTo>
                      <a:pt x="36" y="6"/>
                    </a:lnTo>
                    <a:lnTo>
                      <a:pt x="29" y="6"/>
                    </a:lnTo>
                    <a:lnTo>
                      <a:pt x="22" y="2"/>
                    </a:lnTo>
                    <a:lnTo>
                      <a:pt x="12" y="0"/>
                    </a:lnTo>
                    <a:lnTo>
                      <a:pt x="0" y="6"/>
                    </a:lnTo>
                    <a:lnTo>
                      <a:pt x="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71" name="Freeform 1175"/>
              <p:cNvSpPr>
                <a:spLocks/>
              </p:cNvSpPr>
              <p:nvPr/>
            </p:nvSpPr>
            <p:spPr bwMode="auto">
              <a:xfrm>
                <a:off x="2660" y="3559"/>
                <a:ext cx="14" cy="13"/>
              </a:xfrm>
              <a:custGeom>
                <a:avLst/>
                <a:gdLst>
                  <a:gd name="T0" fmla="*/ 0 w 42"/>
                  <a:gd name="T1" fmla="*/ 0 h 40"/>
                  <a:gd name="T2" fmla="*/ 0 w 42"/>
                  <a:gd name="T3" fmla="*/ 0 h 40"/>
                  <a:gd name="T4" fmla="*/ 0 w 42"/>
                  <a:gd name="T5" fmla="*/ 0 h 40"/>
                  <a:gd name="T6" fmla="*/ 0 w 42"/>
                  <a:gd name="T7" fmla="*/ 0 h 40"/>
                  <a:gd name="T8" fmla="*/ 0 w 42"/>
                  <a:gd name="T9" fmla="*/ 0 h 40"/>
                  <a:gd name="T10" fmla="*/ 0 w 42"/>
                  <a:gd name="T11" fmla="*/ 0 h 40"/>
                  <a:gd name="T12" fmla="*/ 0 w 42"/>
                  <a:gd name="T13" fmla="*/ 0 h 40"/>
                  <a:gd name="T14" fmla="*/ 0 w 42"/>
                  <a:gd name="T15" fmla="*/ 0 h 40"/>
                  <a:gd name="T16" fmla="*/ 0 w 42"/>
                  <a:gd name="T17" fmla="*/ 0 h 40"/>
                  <a:gd name="T18" fmla="*/ 0 w 42"/>
                  <a:gd name="T19" fmla="*/ 0 h 40"/>
                  <a:gd name="T20" fmla="*/ 0 w 42"/>
                  <a:gd name="T21" fmla="*/ 0 h 40"/>
                  <a:gd name="T22" fmla="*/ 0 w 42"/>
                  <a:gd name="T23" fmla="*/ 0 h 40"/>
                  <a:gd name="T24" fmla="*/ 0 w 42"/>
                  <a:gd name="T25" fmla="*/ 0 h 40"/>
                  <a:gd name="T26" fmla="*/ 0 w 42"/>
                  <a:gd name="T27" fmla="*/ 0 h 40"/>
                  <a:gd name="T28" fmla="*/ 0 w 42"/>
                  <a:gd name="T29" fmla="*/ 0 h 40"/>
                  <a:gd name="T30" fmla="*/ 0 w 42"/>
                  <a:gd name="T31" fmla="*/ 0 h 40"/>
                  <a:gd name="T32" fmla="*/ 0 w 42"/>
                  <a:gd name="T33" fmla="*/ 0 h 40"/>
                  <a:gd name="T34" fmla="*/ 0 w 42"/>
                  <a:gd name="T35" fmla="*/ 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 h="40">
                    <a:moveTo>
                      <a:pt x="1" y="35"/>
                    </a:moveTo>
                    <a:lnTo>
                      <a:pt x="11" y="35"/>
                    </a:lnTo>
                    <a:lnTo>
                      <a:pt x="14" y="32"/>
                    </a:lnTo>
                    <a:lnTo>
                      <a:pt x="21" y="23"/>
                    </a:lnTo>
                    <a:lnTo>
                      <a:pt x="32" y="13"/>
                    </a:lnTo>
                    <a:lnTo>
                      <a:pt x="42" y="5"/>
                    </a:lnTo>
                    <a:lnTo>
                      <a:pt x="36" y="0"/>
                    </a:lnTo>
                    <a:lnTo>
                      <a:pt x="26" y="8"/>
                    </a:lnTo>
                    <a:lnTo>
                      <a:pt x="16" y="17"/>
                    </a:lnTo>
                    <a:lnTo>
                      <a:pt x="5" y="27"/>
                    </a:lnTo>
                    <a:lnTo>
                      <a:pt x="0" y="35"/>
                    </a:lnTo>
                    <a:lnTo>
                      <a:pt x="10" y="35"/>
                    </a:lnTo>
                    <a:lnTo>
                      <a:pt x="0" y="35"/>
                    </a:lnTo>
                    <a:lnTo>
                      <a:pt x="1" y="39"/>
                    </a:lnTo>
                    <a:lnTo>
                      <a:pt x="5" y="40"/>
                    </a:lnTo>
                    <a:lnTo>
                      <a:pt x="10" y="39"/>
                    </a:lnTo>
                    <a:lnTo>
                      <a:pt x="11" y="35"/>
                    </a:ln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72" name="Freeform 1176"/>
              <p:cNvSpPr>
                <a:spLocks/>
              </p:cNvSpPr>
              <p:nvPr/>
            </p:nvSpPr>
            <p:spPr bwMode="auto">
              <a:xfrm>
                <a:off x="2660" y="3561"/>
                <a:ext cx="4" cy="10"/>
              </a:xfrm>
              <a:custGeom>
                <a:avLst/>
                <a:gdLst>
                  <a:gd name="T0" fmla="*/ 0 w 14"/>
                  <a:gd name="T1" fmla="*/ 0 h 28"/>
                  <a:gd name="T2" fmla="*/ 0 w 14"/>
                  <a:gd name="T3" fmla="*/ 0 h 28"/>
                  <a:gd name="T4" fmla="*/ 0 w 14"/>
                  <a:gd name="T5" fmla="*/ 0 h 28"/>
                  <a:gd name="T6" fmla="*/ 0 w 14"/>
                  <a:gd name="T7" fmla="*/ 0 h 28"/>
                  <a:gd name="T8" fmla="*/ 0 w 14"/>
                  <a:gd name="T9" fmla="*/ 0 h 28"/>
                  <a:gd name="T10" fmla="*/ 0 w 14"/>
                  <a:gd name="T11" fmla="*/ 0 h 28"/>
                  <a:gd name="T12" fmla="*/ 0 w 14"/>
                  <a:gd name="T13" fmla="*/ 0 h 28"/>
                  <a:gd name="T14" fmla="*/ 0 w 14"/>
                  <a:gd name="T15" fmla="*/ 0 h 28"/>
                  <a:gd name="T16" fmla="*/ 0 w 14"/>
                  <a:gd name="T17" fmla="*/ 0 h 28"/>
                  <a:gd name="T18" fmla="*/ 0 w 14"/>
                  <a:gd name="T19" fmla="*/ 0 h 28"/>
                  <a:gd name="T20" fmla="*/ 0 w 14"/>
                  <a:gd name="T21" fmla="*/ 0 h 28"/>
                  <a:gd name="T22" fmla="*/ 0 w 14"/>
                  <a:gd name="T23" fmla="*/ 0 h 28"/>
                  <a:gd name="T24" fmla="*/ 0 w 14"/>
                  <a:gd name="T25" fmla="*/ 0 h 28"/>
                  <a:gd name="T26" fmla="*/ 0 w 14"/>
                  <a:gd name="T27" fmla="*/ 0 h 28"/>
                  <a:gd name="T28" fmla="*/ 0 w 14"/>
                  <a:gd name="T29" fmla="*/ 0 h 28"/>
                  <a:gd name="T30" fmla="*/ 0 w 14"/>
                  <a:gd name="T31" fmla="*/ 0 h 28"/>
                  <a:gd name="T32" fmla="*/ 0 w 14"/>
                  <a:gd name="T33" fmla="*/ 0 h 28"/>
                  <a:gd name="T34" fmla="*/ 0 w 14"/>
                  <a:gd name="T35" fmla="*/ 0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28">
                    <a:moveTo>
                      <a:pt x="11" y="8"/>
                    </a:moveTo>
                    <a:lnTo>
                      <a:pt x="5" y="0"/>
                    </a:lnTo>
                    <a:lnTo>
                      <a:pt x="1" y="6"/>
                    </a:lnTo>
                    <a:lnTo>
                      <a:pt x="0" y="14"/>
                    </a:lnTo>
                    <a:lnTo>
                      <a:pt x="0" y="21"/>
                    </a:lnTo>
                    <a:lnTo>
                      <a:pt x="1" y="28"/>
                    </a:lnTo>
                    <a:lnTo>
                      <a:pt x="10" y="28"/>
                    </a:lnTo>
                    <a:lnTo>
                      <a:pt x="8" y="21"/>
                    </a:lnTo>
                    <a:lnTo>
                      <a:pt x="8" y="14"/>
                    </a:lnTo>
                    <a:lnTo>
                      <a:pt x="10" y="9"/>
                    </a:lnTo>
                    <a:lnTo>
                      <a:pt x="11" y="8"/>
                    </a:lnTo>
                    <a:lnTo>
                      <a:pt x="5" y="0"/>
                    </a:lnTo>
                    <a:lnTo>
                      <a:pt x="11" y="8"/>
                    </a:lnTo>
                    <a:lnTo>
                      <a:pt x="14" y="5"/>
                    </a:lnTo>
                    <a:lnTo>
                      <a:pt x="13" y="1"/>
                    </a:lnTo>
                    <a:lnTo>
                      <a:pt x="10" y="0"/>
                    </a:lnTo>
                    <a:lnTo>
                      <a:pt x="5" y="0"/>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73" name="Freeform 1177"/>
              <p:cNvSpPr>
                <a:spLocks/>
              </p:cNvSpPr>
              <p:nvPr/>
            </p:nvSpPr>
            <p:spPr bwMode="auto">
              <a:xfrm>
                <a:off x="2651" y="3561"/>
                <a:ext cx="12" cy="18"/>
              </a:xfrm>
              <a:custGeom>
                <a:avLst/>
                <a:gdLst>
                  <a:gd name="T0" fmla="*/ 0 w 38"/>
                  <a:gd name="T1" fmla="*/ 0 h 53"/>
                  <a:gd name="T2" fmla="*/ 0 w 38"/>
                  <a:gd name="T3" fmla="*/ 0 h 53"/>
                  <a:gd name="T4" fmla="*/ 0 w 38"/>
                  <a:gd name="T5" fmla="*/ 0 h 53"/>
                  <a:gd name="T6" fmla="*/ 0 w 38"/>
                  <a:gd name="T7" fmla="*/ 0 h 53"/>
                  <a:gd name="T8" fmla="*/ 0 w 38"/>
                  <a:gd name="T9" fmla="*/ 0 h 53"/>
                  <a:gd name="T10" fmla="*/ 0 w 38"/>
                  <a:gd name="T11" fmla="*/ 0 h 53"/>
                  <a:gd name="T12" fmla="*/ 0 w 38"/>
                  <a:gd name="T13" fmla="*/ 0 h 53"/>
                  <a:gd name="T14" fmla="*/ 0 w 38"/>
                  <a:gd name="T15" fmla="*/ 0 h 53"/>
                  <a:gd name="T16" fmla="*/ 0 w 38"/>
                  <a:gd name="T17" fmla="*/ 0 h 53"/>
                  <a:gd name="T18" fmla="*/ 0 w 38"/>
                  <a:gd name="T19" fmla="*/ 0 h 53"/>
                  <a:gd name="T20" fmla="*/ 0 w 38"/>
                  <a:gd name="T21" fmla="*/ 0 h 53"/>
                  <a:gd name="T22" fmla="*/ 0 w 38"/>
                  <a:gd name="T23" fmla="*/ 0 h 53"/>
                  <a:gd name="T24" fmla="*/ 0 w 38"/>
                  <a:gd name="T25" fmla="*/ 0 h 53"/>
                  <a:gd name="T26" fmla="*/ 0 w 38"/>
                  <a:gd name="T27" fmla="*/ 0 h 53"/>
                  <a:gd name="T28" fmla="*/ 0 w 38"/>
                  <a:gd name="T29" fmla="*/ 0 h 53"/>
                  <a:gd name="T30" fmla="*/ 0 w 38"/>
                  <a:gd name="T31" fmla="*/ 0 h 53"/>
                  <a:gd name="T32" fmla="*/ 0 w 38"/>
                  <a:gd name="T33" fmla="*/ 0 h 53"/>
                  <a:gd name="T34" fmla="*/ 0 w 38"/>
                  <a:gd name="T35" fmla="*/ 0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8" h="53">
                    <a:moveTo>
                      <a:pt x="2" y="48"/>
                    </a:moveTo>
                    <a:lnTo>
                      <a:pt x="12" y="48"/>
                    </a:lnTo>
                    <a:lnTo>
                      <a:pt x="14" y="37"/>
                    </a:lnTo>
                    <a:lnTo>
                      <a:pt x="19" y="27"/>
                    </a:lnTo>
                    <a:lnTo>
                      <a:pt x="28" y="16"/>
                    </a:lnTo>
                    <a:lnTo>
                      <a:pt x="38" y="8"/>
                    </a:lnTo>
                    <a:lnTo>
                      <a:pt x="32" y="0"/>
                    </a:lnTo>
                    <a:lnTo>
                      <a:pt x="22" y="10"/>
                    </a:lnTo>
                    <a:lnTo>
                      <a:pt x="11" y="21"/>
                    </a:lnTo>
                    <a:lnTo>
                      <a:pt x="5" y="35"/>
                    </a:lnTo>
                    <a:lnTo>
                      <a:pt x="0" y="48"/>
                    </a:lnTo>
                    <a:lnTo>
                      <a:pt x="11" y="48"/>
                    </a:lnTo>
                    <a:lnTo>
                      <a:pt x="0" y="48"/>
                    </a:lnTo>
                    <a:lnTo>
                      <a:pt x="2" y="52"/>
                    </a:lnTo>
                    <a:lnTo>
                      <a:pt x="6" y="53"/>
                    </a:lnTo>
                    <a:lnTo>
                      <a:pt x="11" y="52"/>
                    </a:lnTo>
                    <a:lnTo>
                      <a:pt x="12" y="48"/>
                    </a:lnTo>
                    <a:lnTo>
                      <a:pt x="2"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74" name="Freeform 1178"/>
              <p:cNvSpPr>
                <a:spLocks/>
              </p:cNvSpPr>
              <p:nvPr/>
            </p:nvSpPr>
            <p:spPr bwMode="auto">
              <a:xfrm>
                <a:off x="2651" y="3548"/>
                <a:ext cx="5" cy="29"/>
              </a:xfrm>
              <a:custGeom>
                <a:avLst/>
                <a:gdLst>
                  <a:gd name="T0" fmla="*/ 0 w 14"/>
                  <a:gd name="T1" fmla="*/ 0 h 88"/>
                  <a:gd name="T2" fmla="*/ 0 w 14"/>
                  <a:gd name="T3" fmla="*/ 0 h 88"/>
                  <a:gd name="T4" fmla="*/ 0 w 14"/>
                  <a:gd name="T5" fmla="*/ 0 h 88"/>
                  <a:gd name="T6" fmla="*/ 0 w 14"/>
                  <a:gd name="T7" fmla="*/ 0 h 88"/>
                  <a:gd name="T8" fmla="*/ 0 w 14"/>
                  <a:gd name="T9" fmla="*/ 0 h 88"/>
                  <a:gd name="T10" fmla="*/ 0 w 14"/>
                  <a:gd name="T11" fmla="*/ 0 h 88"/>
                  <a:gd name="T12" fmla="*/ 0 w 14"/>
                  <a:gd name="T13" fmla="*/ 0 h 88"/>
                  <a:gd name="T14" fmla="*/ 0 w 14"/>
                  <a:gd name="T15" fmla="*/ 0 h 88"/>
                  <a:gd name="T16" fmla="*/ 0 w 14"/>
                  <a:gd name="T17" fmla="*/ 0 h 88"/>
                  <a:gd name="T18" fmla="*/ 0 w 14"/>
                  <a:gd name="T19" fmla="*/ 0 h 88"/>
                  <a:gd name="T20" fmla="*/ 0 w 14"/>
                  <a:gd name="T21" fmla="*/ 0 h 88"/>
                  <a:gd name="T22" fmla="*/ 0 w 14"/>
                  <a:gd name="T23" fmla="*/ 0 h 88"/>
                  <a:gd name="T24" fmla="*/ 0 w 14"/>
                  <a:gd name="T25" fmla="*/ 0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 h="88">
                    <a:moveTo>
                      <a:pt x="6" y="3"/>
                    </a:moveTo>
                    <a:lnTo>
                      <a:pt x="6" y="3"/>
                    </a:lnTo>
                    <a:lnTo>
                      <a:pt x="6" y="15"/>
                    </a:lnTo>
                    <a:lnTo>
                      <a:pt x="3" y="38"/>
                    </a:lnTo>
                    <a:lnTo>
                      <a:pt x="0" y="65"/>
                    </a:lnTo>
                    <a:lnTo>
                      <a:pt x="0" y="88"/>
                    </a:lnTo>
                    <a:lnTo>
                      <a:pt x="9" y="88"/>
                    </a:lnTo>
                    <a:lnTo>
                      <a:pt x="9" y="65"/>
                    </a:lnTo>
                    <a:lnTo>
                      <a:pt x="12" y="38"/>
                    </a:lnTo>
                    <a:lnTo>
                      <a:pt x="14" y="15"/>
                    </a:lnTo>
                    <a:lnTo>
                      <a:pt x="14"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75" name="Freeform 1179"/>
              <p:cNvSpPr>
                <a:spLocks/>
              </p:cNvSpPr>
              <p:nvPr/>
            </p:nvSpPr>
            <p:spPr bwMode="auto">
              <a:xfrm>
                <a:off x="2642" y="3539"/>
                <a:ext cx="14" cy="10"/>
              </a:xfrm>
              <a:custGeom>
                <a:avLst/>
                <a:gdLst>
                  <a:gd name="T0" fmla="*/ 0 w 42"/>
                  <a:gd name="T1" fmla="*/ 0 h 30"/>
                  <a:gd name="T2" fmla="*/ 0 w 42"/>
                  <a:gd name="T3" fmla="*/ 0 h 30"/>
                  <a:gd name="T4" fmla="*/ 0 w 42"/>
                  <a:gd name="T5" fmla="*/ 0 h 30"/>
                  <a:gd name="T6" fmla="*/ 0 w 42"/>
                  <a:gd name="T7" fmla="*/ 0 h 30"/>
                  <a:gd name="T8" fmla="*/ 0 w 42"/>
                  <a:gd name="T9" fmla="*/ 0 h 30"/>
                  <a:gd name="T10" fmla="*/ 0 w 42"/>
                  <a:gd name="T11" fmla="*/ 0 h 30"/>
                  <a:gd name="T12" fmla="*/ 0 w 42"/>
                  <a:gd name="T13" fmla="*/ 0 h 30"/>
                  <a:gd name="T14" fmla="*/ 0 w 42"/>
                  <a:gd name="T15" fmla="*/ 0 h 30"/>
                  <a:gd name="T16" fmla="*/ 0 w 42"/>
                  <a:gd name="T17" fmla="*/ 0 h 30"/>
                  <a:gd name="T18" fmla="*/ 0 w 42"/>
                  <a:gd name="T19" fmla="*/ 0 h 30"/>
                  <a:gd name="T20" fmla="*/ 0 w 42"/>
                  <a:gd name="T21" fmla="*/ 0 h 30"/>
                  <a:gd name="T22" fmla="*/ 0 w 42"/>
                  <a:gd name="T23" fmla="*/ 0 h 30"/>
                  <a:gd name="T24" fmla="*/ 0 w 42"/>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30">
                    <a:moveTo>
                      <a:pt x="3" y="9"/>
                    </a:moveTo>
                    <a:lnTo>
                      <a:pt x="3" y="9"/>
                    </a:lnTo>
                    <a:lnTo>
                      <a:pt x="12" y="10"/>
                    </a:lnTo>
                    <a:lnTo>
                      <a:pt x="21" y="15"/>
                    </a:lnTo>
                    <a:lnTo>
                      <a:pt x="28" y="23"/>
                    </a:lnTo>
                    <a:lnTo>
                      <a:pt x="34" y="30"/>
                    </a:lnTo>
                    <a:lnTo>
                      <a:pt x="42" y="27"/>
                    </a:lnTo>
                    <a:lnTo>
                      <a:pt x="37" y="18"/>
                    </a:lnTo>
                    <a:lnTo>
                      <a:pt x="26" y="7"/>
                    </a:lnTo>
                    <a:lnTo>
                      <a:pt x="15" y="2"/>
                    </a:lnTo>
                    <a:lnTo>
                      <a:pt x="0" y="0"/>
                    </a:lnTo>
                    <a:lnTo>
                      <a:pt x="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76" name="Freeform 1180"/>
              <p:cNvSpPr>
                <a:spLocks/>
              </p:cNvSpPr>
              <p:nvPr/>
            </p:nvSpPr>
            <p:spPr bwMode="auto">
              <a:xfrm>
                <a:off x="2626" y="3539"/>
                <a:ext cx="17" cy="8"/>
              </a:xfrm>
              <a:custGeom>
                <a:avLst/>
                <a:gdLst>
                  <a:gd name="T0" fmla="*/ 0 w 52"/>
                  <a:gd name="T1" fmla="*/ 0 h 25"/>
                  <a:gd name="T2" fmla="*/ 0 w 52"/>
                  <a:gd name="T3" fmla="*/ 0 h 25"/>
                  <a:gd name="T4" fmla="*/ 0 w 52"/>
                  <a:gd name="T5" fmla="*/ 0 h 25"/>
                  <a:gd name="T6" fmla="*/ 0 w 52"/>
                  <a:gd name="T7" fmla="*/ 0 h 25"/>
                  <a:gd name="T8" fmla="*/ 0 w 52"/>
                  <a:gd name="T9" fmla="*/ 0 h 25"/>
                  <a:gd name="T10" fmla="*/ 0 w 52"/>
                  <a:gd name="T11" fmla="*/ 0 h 25"/>
                  <a:gd name="T12" fmla="*/ 0 w 52"/>
                  <a:gd name="T13" fmla="*/ 0 h 25"/>
                  <a:gd name="T14" fmla="*/ 0 w 52"/>
                  <a:gd name="T15" fmla="*/ 0 h 25"/>
                  <a:gd name="T16" fmla="*/ 0 w 52"/>
                  <a:gd name="T17" fmla="*/ 0 h 25"/>
                  <a:gd name="T18" fmla="*/ 0 w 52"/>
                  <a:gd name="T19" fmla="*/ 0 h 25"/>
                  <a:gd name="T20" fmla="*/ 0 w 52"/>
                  <a:gd name="T21" fmla="*/ 0 h 25"/>
                  <a:gd name="T22" fmla="*/ 0 w 52"/>
                  <a:gd name="T23" fmla="*/ 0 h 25"/>
                  <a:gd name="T24" fmla="*/ 0 w 52"/>
                  <a:gd name="T25" fmla="*/ 0 h 25"/>
                  <a:gd name="T26" fmla="*/ 0 w 52"/>
                  <a:gd name="T27" fmla="*/ 0 h 25"/>
                  <a:gd name="T28" fmla="*/ 0 w 52"/>
                  <a:gd name="T29" fmla="*/ 0 h 25"/>
                  <a:gd name="T30" fmla="*/ 0 w 52"/>
                  <a:gd name="T31" fmla="*/ 0 h 25"/>
                  <a:gd name="T32" fmla="*/ 0 w 52"/>
                  <a:gd name="T33" fmla="*/ 0 h 25"/>
                  <a:gd name="T34" fmla="*/ 0 w 52"/>
                  <a:gd name="T35" fmla="*/ 0 h 25"/>
                  <a:gd name="T36" fmla="*/ 0 w 52"/>
                  <a:gd name="T37" fmla="*/ 0 h 25"/>
                  <a:gd name="T38" fmla="*/ 0 w 52"/>
                  <a:gd name="T39" fmla="*/ 0 h 25"/>
                  <a:gd name="T40" fmla="*/ 0 w 52"/>
                  <a:gd name="T41" fmla="*/ 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2" h="25">
                    <a:moveTo>
                      <a:pt x="9" y="25"/>
                    </a:moveTo>
                    <a:lnTo>
                      <a:pt x="9" y="25"/>
                    </a:lnTo>
                    <a:lnTo>
                      <a:pt x="10" y="23"/>
                    </a:lnTo>
                    <a:lnTo>
                      <a:pt x="14" y="21"/>
                    </a:lnTo>
                    <a:lnTo>
                      <a:pt x="20" y="18"/>
                    </a:lnTo>
                    <a:lnTo>
                      <a:pt x="26" y="17"/>
                    </a:lnTo>
                    <a:lnTo>
                      <a:pt x="33" y="14"/>
                    </a:lnTo>
                    <a:lnTo>
                      <a:pt x="39" y="13"/>
                    </a:lnTo>
                    <a:lnTo>
                      <a:pt x="46" y="10"/>
                    </a:lnTo>
                    <a:lnTo>
                      <a:pt x="52" y="9"/>
                    </a:lnTo>
                    <a:lnTo>
                      <a:pt x="49" y="0"/>
                    </a:lnTo>
                    <a:lnTo>
                      <a:pt x="44" y="2"/>
                    </a:lnTo>
                    <a:lnTo>
                      <a:pt x="36" y="5"/>
                    </a:lnTo>
                    <a:lnTo>
                      <a:pt x="30" y="6"/>
                    </a:lnTo>
                    <a:lnTo>
                      <a:pt x="23" y="9"/>
                    </a:lnTo>
                    <a:lnTo>
                      <a:pt x="17" y="10"/>
                    </a:lnTo>
                    <a:lnTo>
                      <a:pt x="12" y="13"/>
                    </a:lnTo>
                    <a:lnTo>
                      <a:pt x="4" y="15"/>
                    </a:lnTo>
                    <a:lnTo>
                      <a:pt x="0" y="19"/>
                    </a:lnTo>
                    <a:lnTo>
                      <a:pt x="9"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77" name="Freeform 1181"/>
              <p:cNvSpPr>
                <a:spLocks/>
              </p:cNvSpPr>
              <p:nvPr/>
            </p:nvSpPr>
            <p:spPr bwMode="auto">
              <a:xfrm>
                <a:off x="2623" y="3545"/>
                <a:ext cx="6" cy="26"/>
              </a:xfrm>
              <a:custGeom>
                <a:avLst/>
                <a:gdLst>
                  <a:gd name="T0" fmla="*/ 0 w 18"/>
                  <a:gd name="T1" fmla="*/ 0 h 77"/>
                  <a:gd name="T2" fmla="*/ 0 w 18"/>
                  <a:gd name="T3" fmla="*/ 0 h 77"/>
                  <a:gd name="T4" fmla="*/ 0 w 18"/>
                  <a:gd name="T5" fmla="*/ 0 h 77"/>
                  <a:gd name="T6" fmla="*/ 0 w 18"/>
                  <a:gd name="T7" fmla="*/ 0 h 77"/>
                  <a:gd name="T8" fmla="*/ 0 w 18"/>
                  <a:gd name="T9" fmla="*/ 0 h 77"/>
                  <a:gd name="T10" fmla="*/ 0 w 18"/>
                  <a:gd name="T11" fmla="*/ 0 h 77"/>
                  <a:gd name="T12" fmla="*/ 0 w 18"/>
                  <a:gd name="T13" fmla="*/ 0 h 77"/>
                  <a:gd name="T14" fmla="*/ 0 w 18"/>
                  <a:gd name="T15" fmla="*/ 0 h 77"/>
                  <a:gd name="T16" fmla="*/ 0 w 18"/>
                  <a:gd name="T17" fmla="*/ 0 h 77"/>
                  <a:gd name="T18" fmla="*/ 0 w 18"/>
                  <a:gd name="T19" fmla="*/ 0 h 77"/>
                  <a:gd name="T20" fmla="*/ 0 w 18"/>
                  <a:gd name="T21" fmla="*/ 0 h 77"/>
                  <a:gd name="T22" fmla="*/ 0 w 18"/>
                  <a:gd name="T23" fmla="*/ 0 h 77"/>
                  <a:gd name="T24" fmla="*/ 0 w 18"/>
                  <a:gd name="T25" fmla="*/ 0 h 77"/>
                  <a:gd name="T26" fmla="*/ 0 w 18"/>
                  <a:gd name="T27" fmla="*/ 0 h 77"/>
                  <a:gd name="T28" fmla="*/ 0 w 18"/>
                  <a:gd name="T29" fmla="*/ 0 h 77"/>
                  <a:gd name="T30" fmla="*/ 0 w 18"/>
                  <a:gd name="T31" fmla="*/ 0 h 77"/>
                  <a:gd name="T32" fmla="*/ 0 w 18"/>
                  <a:gd name="T33" fmla="*/ 0 h 77"/>
                  <a:gd name="T34" fmla="*/ 0 w 18"/>
                  <a:gd name="T35" fmla="*/ 0 h 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77">
                    <a:moveTo>
                      <a:pt x="5" y="76"/>
                    </a:moveTo>
                    <a:lnTo>
                      <a:pt x="12" y="72"/>
                    </a:lnTo>
                    <a:lnTo>
                      <a:pt x="12" y="60"/>
                    </a:lnTo>
                    <a:lnTo>
                      <a:pt x="10" y="38"/>
                    </a:lnTo>
                    <a:lnTo>
                      <a:pt x="13" y="17"/>
                    </a:lnTo>
                    <a:lnTo>
                      <a:pt x="18" y="6"/>
                    </a:lnTo>
                    <a:lnTo>
                      <a:pt x="9" y="0"/>
                    </a:lnTo>
                    <a:lnTo>
                      <a:pt x="5" y="17"/>
                    </a:lnTo>
                    <a:lnTo>
                      <a:pt x="2" y="38"/>
                    </a:lnTo>
                    <a:lnTo>
                      <a:pt x="0" y="60"/>
                    </a:lnTo>
                    <a:lnTo>
                      <a:pt x="3" y="75"/>
                    </a:lnTo>
                    <a:lnTo>
                      <a:pt x="10" y="70"/>
                    </a:lnTo>
                    <a:lnTo>
                      <a:pt x="3" y="75"/>
                    </a:lnTo>
                    <a:lnTo>
                      <a:pt x="6" y="77"/>
                    </a:lnTo>
                    <a:lnTo>
                      <a:pt x="9" y="77"/>
                    </a:lnTo>
                    <a:lnTo>
                      <a:pt x="12" y="76"/>
                    </a:lnTo>
                    <a:lnTo>
                      <a:pt x="12" y="72"/>
                    </a:lnTo>
                    <a:lnTo>
                      <a:pt x="5"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78" name="Freeform 1182"/>
              <p:cNvSpPr>
                <a:spLocks/>
              </p:cNvSpPr>
              <p:nvPr/>
            </p:nvSpPr>
            <p:spPr bwMode="auto">
              <a:xfrm>
                <a:off x="2618" y="3565"/>
                <a:ext cx="8" cy="6"/>
              </a:xfrm>
              <a:custGeom>
                <a:avLst/>
                <a:gdLst>
                  <a:gd name="T0" fmla="*/ 0 w 24"/>
                  <a:gd name="T1" fmla="*/ 0 h 18"/>
                  <a:gd name="T2" fmla="*/ 0 w 24"/>
                  <a:gd name="T3" fmla="*/ 0 h 18"/>
                  <a:gd name="T4" fmla="*/ 0 w 24"/>
                  <a:gd name="T5" fmla="*/ 0 h 18"/>
                  <a:gd name="T6" fmla="*/ 0 w 24"/>
                  <a:gd name="T7" fmla="*/ 0 h 18"/>
                  <a:gd name="T8" fmla="*/ 0 w 24"/>
                  <a:gd name="T9" fmla="*/ 0 h 18"/>
                  <a:gd name="T10" fmla="*/ 0 w 24"/>
                  <a:gd name="T11" fmla="*/ 0 h 18"/>
                  <a:gd name="T12" fmla="*/ 0 w 24"/>
                  <a:gd name="T13" fmla="*/ 0 h 18"/>
                  <a:gd name="T14" fmla="*/ 0 w 24"/>
                  <a:gd name="T15" fmla="*/ 0 h 18"/>
                  <a:gd name="T16" fmla="*/ 0 w 24"/>
                  <a:gd name="T17" fmla="*/ 0 h 18"/>
                  <a:gd name="T18" fmla="*/ 0 w 24"/>
                  <a:gd name="T19" fmla="*/ 0 h 18"/>
                  <a:gd name="T20" fmla="*/ 0 w 24"/>
                  <a:gd name="T21" fmla="*/ 0 h 18"/>
                  <a:gd name="T22" fmla="*/ 0 w 24"/>
                  <a:gd name="T23" fmla="*/ 0 h 18"/>
                  <a:gd name="T24" fmla="*/ 0 w 24"/>
                  <a:gd name="T25" fmla="*/ 0 h 18"/>
                  <a:gd name="T26" fmla="*/ 0 w 24"/>
                  <a:gd name="T27" fmla="*/ 0 h 18"/>
                  <a:gd name="T28" fmla="*/ 0 w 24"/>
                  <a:gd name="T29" fmla="*/ 0 h 18"/>
                  <a:gd name="T30" fmla="*/ 0 w 24"/>
                  <a:gd name="T31" fmla="*/ 0 h 18"/>
                  <a:gd name="T32" fmla="*/ 0 w 24"/>
                  <a:gd name="T33" fmla="*/ 0 h 18"/>
                  <a:gd name="T34" fmla="*/ 0 w 24"/>
                  <a:gd name="T35" fmla="*/ 0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18">
                    <a:moveTo>
                      <a:pt x="8" y="4"/>
                    </a:moveTo>
                    <a:lnTo>
                      <a:pt x="1" y="7"/>
                    </a:lnTo>
                    <a:lnTo>
                      <a:pt x="5" y="11"/>
                    </a:lnTo>
                    <a:lnTo>
                      <a:pt x="11" y="14"/>
                    </a:lnTo>
                    <a:lnTo>
                      <a:pt x="14" y="15"/>
                    </a:lnTo>
                    <a:lnTo>
                      <a:pt x="19" y="18"/>
                    </a:lnTo>
                    <a:lnTo>
                      <a:pt x="24" y="12"/>
                    </a:lnTo>
                    <a:lnTo>
                      <a:pt x="20" y="7"/>
                    </a:lnTo>
                    <a:lnTo>
                      <a:pt x="14" y="6"/>
                    </a:lnTo>
                    <a:lnTo>
                      <a:pt x="11" y="3"/>
                    </a:lnTo>
                    <a:lnTo>
                      <a:pt x="7" y="2"/>
                    </a:lnTo>
                    <a:lnTo>
                      <a:pt x="0" y="4"/>
                    </a:lnTo>
                    <a:lnTo>
                      <a:pt x="7" y="2"/>
                    </a:lnTo>
                    <a:lnTo>
                      <a:pt x="4" y="0"/>
                    </a:lnTo>
                    <a:lnTo>
                      <a:pt x="3" y="2"/>
                    </a:lnTo>
                    <a:lnTo>
                      <a:pt x="1" y="4"/>
                    </a:lnTo>
                    <a:lnTo>
                      <a:pt x="1" y="7"/>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79" name="Freeform 1183"/>
              <p:cNvSpPr>
                <a:spLocks/>
              </p:cNvSpPr>
              <p:nvPr/>
            </p:nvSpPr>
            <p:spPr bwMode="auto">
              <a:xfrm>
                <a:off x="2618" y="3566"/>
                <a:ext cx="8" cy="11"/>
              </a:xfrm>
              <a:custGeom>
                <a:avLst/>
                <a:gdLst>
                  <a:gd name="T0" fmla="*/ 0 w 23"/>
                  <a:gd name="T1" fmla="*/ 0 h 33"/>
                  <a:gd name="T2" fmla="*/ 0 w 23"/>
                  <a:gd name="T3" fmla="*/ 0 h 33"/>
                  <a:gd name="T4" fmla="*/ 0 w 23"/>
                  <a:gd name="T5" fmla="*/ 0 h 33"/>
                  <a:gd name="T6" fmla="*/ 0 w 23"/>
                  <a:gd name="T7" fmla="*/ 0 h 33"/>
                  <a:gd name="T8" fmla="*/ 0 w 23"/>
                  <a:gd name="T9" fmla="*/ 0 h 33"/>
                  <a:gd name="T10" fmla="*/ 0 w 23"/>
                  <a:gd name="T11" fmla="*/ 0 h 33"/>
                  <a:gd name="T12" fmla="*/ 0 w 23"/>
                  <a:gd name="T13" fmla="*/ 0 h 33"/>
                  <a:gd name="T14" fmla="*/ 0 w 23"/>
                  <a:gd name="T15" fmla="*/ 0 h 33"/>
                  <a:gd name="T16" fmla="*/ 0 w 23"/>
                  <a:gd name="T17" fmla="*/ 0 h 33"/>
                  <a:gd name="T18" fmla="*/ 0 w 23"/>
                  <a:gd name="T19" fmla="*/ 0 h 33"/>
                  <a:gd name="T20" fmla="*/ 0 w 23"/>
                  <a:gd name="T21" fmla="*/ 0 h 33"/>
                  <a:gd name="T22" fmla="*/ 0 w 23"/>
                  <a:gd name="T23" fmla="*/ 0 h 33"/>
                  <a:gd name="T24" fmla="*/ 0 w 23"/>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33">
                    <a:moveTo>
                      <a:pt x="23" y="31"/>
                    </a:moveTo>
                    <a:lnTo>
                      <a:pt x="23" y="30"/>
                    </a:lnTo>
                    <a:lnTo>
                      <a:pt x="20" y="23"/>
                    </a:lnTo>
                    <a:lnTo>
                      <a:pt x="16" y="15"/>
                    </a:lnTo>
                    <a:lnTo>
                      <a:pt x="11" y="7"/>
                    </a:lnTo>
                    <a:lnTo>
                      <a:pt x="8" y="0"/>
                    </a:lnTo>
                    <a:lnTo>
                      <a:pt x="0" y="0"/>
                    </a:lnTo>
                    <a:lnTo>
                      <a:pt x="3" y="10"/>
                    </a:lnTo>
                    <a:lnTo>
                      <a:pt x="7" y="18"/>
                    </a:lnTo>
                    <a:lnTo>
                      <a:pt x="11" y="26"/>
                    </a:lnTo>
                    <a:lnTo>
                      <a:pt x="14" y="33"/>
                    </a:lnTo>
                    <a:lnTo>
                      <a:pt x="14" y="31"/>
                    </a:lnTo>
                    <a:lnTo>
                      <a:pt x="23"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80" name="Freeform 1184"/>
              <p:cNvSpPr>
                <a:spLocks/>
              </p:cNvSpPr>
              <p:nvPr/>
            </p:nvSpPr>
            <p:spPr bwMode="auto">
              <a:xfrm>
                <a:off x="2623" y="3576"/>
                <a:ext cx="8" cy="54"/>
              </a:xfrm>
              <a:custGeom>
                <a:avLst/>
                <a:gdLst>
                  <a:gd name="T0" fmla="*/ 0 w 25"/>
                  <a:gd name="T1" fmla="*/ 0 h 162"/>
                  <a:gd name="T2" fmla="*/ 0 w 25"/>
                  <a:gd name="T3" fmla="*/ 0 h 162"/>
                  <a:gd name="T4" fmla="*/ 0 w 25"/>
                  <a:gd name="T5" fmla="*/ 0 h 162"/>
                  <a:gd name="T6" fmla="*/ 0 w 25"/>
                  <a:gd name="T7" fmla="*/ 0 h 162"/>
                  <a:gd name="T8" fmla="*/ 0 w 25"/>
                  <a:gd name="T9" fmla="*/ 0 h 162"/>
                  <a:gd name="T10" fmla="*/ 0 w 25"/>
                  <a:gd name="T11" fmla="*/ 0 h 162"/>
                  <a:gd name="T12" fmla="*/ 0 w 25"/>
                  <a:gd name="T13" fmla="*/ 0 h 162"/>
                  <a:gd name="T14" fmla="*/ 0 w 25"/>
                  <a:gd name="T15" fmla="*/ 0 h 162"/>
                  <a:gd name="T16" fmla="*/ 0 w 25"/>
                  <a:gd name="T17" fmla="*/ 0 h 162"/>
                  <a:gd name="T18" fmla="*/ 0 w 25"/>
                  <a:gd name="T19" fmla="*/ 0 h 162"/>
                  <a:gd name="T20" fmla="*/ 0 w 25"/>
                  <a:gd name="T21" fmla="*/ 0 h 162"/>
                  <a:gd name="T22" fmla="*/ 0 w 25"/>
                  <a:gd name="T23" fmla="*/ 0 h 162"/>
                  <a:gd name="T24" fmla="*/ 0 w 25"/>
                  <a:gd name="T25" fmla="*/ 0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162">
                    <a:moveTo>
                      <a:pt x="25" y="162"/>
                    </a:moveTo>
                    <a:lnTo>
                      <a:pt x="25" y="162"/>
                    </a:lnTo>
                    <a:lnTo>
                      <a:pt x="23" y="135"/>
                    </a:lnTo>
                    <a:lnTo>
                      <a:pt x="19" y="83"/>
                    </a:lnTo>
                    <a:lnTo>
                      <a:pt x="13" y="29"/>
                    </a:lnTo>
                    <a:lnTo>
                      <a:pt x="9" y="0"/>
                    </a:lnTo>
                    <a:lnTo>
                      <a:pt x="0" y="0"/>
                    </a:lnTo>
                    <a:lnTo>
                      <a:pt x="5" y="29"/>
                    </a:lnTo>
                    <a:lnTo>
                      <a:pt x="10" y="83"/>
                    </a:lnTo>
                    <a:lnTo>
                      <a:pt x="15" y="135"/>
                    </a:lnTo>
                    <a:lnTo>
                      <a:pt x="16" y="162"/>
                    </a:lnTo>
                    <a:lnTo>
                      <a:pt x="25" y="1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81" name="Freeform 1185"/>
              <p:cNvSpPr>
                <a:spLocks/>
              </p:cNvSpPr>
              <p:nvPr/>
            </p:nvSpPr>
            <p:spPr bwMode="auto">
              <a:xfrm>
                <a:off x="2619" y="3630"/>
                <a:ext cx="12" cy="24"/>
              </a:xfrm>
              <a:custGeom>
                <a:avLst/>
                <a:gdLst>
                  <a:gd name="T0" fmla="*/ 0 w 35"/>
                  <a:gd name="T1" fmla="*/ 0 h 72"/>
                  <a:gd name="T2" fmla="*/ 0 w 35"/>
                  <a:gd name="T3" fmla="*/ 0 h 72"/>
                  <a:gd name="T4" fmla="*/ 0 w 35"/>
                  <a:gd name="T5" fmla="*/ 0 h 72"/>
                  <a:gd name="T6" fmla="*/ 0 w 35"/>
                  <a:gd name="T7" fmla="*/ 0 h 72"/>
                  <a:gd name="T8" fmla="*/ 0 w 35"/>
                  <a:gd name="T9" fmla="*/ 0 h 72"/>
                  <a:gd name="T10" fmla="*/ 0 w 35"/>
                  <a:gd name="T11" fmla="*/ 0 h 72"/>
                  <a:gd name="T12" fmla="*/ 0 w 35"/>
                  <a:gd name="T13" fmla="*/ 0 h 72"/>
                  <a:gd name="T14" fmla="*/ 0 w 35"/>
                  <a:gd name="T15" fmla="*/ 0 h 72"/>
                  <a:gd name="T16" fmla="*/ 0 w 35"/>
                  <a:gd name="T17" fmla="*/ 0 h 72"/>
                  <a:gd name="T18" fmla="*/ 0 w 35"/>
                  <a:gd name="T19" fmla="*/ 0 h 72"/>
                  <a:gd name="T20" fmla="*/ 0 w 35"/>
                  <a:gd name="T21" fmla="*/ 0 h 72"/>
                  <a:gd name="T22" fmla="*/ 0 w 35"/>
                  <a:gd name="T23" fmla="*/ 0 h 72"/>
                  <a:gd name="T24" fmla="*/ 0 w 35"/>
                  <a:gd name="T25" fmla="*/ 0 h 72"/>
                  <a:gd name="T26" fmla="*/ 0 w 35"/>
                  <a:gd name="T27" fmla="*/ 0 h 72"/>
                  <a:gd name="T28" fmla="*/ 0 w 35"/>
                  <a:gd name="T29" fmla="*/ 0 h 72"/>
                  <a:gd name="T30" fmla="*/ 0 w 35"/>
                  <a:gd name="T31" fmla="*/ 0 h 72"/>
                  <a:gd name="T32" fmla="*/ 0 w 35"/>
                  <a:gd name="T33" fmla="*/ 0 h 72"/>
                  <a:gd name="T34" fmla="*/ 0 w 35"/>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 h="72">
                    <a:moveTo>
                      <a:pt x="1" y="62"/>
                    </a:moveTo>
                    <a:lnTo>
                      <a:pt x="9" y="69"/>
                    </a:lnTo>
                    <a:lnTo>
                      <a:pt x="17" y="51"/>
                    </a:lnTo>
                    <a:lnTo>
                      <a:pt x="25" y="31"/>
                    </a:lnTo>
                    <a:lnTo>
                      <a:pt x="32" y="12"/>
                    </a:lnTo>
                    <a:lnTo>
                      <a:pt x="35" y="0"/>
                    </a:lnTo>
                    <a:lnTo>
                      <a:pt x="26" y="0"/>
                    </a:lnTo>
                    <a:lnTo>
                      <a:pt x="23" y="10"/>
                    </a:lnTo>
                    <a:lnTo>
                      <a:pt x="16" y="29"/>
                    </a:lnTo>
                    <a:lnTo>
                      <a:pt x="9" y="49"/>
                    </a:lnTo>
                    <a:lnTo>
                      <a:pt x="0" y="64"/>
                    </a:lnTo>
                    <a:lnTo>
                      <a:pt x="7" y="70"/>
                    </a:lnTo>
                    <a:lnTo>
                      <a:pt x="0" y="64"/>
                    </a:lnTo>
                    <a:lnTo>
                      <a:pt x="0" y="68"/>
                    </a:lnTo>
                    <a:lnTo>
                      <a:pt x="3" y="70"/>
                    </a:lnTo>
                    <a:lnTo>
                      <a:pt x="6" y="72"/>
                    </a:lnTo>
                    <a:lnTo>
                      <a:pt x="9" y="69"/>
                    </a:lnTo>
                    <a:lnTo>
                      <a:pt x="1"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82" name="Freeform 1186"/>
              <p:cNvSpPr>
                <a:spLocks/>
              </p:cNvSpPr>
              <p:nvPr/>
            </p:nvSpPr>
            <p:spPr bwMode="auto">
              <a:xfrm>
                <a:off x="2620" y="3641"/>
                <a:ext cx="14" cy="13"/>
              </a:xfrm>
              <a:custGeom>
                <a:avLst/>
                <a:gdLst>
                  <a:gd name="T0" fmla="*/ 0 w 43"/>
                  <a:gd name="T1" fmla="*/ 0 h 37"/>
                  <a:gd name="T2" fmla="*/ 0 w 43"/>
                  <a:gd name="T3" fmla="*/ 0 h 37"/>
                  <a:gd name="T4" fmla="*/ 0 w 43"/>
                  <a:gd name="T5" fmla="*/ 0 h 37"/>
                  <a:gd name="T6" fmla="*/ 0 w 43"/>
                  <a:gd name="T7" fmla="*/ 0 h 37"/>
                  <a:gd name="T8" fmla="*/ 0 w 43"/>
                  <a:gd name="T9" fmla="*/ 0 h 37"/>
                  <a:gd name="T10" fmla="*/ 0 w 43"/>
                  <a:gd name="T11" fmla="*/ 0 h 37"/>
                  <a:gd name="T12" fmla="*/ 0 w 43"/>
                  <a:gd name="T13" fmla="*/ 0 h 37"/>
                  <a:gd name="T14" fmla="*/ 0 w 43"/>
                  <a:gd name="T15" fmla="*/ 0 h 37"/>
                  <a:gd name="T16" fmla="*/ 0 w 43"/>
                  <a:gd name="T17" fmla="*/ 0 h 37"/>
                  <a:gd name="T18" fmla="*/ 0 w 43"/>
                  <a:gd name="T19" fmla="*/ 0 h 37"/>
                  <a:gd name="T20" fmla="*/ 0 w 43"/>
                  <a:gd name="T21" fmla="*/ 0 h 37"/>
                  <a:gd name="T22" fmla="*/ 0 w 43"/>
                  <a:gd name="T23" fmla="*/ 0 h 37"/>
                  <a:gd name="T24" fmla="*/ 0 w 43"/>
                  <a:gd name="T25" fmla="*/ 0 h 37"/>
                  <a:gd name="T26" fmla="*/ 0 w 43"/>
                  <a:gd name="T27" fmla="*/ 0 h 37"/>
                  <a:gd name="T28" fmla="*/ 0 w 43"/>
                  <a:gd name="T29" fmla="*/ 0 h 37"/>
                  <a:gd name="T30" fmla="*/ 0 w 43"/>
                  <a:gd name="T31" fmla="*/ 0 h 37"/>
                  <a:gd name="T32" fmla="*/ 0 w 43"/>
                  <a:gd name="T33" fmla="*/ 0 h 37"/>
                  <a:gd name="T34" fmla="*/ 0 w 43"/>
                  <a:gd name="T35" fmla="*/ 0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 h="37">
                    <a:moveTo>
                      <a:pt x="34" y="4"/>
                    </a:moveTo>
                    <a:lnTo>
                      <a:pt x="35" y="1"/>
                    </a:lnTo>
                    <a:lnTo>
                      <a:pt x="27" y="9"/>
                    </a:lnTo>
                    <a:lnTo>
                      <a:pt x="18" y="17"/>
                    </a:lnTo>
                    <a:lnTo>
                      <a:pt x="9" y="23"/>
                    </a:lnTo>
                    <a:lnTo>
                      <a:pt x="0" y="29"/>
                    </a:lnTo>
                    <a:lnTo>
                      <a:pt x="6" y="37"/>
                    </a:lnTo>
                    <a:lnTo>
                      <a:pt x="15" y="31"/>
                    </a:lnTo>
                    <a:lnTo>
                      <a:pt x="24" y="23"/>
                    </a:lnTo>
                    <a:lnTo>
                      <a:pt x="32" y="14"/>
                    </a:lnTo>
                    <a:lnTo>
                      <a:pt x="41" y="6"/>
                    </a:lnTo>
                    <a:lnTo>
                      <a:pt x="43" y="4"/>
                    </a:lnTo>
                    <a:lnTo>
                      <a:pt x="41" y="6"/>
                    </a:lnTo>
                    <a:lnTo>
                      <a:pt x="43" y="4"/>
                    </a:lnTo>
                    <a:lnTo>
                      <a:pt x="41" y="1"/>
                    </a:lnTo>
                    <a:lnTo>
                      <a:pt x="38" y="0"/>
                    </a:lnTo>
                    <a:lnTo>
                      <a:pt x="35" y="1"/>
                    </a:lnTo>
                    <a:lnTo>
                      <a:pt x="3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83" name="Freeform 1187"/>
              <p:cNvSpPr>
                <a:spLocks/>
              </p:cNvSpPr>
              <p:nvPr/>
            </p:nvSpPr>
            <p:spPr bwMode="auto">
              <a:xfrm>
                <a:off x="2630" y="3632"/>
                <a:ext cx="4" cy="11"/>
              </a:xfrm>
              <a:custGeom>
                <a:avLst/>
                <a:gdLst>
                  <a:gd name="T0" fmla="*/ 0 w 12"/>
                  <a:gd name="T1" fmla="*/ 0 h 33"/>
                  <a:gd name="T2" fmla="*/ 0 w 12"/>
                  <a:gd name="T3" fmla="*/ 0 h 33"/>
                  <a:gd name="T4" fmla="*/ 0 w 12"/>
                  <a:gd name="T5" fmla="*/ 0 h 33"/>
                  <a:gd name="T6" fmla="*/ 0 w 12"/>
                  <a:gd name="T7" fmla="*/ 0 h 33"/>
                  <a:gd name="T8" fmla="*/ 0 w 12"/>
                  <a:gd name="T9" fmla="*/ 0 h 33"/>
                  <a:gd name="T10" fmla="*/ 0 w 12"/>
                  <a:gd name="T11" fmla="*/ 0 h 33"/>
                  <a:gd name="T12" fmla="*/ 0 w 12"/>
                  <a:gd name="T13" fmla="*/ 0 h 33"/>
                  <a:gd name="T14" fmla="*/ 0 w 12"/>
                  <a:gd name="T15" fmla="*/ 0 h 33"/>
                  <a:gd name="T16" fmla="*/ 0 w 12"/>
                  <a:gd name="T17" fmla="*/ 0 h 33"/>
                  <a:gd name="T18" fmla="*/ 0 w 12"/>
                  <a:gd name="T19" fmla="*/ 0 h 33"/>
                  <a:gd name="T20" fmla="*/ 0 w 12"/>
                  <a:gd name="T21" fmla="*/ 0 h 33"/>
                  <a:gd name="T22" fmla="*/ 0 w 12"/>
                  <a:gd name="T23" fmla="*/ 0 h 33"/>
                  <a:gd name="T24" fmla="*/ 0 w 12"/>
                  <a:gd name="T25" fmla="*/ 0 h 33"/>
                  <a:gd name="T26" fmla="*/ 0 w 12"/>
                  <a:gd name="T27" fmla="*/ 0 h 33"/>
                  <a:gd name="T28" fmla="*/ 0 w 12"/>
                  <a:gd name="T29" fmla="*/ 0 h 33"/>
                  <a:gd name="T30" fmla="*/ 0 w 12"/>
                  <a:gd name="T31" fmla="*/ 0 h 33"/>
                  <a:gd name="T32" fmla="*/ 0 w 12"/>
                  <a:gd name="T33" fmla="*/ 0 h 33"/>
                  <a:gd name="T34" fmla="*/ 0 w 12"/>
                  <a:gd name="T35" fmla="*/ 0 h 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 h="33">
                    <a:moveTo>
                      <a:pt x="4" y="2"/>
                    </a:moveTo>
                    <a:lnTo>
                      <a:pt x="0" y="6"/>
                    </a:lnTo>
                    <a:lnTo>
                      <a:pt x="0" y="10"/>
                    </a:lnTo>
                    <a:lnTo>
                      <a:pt x="0" y="18"/>
                    </a:lnTo>
                    <a:lnTo>
                      <a:pt x="1" y="26"/>
                    </a:lnTo>
                    <a:lnTo>
                      <a:pt x="3" y="33"/>
                    </a:lnTo>
                    <a:lnTo>
                      <a:pt x="12" y="33"/>
                    </a:lnTo>
                    <a:lnTo>
                      <a:pt x="10" y="26"/>
                    </a:lnTo>
                    <a:lnTo>
                      <a:pt x="12" y="18"/>
                    </a:lnTo>
                    <a:lnTo>
                      <a:pt x="12" y="10"/>
                    </a:lnTo>
                    <a:lnTo>
                      <a:pt x="12" y="6"/>
                    </a:lnTo>
                    <a:lnTo>
                      <a:pt x="7" y="10"/>
                    </a:lnTo>
                    <a:lnTo>
                      <a:pt x="12" y="6"/>
                    </a:lnTo>
                    <a:lnTo>
                      <a:pt x="10" y="2"/>
                    </a:lnTo>
                    <a:lnTo>
                      <a:pt x="6" y="0"/>
                    </a:lnTo>
                    <a:lnTo>
                      <a:pt x="1" y="2"/>
                    </a:lnTo>
                    <a:lnTo>
                      <a:pt x="0" y="6"/>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84" name="Freeform 1188"/>
              <p:cNvSpPr>
                <a:spLocks/>
              </p:cNvSpPr>
              <p:nvPr/>
            </p:nvSpPr>
            <p:spPr bwMode="auto">
              <a:xfrm>
                <a:off x="2631" y="3627"/>
                <a:ext cx="16" cy="8"/>
              </a:xfrm>
              <a:custGeom>
                <a:avLst/>
                <a:gdLst>
                  <a:gd name="T0" fmla="*/ 0 w 48"/>
                  <a:gd name="T1" fmla="*/ 0 h 25"/>
                  <a:gd name="T2" fmla="*/ 0 w 48"/>
                  <a:gd name="T3" fmla="*/ 0 h 25"/>
                  <a:gd name="T4" fmla="*/ 0 w 48"/>
                  <a:gd name="T5" fmla="*/ 0 h 25"/>
                  <a:gd name="T6" fmla="*/ 0 w 48"/>
                  <a:gd name="T7" fmla="*/ 0 h 25"/>
                  <a:gd name="T8" fmla="*/ 0 w 48"/>
                  <a:gd name="T9" fmla="*/ 0 h 25"/>
                  <a:gd name="T10" fmla="*/ 0 w 48"/>
                  <a:gd name="T11" fmla="*/ 0 h 25"/>
                  <a:gd name="T12" fmla="*/ 0 w 48"/>
                  <a:gd name="T13" fmla="*/ 0 h 25"/>
                  <a:gd name="T14" fmla="*/ 0 w 48"/>
                  <a:gd name="T15" fmla="*/ 0 h 25"/>
                  <a:gd name="T16" fmla="*/ 0 w 48"/>
                  <a:gd name="T17" fmla="*/ 0 h 25"/>
                  <a:gd name="T18" fmla="*/ 0 w 48"/>
                  <a:gd name="T19" fmla="*/ 0 h 25"/>
                  <a:gd name="T20" fmla="*/ 0 w 48"/>
                  <a:gd name="T21" fmla="*/ 0 h 25"/>
                  <a:gd name="T22" fmla="*/ 0 w 48"/>
                  <a:gd name="T23" fmla="*/ 0 h 25"/>
                  <a:gd name="T24" fmla="*/ 0 w 48"/>
                  <a:gd name="T25" fmla="*/ 0 h 25"/>
                  <a:gd name="T26" fmla="*/ 0 w 48"/>
                  <a:gd name="T27" fmla="*/ 0 h 25"/>
                  <a:gd name="T28" fmla="*/ 0 w 48"/>
                  <a:gd name="T29" fmla="*/ 0 h 25"/>
                  <a:gd name="T30" fmla="*/ 0 w 48"/>
                  <a:gd name="T31" fmla="*/ 0 h 25"/>
                  <a:gd name="T32" fmla="*/ 0 w 48"/>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 h="25">
                    <a:moveTo>
                      <a:pt x="42" y="0"/>
                    </a:moveTo>
                    <a:lnTo>
                      <a:pt x="42" y="0"/>
                    </a:lnTo>
                    <a:lnTo>
                      <a:pt x="35" y="3"/>
                    </a:lnTo>
                    <a:lnTo>
                      <a:pt x="24" y="9"/>
                    </a:lnTo>
                    <a:lnTo>
                      <a:pt x="12" y="13"/>
                    </a:lnTo>
                    <a:lnTo>
                      <a:pt x="0" y="17"/>
                    </a:lnTo>
                    <a:lnTo>
                      <a:pt x="3" y="25"/>
                    </a:lnTo>
                    <a:lnTo>
                      <a:pt x="15" y="21"/>
                    </a:lnTo>
                    <a:lnTo>
                      <a:pt x="27" y="17"/>
                    </a:lnTo>
                    <a:lnTo>
                      <a:pt x="38" y="11"/>
                    </a:lnTo>
                    <a:lnTo>
                      <a:pt x="45" y="9"/>
                    </a:lnTo>
                    <a:lnTo>
                      <a:pt x="48" y="6"/>
                    </a:lnTo>
                    <a:lnTo>
                      <a:pt x="48" y="3"/>
                    </a:lnTo>
                    <a:lnTo>
                      <a:pt x="47" y="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85" name="Freeform 1189"/>
              <p:cNvSpPr>
                <a:spLocks/>
              </p:cNvSpPr>
              <p:nvPr/>
            </p:nvSpPr>
            <p:spPr bwMode="auto">
              <a:xfrm>
                <a:off x="2645" y="3622"/>
                <a:ext cx="10" cy="8"/>
              </a:xfrm>
              <a:custGeom>
                <a:avLst/>
                <a:gdLst>
                  <a:gd name="T0" fmla="*/ 0 w 28"/>
                  <a:gd name="T1" fmla="*/ 0 h 22"/>
                  <a:gd name="T2" fmla="*/ 0 w 28"/>
                  <a:gd name="T3" fmla="*/ 0 h 22"/>
                  <a:gd name="T4" fmla="*/ 0 w 28"/>
                  <a:gd name="T5" fmla="*/ 0 h 22"/>
                  <a:gd name="T6" fmla="*/ 0 w 28"/>
                  <a:gd name="T7" fmla="*/ 0 h 22"/>
                  <a:gd name="T8" fmla="*/ 0 w 28"/>
                  <a:gd name="T9" fmla="*/ 0 h 22"/>
                  <a:gd name="T10" fmla="*/ 0 w 28"/>
                  <a:gd name="T11" fmla="*/ 0 h 22"/>
                  <a:gd name="T12" fmla="*/ 0 w 28"/>
                  <a:gd name="T13" fmla="*/ 0 h 22"/>
                  <a:gd name="T14" fmla="*/ 0 w 28"/>
                  <a:gd name="T15" fmla="*/ 0 h 22"/>
                  <a:gd name="T16" fmla="*/ 0 w 28"/>
                  <a:gd name="T17" fmla="*/ 0 h 22"/>
                  <a:gd name="T18" fmla="*/ 0 w 28"/>
                  <a:gd name="T19" fmla="*/ 0 h 22"/>
                  <a:gd name="T20" fmla="*/ 0 w 28"/>
                  <a:gd name="T21" fmla="*/ 0 h 22"/>
                  <a:gd name="T22" fmla="*/ 0 w 28"/>
                  <a:gd name="T23" fmla="*/ 0 h 22"/>
                  <a:gd name="T24" fmla="*/ 0 w 28"/>
                  <a:gd name="T25" fmla="*/ 0 h 22"/>
                  <a:gd name="T26" fmla="*/ 0 w 28"/>
                  <a:gd name="T27" fmla="*/ 0 h 22"/>
                  <a:gd name="T28" fmla="*/ 0 w 28"/>
                  <a:gd name="T29" fmla="*/ 0 h 22"/>
                  <a:gd name="T30" fmla="*/ 0 w 28"/>
                  <a:gd name="T31" fmla="*/ 0 h 22"/>
                  <a:gd name="T32" fmla="*/ 0 w 28"/>
                  <a:gd name="T33" fmla="*/ 0 h 22"/>
                  <a:gd name="T34" fmla="*/ 0 w 28"/>
                  <a:gd name="T35" fmla="*/ 0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 h="22">
                    <a:moveTo>
                      <a:pt x="25" y="1"/>
                    </a:moveTo>
                    <a:lnTo>
                      <a:pt x="19" y="0"/>
                    </a:lnTo>
                    <a:lnTo>
                      <a:pt x="15" y="3"/>
                    </a:lnTo>
                    <a:lnTo>
                      <a:pt x="9" y="7"/>
                    </a:lnTo>
                    <a:lnTo>
                      <a:pt x="3" y="11"/>
                    </a:lnTo>
                    <a:lnTo>
                      <a:pt x="0" y="13"/>
                    </a:lnTo>
                    <a:lnTo>
                      <a:pt x="3" y="22"/>
                    </a:lnTo>
                    <a:lnTo>
                      <a:pt x="9" y="19"/>
                    </a:lnTo>
                    <a:lnTo>
                      <a:pt x="15" y="15"/>
                    </a:lnTo>
                    <a:lnTo>
                      <a:pt x="21" y="11"/>
                    </a:lnTo>
                    <a:lnTo>
                      <a:pt x="25" y="8"/>
                    </a:lnTo>
                    <a:lnTo>
                      <a:pt x="19" y="7"/>
                    </a:lnTo>
                    <a:lnTo>
                      <a:pt x="25" y="8"/>
                    </a:lnTo>
                    <a:lnTo>
                      <a:pt x="28" y="5"/>
                    </a:lnTo>
                    <a:lnTo>
                      <a:pt x="27" y="1"/>
                    </a:lnTo>
                    <a:lnTo>
                      <a:pt x="24" y="0"/>
                    </a:lnTo>
                    <a:lnTo>
                      <a:pt x="19" y="0"/>
                    </a:lnTo>
                    <a:lnTo>
                      <a:pt x="2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86" name="Freeform 1190"/>
              <p:cNvSpPr>
                <a:spLocks/>
              </p:cNvSpPr>
              <p:nvPr/>
            </p:nvSpPr>
            <p:spPr bwMode="auto">
              <a:xfrm>
                <a:off x="2652" y="3623"/>
                <a:ext cx="5" cy="4"/>
              </a:xfrm>
              <a:custGeom>
                <a:avLst/>
                <a:gdLst>
                  <a:gd name="T0" fmla="*/ 0 w 15"/>
                  <a:gd name="T1" fmla="*/ 0 h 12"/>
                  <a:gd name="T2" fmla="*/ 0 w 15"/>
                  <a:gd name="T3" fmla="*/ 0 h 12"/>
                  <a:gd name="T4" fmla="*/ 0 w 15"/>
                  <a:gd name="T5" fmla="*/ 0 h 12"/>
                  <a:gd name="T6" fmla="*/ 0 w 15"/>
                  <a:gd name="T7" fmla="*/ 0 h 12"/>
                  <a:gd name="T8" fmla="*/ 0 w 15"/>
                  <a:gd name="T9" fmla="*/ 0 h 12"/>
                  <a:gd name="T10" fmla="*/ 0 w 15"/>
                  <a:gd name="T11" fmla="*/ 0 h 12"/>
                  <a:gd name="T12" fmla="*/ 0 w 15"/>
                  <a:gd name="T13" fmla="*/ 0 h 12"/>
                  <a:gd name="T14" fmla="*/ 0 w 15"/>
                  <a:gd name="T15" fmla="*/ 0 h 12"/>
                  <a:gd name="T16" fmla="*/ 0 w 15"/>
                  <a:gd name="T17" fmla="*/ 0 h 12"/>
                  <a:gd name="T18" fmla="*/ 0 w 15"/>
                  <a:gd name="T19" fmla="*/ 0 h 12"/>
                  <a:gd name="T20" fmla="*/ 0 w 15"/>
                  <a:gd name="T21" fmla="*/ 0 h 12"/>
                  <a:gd name="T22" fmla="*/ 0 w 15"/>
                  <a:gd name="T23" fmla="*/ 0 h 12"/>
                  <a:gd name="T24" fmla="*/ 0 w 15"/>
                  <a:gd name="T25" fmla="*/ 0 h 12"/>
                  <a:gd name="T26" fmla="*/ 0 w 15"/>
                  <a:gd name="T27" fmla="*/ 0 h 12"/>
                  <a:gd name="T28" fmla="*/ 0 w 15"/>
                  <a:gd name="T29" fmla="*/ 0 h 12"/>
                  <a:gd name="T30" fmla="*/ 0 w 15"/>
                  <a:gd name="T31" fmla="*/ 0 h 12"/>
                  <a:gd name="T32" fmla="*/ 0 w 15"/>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12">
                    <a:moveTo>
                      <a:pt x="13" y="7"/>
                    </a:moveTo>
                    <a:lnTo>
                      <a:pt x="13" y="7"/>
                    </a:lnTo>
                    <a:lnTo>
                      <a:pt x="12" y="6"/>
                    </a:lnTo>
                    <a:lnTo>
                      <a:pt x="11" y="4"/>
                    </a:lnTo>
                    <a:lnTo>
                      <a:pt x="8" y="2"/>
                    </a:lnTo>
                    <a:lnTo>
                      <a:pt x="6" y="0"/>
                    </a:lnTo>
                    <a:lnTo>
                      <a:pt x="0" y="6"/>
                    </a:lnTo>
                    <a:lnTo>
                      <a:pt x="2" y="7"/>
                    </a:lnTo>
                    <a:lnTo>
                      <a:pt x="5" y="10"/>
                    </a:lnTo>
                    <a:lnTo>
                      <a:pt x="6" y="11"/>
                    </a:lnTo>
                    <a:lnTo>
                      <a:pt x="8" y="12"/>
                    </a:lnTo>
                    <a:lnTo>
                      <a:pt x="11" y="12"/>
                    </a:lnTo>
                    <a:lnTo>
                      <a:pt x="13" y="11"/>
                    </a:lnTo>
                    <a:lnTo>
                      <a:pt x="15" y="10"/>
                    </a:lnTo>
                    <a:lnTo>
                      <a:pt x="1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87" name="Freeform 1191"/>
              <p:cNvSpPr>
                <a:spLocks/>
              </p:cNvSpPr>
              <p:nvPr/>
            </p:nvSpPr>
            <p:spPr bwMode="auto">
              <a:xfrm>
                <a:off x="2654" y="3625"/>
                <a:ext cx="22" cy="10"/>
              </a:xfrm>
              <a:custGeom>
                <a:avLst/>
                <a:gdLst>
                  <a:gd name="T0" fmla="*/ 0 w 65"/>
                  <a:gd name="T1" fmla="*/ 0 h 31"/>
                  <a:gd name="T2" fmla="*/ 0 w 65"/>
                  <a:gd name="T3" fmla="*/ 0 h 31"/>
                  <a:gd name="T4" fmla="*/ 0 w 65"/>
                  <a:gd name="T5" fmla="*/ 0 h 31"/>
                  <a:gd name="T6" fmla="*/ 0 w 65"/>
                  <a:gd name="T7" fmla="*/ 0 h 31"/>
                  <a:gd name="T8" fmla="*/ 0 w 65"/>
                  <a:gd name="T9" fmla="*/ 0 h 31"/>
                  <a:gd name="T10" fmla="*/ 0 w 65"/>
                  <a:gd name="T11" fmla="*/ 0 h 31"/>
                  <a:gd name="T12" fmla="*/ 0 w 65"/>
                  <a:gd name="T13" fmla="*/ 0 h 31"/>
                  <a:gd name="T14" fmla="*/ 0 w 65"/>
                  <a:gd name="T15" fmla="*/ 0 h 31"/>
                  <a:gd name="T16" fmla="*/ 0 w 65"/>
                  <a:gd name="T17" fmla="*/ 0 h 31"/>
                  <a:gd name="T18" fmla="*/ 0 w 65"/>
                  <a:gd name="T19" fmla="*/ 0 h 31"/>
                  <a:gd name="T20" fmla="*/ 0 w 65"/>
                  <a:gd name="T21" fmla="*/ 0 h 31"/>
                  <a:gd name="T22" fmla="*/ 0 w 65"/>
                  <a:gd name="T23" fmla="*/ 0 h 31"/>
                  <a:gd name="T24" fmla="*/ 0 w 65"/>
                  <a:gd name="T25" fmla="*/ 0 h 31"/>
                  <a:gd name="T26" fmla="*/ 0 w 65"/>
                  <a:gd name="T27" fmla="*/ 0 h 31"/>
                  <a:gd name="T28" fmla="*/ 0 w 65"/>
                  <a:gd name="T29" fmla="*/ 0 h 31"/>
                  <a:gd name="T30" fmla="*/ 0 w 65"/>
                  <a:gd name="T31" fmla="*/ 0 h 31"/>
                  <a:gd name="T32" fmla="*/ 0 w 65"/>
                  <a:gd name="T33" fmla="*/ 0 h 31"/>
                  <a:gd name="T34" fmla="*/ 0 w 65"/>
                  <a:gd name="T35" fmla="*/ 0 h 31"/>
                  <a:gd name="T36" fmla="*/ 0 w 65"/>
                  <a:gd name="T37" fmla="*/ 0 h 31"/>
                  <a:gd name="T38" fmla="*/ 0 w 65"/>
                  <a:gd name="T39" fmla="*/ 0 h 31"/>
                  <a:gd name="T40" fmla="*/ 0 w 65"/>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5" h="31">
                    <a:moveTo>
                      <a:pt x="62" y="22"/>
                    </a:moveTo>
                    <a:lnTo>
                      <a:pt x="62" y="22"/>
                    </a:lnTo>
                    <a:lnTo>
                      <a:pt x="59" y="23"/>
                    </a:lnTo>
                    <a:lnTo>
                      <a:pt x="52" y="23"/>
                    </a:lnTo>
                    <a:lnTo>
                      <a:pt x="45" y="22"/>
                    </a:lnTo>
                    <a:lnTo>
                      <a:pt x="39" y="20"/>
                    </a:lnTo>
                    <a:lnTo>
                      <a:pt x="30" y="16"/>
                    </a:lnTo>
                    <a:lnTo>
                      <a:pt x="23" y="12"/>
                    </a:lnTo>
                    <a:lnTo>
                      <a:pt x="14" y="5"/>
                    </a:lnTo>
                    <a:lnTo>
                      <a:pt x="5" y="0"/>
                    </a:lnTo>
                    <a:lnTo>
                      <a:pt x="0" y="5"/>
                    </a:lnTo>
                    <a:lnTo>
                      <a:pt x="8" y="14"/>
                    </a:lnTo>
                    <a:lnTo>
                      <a:pt x="17" y="20"/>
                    </a:lnTo>
                    <a:lnTo>
                      <a:pt x="27" y="24"/>
                    </a:lnTo>
                    <a:lnTo>
                      <a:pt x="36" y="28"/>
                    </a:lnTo>
                    <a:lnTo>
                      <a:pt x="45" y="30"/>
                    </a:lnTo>
                    <a:lnTo>
                      <a:pt x="52" y="31"/>
                    </a:lnTo>
                    <a:lnTo>
                      <a:pt x="59" y="31"/>
                    </a:lnTo>
                    <a:lnTo>
                      <a:pt x="65" y="30"/>
                    </a:lnTo>
                    <a:lnTo>
                      <a:pt x="6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88" name="Freeform 1192"/>
              <p:cNvSpPr>
                <a:spLocks/>
              </p:cNvSpPr>
              <p:nvPr/>
            </p:nvSpPr>
            <p:spPr bwMode="auto">
              <a:xfrm>
                <a:off x="2675" y="3625"/>
                <a:ext cx="10" cy="10"/>
              </a:xfrm>
              <a:custGeom>
                <a:avLst/>
                <a:gdLst>
                  <a:gd name="T0" fmla="*/ 0 w 31"/>
                  <a:gd name="T1" fmla="*/ 0 h 30"/>
                  <a:gd name="T2" fmla="*/ 0 w 31"/>
                  <a:gd name="T3" fmla="*/ 0 h 30"/>
                  <a:gd name="T4" fmla="*/ 0 w 31"/>
                  <a:gd name="T5" fmla="*/ 0 h 30"/>
                  <a:gd name="T6" fmla="*/ 0 w 31"/>
                  <a:gd name="T7" fmla="*/ 0 h 30"/>
                  <a:gd name="T8" fmla="*/ 0 w 31"/>
                  <a:gd name="T9" fmla="*/ 0 h 30"/>
                  <a:gd name="T10" fmla="*/ 0 w 31"/>
                  <a:gd name="T11" fmla="*/ 0 h 30"/>
                  <a:gd name="T12" fmla="*/ 0 w 31"/>
                  <a:gd name="T13" fmla="*/ 0 h 30"/>
                  <a:gd name="T14" fmla="*/ 0 w 31"/>
                  <a:gd name="T15" fmla="*/ 0 h 30"/>
                  <a:gd name="T16" fmla="*/ 0 w 31"/>
                  <a:gd name="T17" fmla="*/ 0 h 30"/>
                  <a:gd name="T18" fmla="*/ 0 w 31"/>
                  <a:gd name="T19" fmla="*/ 0 h 30"/>
                  <a:gd name="T20" fmla="*/ 0 w 31"/>
                  <a:gd name="T21" fmla="*/ 0 h 30"/>
                  <a:gd name="T22" fmla="*/ 0 w 31"/>
                  <a:gd name="T23" fmla="*/ 0 h 30"/>
                  <a:gd name="T24" fmla="*/ 0 w 31"/>
                  <a:gd name="T25" fmla="*/ 0 h 30"/>
                  <a:gd name="T26" fmla="*/ 0 w 31"/>
                  <a:gd name="T27" fmla="*/ 0 h 30"/>
                  <a:gd name="T28" fmla="*/ 0 w 31"/>
                  <a:gd name="T29" fmla="*/ 0 h 30"/>
                  <a:gd name="T30" fmla="*/ 0 w 31"/>
                  <a:gd name="T31" fmla="*/ 0 h 30"/>
                  <a:gd name="T32" fmla="*/ 0 w 31"/>
                  <a:gd name="T33" fmla="*/ 0 h 30"/>
                  <a:gd name="T34" fmla="*/ 0 w 31"/>
                  <a:gd name="T35" fmla="*/ 0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 h="30">
                    <a:moveTo>
                      <a:pt x="26" y="1"/>
                    </a:moveTo>
                    <a:lnTo>
                      <a:pt x="22" y="3"/>
                    </a:lnTo>
                    <a:lnTo>
                      <a:pt x="19" y="7"/>
                    </a:lnTo>
                    <a:lnTo>
                      <a:pt x="13" y="12"/>
                    </a:lnTo>
                    <a:lnTo>
                      <a:pt x="6" y="18"/>
                    </a:lnTo>
                    <a:lnTo>
                      <a:pt x="0" y="22"/>
                    </a:lnTo>
                    <a:lnTo>
                      <a:pt x="3" y="30"/>
                    </a:lnTo>
                    <a:lnTo>
                      <a:pt x="12" y="26"/>
                    </a:lnTo>
                    <a:lnTo>
                      <a:pt x="19" y="18"/>
                    </a:lnTo>
                    <a:lnTo>
                      <a:pt x="25" y="12"/>
                    </a:lnTo>
                    <a:lnTo>
                      <a:pt x="31" y="8"/>
                    </a:lnTo>
                    <a:lnTo>
                      <a:pt x="26" y="9"/>
                    </a:lnTo>
                    <a:lnTo>
                      <a:pt x="31" y="8"/>
                    </a:lnTo>
                    <a:lnTo>
                      <a:pt x="31" y="4"/>
                    </a:lnTo>
                    <a:lnTo>
                      <a:pt x="29" y="1"/>
                    </a:lnTo>
                    <a:lnTo>
                      <a:pt x="25" y="0"/>
                    </a:lnTo>
                    <a:lnTo>
                      <a:pt x="22" y="3"/>
                    </a:lnTo>
                    <a:lnTo>
                      <a:pt x="2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89" name="Freeform 1193"/>
              <p:cNvSpPr>
                <a:spLocks/>
              </p:cNvSpPr>
              <p:nvPr/>
            </p:nvSpPr>
            <p:spPr bwMode="auto">
              <a:xfrm>
                <a:off x="2684" y="3621"/>
                <a:ext cx="9" cy="7"/>
              </a:xfrm>
              <a:custGeom>
                <a:avLst/>
                <a:gdLst>
                  <a:gd name="T0" fmla="*/ 0 w 29"/>
                  <a:gd name="T1" fmla="*/ 0 h 20"/>
                  <a:gd name="T2" fmla="*/ 0 w 29"/>
                  <a:gd name="T3" fmla="*/ 0 h 20"/>
                  <a:gd name="T4" fmla="*/ 0 w 29"/>
                  <a:gd name="T5" fmla="*/ 0 h 20"/>
                  <a:gd name="T6" fmla="*/ 0 w 29"/>
                  <a:gd name="T7" fmla="*/ 0 h 20"/>
                  <a:gd name="T8" fmla="*/ 0 w 29"/>
                  <a:gd name="T9" fmla="*/ 0 h 20"/>
                  <a:gd name="T10" fmla="*/ 0 w 29"/>
                  <a:gd name="T11" fmla="*/ 0 h 20"/>
                  <a:gd name="T12" fmla="*/ 0 w 29"/>
                  <a:gd name="T13" fmla="*/ 0 h 20"/>
                  <a:gd name="T14" fmla="*/ 0 w 29"/>
                  <a:gd name="T15" fmla="*/ 0 h 20"/>
                  <a:gd name="T16" fmla="*/ 0 w 29"/>
                  <a:gd name="T17" fmla="*/ 0 h 20"/>
                  <a:gd name="T18" fmla="*/ 0 w 29"/>
                  <a:gd name="T19" fmla="*/ 0 h 20"/>
                  <a:gd name="T20" fmla="*/ 0 w 29"/>
                  <a:gd name="T21" fmla="*/ 0 h 20"/>
                  <a:gd name="T22" fmla="*/ 0 w 29"/>
                  <a:gd name="T23" fmla="*/ 0 h 20"/>
                  <a:gd name="T24" fmla="*/ 0 w 29"/>
                  <a:gd name="T25" fmla="*/ 0 h 20"/>
                  <a:gd name="T26" fmla="*/ 0 w 29"/>
                  <a:gd name="T27" fmla="*/ 0 h 20"/>
                  <a:gd name="T28" fmla="*/ 0 w 29"/>
                  <a:gd name="T29" fmla="*/ 0 h 20"/>
                  <a:gd name="T30" fmla="*/ 0 w 29"/>
                  <a:gd name="T31" fmla="*/ 0 h 20"/>
                  <a:gd name="T32" fmla="*/ 0 w 29"/>
                  <a:gd name="T33" fmla="*/ 0 h 20"/>
                  <a:gd name="T34" fmla="*/ 0 w 29"/>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20">
                    <a:moveTo>
                      <a:pt x="27" y="0"/>
                    </a:moveTo>
                    <a:lnTo>
                      <a:pt x="21" y="3"/>
                    </a:lnTo>
                    <a:lnTo>
                      <a:pt x="18" y="7"/>
                    </a:lnTo>
                    <a:lnTo>
                      <a:pt x="13" y="10"/>
                    </a:lnTo>
                    <a:lnTo>
                      <a:pt x="8" y="12"/>
                    </a:lnTo>
                    <a:lnTo>
                      <a:pt x="0" y="12"/>
                    </a:lnTo>
                    <a:lnTo>
                      <a:pt x="0" y="20"/>
                    </a:lnTo>
                    <a:lnTo>
                      <a:pt x="8" y="20"/>
                    </a:lnTo>
                    <a:lnTo>
                      <a:pt x="16" y="18"/>
                    </a:lnTo>
                    <a:lnTo>
                      <a:pt x="24" y="12"/>
                    </a:lnTo>
                    <a:lnTo>
                      <a:pt x="29" y="6"/>
                    </a:lnTo>
                    <a:lnTo>
                      <a:pt x="24" y="8"/>
                    </a:lnTo>
                    <a:lnTo>
                      <a:pt x="29" y="6"/>
                    </a:lnTo>
                    <a:lnTo>
                      <a:pt x="29" y="2"/>
                    </a:lnTo>
                    <a:lnTo>
                      <a:pt x="27" y="0"/>
                    </a:lnTo>
                    <a:lnTo>
                      <a:pt x="24" y="0"/>
                    </a:lnTo>
                    <a:lnTo>
                      <a:pt x="21" y="3"/>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90" name="Freeform 1194"/>
              <p:cNvSpPr>
                <a:spLocks/>
              </p:cNvSpPr>
              <p:nvPr/>
            </p:nvSpPr>
            <p:spPr bwMode="auto">
              <a:xfrm>
                <a:off x="2692" y="3619"/>
                <a:ext cx="8" cy="5"/>
              </a:xfrm>
              <a:custGeom>
                <a:avLst/>
                <a:gdLst>
                  <a:gd name="T0" fmla="*/ 0 w 24"/>
                  <a:gd name="T1" fmla="*/ 0 h 14"/>
                  <a:gd name="T2" fmla="*/ 0 w 24"/>
                  <a:gd name="T3" fmla="*/ 0 h 14"/>
                  <a:gd name="T4" fmla="*/ 0 w 24"/>
                  <a:gd name="T5" fmla="*/ 0 h 14"/>
                  <a:gd name="T6" fmla="*/ 0 w 24"/>
                  <a:gd name="T7" fmla="*/ 0 h 14"/>
                  <a:gd name="T8" fmla="*/ 0 w 24"/>
                  <a:gd name="T9" fmla="*/ 0 h 14"/>
                  <a:gd name="T10" fmla="*/ 0 w 24"/>
                  <a:gd name="T11" fmla="*/ 0 h 14"/>
                  <a:gd name="T12" fmla="*/ 0 w 24"/>
                  <a:gd name="T13" fmla="*/ 0 h 14"/>
                  <a:gd name="T14" fmla="*/ 0 w 24"/>
                  <a:gd name="T15" fmla="*/ 0 h 14"/>
                  <a:gd name="T16" fmla="*/ 0 w 24"/>
                  <a:gd name="T17" fmla="*/ 0 h 14"/>
                  <a:gd name="T18" fmla="*/ 0 w 24"/>
                  <a:gd name="T19" fmla="*/ 0 h 14"/>
                  <a:gd name="T20" fmla="*/ 0 w 24"/>
                  <a:gd name="T21" fmla="*/ 0 h 14"/>
                  <a:gd name="T22" fmla="*/ 0 w 24"/>
                  <a:gd name="T23" fmla="*/ 0 h 14"/>
                  <a:gd name="T24" fmla="*/ 0 w 24"/>
                  <a:gd name="T25" fmla="*/ 0 h 14"/>
                  <a:gd name="T26" fmla="*/ 0 w 24"/>
                  <a:gd name="T27" fmla="*/ 0 h 14"/>
                  <a:gd name="T28" fmla="*/ 0 w 24"/>
                  <a:gd name="T29" fmla="*/ 0 h 14"/>
                  <a:gd name="T30" fmla="*/ 0 w 24"/>
                  <a:gd name="T31" fmla="*/ 0 h 14"/>
                  <a:gd name="T32" fmla="*/ 0 w 24"/>
                  <a:gd name="T33" fmla="*/ 0 h 14"/>
                  <a:gd name="T34" fmla="*/ 0 w 24"/>
                  <a:gd name="T35" fmla="*/ 0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14">
                    <a:moveTo>
                      <a:pt x="18" y="0"/>
                    </a:moveTo>
                    <a:lnTo>
                      <a:pt x="16" y="2"/>
                    </a:lnTo>
                    <a:lnTo>
                      <a:pt x="14" y="4"/>
                    </a:lnTo>
                    <a:lnTo>
                      <a:pt x="11" y="5"/>
                    </a:lnTo>
                    <a:lnTo>
                      <a:pt x="5" y="6"/>
                    </a:lnTo>
                    <a:lnTo>
                      <a:pt x="3" y="6"/>
                    </a:lnTo>
                    <a:lnTo>
                      <a:pt x="0" y="14"/>
                    </a:lnTo>
                    <a:lnTo>
                      <a:pt x="5" y="14"/>
                    </a:lnTo>
                    <a:lnTo>
                      <a:pt x="11" y="13"/>
                    </a:lnTo>
                    <a:lnTo>
                      <a:pt x="20" y="12"/>
                    </a:lnTo>
                    <a:lnTo>
                      <a:pt x="24" y="5"/>
                    </a:lnTo>
                    <a:lnTo>
                      <a:pt x="21" y="8"/>
                    </a:lnTo>
                    <a:lnTo>
                      <a:pt x="24" y="5"/>
                    </a:lnTo>
                    <a:lnTo>
                      <a:pt x="24" y="1"/>
                    </a:lnTo>
                    <a:lnTo>
                      <a:pt x="21" y="0"/>
                    </a:lnTo>
                    <a:lnTo>
                      <a:pt x="18" y="0"/>
                    </a:lnTo>
                    <a:lnTo>
                      <a:pt x="16" y="2"/>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91" name="Freeform 1195"/>
              <p:cNvSpPr>
                <a:spLocks/>
              </p:cNvSpPr>
              <p:nvPr/>
            </p:nvSpPr>
            <p:spPr bwMode="auto">
              <a:xfrm>
                <a:off x="2698" y="3614"/>
                <a:ext cx="6" cy="8"/>
              </a:xfrm>
              <a:custGeom>
                <a:avLst/>
                <a:gdLst>
                  <a:gd name="T0" fmla="*/ 0 w 19"/>
                  <a:gd name="T1" fmla="*/ 0 h 23"/>
                  <a:gd name="T2" fmla="*/ 0 w 19"/>
                  <a:gd name="T3" fmla="*/ 0 h 23"/>
                  <a:gd name="T4" fmla="*/ 0 w 19"/>
                  <a:gd name="T5" fmla="*/ 0 h 23"/>
                  <a:gd name="T6" fmla="*/ 0 w 19"/>
                  <a:gd name="T7" fmla="*/ 0 h 23"/>
                  <a:gd name="T8" fmla="*/ 0 w 19"/>
                  <a:gd name="T9" fmla="*/ 0 h 23"/>
                  <a:gd name="T10" fmla="*/ 0 w 19"/>
                  <a:gd name="T11" fmla="*/ 0 h 23"/>
                  <a:gd name="T12" fmla="*/ 0 w 19"/>
                  <a:gd name="T13" fmla="*/ 0 h 23"/>
                  <a:gd name="T14" fmla="*/ 0 w 19"/>
                  <a:gd name="T15" fmla="*/ 0 h 23"/>
                  <a:gd name="T16" fmla="*/ 0 w 19"/>
                  <a:gd name="T17" fmla="*/ 0 h 23"/>
                  <a:gd name="T18" fmla="*/ 0 w 19"/>
                  <a:gd name="T19" fmla="*/ 0 h 23"/>
                  <a:gd name="T20" fmla="*/ 0 w 19"/>
                  <a:gd name="T21" fmla="*/ 0 h 23"/>
                  <a:gd name="T22" fmla="*/ 0 w 19"/>
                  <a:gd name="T23" fmla="*/ 0 h 23"/>
                  <a:gd name="T24" fmla="*/ 0 w 19"/>
                  <a:gd name="T25" fmla="*/ 0 h 23"/>
                  <a:gd name="T26" fmla="*/ 0 w 19"/>
                  <a:gd name="T27" fmla="*/ 0 h 23"/>
                  <a:gd name="T28" fmla="*/ 0 w 19"/>
                  <a:gd name="T29" fmla="*/ 0 h 23"/>
                  <a:gd name="T30" fmla="*/ 0 w 19"/>
                  <a:gd name="T31" fmla="*/ 0 h 23"/>
                  <a:gd name="T32" fmla="*/ 0 w 19"/>
                  <a:gd name="T33" fmla="*/ 0 h 23"/>
                  <a:gd name="T34" fmla="*/ 0 w 19"/>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23">
                    <a:moveTo>
                      <a:pt x="16" y="2"/>
                    </a:moveTo>
                    <a:lnTo>
                      <a:pt x="8" y="5"/>
                    </a:lnTo>
                    <a:lnTo>
                      <a:pt x="8" y="8"/>
                    </a:lnTo>
                    <a:lnTo>
                      <a:pt x="6" y="9"/>
                    </a:lnTo>
                    <a:lnTo>
                      <a:pt x="3" y="12"/>
                    </a:lnTo>
                    <a:lnTo>
                      <a:pt x="0" y="15"/>
                    </a:lnTo>
                    <a:lnTo>
                      <a:pt x="3" y="23"/>
                    </a:lnTo>
                    <a:lnTo>
                      <a:pt x="9" y="20"/>
                    </a:lnTo>
                    <a:lnTo>
                      <a:pt x="15" y="15"/>
                    </a:lnTo>
                    <a:lnTo>
                      <a:pt x="16" y="10"/>
                    </a:lnTo>
                    <a:lnTo>
                      <a:pt x="19" y="5"/>
                    </a:lnTo>
                    <a:lnTo>
                      <a:pt x="11" y="8"/>
                    </a:lnTo>
                    <a:lnTo>
                      <a:pt x="19" y="5"/>
                    </a:lnTo>
                    <a:lnTo>
                      <a:pt x="18" y="1"/>
                    </a:lnTo>
                    <a:lnTo>
                      <a:pt x="14" y="0"/>
                    </a:lnTo>
                    <a:lnTo>
                      <a:pt x="9" y="1"/>
                    </a:lnTo>
                    <a:lnTo>
                      <a:pt x="8" y="5"/>
                    </a:lnTo>
                    <a:lnTo>
                      <a:pt x="1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92" name="Freeform 1196"/>
              <p:cNvSpPr>
                <a:spLocks/>
              </p:cNvSpPr>
              <p:nvPr/>
            </p:nvSpPr>
            <p:spPr bwMode="auto">
              <a:xfrm>
                <a:off x="2701" y="3615"/>
                <a:ext cx="13" cy="5"/>
              </a:xfrm>
              <a:custGeom>
                <a:avLst/>
                <a:gdLst>
                  <a:gd name="T0" fmla="*/ 0 w 37"/>
                  <a:gd name="T1" fmla="*/ 0 h 14"/>
                  <a:gd name="T2" fmla="*/ 0 w 37"/>
                  <a:gd name="T3" fmla="*/ 0 h 14"/>
                  <a:gd name="T4" fmla="*/ 0 w 37"/>
                  <a:gd name="T5" fmla="*/ 0 h 14"/>
                  <a:gd name="T6" fmla="*/ 0 w 37"/>
                  <a:gd name="T7" fmla="*/ 0 h 14"/>
                  <a:gd name="T8" fmla="*/ 0 w 37"/>
                  <a:gd name="T9" fmla="*/ 0 h 14"/>
                  <a:gd name="T10" fmla="*/ 0 w 37"/>
                  <a:gd name="T11" fmla="*/ 0 h 14"/>
                  <a:gd name="T12" fmla="*/ 0 w 37"/>
                  <a:gd name="T13" fmla="*/ 0 h 14"/>
                  <a:gd name="T14" fmla="*/ 0 w 37"/>
                  <a:gd name="T15" fmla="*/ 0 h 14"/>
                  <a:gd name="T16" fmla="*/ 0 w 37"/>
                  <a:gd name="T17" fmla="*/ 0 h 14"/>
                  <a:gd name="T18" fmla="*/ 0 w 37"/>
                  <a:gd name="T19" fmla="*/ 0 h 14"/>
                  <a:gd name="T20" fmla="*/ 0 w 37"/>
                  <a:gd name="T21" fmla="*/ 0 h 14"/>
                  <a:gd name="T22" fmla="*/ 0 w 37"/>
                  <a:gd name="T23" fmla="*/ 0 h 14"/>
                  <a:gd name="T24" fmla="*/ 0 w 37"/>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14">
                    <a:moveTo>
                      <a:pt x="29" y="0"/>
                    </a:moveTo>
                    <a:lnTo>
                      <a:pt x="29" y="0"/>
                    </a:lnTo>
                    <a:lnTo>
                      <a:pt x="26" y="3"/>
                    </a:lnTo>
                    <a:lnTo>
                      <a:pt x="20" y="3"/>
                    </a:lnTo>
                    <a:lnTo>
                      <a:pt x="11" y="3"/>
                    </a:lnTo>
                    <a:lnTo>
                      <a:pt x="5" y="0"/>
                    </a:lnTo>
                    <a:lnTo>
                      <a:pt x="0" y="6"/>
                    </a:lnTo>
                    <a:lnTo>
                      <a:pt x="8" y="11"/>
                    </a:lnTo>
                    <a:lnTo>
                      <a:pt x="20" y="14"/>
                    </a:lnTo>
                    <a:lnTo>
                      <a:pt x="29" y="11"/>
                    </a:lnTo>
                    <a:lnTo>
                      <a:pt x="37" y="3"/>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93" name="Freeform 1197"/>
              <p:cNvSpPr>
                <a:spLocks/>
              </p:cNvSpPr>
              <p:nvPr/>
            </p:nvSpPr>
            <p:spPr bwMode="auto">
              <a:xfrm>
                <a:off x="2711" y="3599"/>
                <a:ext cx="8" cy="17"/>
              </a:xfrm>
              <a:custGeom>
                <a:avLst/>
                <a:gdLst>
                  <a:gd name="T0" fmla="*/ 0 w 24"/>
                  <a:gd name="T1" fmla="*/ 0 h 50"/>
                  <a:gd name="T2" fmla="*/ 0 w 24"/>
                  <a:gd name="T3" fmla="*/ 0 h 50"/>
                  <a:gd name="T4" fmla="*/ 0 w 24"/>
                  <a:gd name="T5" fmla="*/ 0 h 50"/>
                  <a:gd name="T6" fmla="*/ 0 w 24"/>
                  <a:gd name="T7" fmla="*/ 0 h 50"/>
                  <a:gd name="T8" fmla="*/ 0 w 24"/>
                  <a:gd name="T9" fmla="*/ 0 h 50"/>
                  <a:gd name="T10" fmla="*/ 0 w 24"/>
                  <a:gd name="T11" fmla="*/ 0 h 50"/>
                  <a:gd name="T12" fmla="*/ 0 w 24"/>
                  <a:gd name="T13" fmla="*/ 0 h 50"/>
                  <a:gd name="T14" fmla="*/ 0 w 24"/>
                  <a:gd name="T15" fmla="*/ 0 h 50"/>
                  <a:gd name="T16" fmla="*/ 0 w 24"/>
                  <a:gd name="T17" fmla="*/ 0 h 50"/>
                  <a:gd name="T18" fmla="*/ 0 w 24"/>
                  <a:gd name="T19" fmla="*/ 0 h 50"/>
                  <a:gd name="T20" fmla="*/ 0 w 24"/>
                  <a:gd name="T21" fmla="*/ 0 h 50"/>
                  <a:gd name="T22" fmla="*/ 0 w 24"/>
                  <a:gd name="T23" fmla="*/ 0 h 50"/>
                  <a:gd name="T24" fmla="*/ 0 w 24"/>
                  <a:gd name="T25" fmla="*/ 0 h 50"/>
                  <a:gd name="T26" fmla="*/ 0 w 24"/>
                  <a:gd name="T27" fmla="*/ 0 h 50"/>
                  <a:gd name="T28" fmla="*/ 0 w 24"/>
                  <a:gd name="T29" fmla="*/ 0 h 50"/>
                  <a:gd name="T30" fmla="*/ 0 w 24"/>
                  <a:gd name="T31" fmla="*/ 0 h 50"/>
                  <a:gd name="T32" fmla="*/ 0 w 24"/>
                  <a:gd name="T33" fmla="*/ 0 h 50"/>
                  <a:gd name="T34" fmla="*/ 0 w 24"/>
                  <a:gd name="T35" fmla="*/ 0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50">
                    <a:moveTo>
                      <a:pt x="16" y="4"/>
                    </a:moveTo>
                    <a:lnTo>
                      <a:pt x="16" y="3"/>
                    </a:lnTo>
                    <a:lnTo>
                      <a:pt x="11" y="16"/>
                    </a:lnTo>
                    <a:lnTo>
                      <a:pt x="8" y="28"/>
                    </a:lnTo>
                    <a:lnTo>
                      <a:pt x="4" y="39"/>
                    </a:lnTo>
                    <a:lnTo>
                      <a:pt x="0" y="47"/>
                    </a:lnTo>
                    <a:lnTo>
                      <a:pt x="8" y="50"/>
                    </a:lnTo>
                    <a:lnTo>
                      <a:pt x="13" y="42"/>
                    </a:lnTo>
                    <a:lnTo>
                      <a:pt x="17" y="31"/>
                    </a:lnTo>
                    <a:lnTo>
                      <a:pt x="20" y="19"/>
                    </a:lnTo>
                    <a:lnTo>
                      <a:pt x="24" y="6"/>
                    </a:lnTo>
                    <a:lnTo>
                      <a:pt x="24" y="4"/>
                    </a:lnTo>
                    <a:lnTo>
                      <a:pt x="24" y="6"/>
                    </a:lnTo>
                    <a:lnTo>
                      <a:pt x="24" y="2"/>
                    </a:lnTo>
                    <a:lnTo>
                      <a:pt x="22" y="0"/>
                    </a:lnTo>
                    <a:lnTo>
                      <a:pt x="19" y="0"/>
                    </a:lnTo>
                    <a:lnTo>
                      <a:pt x="16" y="3"/>
                    </a:lnTo>
                    <a:lnTo>
                      <a:pt x="1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94" name="Freeform 1198"/>
              <p:cNvSpPr>
                <a:spLocks/>
              </p:cNvSpPr>
              <p:nvPr/>
            </p:nvSpPr>
            <p:spPr bwMode="auto">
              <a:xfrm>
                <a:off x="2716" y="3593"/>
                <a:ext cx="6" cy="8"/>
              </a:xfrm>
              <a:custGeom>
                <a:avLst/>
                <a:gdLst>
                  <a:gd name="T0" fmla="*/ 0 w 17"/>
                  <a:gd name="T1" fmla="*/ 0 h 24"/>
                  <a:gd name="T2" fmla="*/ 0 w 17"/>
                  <a:gd name="T3" fmla="*/ 0 h 24"/>
                  <a:gd name="T4" fmla="*/ 0 w 17"/>
                  <a:gd name="T5" fmla="*/ 0 h 24"/>
                  <a:gd name="T6" fmla="*/ 0 w 17"/>
                  <a:gd name="T7" fmla="*/ 0 h 24"/>
                  <a:gd name="T8" fmla="*/ 0 w 17"/>
                  <a:gd name="T9" fmla="*/ 0 h 24"/>
                  <a:gd name="T10" fmla="*/ 0 w 17"/>
                  <a:gd name="T11" fmla="*/ 0 h 24"/>
                  <a:gd name="T12" fmla="*/ 0 w 17"/>
                  <a:gd name="T13" fmla="*/ 0 h 24"/>
                  <a:gd name="T14" fmla="*/ 0 w 17"/>
                  <a:gd name="T15" fmla="*/ 0 h 24"/>
                  <a:gd name="T16" fmla="*/ 0 w 17"/>
                  <a:gd name="T17" fmla="*/ 0 h 24"/>
                  <a:gd name="T18" fmla="*/ 0 w 17"/>
                  <a:gd name="T19" fmla="*/ 0 h 24"/>
                  <a:gd name="T20" fmla="*/ 0 w 17"/>
                  <a:gd name="T21" fmla="*/ 0 h 24"/>
                  <a:gd name="T22" fmla="*/ 0 w 17"/>
                  <a:gd name="T23" fmla="*/ 0 h 24"/>
                  <a:gd name="T24" fmla="*/ 0 w 17"/>
                  <a:gd name="T25" fmla="*/ 0 h 24"/>
                  <a:gd name="T26" fmla="*/ 0 w 17"/>
                  <a:gd name="T27" fmla="*/ 0 h 24"/>
                  <a:gd name="T28" fmla="*/ 0 w 17"/>
                  <a:gd name="T29" fmla="*/ 0 h 24"/>
                  <a:gd name="T30" fmla="*/ 0 w 17"/>
                  <a:gd name="T31" fmla="*/ 0 h 24"/>
                  <a:gd name="T32" fmla="*/ 0 w 17"/>
                  <a:gd name="T33" fmla="*/ 0 h 24"/>
                  <a:gd name="T34" fmla="*/ 0 w 17"/>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 h="24">
                    <a:moveTo>
                      <a:pt x="13" y="1"/>
                    </a:moveTo>
                    <a:lnTo>
                      <a:pt x="8" y="3"/>
                    </a:lnTo>
                    <a:lnTo>
                      <a:pt x="6" y="9"/>
                    </a:lnTo>
                    <a:lnTo>
                      <a:pt x="3" y="13"/>
                    </a:lnTo>
                    <a:lnTo>
                      <a:pt x="1" y="17"/>
                    </a:lnTo>
                    <a:lnTo>
                      <a:pt x="0" y="24"/>
                    </a:lnTo>
                    <a:lnTo>
                      <a:pt x="8" y="24"/>
                    </a:lnTo>
                    <a:lnTo>
                      <a:pt x="10" y="20"/>
                    </a:lnTo>
                    <a:lnTo>
                      <a:pt x="11" y="16"/>
                    </a:lnTo>
                    <a:lnTo>
                      <a:pt x="14" y="12"/>
                    </a:lnTo>
                    <a:lnTo>
                      <a:pt x="17" y="8"/>
                    </a:lnTo>
                    <a:lnTo>
                      <a:pt x="13" y="9"/>
                    </a:lnTo>
                    <a:lnTo>
                      <a:pt x="17" y="8"/>
                    </a:lnTo>
                    <a:lnTo>
                      <a:pt x="17" y="4"/>
                    </a:lnTo>
                    <a:lnTo>
                      <a:pt x="16" y="1"/>
                    </a:lnTo>
                    <a:lnTo>
                      <a:pt x="11" y="0"/>
                    </a:lnTo>
                    <a:lnTo>
                      <a:pt x="8" y="3"/>
                    </a:lnTo>
                    <a:lnTo>
                      <a:pt x="1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95" name="Freeform 1199"/>
              <p:cNvSpPr>
                <a:spLocks/>
              </p:cNvSpPr>
              <p:nvPr/>
            </p:nvSpPr>
            <p:spPr bwMode="auto">
              <a:xfrm>
                <a:off x="2721" y="3593"/>
                <a:ext cx="7" cy="6"/>
              </a:xfrm>
              <a:custGeom>
                <a:avLst/>
                <a:gdLst>
                  <a:gd name="T0" fmla="*/ 0 w 23"/>
                  <a:gd name="T1" fmla="*/ 0 h 18"/>
                  <a:gd name="T2" fmla="*/ 0 w 23"/>
                  <a:gd name="T3" fmla="*/ 0 h 18"/>
                  <a:gd name="T4" fmla="*/ 0 w 23"/>
                  <a:gd name="T5" fmla="*/ 0 h 18"/>
                  <a:gd name="T6" fmla="*/ 0 w 23"/>
                  <a:gd name="T7" fmla="*/ 0 h 18"/>
                  <a:gd name="T8" fmla="*/ 0 w 23"/>
                  <a:gd name="T9" fmla="*/ 0 h 18"/>
                  <a:gd name="T10" fmla="*/ 0 w 23"/>
                  <a:gd name="T11" fmla="*/ 0 h 18"/>
                  <a:gd name="T12" fmla="*/ 0 w 23"/>
                  <a:gd name="T13" fmla="*/ 0 h 18"/>
                  <a:gd name="T14" fmla="*/ 0 w 23"/>
                  <a:gd name="T15" fmla="*/ 0 h 18"/>
                  <a:gd name="T16" fmla="*/ 0 w 23"/>
                  <a:gd name="T17" fmla="*/ 0 h 18"/>
                  <a:gd name="T18" fmla="*/ 0 w 23"/>
                  <a:gd name="T19" fmla="*/ 0 h 18"/>
                  <a:gd name="T20" fmla="*/ 0 w 23"/>
                  <a:gd name="T21" fmla="*/ 0 h 18"/>
                  <a:gd name="T22" fmla="*/ 0 w 23"/>
                  <a:gd name="T23" fmla="*/ 0 h 18"/>
                  <a:gd name="T24" fmla="*/ 0 w 23"/>
                  <a:gd name="T25" fmla="*/ 0 h 18"/>
                  <a:gd name="T26" fmla="*/ 0 w 23"/>
                  <a:gd name="T27" fmla="*/ 0 h 18"/>
                  <a:gd name="T28" fmla="*/ 0 w 23"/>
                  <a:gd name="T29" fmla="*/ 0 h 18"/>
                  <a:gd name="T30" fmla="*/ 0 w 23"/>
                  <a:gd name="T31" fmla="*/ 0 h 18"/>
                  <a:gd name="T32" fmla="*/ 0 w 23"/>
                  <a:gd name="T33" fmla="*/ 0 h 18"/>
                  <a:gd name="T34" fmla="*/ 0 w 23"/>
                  <a:gd name="T35" fmla="*/ 0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 h="18">
                    <a:moveTo>
                      <a:pt x="14" y="12"/>
                    </a:moveTo>
                    <a:lnTo>
                      <a:pt x="23" y="10"/>
                    </a:lnTo>
                    <a:lnTo>
                      <a:pt x="19" y="6"/>
                    </a:lnTo>
                    <a:lnTo>
                      <a:pt x="13" y="3"/>
                    </a:lnTo>
                    <a:lnTo>
                      <a:pt x="6" y="2"/>
                    </a:lnTo>
                    <a:lnTo>
                      <a:pt x="0" y="0"/>
                    </a:lnTo>
                    <a:lnTo>
                      <a:pt x="0" y="8"/>
                    </a:lnTo>
                    <a:lnTo>
                      <a:pt x="6" y="10"/>
                    </a:lnTo>
                    <a:lnTo>
                      <a:pt x="10" y="11"/>
                    </a:lnTo>
                    <a:lnTo>
                      <a:pt x="13" y="14"/>
                    </a:lnTo>
                    <a:lnTo>
                      <a:pt x="14" y="15"/>
                    </a:lnTo>
                    <a:lnTo>
                      <a:pt x="23" y="12"/>
                    </a:lnTo>
                    <a:lnTo>
                      <a:pt x="14" y="15"/>
                    </a:lnTo>
                    <a:lnTo>
                      <a:pt x="17" y="18"/>
                    </a:lnTo>
                    <a:lnTo>
                      <a:pt x="22" y="16"/>
                    </a:lnTo>
                    <a:lnTo>
                      <a:pt x="23" y="14"/>
                    </a:lnTo>
                    <a:lnTo>
                      <a:pt x="23" y="10"/>
                    </a:lnTo>
                    <a:lnTo>
                      <a:pt x="1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96" name="Freeform 1200"/>
              <p:cNvSpPr>
                <a:spLocks/>
              </p:cNvSpPr>
              <p:nvPr/>
            </p:nvSpPr>
            <p:spPr bwMode="auto">
              <a:xfrm>
                <a:off x="2723" y="3593"/>
                <a:ext cx="5" cy="4"/>
              </a:xfrm>
              <a:custGeom>
                <a:avLst/>
                <a:gdLst>
                  <a:gd name="T0" fmla="*/ 0 w 17"/>
                  <a:gd name="T1" fmla="*/ 0 h 13"/>
                  <a:gd name="T2" fmla="*/ 0 w 17"/>
                  <a:gd name="T3" fmla="*/ 0 h 13"/>
                  <a:gd name="T4" fmla="*/ 0 w 17"/>
                  <a:gd name="T5" fmla="*/ 0 h 13"/>
                  <a:gd name="T6" fmla="*/ 0 w 17"/>
                  <a:gd name="T7" fmla="*/ 0 h 13"/>
                  <a:gd name="T8" fmla="*/ 0 w 17"/>
                  <a:gd name="T9" fmla="*/ 0 h 13"/>
                  <a:gd name="T10" fmla="*/ 0 w 17"/>
                  <a:gd name="T11" fmla="*/ 0 h 13"/>
                  <a:gd name="T12" fmla="*/ 0 w 17"/>
                  <a:gd name="T13" fmla="*/ 0 h 13"/>
                  <a:gd name="T14" fmla="*/ 0 w 17"/>
                  <a:gd name="T15" fmla="*/ 0 h 13"/>
                  <a:gd name="T16" fmla="*/ 0 w 17"/>
                  <a:gd name="T17" fmla="*/ 0 h 13"/>
                  <a:gd name="T18" fmla="*/ 0 w 17"/>
                  <a:gd name="T19" fmla="*/ 0 h 13"/>
                  <a:gd name="T20" fmla="*/ 0 w 17"/>
                  <a:gd name="T21" fmla="*/ 0 h 13"/>
                  <a:gd name="T22" fmla="*/ 0 w 17"/>
                  <a:gd name="T23" fmla="*/ 0 h 13"/>
                  <a:gd name="T24" fmla="*/ 0 w 17"/>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 h="13">
                    <a:moveTo>
                      <a:pt x="5" y="0"/>
                    </a:moveTo>
                    <a:lnTo>
                      <a:pt x="4" y="0"/>
                    </a:lnTo>
                    <a:lnTo>
                      <a:pt x="0" y="7"/>
                    </a:lnTo>
                    <a:lnTo>
                      <a:pt x="4" y="11"/>
                    </a:lnTo>
                    <a:lnTo>
                      <a:pt x="5" y="12"/>
                    </a:lnTo>
                    <a:lnTo>
                      <a:pt x="8" y="13"/>
                    </a:lnTo>
                    <a:lnTo>
                      <a:pt x="17" y="13"/>
                    </a:lnTo>
                    <a:lnTo>
                      <a:pt x="14" y="7"/>
                    </a:lnTo>
                    <a:lnTo>
                      <a:pt x="10" y="3"/>
                    </a:lnTo>
                    <a:lnTo>
                      <a:pt x="8" y="4"/>
                    </a:lnTo>
                    <a:lnTo>
                      <a:pt x="7" y="8"/>
                    </a:lnTo>
                    <a:lnTo>
                      <a:pt x="5" y="8"/>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97" name="Freeform 1201"/>
              <p:cNvSpPr>
                <a:spLocks/>
              </p:cNvSpPr>
              <p:nvPr/>
            </p:nvSpPr>
            <p:spPr bwMode="auto">
              <a:xfrm>
                <a:off x="2724" y="3580"/>
                <a:ext cx="16" cy="15"/>
              </a:xfrm>
              <a:custGeom>
                <a:avLst/>
                <a:gdLst>
                  <a:gd name="T0" fmla="*/ 0 w 48"/>
                  <a:gd name="T1" fmla="*/ 0 h 46"/>
                  <a:gd name="T2" fmla="*/ 0 w 48"/>
                  <a:gd name="T3" fmla="*/ 0 h 46"/>
                  <a:gd name="T4" fmla="*/ 0 w 48"/>
                  <a:gd name="T5" fmla="*/ 0 h 46"/>
                  <a:gd name="T6" fmla="*/ 0 w 48"/>
                  <a:gd name="T7" fmla="*/ 0 h 46"/>
                  <a:gd name="T8" fmla="*/ 0 w 48"/>
                  <a:gd name="T9" fmla="*/ 0 h 46"/>
                  <a:gd name="T10" fmla="*/ 0 w 48"/>
                  <a:gd name="T11" fmla="*/ 0 h 46"/>
                  <a:gd name="T12" fmla="*/ 0 w 48"/>
                  <a:gd name="T13" fmla="*/ 0 h 46"/>
                  <a:gd name="T14" fmla="*/ 0 w 48"/>
                  <a:gd name="T15" fmla="*/ 0 h 46"/>
                  <a:gd name="T16" fmla="*/ 0 w 48"/>
                  <a:gd name="T17" fmla="*/ 0 h 46"/>
                  <a:gd name="T18" fmla="*/ 0 w 48"/>
                  <a:gd name="T19" fmla="*/ 0 h 46"/>
                  <a:gd name="T20" fmla="*/ 0 w 48"/>
                  <a:gd name="T21" fmla="*/ 0 h 46"/>
                  <a:gd name="T22" fmla="*/ 0 w 48"/>
                  <a:gd name="T23" fmla="*/ 0 h 46"/>
                  <a:gd name="T24" fmla="*/ 0 w 48"/>
                  <a:gd name="T25" fmla="*/ 0 h 46"/>
                  <a:gd name="T26" fmla="*/ 0 w 48"/>
                  <a:gd name="T27" fmla="*/ 0 h 46"/>
                  <a:gd name="T28" fmla="*/ 0 w 48"/>
                  <a:gd name="T29" fmla="*/ 0 h 46"/>
                  <a:gd name="T30" fmla="*/ 0 w 48"/>
                  <a:gd name="T31" fmla="*/ 0 h 46"/>
                  <a:gd name="T32" fmla="*/ 0 w 48"/>
                  <a:gd name="T33" fmla="*/ 0 h 46"/>
                  <a:gd name="T34" fmla="*/ 0 w 48"/>
                  <a:gd name="T35" fmla="*/ 0 h 46"/>
                  <a:gd name="T36" fmla="*/ 0 w 48"/>
                  <a:gd name="T37" fmla="*/ 0 h 46"/>
                  <a:gd name="T38" fmla="*/ 0 w 48"/>
                  <a:gd name="T39" fmla="*/ 0 h 46"/>
                  <a:gd name="T40" fmla="*/ 0 w 48"/>
                  <a:gd name="T41" fmla="*/ 0 h 46"/>
                  <a:gd name="T42" fmla="*/ 0 w 48"/>
                  <a:gd name="T43" fmla="*/ 0 h 46"/>
                  <a:gd name="T44" fmla="*/ 0 w 48"/>
                  <a:gd name="T45" fmla="*/ 0 h 46"/>
                  <a:gd name="T46" fmla="*/ 0 w 48"/>
                  <a:gd name="T47" fmla="*/ 0 h 46"/>
                  <a:gd name="T48" fmla="*/ 0 w 48"/>
                  <a:gd name="T49" fmla="*/ 0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8" h="46">
                    <a:moveTo>
                      <a:pt x="40" y="3"/>
                    </a:moveTo>
                    <a:lnTo>
                      <a:pt x="40" y="3"/>
                    </a:lnTo>
                    <a:lnTo>
                      <a:pt x="35" y="10"/>
                    </a:lnTo>
                    <a:lnTo>
                      <a:pt x="30" y="16"/>
                    </a:lnTo>
                    <a:lnTo>
                      <a:pt x="25" y="23"/>
                    </a:lnTo>
                    <a:lnTo>
                      <a:pt x="19" y="29"/>
                    </a:lnTo>
                    <a:lnTo>
                      <a:pt x="15" y="31"/>
                    </a:lnTo>
                    <a:lnTo>
                      <a:pt x="11" y="34"/>
                    </a:lnTo>
                    <a:lnTo>
                      <a:pt x="5" y="37"/>
                    </a:lnTo>
                    <a:lnTo>
                      <a:pt x="0" y="38"/>
                    </a:lnTo>
                    <a:lnTo>
                      <a:pt x="0" y="46"/>
                    </a:lnTo>
                    <a:lnTo>
                      <a:pt x="8" y="45"/>
                    </a:lnTo>
                    <a:lnTo>
                      <a:pt x="14" y="42"/>
                    </a:lnTo>
                    <a:lnTo>
                      <a:pt x="21" y="39"/>
                    </a:lnTo>
                    <a:lnTo>
                      <a:pt x="25" y="34"/>
                    </a:lnTo>
                    <a:lnTo>
                      <a:pt x="31" y="29"/>
                    </a:lnTo>
                    <a:lnTo>
                      <a:pt x="38" y="22"/>
                    </a:lnTo>
                    <a:lnTo>
                      <a:pt x="44" y="15"/>
                    </a:lnTo>
                    <a:lnTo>
                      <a:pt x="48" y="6"/>
                    </a:lnTo>
                    <a:lnTo>
                      <a:pt x="48" y="2"/>
                    </a:lnTo>
                    <a:lnTo>
                      <a:pt x="46" y="0"/>
                    </a:lnTo>
                    <a:lnTo>
                      <a:pt x="43" y="0"/>
                    </a:lnTo>
                    <a:lnTo>
                      <a:pt x="4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98" name="Freeform 1202"/>
              <p:cNvSpPr>
                <a:spLocks/>
              </p:cNvSpPr>
              <p:nvPr/>
            </p:nvSpPr>
            <p:spPr bwMode="auto">
              <a:xfrm>
                <a:off x="2603" y="3436"/>
                <a:ext cx="164" cy="145"/>
              </a:xfrm>
              <a:custGeom>
                <a:avLst/>
                <a:gdLst>
                  <a:gd name="T0" fmla="*/ 0 w 491"/>
                  <a:gd name="T1" fmla="*/ 0 h 437"/>
                  <a:gd name="T2" fmla="*/ 0 w 491"/>
                  <a:gd name="T3" fmla="*/ 0 h 437"/>
                  <a:gd name="T4" fmla="*/ 0 w 491"/>
                  <a:gd name="T5" fmla="*/ 0 h 437"/>
                  <a:gd name="T6" fmla="*/ 0 w 491"/>
                  <a:gd name="T7" fmla="*/ 0 h 437"/>
                  <a:gd name="T8" fmla="*/ 0 w 491"/>
                  <a:gd name="T9" fmla="*/ 0 h 437"/>
                  <a:gd name="T10" fmla="*/ 0 w 491"/>
                  <a:gd name="T11" fmla="*/ 0 h 437"/>
                  <a:gd name="T12" fmla="*/ 0 w 491"/>
                  <a:gd name="T13" fmla="*/ 0 h 437"/>
                  <a:gd name="T14" fmla="*/ 0 w 491"/>
                  <a:gd name="T15" fmla="*/ 0 h 437"/>
                  <a:gd name="T16" fmla="*/ 0 w 491"/>
                  <a:gd name="T17" fmla="*/ 0 h 437"/>
                  <a:gd name="T18" fmla="*/ 0 w 491"/>
                  <a:gd name="T19" fmla="*/ 0 h 437"/>
                  <a:gd name="T20" fmla="*/ 0 w 491"/>
                  <a:gd name="T21" fmla="*/ 0 h 437"/>
                  <a:gd name="T22" fmla="*/ 0 w 491"/>
                  <a:gd name="T23" fmla="*/ 0 h 437"/>
                  <a:gd name="T24" fmla="*/ 0 w 491"/>
                  <a:gd name="T25" fmla="*/ 0 h 437"/>
                  <a:gd name="T26" fmla="*/ 0 w 491"/>
                  <a:gd name="T27" fmla="*/ 0 h 437"/>
                  <a:gd name="T28" fmla="*/ 0 w 491"/>
                  <a:gd name="T29" fmla="*/ 0 h 437"/>
                  <a:gd name="T30" fmla="*/ 0 w 491"/>
                  <a:gd name="T31" fmla="*/ 0 h 437"/>
                  <a:gd name="T32" fmla="*/ 0 w 491"/>
                  <a:gd name="T33" fmla="*/ 0 h 437"/>
                  <a:gd name="T34" fmla="*/ 0 w 491"/>
                  <a:gd name="T35" fmla="*/ 0 h 437"/>
                  <a:gd name="T36" fmla="*/ 0 w 491"/>
                  <a:gd name="T37" fmla="*/ 0 h 437"/>
                  <a:gd name="T38" fmla="*/ 0 w 491"/>
                  <a:gd name="T39" fmla="*/ 0 h 437"/>
                  <a:gd name="T40" fmla="*/ 0 w 491"/>
                  <a:gd name="T41" fmla="*/ 0 h 437"/>
                  <a:gd name="T42" fmla="*/ 0 w 491"/>
                  <a:gd name="T43" fmla="*/ 0 h 437"/>
                  <a:gd name="T44" fmla="*/ 0 w 491"/>
                  <a:gd name="T45" fmla="*/ 0 h 437"/>
                  <a:gd name="T46" fmla="*/ 0 w 491"/>
                  <a:gd name="T47" fmla="*/ 0 h 437"/>
                  <a:gd name="T48" fmla="*/ 0 w 491"/>
                  <a:gd name="T49" fmla="*/ 0 h 437"/>
                  <a:gd name="T50" fmla="*/ 0 w 491"/>
                  <a:gd name="T51" fmla="*/ 0 h 437"/>
                  <a:gd name="T52" fmla="*/ 0 w 491"/>
                  <a:gd name="T53" fmla="*/ 0 h 437"/>
                  <a:gd name="T54" fmla="*/ 0 w 491"/>
                  <a:gd name="T55" fmla="*/ 0 h 437"/>
                  <a:gd name="T56" fmla="*/ 0 w 491"/>
                  <a:gd name="T57" fmla="*/ 0 h 437"/>
                  <a:gd name="T58" fmla="*/ 0 w 491"/>
                  <a:gd name="T59" fmla="*/ 0 h 437"/>
                  <a:gd name="T60" fmla="*/ 0 w 491"/>
                  <a:gd name="T61" fmla="*/ 0 h 437"/>
                  <a:gd name="T62" fmla="*/ 0 w 491"/>
                  <a:gd name="T63" fmla="*/ 0 h 437"/>
                  <a:gd name="T64" fmla="*/ 0 w 491"/>
                  <a:gd name="T65" fmla="*/ 0 h 437"/>
                  <a:gd name="T66" fmla="*/ 0 w 491"/>
                  <a:gd name="T67" fmla="*/ 0 h 437"/>
                  <a:gd name="T68" fmla="*/ 0 w 491"/>
                  <a:gd name="T69" fmla="*/ 0 h 437"/>
                  <a:gd name="T70" fmla="*/ 0 w 491"/>
                  <a:gd name="T71" fmla="*/ 0 h 437"/>
                  <a:gd name="T72" fmla="*/ 0 w 491"/>
                  <a:gd name="T73" fmla="*/ 0 h 437"/>
                  <a:gd name="T74" fmla="*/ 0 w 491"/>
                  <a:gd name="T75" fmla="*/ 0 h 437"/>
                  <a:gd name="T76" fmla="*/ 0 w 491"/>
                  <a:gd name="T77" fmla="*/ 0 h 437"/>
                  <a:gd name="T78" fmla="*/ 0 w 491"/>
                  <a:gd name="T79" fmla="*/ 0 h 437"/>
                  <a:gd name="T80" fmla="*/ 0 w 491"/>
                  <a:gd name="T81" fmla="*/ 0 h 437"/>
                  <a:gd name="T82" fmla="*/ 0 w 491"/>
                  <a:gd name="T83" fmla="*/ 0 h 437"/>
                  <a:gd name="T84" fmla="*/ 0 w 491"/>
                  <a:gd name="T85" fmla="*/ 0 h 437"/>
                  <a:gd name="T86" fmla="*/ 0 w 491"/>
                  <a:gd name="T87" fmla="*/ 0 h 437"/>
                  <a:gd name="T88" fmla="*/ 0 w 491"/>
                  <a:gd name="T89" fmla="*/ 0 h 437"/>
                  <a:gd name="T90" fmla="*/ 0 w 491"/>
                  <a:gd name="T91" fmla="*/ 0 h 437"/>
                  <a:gd name="T92" fmla="*/ 0 w 491"/>
                  <a:gd name="T93" fmla="*/ 0 h 437"/>
                  <a:gd name="T94" fmla="*/ 0 w 491"/>
                  <a:gd name="T95" fmla="*/ 0 h 437"/>
                  <a:gd name="T96" fmla="*/ 0 w 491"/>
                  <a:gd name="T97" fmla="*/ 0 h 437"/>
                  <a:gd name="T98" fmla="*/ 0 w 491"/>
                  <a:gd name="T99" fmla="*/ 0 h 437"/>
                  <a:gd name="T100" fmla="*/ 0 w 491"/>
                  <a:gd name="T101" fmla="*/ 0 h 437"/>
                  <a:gd name="T102" fmla="*/ 0 w 491"/>
                  <a:gd name="T103" fmla="*/ 0 h 4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91" h="437">
                    <a:moveTo>
                      <a:pt x="48" y="391"/>
                    </a:moveTo>
                    <a:lnTo>
                      <a:pt x="41" y="385"/>
                    </a:lnTo>
                    <a:lnTo>
                      <a:pt x="33" y="375"/>
                    </a:lnTo>
                    <a:lnTo>
                      <a:pt x="26" y="366"/>
                    </a:lnTo>
                    <a:lnTo>
                      <a:pt x="20" y="358"/>
                    </a:lnTo>
                    <a:lnTo>
                      <a:pt x="17" y="347"/>
                    </a:lnTo>
                    <a:lnTo>
                      <a:pt x="16" y="333"/>
                    </a:lnTo>
                    <a:lnTo>
                      <a:pt x="12" y="319"/>
                    </a:lnTo>
                    <a:lnTo>
                      <a:pt x="1" y="301"/>
                    </a:lnTo>
                    <a:lnTo>
                      <a:pt x="0" y="288"/>
                    </a:lnTo>
                    <a:lnTo>
                      <a:pt x="0" y="269"/>
                    </a:lnTo>
                    <a:lnTo>
                      <a:pt x="3" y="247"/>
                    </a:lnTo>
                    <a:lnTo>
                      <a:pt x="9" y="225"/>
                    </a:lnTo>
                    <a:lnTo>
                      <a:pt x="17" y="203"/>
                    </a:lnTo>
                    <a:lnTo>
                      <a:pt x="28" y="184"/>
                    </a:lnTo>
                    <a:lnTo>
                      <a:pt x="41" y="168"/>
                    </a:lnTo>
                    <a:lnTo>
                      <a:pt x="55" y="158"/>
                    </a:lnTo>
                    <a:lnTo>
                      <a:pt x="57" y="150"/>
                    </a:lnTo>
                    <a:lnTo>
                      <a:pt x="60" y="139"/>
                    </a:lnTo>
                    <a:lnTo>
                      <a:pt x="65" y="127"/>
                    </a:lnTo>
                    <a:lnTo>
                      <a:pt x="73" y="116"/>
                    </a:lnTo>
                    <a:lnTo>
                      <a:pt x="80" y="104"/>
                    </a:lnTo>
                    <a:lnTo>
                      <a:pt x="89" y="95"/>
                    </a:lnTo>
                    <a:lnTo>
                      <a:pt x="99" y="88"/>
                    </a:lnTo>
                    <a:lnTo>
                      <a:pt x="111" y="84"/>
                    </a:lnTo>
                    <a:lnTo>
                      <a:pt x="99" y="83"/>
                    </a:lnTo>
                    <a:lnTo>
                      <a:pt x="92" y="78"/>
                    </a:lnTo>
                    <a:lnTo>
                      <a:pt x="89" y="72"/>
                    </a:lnTo>
                    <a:lnTo>
                      <a:pt x="93" y="64"/>
                    </a:lnTo>
                    <a:lnTo>
                      <a:pt x="99" y="57"/>
                    </a:lnTo>
                    <a:lnTo>
                      <a:pt x="108" y="49"/>
                    </a:lnTo>
                    <a:lnTo>
                      <a:pt x="118" y="38"/>
                    </a:lnTo>
                    <a:lnTo>
                      <a:pt x="131" y="27"/>
                    </a:lnTo>
                    <a:lnTo>
                      <a:pt x="144" y="16"/>
                    </a:lnTo>
                    <a:lnTo>
                      <a:pt x="160" y="8"/>
                    </a:lnTo>
                    <a:lnTo>
                      <a:pt x="176" y="3"/>
                    </a:lnTo>
                    <a:lnTo>
                      <a:pt x="192" y="0"/>
                    </a:lnTo>
                    <a:lnTo>
                      <a:pt x="209" y="2"/>
                    </a:lnTo>
                    <a:lnTo>
                      <a:pt x="225" y="4"/>
                    </a:lnTo>
                    <a:lnTo>
                      <a:pt x="243" y="10"/>
                    </a:lnTo>
                    <a:lnTo>
                      <a:pt x="257" y="16"/>
                    </a:lnTo>
                    <a:lnTo>
                      <a:pt x="269" y="23"/>
                    </a:lnTo>
                    <a:lnTo>
                      <a:pt x="279" y="33"/>
                    </a:lnTo>
                    <a:lnTo>
                      <a:pt x="285" y="42"/>
                    </a:lnTo>
                    <a:lnTo>
                      <a:pt x="288" y="53"/>
                    </a:lnTo>
                    <a:lnTo>
                      <a:pt x="302" y="54"/>
                    </a:lnTo>
                    <a:lnTo>
                      <a:pt x="318" y="57"/>
                    </a:lnTo>
                    <a:lnTo>
                      <a:pt x="334" y="61"/>
                    </a:lnTo>
                    <a:lnTo>
                      <a:pt x="349" y="66"/>
                    </a:lnTo>
                    <a:lnTo>
                      <a:pt x="362" y="73"/>
                    </a:lnTo>
                    <a:lnTo>
                      <a:pt x="374" y="78"/>
                    </a:lnTo>
                    <a:lnTo>
                      <a:pt x="382" y="85"/>
                    </a:lnTo>
                    <a:lnTo>
                      <a:pt x="388" y="91"/>
                    </a:lnTo>
                    <a:lnTo>
                      <a:pt x="395" y="100"/>
                    </a:lnTo>
                    <a:lnTo>
                      <a:pt x="401" y="108"/>
                    </a:lnTo>
                    <a:lnTo>
                      <a:pt x="409" y="115"/>
                    </a:lnTo>
                    <a:lnTo>
                      <a:pt x="417" y="122"/>
                    </a:lnTo>
                    <a:lnTo>
                      <a:pt x="426" y="130"/>
                    </a:lnTo>
                    <a:lnTo>
                      <a:pt x="432" y="138"/>
                    </a:lnTo>
                    <a:lnTo>
                      <a:pt x="435" y="146"/>
                    </a:lnTo>
                    <a:lnTo>
                      <a:pt x="440" y="153"/>
                    </a:lnTo>
                    <a:lnTo>
                      <a:pt x="451" y="162"/>
                    </a:lnTo>
                    <a:lnTo>
                      <a:pt x="464" y="174"/>
                    </a:lnTo>
                    <a:lnTo>
                      <a:pt x="475" y="189"/>
                    </a:lnTo>
                    <a:lnTo>
                      <a:pt x="483" y="203"/>
                    </a:lnTo>
                    <a:lnTo>
                      <a:pt x="486" y="219"/>
                    </a:lnTo>
                    <a:lnTo>
                      <a:pt x="488" y="239"/>
                    </a:lnTo>
                    <a:lnTo>
                      <a:pt x="488" y="261"/>
                    </a:lnTo>
                    <a:lnTo>
                      <a:pt x="488" y="277"/>
                    </a:lnTo>
                    <a:lnTo>
                      <a:pt x="488" y="290"/>
                    </a:lnTo>
                    <a:lnTo>
                      <a:pt x="490" y="304"/>
                    </a:lnTo>
                    <a:lnTo>
                      <a:pt x="491" y="317"/>
                    </a:lnTo>
                    <a:lnTo>
                      <a:pt x="490" y="329"/>
                    </a:lnTo>
                    <a:lnTo>
                      <a:pt x="486" y="339"/>
                    </a:lnTo>
                    <a:lnTo>
                      <a:pt x="480" y="347"/>
                    </a:lnTo>
                    <a:lnTo>
                      <a:pt x="471" y="355"/>
                    </a:lnTo>
                    <a:lnTo>
                      <a:pt x="464" y="363"/>
                    </a:lnTo>
                    <a:lnTo>
                      <a:pt x="458" y="372"/>
                    </a:lnTo>
                    <a:lnTo>
                      <a:pt x="452" y="383"/>
                    </a:lnTo>
                    <a:lnTo>
                      <a:pt x="449" y="393"/>
                    </a:lnTo>
                    <a:lnTo>
                      <a:pt x="448" y="401"/>
                    </a:lnTo>
                    <a:lnTo>
                      <a:pt x="443" y="410"/>
                    </a:lnTo>
                    <a:lnTo>
                      <a:pt x="435" y="422"/>
                    </a:lnTo>
                    <a:lnTo>
                      <a:pt x="420" y="432"/>
                    </a:lnTo>
                    <a:lnTo>
                      <a:pt x="407" y="437"/>
                    </a:lnTo>
                    <a:lnTo>
                      <a:pt x="413" y="424"/>
                    </a:lnTo>
                    <a:lnTo>
                      <a:pt x="419" y="413"/>
                    </a:lnTo>
                    <a:lnTo>
                      <a:pt x="423" y="404"/>
                    </a:lnTo>
                    <a:lnTo>
                      <a:pt x="425" y="395"/>
                    </a:lnTo>
                    <a:lnTo>
                      <a:pt x="425" y="386"/>
                    </a:lnTo>
                    <a:lnTo>
                      <a:pt x="426" y="375"/>
                    </a:lnTo>
                    <a:lnTo>
                      <a:pt x="427" y="366"/>
                    </a:lnTo>
                    <a:lnTo>
                      <a:pt x="430" y="358"/>
                    </a:lnTo>
                    <a:lnTo>
                      <a:pt x="422" y="356"/>
                    </a:lnTo>
                    <a:lnTo>
                      <a:pt x="413" y="358"/>
                    </a:lnTo>
                    <a:lnTo>
                      <a:pt x="406" y="360"/>
                    </a:lnTo>
                    <a:lnTo>
                      <a:pt x="400" y="366"/>
                    </a:lnTo>
                    <a:lnTo>
                      <a:pt x="393" y="370"/>
                    </a:lnTo>
                    <a:lnTo>
                      <a:pt x="384" y="371"/>
                    </a:lnTo>
                    <a:lnTo>
                      <a:pt x="374" y="370"/>
                    </a:lnTo>
                    <a:lnTo>
                      <a:pt x="366" y="370"/>
                    </a:lnTo>
                    <a:lnTo>
                      <a:pt x="359" y="370"/>
                    </a:lnTo>
                    <a:lnTo>
                      <a:pt x="352" y="370"/>
                    </a:lnTo>
                    <a:lnTo>
                      <a:pt x="345" y="370"/>
                    </a:lnTo>
                    <a:lnTo>
                      <a:pt x="339" y="367"/>
                    </a:lnTo>
                    <a:lnTo>
                      <a:pt x="334" y="362"/>
                    </a:lnTo>
                    <a:lnTo>
                      <a:pt x="330" y="355"/>
                    </a:lnTo>
                    <a:lnTo>
                      <a:pt x="324" y="348"/>
                    </a:lnTo>
                    <a:lnTo>
                      <a:pt x="315" y="344"/>
                    </a:lnTo>
                    <a:lnTo>
                      <a:pt x="307" y="346"/>
                    </a:lnTo>
                    <a:lnTo>
                      <a:pt x="298" y="348"/>
                    </a:lnTo>
                    <a:lnTo>
                      <a:pt x="288" y="354"/>
                    </a:lnTo>
                    <a:lnTo>
                      <a:pt x="279" y="358"/>
                    </a:lnTo>
                    <a:lnTo>
                      <a:pt x="270" y="363"/>
                    </a:lnTo>
                    <a:lnTo>
                      <a:pt x="260" y="368"/>
                    </a:lnTo>
                    <a:lnTo>
                      <a:pt x="250" y="374"/>
                    </a:lnTo>
                    <a:lnTo>
                      <a:pt x="241" y="375"/>
                    </a:lnTo>
                    <a:lnTo>
                      <a:pt x="233" y="374"/>
                    </a:lnTo>
                    <a:lnTo>
                      <a:pt x="225" y="370"/>
                    </a:lnTo>
                    <a:lnTo>
                      <a:pt x="217" y="368"/>
                    </a:lnTo>
                    <a:lnTo>
                      <a:pt x="208" y="372"/>
                    </a:lnTo>
                    <a:lnTo>
                      <a:pt x="198" y="381"/>
                    </a:lnTo>
                    <a:lnTo>
                      <a:pt x="188" y="390"/>
                    </a:lnTo>
                    <a:lnTo>
                      <a:pt x="179" y="399"/>
                    </a:lnTo>
                    <a:lnTo>
                      <a:pt x="174" y="405"/>
                    </a:lnTo>
                    <a:lnTo>
                      <a:pt x="173" y="398"/>
                    </a:lnTo>
                    <a:lnTo>
                      <a:pt x="173" y="391"/>
                    </a:lnTo>
                    <a:lnTo>
                      <a:pt x="174" y="385"/>
                    </a:lnTo>
                    <a:lnTo>
                      <a:pt x="177" y="381"/>
                    </a:lnTo>
                    <a:lnTo>
                      <a:pt x="167" y="390"/>
                    </a:lnTo>
                    <a:lnTo>
                      <a:pt x="157" y="401"/>
                    </a:lnTo>
                    <a:lnTo>
                      <a:pt x="151" y="413"/>
                    </a:lnTo>
                    <a:lnTo>
                      <a:pt x="148" y="425"/>
                    </a:lnTo>
                    <a:lnTo>
                      <a:pt x="148" y="402"/>
                    </a:lnTo>
                    <a:lnTo>
                      <a:pt x="151" y="375"/>
                    </a:lnTo>
                    <a:lnTo>
                      <a:pt x="154" y="352"/>
                    </a:lnTo>
                    <a:lnTo>
                      <a:pt x="154" y="339"/>
                    </a:lnTo>
                    <a:lnTo>
                      <a:pt x="148" y="331"/>
                    </a:lnTo>
                    <a:lnTo>
                      <a:pt x="140" y="321"/>
                    </a:lnTo>
                    <a:lnTo>
                      <a:pt x="129" y="316"/>
                    </a:lnTo>
                    <a:lnTo>
                      <a:pt x="118" y="315"/>
                    </a:lnTo>
                    <a:lnTo>
                      <a:pt x="112" y="316"/>
                    </a:lnTo>
                    <a:lnTo>
                      <a:pt x="105" y="319"/>
                    </a:lnTo>
                    <a:lnTo>
                      <a:pt x="99" y="320"/>
                    </a:lnTo>
                    <a:lnTo>
                      <a:pt x="92" y="323"/>
                    </a:lnTo>
                    <a:lnTo>
                      <a:pt x="86" y="324"/>
                    </a:lnTo>
                    <a:lnTo>
                      <a:pt x="80" y="327"/>
                    </a:lnTo>
                    <a:lnTo>
                      <a:pt x="74" y="329"/>
                    </a:lnTo>
                    <a:lnTo>
                      <a:pt x="71" y="332"/>
                    </a:lnTo>
                    <a:lnTo>
                      <a:pt x="67" y="346"/>
                    </a:lnTo>
                    <a:lnTo>
                      <a:pt x="64" y="367"/>
                    </a:lnTo>
                    <a:lnTo>
                      <a:pt x="64" y="389"/>
                    </a:lnTo>
                    <a:lnTo>
                      <a:pt x="65" y="402"/>
                    </a:lnTo>
                    <a:lnTo>
                      <a:pt x="61" y="398"/>
                    </a:lnTo>
                    <a:lnTo>
                      <a:pt x="57" y="397"/>
                    </a:lnTo>
                    <a:lnTo>
                      <a:pt x="52" y="394"/>
                    </a:lnTo>
                    <a:lnTo>
                      <a:pt x="48" y="391"/>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599" name="Freeform 1203"/>
              <p:cNvSpPr>
                <a:spLocks/>
              </p:cNvSpPr>
              <p:nvPr/>
            </p:nvSpPr>
            <p:spPr bwMode="auto">
              <a:xfrm>
                <a:off x="2609" y="3554"/>
                <a:ext cx="12" cy="13"/>
              </a:xfrm>
              <a:custGeom>
                <a:avLst/>
                <a:gdLst>
                  <a:gd name="T0" fmla="*/ 0 w 36"/>
                  <a:gd name="T1" fmla="*/ 0 h 38"/>
                  <a:gd name="T2" fmla="*/ 0 w 36"/>
                  <a:gd name="T3" fmla="*/ 0 h 38"/>
                  <a:gd name="T4" fmla="*/ 0 w 36"/>
                  <a:gd name="T5" fmla="*/ 0 h 38"/>
                  <a:gd name="T6" fmla="*/ 0 w 36"/>
                  <a:gd name="T7" fmla="*/ 0 h 38"/>
                  <a:gd name="T8" fmla="*/ 0 w 36"/>
                  <a:gd name="T9" fmla="*/ 0 h 38"/>
                  <a:gd name="T10" fmla="*/ 0 w 36"/>
                  <a:gd name="T11" fmla="*/ 0 h 38"/>
                  <a:gd name="T12" fmla="*/ 0 w 36"/>
                  <a:gd name="T13" fmla="*/ 0 h 38"/>
                  <a:gd name="T14" fmla="*/ 0 w 36"/>
                  <a:gd name="T15" fmla="*/ 0 h 38"/>
                  <a:gd name="T16" fmla="*/ 0 w 36"/>
                  <a:gd name="T17" fmla="*/ 0 h 38"/>
                  <a:gd name="T18" fmla="*/ 0 w 36"/>
                  <a:gd name="T19" fmla="*/ 0 h 38"/>
                  <a:gd name="T20" fmla="*/ 0 w 36"/>
                  <a:gd name="T21" fmla="*/ 0 h 38"/>
                  <a:gd name="T22" fmla="*/ 0 w 36"/>
                  <a:gd name="T23" fmla="*/ 0 h 38"/>
                  <a:gd name="T24" fmla="*/ 0 w 36"/>
                  <a:gd name="T25" fmla="*/ 0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38">
                    <a:moveTo>
                      <a:pt x="0" y="3"/>
                    </a:moveTo>
                    <a:lnTo>
                      <a:pt x="0" y="3"/>
                    </a:lnTo>
                    <a:lnTo>
                      <a:pt x="6" y="12"/>
                    </a:lnTo>
                    <a:lnTo>
                      <a:pt x="13" y="22"/>
                    </a:lnTo>
                    <a:lnTo>
                      <a:pt x="20" y="31"/>
                    </a:lnTo>
                    <a:lnTo>
                      <a:pt x="28" y="38"/>
                    </a:lnTo>
                    <a:lnTo>
                      <a:pt x="36" y="33"/>
                    </a:lnTo>
                    <a:lnTo>
                      <a:pt x="29" y="26"/>
                    </a:lnTo>
                    <a:lnTo>
                      <a:pt x="22" y="16"/>
                    </a:lnTo>
                    <a:lnTo>
                      <a:pt x="15" y="7"/>
                    </a:lnTo>
                    <a:lnTo>
                      <a:pt x="9"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00" name="Freeform 1204"/>
              <p:cNvSpPr>
                <a:spLocks/>
              </p:cNvSpPr>
              <p:nvPr/>
            </p:nvSpPr>
            <p:spPr bwMode="auto">
              <a:xfrm>
                <a:off x="2602" y="3534"/>
                <a:ext cx="10" cy="21"/>
              </a:xfrm>
              <a:custGeom>
                <a:avLst/>
                <a:gdLst>
                  <a:gd name="T0" fmla="*/ 0 w 28"/>
                  <a:gd name="T1" fmla="*/ 0 h 63"/>
                  <a:gd name="T2" fmla="*/ 0 w 28"/>
                  <a:gd name="T3" fmla="*/ 0 h 63"/>
                  <a:gd name="T4" fmla="*/ 0 w 28"/>
                  <a:gd name="T5" fmla="*/ 0 h 63"/>
                  <a:gd name="T6" fmla="*/ 0 w 28"/>
                  <a:gd name="T7" fmla="*/ 0 h 63"/>
                  <a:gd name="T8" fmla="*/ 0 w 28"/>
                  <a:gd name="T9" fmla="*/ 0 h 63"/>
                  <a:gd name="T10" fmla="*/ 0 w 28"/>
                  <a:gd name="T11" fmla="*/ 0 h 63"/>
                  <a:gd name="T12" fmla="*/ 0 w 28"/>
                  <a:gd name="T13" fmla="*/ 0 h 63"/>
                  <a:gd name="T14" fmla="*/ 0 w 28"/>
                  <a:gd name="T15" fmla="*/ 0 h 63"/>
                  <a:gd name="T16" fmla="*/ 0 w 28"/>
                  <a:gd name="T17" fmla="*/ 0 h 63"/>
                  <a:gd name="T18" fmla="*/ 0 w 28"/>
                  <a:gd name="T19" fmla="*/ 0 h 63"/>
                  <a:gd name="T20" fmla="*/ 0 w 28"/>
                  <a:gd name="T21" fmla="*/ 0 h 63"/>
                  <a:gd name="T22" fmla="*/ 0 w 28"/>
                  <a:gd name="T23" fmla="*/ 0 h 63"/>
                  <a:gd name="T24" fmla="*/ 0 w 28"/>
                  <a:gd name="T25" fmla="*/ 0 h 63"/>
                  <a:gd name="T26" fmla="*/ 0 w 28"/>
                  <a:gd name="T27" fmla="*/ 0 h 63"/>
                  <a:gd name="T28" fmla="*/ 0 w 28"/>
                  <a:gd name="T29" fmla="*/ 0 h 63"/>
                  <a:gd name="T30" fmla="*/ 0 w 28"/>
                  <a:gd name="T31" fmla="*/ 0 h 63"/>
                  <a:gd name="T32" fmla="*/ 0 w 28"/>
                  <a:gd name="T33" fmla="*/ 0 h 63"/>
                  <a:gd name="T34" fmla="*/ 0 w 28"/>
                  <a:gd name="T35" fmla="*/ 0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 h="63">
                    <a:moveTo>
                      <a:pt x="0" y="6"/>
                    </a:moveTo>
                    <a:lnTo>
                      <a:pt x="0" y="8"/>
                    </a:lnTo>
                    <a:lnTo>
                      <a:pt x="10" y="24"/>
                    </a:lnTo>
                    <a:lnTo>
                      <a:pt x="15" y="37"/>
                    </a:lnTo>
                    <a:lnTo>
                      <a:pt x="16" y="51"/>
                    </a:lnTo>
                    <a:lnTo>
                      <a:pt x="19" y="63"/>
                    </a:lnTo>
                    <a:lnTo>
                      <a:pt x="28" y="60"/>
                    </a:lnTo>
                    <a:lnTo>
                      <a:pt x="25" y="51"/>
                    </a:lnTo>
                    <a:lnTo>
                      <a:pt x="23" y="37"/>
                    </a:lnTo>
                    <a:lnTo>
                      <a:pt x="19" y="21"/>
                    </a:lnTo>
                    <a:lnTo>
                      <a:pt x="9" y="2"/>
                    </a:lnTo>
                    <a:lnTo>
                      <a:pt x="9" y="4"/>
                    </a:lnTo>
                    <a:lnTo>
                      <a:pt x="9" y="2"/>
                    </a:lnTo>
                    <a:lnTo>
                      <a:pt x="6" y="0"/>
                    </a:lnTo>
                    <a:lnTo>
                      <a:pt x="3" y="1"/>
                    </a:lnTo>
                    <a:lnTo>
                      <a:pt x="0" y="4"/>
                    </a:lnTo>
                    <a:lnTo>
                      <a:pt x="0" y="8"/>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01" name="Freeform 1205"/>
              <p:cNvSpPr>
                <a:spLocks/>
              </p:cNvSpPr>
              <p:nvPr/>
            </p:nvSpPr>
            <p:spPr bwMode="auto">
              <a:xfrm>
                <a:off x="2601" y="3487"/>
                <a:ext cx="22" cy="49"/>
              </a:xfrm>
              <a:custGeom>
                <a:avLst/>
                <a:gdLst>
                  <a:gd name="T0" fmla="*/ 0 w 66"/>
                  <a:gd name="T1" fmla="*/ 0 h 148"/>
                  <a:gd name="T2" fmla="*/ 0 w 66"/>
                  <a:gd name="T3" fmla="*/ 0 h 148"/>
                  <a:gd name="T4" fmla="*/ 0 w 66"/>
                  <a:gd name="T5" fmla="*/ 0 h 148"/>
                  <a:gd name="T6" fmla="*/ 0 w 66"/>
                  <a:gd name="T7" fmla="*/ 0 h 148"/>
                  <a:gd name="T8" fmla="*/ 0 w 66"/>
                  <a:gd name="T9" fmla="*/ 0 h 148"/>
                  <a:gd name="T10" fmla="*/ 0 w 66"/>
                  <a:gd name="T11" fmla="*/ 0 h 148"/>
                  <a:gd name="T12" fmla="*/ 0 w 66"/>
                  <a:gd name="T13" fmla="*/ 0 h 148"/>
                  <a:gd name="T14" fmla="*/ 0 w 66"/>
                  <a:gd name="T15" fmla="*/ 0 h 148"/>
                  <a:gd name="T16" fmla="*/ 0 w 66"/>
                  <a:gd name="T17" fmla="*/ 0 h 148"/>
                  <a:gd name="T18" fmla="*/ 0 w 66"/>
                  <a:gd name="T19" fmla="*/ 0 h 148"/>
                  <a:gd name="T20" fmla="*/ 0 w 66"/>
                  <a:gd name="T21" fmla="*/ 0 h 148"/>
                  <a:gd name="T22" fmla="*/ 0 w 66"/>
                  <a:gd name="T23" fmla="*/ 0 h 148"/>
                  <a:gd name="T24" fmla="*/ 0 w 66"/>
                  <a:gd name="T25" fmla="*/ 0 h 148"/>
                  <a:gd name="T26" fmla="*/ 0 w 66"/>
                  <a:gd name="T27" fmla="*/ 0 h 148"/>
                  <a:gd name="T28" fmla="*/ 0 w 66"/>
                  <a:gd name="T29" fmla="*/ 0 h 148"/>
                  <a:gd name="T30" fmla="*/ 0 w 66"/>
                  <a:gd name="T31" fmla="*/ 0 h 148"/>
                  <a:gd name="T32" fmla="*/ 0 w 66"/>
                  <a:gd name="T33" fmla="*/ 0 h 148"/>
                  <a:gd name="T34" fmla="*/ 0 w 66"/>
                  <a:gd name="T35" fmla="*/ 0 h 148"/>
                  <a:gd name="T36" fmla="*/ 0 w 66"/>
                  <a:gd name="T37" fmla="*/ 0 h 148"/>
                  <a:gd name="T38" fmla="*/ 0 w 66"/>
                  <a:gd name="T39" fmla="*/ 0 h 148"/>
                  <a:gd name="T40" fmla="*/ 0 w 66"/>
                  <a:gd name="T41" fmla="*/ 0 h 148"/>
                  <a:gd name="T42" fmla="*/ 0 w 66"/>
                  <a:gd name="T43" fmla="*/ 0 h 148"/>
                  <a:gd name="T44" fmla="*/ 0 w 66"/>
                  <a:gd name="T45" fmla="*/ 0 h 148"/>
                  <a:gd name="T46" fmla="*/ 0 w 66"/>
                  <a:gd name="T47" fmla="*/ 0 h 148"/>
                  <a:gd name="T48" fmla="*/ 0 w 66"/>
                  <a:gd name="T49" fmla="*/ 0 h 148"/>
                  <a:gd name="T50" fmla="*/ 0 w 66"/>
                  <a:gd name="T51" fmla="*/ 0 h 1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6" h="148">
                    <a:moveTo>
                      <a:pt x="57" y="4"/>
                    </a:moveTo>
                    <a:lnTo>
                      <a:pt x="60" y="0"/>
                    </a:lnTo>
                    <a:lnTo>
                      <a:pt x="44" y="11"/>
                    </a:lnTo>
                    <a:lnTo>
                      <a:pt x="29" y="27"/>
                    </a:lnTo>
                    <a:lnTo>
                      <a:pt x="19" y="47"/>
                    </a:lnTo>
                    <a:lnTo>
                      <a:pt x="10" y="70"/>
                    </a:lnTo>
                    <a:lnTo>
                      <a:pt x="5" y="93"/>
                    </a:lnTo>
                    <a:lnTo>
                      <a:pt x="2" y="115"/>
                    </a:lnTo>
                    <a:lnTo>
                      <a:pt x="0" y="134"/>
                    </a:lnTo>
                    <a:lnTo>
                      <a:pt x="3" y="148"/>
                    </a:lnTo>
                    <a:lnTo>
                      <a:pt x="12" y="146"/>
                    </a:lnTo>
                    <a:lnTo>
                      <a:pt x="12" y="134"/>
                    </a:lnTo>
                    <a:lnTo>
                      <a:pt x="10" y="115"/>
                    </a:lnTo>
                    <a:lnTo>
                      <a:pt x="13" y="93"/>
                    </a:lnTo>
                    <a:lnTo>
                      <a:pt x="19" y="73"/>
                    </a:lnTo>
                    <a:lnTo>
                      <a:pt x="28" y="50"/>
                    </a:lnTo>
                    <a:lnTo>
                      <a:pt x="38" y="32"/>
                    </a:lnTo>
                    <a:lnTo>
                      <a:pt x="50" y="16"/>
                    </a:lnTo>
                    <a:lnTo>
                      <a:pt x="63" y="8"/>
                    </a:lnTo>
                    <a:lnTo>
                      <a:pt x="66" y="4"/>
                    </a:lnTo>
                    <a:lnTo>
                      <a:pt x="63" y="8"/>
                    </a:lnTo>
                    <a:lnTo>
                      <a:pt x="66" y="5"/>
                    </a:lnTo>
                    <a:lnTo>
                      <a:pt x="66" y="3"/>
                    </a:lnTo>
                    <a:lnTo>
                      <a:pt x="64" y="0"/>
                    </a:lnTo>
                    <a:lnTo>
                      <a:pt x="60" y="0"/>
                    </a:lnTo>
                    <a:lnTo>
                      <a:pt x="5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02" name="Freeform 1206"/>
              <p:cNvSpPr>
                <a:spLocks/>
              </p:cNvSpPr>
              <p:nvPr/>
            </p:nvSpPr>
            <p:spPr bwMode="auto">
              <a:xfrm>
                <a:off x="2620" y="3462"/>
                <a:ext cx="22" cy="26"/>
              </a:xfrm>
              <a:custGeom>
                <a:avLst/>
                <a:gdLst>
                  <a:gd name="T0" fmla="*/ 0 w 64"/>
                  <a:gd name="T1" fmla="*/ 0 h 78"/>
                  <a:gd name="T2" fmla="*/ 0 w 64"/>
                  <a:gd name="T3" fmla="*/ 0 h 78"/>
                  <a:gd name="T4" fmla="*/ 0 w 64"/>
                  <a:gd name="T5" fmla="*/ 0 h 78"/>
                  <a:gd name="T6" fmla="*/ 0 w 64"/>
                  <a:gd name="T7" fmla="*/ 0 h 78"/>
                  <a:gd name="T8" fmla="*/ 0 w 64"/>
                  <a:gd name="T9" fmla="*/ 0 h 78"/>
                  <a:gd name="T10" fmla="*/ 0 w 64"/>
                  <a:gd name="T11" fmla="*/ 0 h 78"/>
                  <a:gd name="T12" fmla="*/ 0 w 64"/>
                  <a:gd name="T13" fmla="*/ 0 h 78"/>
                  <a:gd name="T14" fmla="*/ 0 w 64"/>
                  <a:gd name="T15" fmla="*/ 0 h 78"/>
                  <a:gd name="T16" fmla="*/ 0 w 64"/>
                  <a:gd name="T17" fmla="*/ 0 h 78"/>
                  <a:gd name="T18" fmla="*/ 0 w 64"/>
                  <a:gd name="T19" fmla="*/ 0 h 78"/>
                  <a:gd name="T20" fmla="*/ 0 w 64"/>
                  <a:gd name="T21" fmla="*/ 0 h 78"/>
                  <a:gd name="T22" fmla="*/ 0 w 64"/>
                  <a:gd name="T23" fmla="*/ 0 h 78"/>
                  <a:gd name="T24" fmla="*/ 0 w 64"/>
                  <a:gd name="T25" fmla="*/ 0 h 78"/>
                  <a:gd name="T26" fmla="*/ 0 w 64"/>
                  <a:gd name="T27" fmla="*/ 0 h 78"/>
                  <a:gd name="T28" fmla="*/ 0 w 64"/>
                  <a:gd name="T29" fmla="*/ 0 h 78"/>
                  <a:gd name="T30" fmla="*/ 0 w 64"/>
                  <a:gd name="T31" fmla="*/ 0 h 78"/>
                  <a:gd name="T32" fmla="*/ 0 w 64"/>
                  <a:gd name="T33" fmla="*/ 0 h 78"/>
                  <a:gd name="T34" fmla="*/ 0 w 64"/>
                  <a:gd name="T35" fmla="*/ 0 h 78"/>
                  <a:gd name="T36" fmla="*/ 0 w 64"/>
                  <a:gd name="T37" fmla="*/ 0 h 78"/>
                  <a:gd name="T38" fmla="*/ 0 w 64"/>
                  <a:gd name="T39" fmla="*/ 0 h 78"/>
                  <a:gd name="T40" fmla="*/ 0 w 64"/>
                  <a:gd name="T41" fmla="*/ 0 h 78"/>
                  <a:gd name="T42" fmla="*/ 0 w 64"/>
                  <a:gd name="T43" fmla="*/ 0 h 78"/>
                  <a:gd name="T44" fmla="*/ 0 w 64"/>
                  <a:gd name="T45" fmla="*/ 0 h 78"/>
                  <a:gd name="T46" fmla="*/ 0 w 64"/>
                  <a:gd name="T47" fmla="*/ 0 h 78"/>
                  <a:gd name="T48" fmla="*/ 0 w 64"/>
                  <a:gd name="T49" fmla="*/ 0 h 78"/>
                  <a:gd name="T50" fmla="*/ 0 w 64"/>
                  <a:gd name="T51" fmla="*/ 0 h 7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4" h="78">
                    <a:moveTo>
                      <a:pt x="60" y="8"/>
                    </a:moveTo>
                    <a:lnTo>
                      <a:pt x="60" y="0"/>
                    </a:lnTo>
                    <a:lnTo>
                      <a:pt x="46" y="4"/>
                    </a:lnTo>
                    <a:lnTo>
                      <a:pt x="35" y="12"/>
                    </a:lnTo>
                    <a:lnTo>
                      <a:pt x="25" y="21"/>
                    </a:lnTo>
                    <a:lnTo>
                      <a:pt x="17" y="34"/>
                    </a:lnTo>
                    <a:lnTo>
                      <a:pt x="10" y="46"/>
                    </a:lnTo>
                    <a:lnTo>
                      <a:pt x="4" y="58"/>
                    </a:lnTo>
                    <a:lnTo>
                      <a:pt x="1" y="70"/>
                    </a:lnTo>
                    <a:lnTo>
                      <a:pt x="0" y="78"/>
                    </a:lnTo>
                    <a:lnTo>
                      <a:pt x="9" y="78"/>
                    </a:lnTo>
                    <a:lnTo>
                      <a:pt x="10" y="70"/>
                    </a:lnTo>
                    <a:lnTo>
                      <a:pt x="13" y="61"/>
                    </a:lnTo>
                    <a:lnTo>
                      <a:pt x="19" y="48"/>
                    </a:lnTo>
                    <a:lnTo>
                      <a:pt x="26" y="39"/>
                    </a:lnTo>
                    <a:lnTo>
                      <a:pt x="33" y="27"/>
                    </a:lnTo>
                    <a:lnTo>
                      <a:pt x="41" y="17"/>
                    </a:lnTo>
                    <a:lnTo>
                      <a:pt x="49" y="12"/>
                    </a:lnTo>
                    <a:lnTo>
                      <a:pt x="60" y="8"/>
                    </a:lnTo>
                    <a:lnTo>
                      <a:pt x="60" y="0"/>
                    </a:lnTo>
                    <a:lnTo>
                      <a:pt x="60" y="8"/>
                    </a:lnTo>
                    <a:lnTo>
                      <a:pt x="62" y="7"/>
                    </a:lnTo>
                    <a:lnTo>
                      <a:pt x="64" y="4"/>
                    </a:lnTo>
                    <a:lnTo>
                      <a:pt x="62" y="1"/>
                    </a:lnTo>
                    <a:lnTo>
                      <a:pt x="60" y="0"/>
                    </a:lnTo>
                    <a:lnTo>
                      <a:pt x="6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03" name="Freeform 1207"/>
              <p:cNvSpPr>
                <a:spLocks/>
              </p:cNvSpPr>
              <p:nvPr/>
            </p:nvSpPr>
            <p:spPr bwMode="auto">
              <a:xfrm>
                <a:off x="2631" y="3456"/>
                <a:ext cx="9" cy="9"/>
              </a:xfrm>
              <a:custGeom>
                <a:avLst/>
                <a:gdLst>
                  <a:gd name="T0" fmla="*/ 0 w 27"/>
                  <a:gd name="T1" fmla="*/ 0 h 27"/>
                  <a:gd name="T2" fmla="*/ 0 w 27"/>
                  <a:gd name="T3" fmla="*/ 0 h 27"/>
                  <a:gd name="T4" fmla="*/ 0 w 27"/>
                  <a:gd name="T5" fmla="*/ 0 h 27"/>
                  <a:gd name="T6" fmla="*/ 0 w 27"/>
                  <a:gd name="T7" fmla="*/ 0 h 27"/>
                  <a:gd name="T8" fmla="*/ 0 w 27"/>
                  <a:gd name="T9" fmla="*/ 0 h 27"/>
                  <a:gd name="T10" fmla="*/ 0 w 27"/>
                  <a:gd name="T11" fmla="*/ 0 h 27"/>
                  <a:gd name="T12" fmla="*/ 0 w 27"/>
                  <a:gd name="T13" fmla="*/ 0 h 27"/>
                  <a:gd name="T14" fmla="*/ 0 w 27"/>
                  <a:gd name="T15" fmla="*/ 0 h 27"/>
                  <a:gd name="T16" fmla="*/ 0 w 27"/>
                  <a:gd name="T17" fmla="*/ 0 h 27"/>
                  <a:gd name="T18" fmla="*/ 0 w 27"/>
                  <a:gd name="T19" fmla="*/ 0 h 27"/>
                  <a:gd name="T20" fmla="*/ 0 w 27"/>
                  <a:gd name="T21" fmla="*/ 0 h 27"/>
                  <a:gd name="T22" fmla="*/ 0 w 27"/>
                  <a:gd name="T23" fmla="*/ 0 h 27"/>
                  <a:gd name="T24" fmla="*/ 0 w 2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27">
                    <a:moveTo>
                      <a:pt x="6" y="0"/>
                    </a:moveTo>
                    <a:lnTo>
                      <a:pt x="6" y="0"/>
                    </a:lnTo>
                    <a:lnTo>
                      <a:pt x="0" y="11"/>
                    </a:lnTo>
                    <a:lnTo>
                      <a:pt x="3" y="20"/>
                    </a:lnTo>
                    <a:lnTo>
                      <a:pt x="13" y="26"/>
                    </a:lnTo>
                    <a:lnTo>
                      <a:pt x="27" y="27"/>
                    </a:lnTo>
                    <a:lnTo>
                      <a:pt x="27" y="19"/>
                    </a:lnTo>
                    <a:lnTo>
                      <a:pt x="16" y="17"/>
                    </a:lnTo>
                    <a:lnTo>
                      <a:pt x="12" y="15"/>
                    </a:lnTo>
                    <a:lnTo>
                      <a:pt x="9" y="11"/>
                    </a:lnTo>
                    <a:lnTo>
                      <a:pt x="12" y="5"/>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04" name="Freeform 1208"/>
              <p:cNvSpPr>
                <a:spLocks/>
              </p:cNvSpPr>
              <p:nvPr/>
            </p:nvSpPr>
            <p:spPr bwMode="auto">
              <a:xfrm>
                <a:off x="2633" y="3434"/>
                <a:ext cx="34" cy="24"/>
              </a:xfrm>
              <a:custGeom>
                <a:avLst/>
                <a:gdLst>
                  <a:gd name="T0" fmla="*/ 0 w 102"/>
                  <a:gd name="T1" fmla="*/ 0 h 71"/>
                  <a:gd name="T2" fmla="*/ 0 w 102"/>
                  <a:gd name="T3" fmla="*/ 0 h 71"/>
                  <a:gd name="T4" fmla="*/ 0 w 102"/>
                  <a:gd name="T5" fmla="*/ 0 h 71"/>
                  <a:gd name="T6" fmla="*/ 0 w 102"/>
                  <a:gd name="T7" fmla="*/ 0 h 71"/>
                  <a:gd name="T8" fmla="*/ 0 w 102"/>
                  <a:gd name="T9" fmla="*/ 0 h 71"/>
                  <a:gd name="T10" fmla="*/ 0 w 102"/>
                  <a:gd name="T11" fmla="*/ 0 h 71"/>
                  <a:gd name="T12" fmla="*/ 0 w 102"/>
                  <a:gd name="T13" fmla="*/ 0 h 71"/>
                  <a:gd name="T14" fmla="*/ 0 w 102"/>
                  <a:gd name="T15" fmla="*/ 0 h 71"/>
                  <a:gd name="T16" fmla="*/ 0 w 102"/>
                  <a:gd name="T17" fmla="*/ 0 h 71"/>
                  <a:gd name="T18" fmla="*/ 0 w 102"/>
                  <a:gd name="T19" fmla="*/ 0 h 71"/>
                  <a:gd name="T20" fmla="*/ 0 w 102"/>
                  <a:gd name="T21" fmla="*/ 0 h 71"/>
                  <a:gd name="T22" fmla="*/ 0 w 102"/>
                  <a:gd name="T23" fmla="*/ 0 h 71"/>
                  <a:gd name="T24" fmla="*/ 0 w 102"/>
                  <a:gd name="T25" fmla="*/ 0 h 71"/>
                  <a:gd name="T26" fmla="*/ 0 w 102"/>
                  <a:gd name="T27" fmla="*/ 0 h 71"/>
                  <a:gd name="T28" fmla="*/ 0 w 102"/>
                  <a:gd name="T29" fmla="*/ 0 h 71"/>
                  <a:gd name="T30" fmla="*/ 0 w 102"/>
                  <a:gd name="T31" fmla="*/ 0 h 71"/>
                  <a:gd name="T32" fmla="*/ 0 w 102"/>
                  <a:gd name="T33" fmla="*/ 0 h 71"/>
                  <a:gd name="T34" fmla="*/ 0 w 102"/>
                  <a:gd name="T35" fmla="*/ 0 h 71"/>
                  <a:gd name="T36" fmla="*/ 0 w 102"/>
                  <a:gd name="T37" fmla="*/ 0 h 71"/>
                  <a:gd name="T38" fmla="*/ 0 w 102"/>
                  <a:gd name="T39" fmla="*/ 0 h 71"/>
                  <a:gd name="T40" fmla="*/ 0 w 102"/>
                  <a:gd name="T41" fmla="*/ 0 h 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71">
                    <a:moveTo>
                      <a:pt x="102" y="0"/>
                    </a:moveTo>
                    <a:lnTo>
                      <a:pt x="102" y="0"/>
                    </a:lnTo>
                    <a:lnTo>
                      <a:pt x="84" y="4"/>
                    </a:lnTo>
                    <a:lnTo>
                      <a:pt x="68" y="9"/>
                    </a:lnTo>
                    <a:lnTo>
                      <a:pt x="51" y="17"/>
                    </a:lnTo>
                    <a:lnTo>
                      <a:pt x="38" y="30"/>
                    </a:lnTo>
                    <a:lnTo>
                      <a:pt x="25" y="40"/>
                    </a:lnTo>
                    <a:lnTo>
                      <a:pt x="15" y="51"/>
                    </a:lnTo>
                    <a:lnTo>
                      <a:pt x="6" y="59"/>
                    </a:lnTo>
                    <a:lnTo>
                      <a:pt x="0" y="66"/>
                    </a:lnTo>
                    <a:lnTo>
                      <a:pt x="6" y="71"/>
                    </a:lnTo>
                    <a:lnTo>
                      <a:pt x="12" y="65"/>
                    </a:lnTo>
                    <a:lnTo>
                      <a:pt x="21" y="57"/>
                    </a:lnTo>
                    <a:lnTo>
                      <a:pt x="31" y="46"/>
                    </a:lnTo>
                    <a:lnTo>
                      <a:pt x="44" y="35"/>
                    </a:lnTo>
                    <a:lnTo>
                      <a:pt x="57" y="26"/>
                    </a:lnTo>
                    <a:lnTo>
                      <a:pt x="71" y="17"/>
                    </a:lnTo>
                    <a:lnTo>
                      <a:pt x="87" y="12"/>
                    </a:lnTo>
                    <a:lnTo>
                      <a:pt x="102" y="11"/>
                    </a:lnTo>
                    <a:lnTo>
                      <a:pt x="10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05" name="Freeform 1209"/>
              <p:cNvSpPr>
                <a:spLocks/>
              </p:cNvSpPr>
              <p:nvPr/>
            </p:nvSpPr>
            <p:spPr bwMode="auto">
              <a:xfrm>
                <a:off x="2667" y="3434"/>
                <a:ext cx="34" cy="21"/>
              </a:xfrm>
              <a:custGeom>
                <a:avLst/>
                <a:gdLst>
                  <a:gd name="T0" fmla="*/ 0 w 102"/>
                  <a:gd name="T1" fmla="*/ 0 h 63"/>
                  <a:gd name="T2" fmla="*/ 0 w 102"/>
                  <a:gd name="T3" fmla="*/ 0 h 63"/>
                  <a:gd name="T4" fmla="*/ 0 w 102"/>
                  <a:gd name="T5" fmla="*/ 0 h 63"/>
                  <a:gd name="T6" fmla="*/ 0 w 102"/>
                  <a:gd name="T7" fmla="*/ 0 h 63"/>
                  <a:gd name="T8" fmla="*/ 0 w 102"/>
                  <a:gd name="T9" fmla="*/ 0 h 63"/>
                  <a:gd name="T10" fmla="*/ 0 w 102"/>
                  <a:gd name="T11" fmla="*/ 0 h 63"/>
                  <a:gd name="T12" fmla="*/ 0 w 102"/>
                  <a:gd name="T13" fmla="*/ 0 h 63"/>
                  <a:gd name="T14" fmla="*/ 0 w 102"/>
                  <a:gd name="T15" fmla="*/ 0 h 63"/>
                  <a:gd name="T16" fmla="*/ 0 w 102"/>
                  <a:gd name="T17" fmla="*/ 0 h 63"/>
                  <a:gd name="T18" fmla="*/ 0 w 102"/>
                  <a:gd name="T19" fmla="*/ 0 h 63"/>
                  <a:gd name="T20" fmla="*/ 0 w 102"/>
                  <a:gd name="T21" fmla="*/ 0 h 63"/>
                  <a:gd name="T22" fmla="*/ 0 w 102"/>
                  <a:gd name="T23" fmla="*/ 0 h 63"/>
                  <a:gd name="T24" fmla="*/ 0 w 102"/>
                  <a:gd name="T25" fmla="*/ 0 h 63"/>
                  <a:gd name="T26" fmla="*/ 0 w 102"/>
                  <a:gd name="T27" fmla="*/ 0 h 63"/>
                  <a:gd name="T28" fmla="*/ 0 w 102"/>
                  <a:gd name="T29" fmla="*/ 0 h 63"/>
                  <a:gd name="T30" fmla="*/ 0 w 102"/>
                  <a:gd name="T31" fmla="*/ 0 h 63"/>
                  <a:gd name="T32" fmla="*/ 0 w 102"/>
                  <a:gd name="T33" fmla="*/ 0 h 63"/>
                  <a:gd name="T34" fmla="*/ 0 w 102"/>
                  <a:gd name="T35" fmla="*/ 0 h 63"/>
                  <a:gd name="T36" fmla="*/ 0 w 102"/>
                  <a:gd name="T37" fmla="*/ 0 h 63"/>
                  <a:gd name="T38" fmla="*/ 0 w 102"/>
                  <a:gd name="T39" fmla="*/ 0 h 63"/>
                  <a:gd name="T40" fmla="*/ 0 w 102"/>
                  <a:gd name="T41" fmla="*/ 0 h 63"/>
                  <a:gd name="T42" fmla="*/ 0 w 102"/>
                  <a:gd name="T43" fmla="*/ 0 h 63"/>
                  <a:gd name="T44" fmla="*/ 0 w 102"/>
                  <a:gd name="T45" fmla="*/ 0 h 63"/>
                  <a:gd name="T46" fmla="*/ 0 w 102"/>
                  <a:gd name="T47" fmla="*/ 0 h 63"/>
                  <a:gd name="T48" fmla="*/ 0 w 102"/>
                  <a:gd name="T49" fmla="*/ 0 h 63"/>
                  <a:gd name="T50" fmla="*/ 0 w 102"/>
                  <a:gd name="T51" fmla="*/ 0 h 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2" h="63">
                    <a:moveTo>
                      <a:pt x="96" y="52"/>
                    </a:moveTo>
                    <a:lnTo>
                      <a:pt x="102" y="58"/>
                    </a:lnTo>
                    <a:lnTo>
                      <a:pt x="97" y="46"/>
                    </a:lnTo>
                    <a:lnTo>
                      <a:pt x="91" y="35"/>
                    </a:lnTo>
                    <a:lnTo>
                      <a:pt x="80" y="24"/>
                    </a:lnTo>
                    <a:lnTo>
                      <a:pt x="67" y="17"/>
                    </a:lnTo>
                    <a:lnTo>
                      <a:pt x="52" y="11"/>
                    </a:lnTo>
                    <a:lnTo>
                      <a:pt x="35" y="5"/>
                    </a:lnTo>
                    <a:lnTo>
                      <a:pt x="17" y="3"/>
                    </a:lnTo>
                    <a:lnTo>
                      <a:pt x="0" y="0"/>
                    </a:lnTo>
                    <a:lnTo>
                      <a:pt x="0" y="11"/>
                    </a:lnTo>
                    <a:lnTo>
                      <a:pt x="17" y="11"/>
                    </a:lnTo>
                    <a:lnTo>
                      <a:pt x="32" y="13"/>
                    </a:lnTo>
                    <a:lnTo>
                      <a:pt x="49" y="19"/>
                    </a:lnTo>
                    <a:lnTo>
                      <a:pt x="64" y="26"/>
                    </a:lnTo>
                    <a:lnTo>
                      <a:pt x="74" y="32"/>
                    </a:lnTo>
                    <a:lnTo>
                      <a:pt x="83" y="40"/>
                    </a:lnTo>
                    <a:lnTo>
                      <a:pt x="89" y="48"/>
                    </a:lnTo>
                    <a:lnTo>
                      <a:pt x="90" y="58"/>
                    </a:lnTo>
                    <a:lnTo>
                      <a:pt x="96" y="63"/>
                    </a:lnTo>
                    <a:lnTo>
                      <a:pt x="90" y="58"/>
                    </a:lnTo>
                    <a:lnTo>
                      <a:pt x="91" y="62"/>
                    </a:lnTo>
                    <a:lnTo>
                      <a:pt x="96" y="63"/>
                    </a:lnTo>
                    <a:lnTo>
                      <a:pt x="100" y="62"/>
                    </a:lnTo>
                    <a:lnTo>
                      <a:pt x="102" y="58"/>
                    </a:lnTo>
                    <a:lnTo>
                      <a:pt x="96"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06" name="Freeform 1210"/>
              <p:cNvSpPr>
                <a:spLocks/>
              </p:cNvSpPr>
              <p:nvPr/>
            </p:nvSpPr>
            <p:spPr bwMode="auto">
              <a:xfrm>
                <a:off x="2699" y="3451"/>
                <a:ext cx="35" cy="16"/>
              </a:xfrm>
              <a:custGeom>
                <a:avLst/>
                <a:gdLst>
                  <a:gd name="T0" fmla="*/ 0 w 105"/>
                  <a:gd name="T1" fmla="*/ 0 h 46"/>
                  <a:gd name="T2" fmla="*/ 0 w 105"/>
                  <a:gd name="T3" fmla="*/ 0 h 46"/>
                  <a:gd name="T4" fmla="*/ 0 w 105"/>
                  <a:gd name="T5" fmla="*/ 0 h 46"/>
                  <a:gd name="T6" fmla="*/ 0 w 105"/>
                  <a:gd name="T7" fmla="*/ 0 h 46"/>
                  <a:gd name="T8" fmla="*/ 0 w 105"/>
                  <a:gd name="T9" fmla="*/ 0 h 46"/>
                  <a:gd name="T10" fmla="*/ 0 w 105"/>
                  <a:gd name="T11" fmla="*/ 0 h 46"/>
                  <a:gd name="T12" fmla="*/ 0 w 105"/>
                  <a:gd name="T13" fmla="*/ 0 h 46"/>
                  <a:gd name="T14" fmla="*/ 0 w 105"/>
                  <a:gd name="T15" fmla="*/ 0 h 46"/>
                  <a:gd name="T16" fmla="*/ 0 w 105"/>
                  <a:gd name="T17" fmla="*/ 0 h 46"/>
                  <a:gd name="T18" fmla="*/ 0 w 105"/>
                  <a:gd name="T19" fmla="*/ 0 h 46"/>
                  <a:gd name="T20" fmla="*/ 0 w 105"/>
                  <a:gd name="T21" fmla="*/ 0 h 46"/>
                  <a:gd name="T22" fmla="*/ 0 w 105"/>
                  <a:gd name="T23" fmla="*/ 0 h 46"/>
                  <a:gd name="T24" fmla="*/ 0 w 105"/>
                  <a:gd name="T25" fmla="*/ 0 h 46"/>
                  <a:gd name="T26" fmla="*/ 0 w 105"/>
                  <a:gd name="T27" fmla="*/ 0 h 46"/>
                  <a:gd name="T28" fmla="*/ 0 w 105"/>
                  <a:gd name="T29" fmla="*/ 0 h 46"/>
                  <a:gd name="T30" fmla="*/ 0 w 105"/>
                  <a:gd name="T31" fmla="*/ 0 h 46"/>
                  <a:gd name="T32" fmla="*/ 0 w 105"/>
                  <a:gd name="T33" fmla="*/ 0 h 46"/>
                  <a:gd name="T34" fmla="*/ 0 w 105"/>
                  <a:gd name="T35" fmla="*/ 0 h 46"/>
                  <a:gd name="T36" fmla="*/ 0 w 105"/>
                  <a:gd name="T37" fmla="*/ 0 h 46"/>
                  <a:gd name="T38" fmla="*/ 0 w 105"/>
                  <a:gd name="T39" fmla="*/ 0 h 46"/>
                  <a:gd name="T40" fmla="*/ 0 w 105"/>
                  <a:gd name="T41" fmla="*/ 0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5" h="46">
                    <a:moveTo>
                      <a:pt x="105" y="41"/>
                    </a:moveTo>
                    <a:lnTo>
                      <a:pt x="105" y="41"/>
                    </a:lnTo>
                    <a:lnTo>
                      <a:pt x="97" y="36"/>
                    </a:lnTo>
                    <a:lnTo>
                      <a:pt x="89" y="27"/>
                    </a:lnTo>
                    <a:lnTo>
                      <a:pt x="75" y="22"/>
                    </a:lnTo>
                    <a:lnTo>
                      <a:pt x="62" y="15"/>
                    </a:lnTo>
                    <a:lnTo>
                      <a:pt x="48" y="10"/>
                    </a:lnTo>
                    <a:lnTo>
                      <a:pt x="30" y="6"/>
                    </a:lnTo>
                    <a:lnTo>
                      <a:pt x="14" y="3"/>
                    </a:lnTo>
                    <a:lnTo>
                      <a:pt x="0" y="0"/>
                    </a:lnTo>
                    <a:lnTo>
                      <a:pt x="0" y="11"/>
                    </a:lnTo>
                    <a:lnTo>
                      <a:pt x="14" y="11"/>
                    </a:lnTo>
                    <a:lnTo>
                      <a:pt x="30" y="14"/>
                    </a:lnTo>
                    <a:lnTo>
                      <a:pt x="45" y="18"/>
                    </a:lnTo>
                    <a:lnTo>
                      <a:pt x="59" y="23"/>
                    </a:lnTo>
                    <a:lnTo>
                      <a:pt x="73" y="30"/>
                    </a:lnTo>
                    <a:lnTo>
                      <a:pt x="83" y="36"/>
                    </a:lnTo>
                    <a:lnTo>
                      <a:pt x="91" y="41"/>
                    </a:lnTo>
                    <a:lnTo>
                      <a:pt x="96" y="46"/>
                    </a:lnTo>
                    <a:lnTo>
                      <a:pt x="105"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07" name="Freeform 1211"/>
              <p:cNvSpPr>
                <a:spLocks/>
              </p:cNvSpPr>
              <p:nvPr/>
            </p:nvSpPr>
            <p:spPr bwMode="auto">
              <a:xfrm>
                <a:off x="2731" y="3465"/>
                <a:ext cx="12" cy="13"/>
              </a:xfrm>
              <a:custGeom>
                <a:avLst/>
                <a:gdLst>
                  <a:gd name="T0" fmla="*/ 0 w 36"/>
                  <a:gd name="T1" fmla="*/ 0 h 38"/>
                  <a:gd name="T2" fmla="*/ 0 w 36"/>
                  <a:gd name="T3" fmla="*/ 0 h 38"/>
                  <a:gd name="T4" fmla="*/ 0 w 36"/>
                  <a:gd name="T5" fmla="*/ 0 h 38"/>
                  <a:gd name="T6" fmla="*/ 0 w 36"/>
                  <a:gd name="T7" fmla="*/ 0 h 38"/>
                  <a:gd name="T8" fmla="*/ 0 w 36"/>
                  <a:gd name="T9" fmla="*/ 0 h 38"/>
                  <a:gd name="T10" fmla="*/ 0 w 36"/>
                  <a:gd name="T11" fmla="*/ 0 h 38"/>
                  <a:gd name="T12" fmla="*/ 0 w 36"/>
                  <a:gd name="T13" fmla="*/ 0 h 38"/>
                  <a:gd name="T14" fmla="*/ 0 w 36"/>
                  <a:gd name="T15" fmla="*/ 0 h 38"/>
                  <a:gd name="T16" fmla="*/ 0 w 36"/>
                  <a:gd name="T17" fmla="*/ 0 h 38"/>
                  <a:gd name="T18" fmla="*/ 0 w 36"/>
                  <a:gd name="T19" fmla="*/ 0 h 38"/>
                  <a:gd name="T20" fmla="*/ 0 w 36"/>
                  <a:gd name="T21" fmla="*/ 0 h 38"/>
                  <a:gd name="T22" fmla="*/ 0 w 36"/>
                  <a:gd name="T23" fmla="*/ 0 h 38"/>
                  <a:gd name="T24" fmla="*/ 0 w 36"/>
                  <a:gd name="T25" fmla="*/ 0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38">
                    <a:moveTo>
                      <a:pt x="36" y="30"/>
                    </a:moveTo>
                    <a:lnTo>
                      <a:pt x="36" y="30"/>
                    </a:lnTo>
                    <a:lnTo>
                      <a:pt x="27" y="24"/>
                    </a:lnTo>
                    <a:lnTo>
                      <a:pt x="22" y="17"/>
                    </a:lnTo>
                    <a:lnTo>
                      <a:pt x="16" y="9"/>
                    </a:lnTo>
                    <a:lnTo>
                      <a:pt x="9" y="0"/>
                    </a:lnTo>
                    <a:lnTo>
                      <a:pt x="0" y="5"/>
                    </a:lnTo>
                    <a:lnTo>
                      <a:pt x="7" y="15"/>
                    </a:lnTo>
                    <a:lnTo>
                      <a:pt x="13" y="23"/>
                    </a:lnTo>
                    <a:lnTo>
                      <a:pt x="22" y="30"/>
                    </a:lnTo>
                    <a:lnTo>
                      <a:pt x="30" y="38"/>
                    </a:lnTo>
                    <a:lnTo>
                      <a:pt x="36"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08" name="Freeform 1212"/>
              <p:cNvSpPr>
                <a:spLocks/>
              </p:cNvSpPr>
              <p:nvPr/>
            </p:nvSpPr>
            <p:spPr bwMode="auto">
              <a:xfrm>
                <a:off x="2741" y="3475"/>
                <a:ext cx="10" cy="12"/>
              </a:xfrm>
              <a:custGeom>
                <a:avLst/>
                <a:gdLst>
                  <a:gd name="T0" fmla="*/ 0 w 29"/>
                  <a:gd name="T1" fmla="*/ 0 h 37"/>
                  <a:gd name="T2" fmla="*/ 0 w 29"/>
                  <a:gd name="T3" fmla="*/ 0 h 37"/>
                  <a:gd name="T4" fmla="*/ 0 w 29"/>
                  <a:gd name="T5" fmla="*/ 0 h 37"/>
                  <a:gd name="T6" fmla="*/ 0 w 29"/>
                  <a:gd name="T7" fmla="*/ 0 h 37"/>
                  <a:gd name="T8" fmla="*/ 0 w 29"/>
                  <a:gd name="T9" fmla="*/ 0 h 37"/>
                  <a:gd name="T10" fmla="*/ 0 w 29"/>
                  <a:gd name="T11" fmla="*/ 0 h 37"/>
                  <a:gd name="T12" fmla="*/ 0 w 29"/>
                  <a:gd name="T13" fmla="*/ 0 h 37"/>
                  <a:gd name="T14" fmla="*/ 0 w 29"/>
                  <a:gd name="T15" fmla="*/ 0 h 37"/>
                  <a:gd name="T16" fmla="*/ 0 w 29"/>
                  <a:gd name="T17" fmla="*/ 0 h 37"/>
                  <a:gd name="T18" fmla="*/ 0 w 29"/>
                  <a:gd name="T19" fmla="*/ 0 h 37"/>
                  <a:gd name="T20" fmla="*/ 0 w 29"/>
                  <a:gd name="T21" fmla="*/ 0 h 37"/>
                  <a:gd name="T22" fmla="*/ 0 w 29"/>
                  <a:gd name="T23" fmla="*/ 0 h 37"/>
                  <a:gd name="T24" fmla="*/ 0 w 29"/>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37">
                    <a:moveTo>
                      <a:pt x="29" y="32"/>
                    </a:moveTo>
                    <a:lnTo>
                      <a:pt x="29" y="32"/>
                    </a:lnTo>
                    <a:lnTo>
                      <a:pt x="25" y="27"/>
                    </a:lnTo>
                    <a:lnTo>
                      <a:pt x="22" y="18"/>
                    </a:lnTo>
                    <a:lnTo>
                      <a:pt x="16" y="9"/>
                    </a:lnTo>
                    <a:lnTo>
                      <a:pt x="6" y="0"/>
                    </a:lnTo>
                    <a:lnTo>
                      <a:pt x="0" y="8"/>
                    </a:lnTo>
                    <a:lnTo>
                      <a:pt x="8" y="14"/>
                    </a:lnTo>
                    <a:lnTo>
                      <a:pt x="13" y="21"/>
                    </a:lnTo>
                    <a:lnTo>
                      <a:pt x="16" y="29"/>
                    </a:lnTo>
                    <a:lnTo>
                      <a:pt x="24" y="37"/>
                    </a:lnTo>
                    <a:lnTo>
                      <a:pt x="29"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09" name="Freeform 1213"/>
              <p:cNvSpPr>
                <a:spLocks/>
              </p:cNvSpPr>
              <p:nvPr/>
            </p:nvSpPr>
            <p:spPr bwMode="auto">
              <a:xfrm>
                <a:off x="2749" y="3486"/>
                <a:ext cx="17" cy="17"/>
              </a:xfrm>
              <a:custGeom>
                <a:avLst/>
                <a:gdLst>
                  <a:gd name="T0" fmla="*/ 0 w 49"/>
                  <a:gd name="T1" fmla="*/ 0 h 53"/>
                  <a:gd name="T2" fmla="*/ 0 w 49"/>
                  <a:gd name="T3" fmla="*/ 0 h 53"/>
                  <a:gd name="T4" fmla="*/ 0 w 49"/>
                  <a:gd name="T5" fmla="*/ 0 h 53"/>
                  <a:gd name="T6" fmla="*/ 0 w 49"/>
                  <a:gd name="T7" fmla="*/ 0 h 53"/>
                  <a:gd name="T8" fmla="*/ 0 w 49"/>
                  <a:gd name="T9" fmla="*/ 0 h 53"/>
                  <a:gd name="T10" fmla="*/ 0 w 49"/>
                  <a:gd name="T11" fmla="*/ 0 h 53"/>
                  <a:gd name="T12" fmla="*/ 0 w 49"/>
                  <a:gd name="T13" fmla="*/ 0 h 53"/>
                  <a:gd name="T14" fmla="*/ 0 w 49"/>
                  <a:gd name="T15" fmla="*/ 0 h 53"/>
                  <a:gd name="T16" fmla="*/ 0 w 49"/>
                  <a:gd name="T17" fmla="*/ 0 h 53"/>
                  <a:gd name="T18" fmla="*/ 0 w 49"/>
                  <a:gd name="T19" fmla="*/ 0 h 53"/>
                  <a:gd name="T20" fmla="*/ 0 w 49"/>
                  <a:gd name="T21" fmla="*/ 0 h 53"/>
                  <a:gd name="T22" fmla="*/ 0 w 49"/>
                  <a:gd name="T23" fmla="*/ 0 h 53"/>
                  <a:gd name="T24" fmla="*/ 0 w 49"/>
                  <a:gd name="T25" fmla="*/ 0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53">
                    <a:moveTo>
                      <a:pt x="49" y="53"/>
                    </a:moveTo>
                    <a:lnTo>
                      <a:pt x="49" y="53"/>
                    </a:lnTo>
                    <a:lnTo>
                      <a:pt x="42" y="36"/>
                    </a:lnTo>
                    <a:lnTo>
                      <a:pt x="30" y="22"/>
                    </a:lnTo>
                    <a:lnTo>
                      <a:pt x="16" y="9"/>
                    </a:lnTo>
                    <a:lnTo>
                      <a:pt x="5" y="0"/>
                    </a:lnTo>
                    <a:lnTo>
                      <a:pt x="0" y="5"/>
                    </a:lnTo>
                    <a:lnTo>
                      <a:pt x="10" y="15"/>
                    </a:lnTo>
                    <a:lnTo>
                      <a:pt x="21" y="27"/>
                    </a:lnTo>
                    <a:lnTo>
                      <a:pt x="33" y="42"/>
                    </a:lnTo>
                    <a:lnTo>
                      <a:pt x="40" y="53"/>
                    </a:lnTo>
                    <a:lnTo>
                      <a:pt x="49"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10" name="Freeform 1214"/>
              <p:cNvSpPr>
                <a:spLocks/>
              </p:cNvSpPr>
              <p:nvPr/>
            </p:nvSpPr>
            <p:spPr bwMode="auto">
              <a:xfrm>
                <a:off x="2763" y="3503"/>
                <a:ext cx="5" cy="25"/>
              </a:xfrm>
              <a:custGeom>
                <a:avLst/>
                <a:gdLst>
                  <a:gd name="T0" fmla="*/ 0 w 16"/>
                  <a:gd name="T1" fmla="*/ 0 h 74"/>
                  <a:gd name="T2" fmla="*/ 0 w 16"/>
                  <a:gd name="T3" fmla="*/ 0 h 74"/>
                  <a:gd name="T4" fmla="*/ 0 w 16"/>
                  <a:gd name="T5" fmla="*/ 0 h 74"/>
                  <a:gd name="T6" fmla="*/ 0 w 16"/>
                  <a:gd name="T7" fmla="*/ 0 h 74"/>
                  <a:gd name="T8" fmla="*/ 0 w 16"/>
                  <a:gd name="T9" fmla="*/ 0 h 74"/>
                  <a:gd name="T10" fmla="*/ 0 w 16"/>
                  <a:gd name="T11" fmla="*/ 0 h 74"/>
                  <a:gd name="T12" fmla="*/ 0 w 16"/>
                  <a:gd name="T13" fmla="*/ 0 h 74"/>
                  <a:gd name="T14" fmla="*/ 0 w 16"/>
                  <a:gd name="T15" fmla="*/ 0 h 74"/>
                  <a:gd name="T16" fmla="*/ 0 w 16"/>
                  <a:gd name="T17" fmla="*/ 0 h 74"/>
                  <a:gd name="T18" fmla="*/ 0 w 16"/>
                  <a:gd name="T19" fmla="*/ 0 h 74"/>
                  <a:gd name="T20" fmla="*/ 0 w 16"/>
                  <a:gd name="T21" fmla="*/ 0 h 74"/>
                  <a:gd name="T22" fmla="*/ 0 w 16"/>
                  <a:gd name="T23" fmla="*/ 0 h 74"/>
                  <a:gd name="T24" fmla="*/ 0 w 16"/>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74">
                    <a:moveTo>
                      <a:pt x="15" y="74"/>
                    </a:moveTo>
                    <a:lnTo>
                      <a:pt x="15" y="74"/>
                    </a:lnTo>
                    <a:lnTo>
                      <a:pt x="16" y="58"/>
                    </a:lnTo>
                    <a:lnTo>
                      <a:pt x="15" y="36"/>
                    </a:lnTo>
                    <a:lnTo>
                      <a:pt x="12" y="16"/>
                    </a:lnTo>
                    <a:lnTo>
                      <a:pt x="9" y="0"/>
                    </a:lnTo>
                    <a:lnTo>
                      <a:pt x="0" y="0"/>
                    </a:lnTo>
                    <a:lnTo>
                      <a:pt x="3" y="16"/>
                    </a:lnTo>
                    <a:lnTo>
                      <a:pt x="6" y="36"/>
                    </a:lnTo>
                    <a:lnTo>
                      <a:pt x="5" y="58"/>
                    </a:lnTo>
                    <a:lnTo>
                      <a:pt x="6" y="74"/>
                    </a:lnTo>
                    <a:lnTo>
                      <a:pt x="15"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11" name="Freeform 1215"/>
              <p:cNvSpPr>
                <a:spLocks/>
              </p:cNvSpPr>
              <p:nvPr/>
            </p:nvSpPr>
            <p:spPr bwMode="auto">
              <a:xfrm>
                <a:off x="2764" y="3528"/>
                <a:ext cx="5" cy="17"/>
              </a:xfrm>
              <a:custGeom>
                <a:avLst/>
                <a:gdLst>
                  <a:gd name="T0" fmla="*/ 0 w 14"/>
                  <a:gd name="T1" fmla="*/ 0 h 52"/>
                  <a:gd name="T2" fmla="*/ 0 w 14"/>
                  <a:gd name="T3" fmla="*/ 0 h 52"/>
                  <a:gd name="T4" fmla="*/ 0 w 14"/>
                  <a:gd name="T5" fmla="*/ 0 h 52"/>
                  <a:gd name="T6" fmla="*/ 0 w 14"/>
                  <a:gd name="T7" fmla="*/ 0 h 52"/>
                  <a:gd name="T8" fmla="*/ 0 w 14"/>
                  <a:gd name="T9" fmla="*/ 0 h 52"/>
                  <a:gd name="T10" fmla="*/ 0 w 14"/>
                  <a:gd name="T11" fmla="*/ 0 h 52"/>
                  <a:gd name="T12" fmla="*/ 0 w 14"/>
                  <a:gd name="T13" fmla="*/ 0 h 52"/>
                  <a:gd name="T14" fmla="*/ 0 w 14"/>
                  <a:gd name="T15" fmla="*/ 0 h 52"/>
                  <a:gd name="T16" fmla="*/ 0 w 14"/>
                  <a:gd name="T17" fmla="*/ 0 h 52"/>
                  <a:gd name="T18" fmla="*/ 0 w 14"/>
                  <a:gd name="T19" fmla="*/ 0 h 52"/>
                  <a:gd name="T20" fmla="*/ 0 w 14"/>
                  <a:gd name="T21" fmla="*/ 0 h 52"/>
                  <a:gd name="T22" fmla="*/ 0 w 14"/>
                  <a:gd name="T23" fmla="*/ 0 h 52"/>
                  <a:gd name="T24" fmla="*/ 0 w 14"/>
                  <a:gd name="T25" fmla="*/ 0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 h="52">
                    <a:moveTo>
                      <a:pt x="11" y="52"/>
                    </a:moveTo>
                    <a:lnTo>
                      <a:pt x="11" y="52"/>
                    </a:lnTo>
                    <a:lnTo>
                      <a:pt x="14" y="40"/>
                    </a:lnTo>
                    <a:lnTo>
                      <a:pt x="11" y="27"/>
                    </a:lnTo>
                    <a:lnTo>
                      <a:pt x="11" y="13"/>
                    </a:lnTo>
                    <a:lnTo>
                      <a:pt x="10" y="0"/>
                    </a:lnTo>
                    <a:lnTo>
                      <a:pt x="1" y="0"/>
                    </a:lnTo>
                    <a:lnTo>
                      <a:pt x="0" y="13"/>
                    </a:lnTo>
                    <a:lnTo>
                      <a:pt x="3" y="27"/>
                    </a:lnTo>
                    <a:lnTo>
                      <a:pt x="3" y="40"/>
                    </a:lnTo>
                    <a:lnTo>
                      <a:pt x="3" y="52"/>
                    </a:lnTo>
                    <a:lnTo>
                      <a:pt x="11"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12" name="Freeform 1216"/>
              <p:cNvSpPr>
                <a:spLocks/>
              </p:cNvSpPr>
              <p:nvPr/>
            </p:nvSpPr>
            <p:spPr bwMode="auto">
              <a:xfrm>
                <a:off x="2756" y="3545"/>
                <a:ext cx="12" cy="13"/>
              </a:xfrm>
              <a:custGeom>
                <a:avLst/>
                <a:gdLst>
                  <a:gd name="T0" fmla="*/ 0 w 35"/>
                  <a:gd name="T1" fmla="*/ 0 h 37"/>
                  <a:gd name="T2" fmla="*/ 0 w 35"/>
                  <a:gd name="T3" fmla="*/ 0 h 37"/>
                  <a:gd name="T4" fmla="*/ 0 w 35"/>
                  <a:gd name="T5" fmla="*/ 0 h 37"/>
                  <a:gd name="T6" fmla="*/ 0 w 35"/>
                  <a:gd name="T7" fmla="*/ 0 h 37"/>
                  <a:gd name="T8" fmla="*/ 0 w 35"/>
                  <a:gd name="T9" fmla="*/ 0 h 37"/>
                  <a:gd name="T10" fmla="*/ 0 w 35"/>
                  <a:gd name="T11" fmla="*/ 0 h 37"/>
                  <a:gd name="T12" fmla="*/ 0 w 35"/>
                  <a:gd name="T13" fmla="*/ 0 h 37"/>
                  <a:gd name="T14" fmla="*/ 0 w 35"/>
                  <a:gd name="T15" fmla="*/ 0 h 37"/>
                  <a:gd name="T16" fmla="*/ 0 w 35"/>
                  <a:gd name="T17" fmla="*/ 0 h 37"/>
                  <a:gd name="T18" fmla="*/ 0 w 35"/>
                  <a:gd name="T19" fmla="*/ 0 h 37"/>
                  <a:gd name="T20" fmla="*/ 0 w 35"/>
                  <a:gd name="T21" fmla="*/ 0 h 37"/>
                  <a:gd name="T22" fmla="*/ 0 w 35"/>
                  <a:gd name="T23" fmla="*/ 0 h 37"/>
                  <a:gd name="T24" fmla="*/ 0 w 35"/>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37">
                    <a:moveTo>
                      <a:pt x="9" y="37"/>
                    </a:moveTo>
                    <a:lnTo>
                      <a:pt x="9" y="37"/>
                    </a:lnTo>
                    <a:lnTo>
                      <a:pt x="15" y="29"/>
                    </a:lnTo>
                    <a:lnTo>
                      <a:pt x="25" y="21"/>
                    </a:lnTo>
                    <a:lnTo>
                      <a:pt x="31" y="11"/>
                    </a:lnTo>
                    <a:lnTo>
                      <a:pt x="35" y="0"/>
                    </a:lnTo>
                    <a:lnTo>
                      <a:pt x="27" y="0"/>
                    </a:lnTo>
                    <a:lnTo>
                      <a:pt x="22" y="8"/>
                    </a:lnTo>
                    <a:lnTo>
                      <a:pt x="16" y="15"/>
                    </a:lnTo>
                    <a:lnTo>
                      <a:pt x="9" y="23"/>
                    </a:lnTo>
                    <a:lnTo>
                      <a:pt x="0" y="31"/>
                    </a:lnTo>
                    <a:lnTo>
                      <a:pt x="9"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13" name="Freeform 1217"/>
              <p:cNvSpPr>
                <a:spLocks/>
              </p:cNvSpPr>
              <p:nvPr/>
            </p:nvSpPr>
            <p:spPr bwMode="auto">
              <a:xfrm>
                <a:off x="2751" y="3556"/>
                <a:ext cx="8" cy="13"/>
              </a:xfrm>
              <a:custGeom>
                <a:avLst/>
                <a:gdLst>
                  <a:gd name="T0" fmla="*/ 0 w 26"/>
                  <a:gd name="T1" fmla="*/ 0 h 41"/>
                  <a:gd name="T2" fmla="*/ 0 w 26"/>
                  <a:gd name="T3" fmla="*/ 0 h 41"/>
                  <a:gd name="T4" fmla="*/ 0 w 26"/>
                  <a:gd name="T5" fmla="*/ 0 h 41"/>
                  <a:gd name="T6" fmla="*/ 0 w 26"/>
                  <a:gd name="T7" fmla="*/ 0 h 41"/>
                  <a:gd name="T8" fmla="*/ 0 w 26"/>
                  <a:gd name="T9" fmla="*/ 0 h 41"/>
                  <a:gd name="T10" fmla="*/ 0 w 26"/>
                  <a:gd name="T11" fmla="*/ 0 h 41"/>
                  <a:gd name="T12" fmla="*/ 0 w 26"/>
                  <a:gd name="T13" fmla="*/ 0 h 41"/>
                  <a:gd name="T14" fmla="*/ 0 w 26"/>
                  <a:gd name="T15" fmla="*/ 0 h 41"/>
                  <a:gd name="T16" fmla="*/ 0 w 26"/>
                  <a:gd name="T17" fmla="*/ 0 h 41"/>
                  <a:gd name="T18" fmla="*/ 0 w 26"/>
                  <a:gd name="T19" fmla="*/ 0 h 41"/>
                  <a:gd name="T20" fmla="*/ 0 w 26"/>
                  <a:gd name="T21" fmla="*/ 0 h 41"/>
                  <a:gd name="T22" fmla="*/ 0 w 26"/>
                  <a:gd name="T23" fmla="*/ 0 h 41"/>
                  <a:gd name="T24" fmla="*/ 0 w 26"/>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41">
                    <a:moveTo>
                      <a:pt x="12" y="41"/>
                    </a:moveTo>
                    <a:lnTo>
                      <a:pt x="12" y="41"/>
                    </a:lnTo>
                    <a:lnTo>
                      <a:pt x="12" y="33"/>
                    </a:lnTo>
                    <a:lnTo>
                      <a:pt x="14" y="25"/>
                    </a:lnTo>
                    <a:lnTo>
                      <a:pt x="20" y="14"/>
                    </a:lnTo>
                    <a:lnTo>
                      <a:pt x="26" y="6"/>
                    </a:lnTo>
                    <a:lnTo>
                      <a:pt x="17" y="0"/>
                    </a:lnTo>
                    <a:lnTo>
                      <a:pt x="12" y="11"/>
                    </a:lnTo>
                    <a:lnTo>
                      <a:pt x="6" y="22"/>
                    </a:lnTo>
                    <a:lnTo>
                      <a:pt x="3" y="33"/>
                    </a:lnTo>
                    <a:lnTo>
                      <a:pt x="0" y="41"/>
                    </a:lnTo>
                    <a:lnTo>
                      <a:pt x="12"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14" name="Freeform 1218"/>
              <p:cNvSpPr>
                <a:spLocks/>
              </p:cNvSpPr>
              <p:nvPr/>
            </p:nvSpPr>
            <p:spPr bwMode="auto">
              <a:xfrm>
                <a:off x="2738" y="3569"/>
                <a:ext cx="17" cy="14"/>
              </a:xfrm>
              <a:custGeom>
                <a:avLst/>
                <a:gdLst>
                  <a:gd name="T0" fmla="*/ 0 w 51"/>
                  <a:gd name="T1" fmla="*/ 0 h 40"/>
                  <a:gd name="T2" fmla="*/ 0 w 51"/>
                  <a:gd name="T3" fmla="*/ 0 h 40"/>
                  <a:gd name="T4" fmla="*/ 0 w 51"/>
                  <a:gd name="T5" fmla="*/ 0 h 40"/>
                  <a:gd name="T6" fmla="*/ 0 w 51"/>
                  <a:gd name="T7" fmla="*/ 0 h 40"/>
                  <a:gd name="T8" fmla="*/ 0 w 51"/>
                  <a:gd name="T9" fmla="*/ 0 h 40"/>
                  <a:gd name="T10" fmla="*/ 0 w 51"/>
                  <a:gd name="T11" fmla="*/ 0 h 40"/>
                  <a:gd name="T12" fmla="*/ 0 w 51"/>
                  <a:gd name="T13" fmla="*/ 0 h 40"/>
                  <a:gd name="T14" fmla="*/ 0 w 51"/>
                  <a:gd name="T15" fmla="*/ 0 h 40"/>
                  <a:gd name="T16" fmla="*/ 0 w 51"/>
                  <a:gd name="T17" fmla="*/ 0 h 40"/>
                  <a:gd name="T18" fmla="*/ 0 w 51"/>
                  <a:gd name="T19" fmla="*/ 0 h 40"/>
                  <a:gd name="T20" fmla="*/ 0 w 51"/>
                  <a:gd name="T21" fmla="*/ 0 h 40"/>
                  <a:gd name="T22" fmla="*/ 0 w 51"/>
                  <a:gd name="T23" fmla="*/ 0 h 40"/>
                  <a:gd name="T24" fmla="*/ 0 w 51"/>
                  <a:gd name="T25" fmla="*/ 0 h 40"/>
                  <a:gd name="T26" fmla="*/ 0 w 51"/>
                  <a:gd name="T27" fmla="*/ 0 h 40"/>
                  <a:gd name="T28" fmla="*/ 0 w 51"/>
                  <a:gd name="T29" fmla="*/ 0 h 40"/>
                  <a:gd name="T30" fmla="*/ 0 w 51"/>
                  <a:gd name="T31" fmla="*/ 0 h 40"/>
                  <a:gd name="T32" fmla="*/ 0 w 51"/>
                  <a:gd name="T33" fmla="*/ 0 h 40"/>
                  <a:gd name="T34" fmla="*/ 0 w 51"/>
                  <a:gd name="T35" fmla="*/ 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1" h="40">
                    <a:moveTo>
                      <a:pt x="0" y="35"/>
                    </a:moveTo>
                    <a:lnTo>
                      <a:pt x="4" y="40"/>
                    </a:lnTo>
                    <a:lnTo>
                      <a:pt x="20" y="35"/>
                    </a:lnTo>
                    <a:lnTo>
                      <a:pt x="35" y="24"/>
                    </a:lnTo>
                    <a:lnTo>
                      <a:pt x="45" y="11"/>
                    </a:lnTo>
                    <a:lnTo>
                      <a:pt x="51" y="0"/>
                    </a:lnTo>
                    <a:lnTo>
                      <a:pt x="39" y="0"/>
                    </a:lnTo>
                    <a:lnTo>
                      <a:pt x="36" y="8"/>
                    </a:lnTo>
                    <a:lnTo>
                      <a:pt x="29" y="19"/>
                    </a:lnTo>
                    <a:lnTo>
                      <a:pt x="14" y="27"/>
                    </a:lnTo>
                    <a:lnTo>
                      <a:pt x="4" y="32"/>
                    </a:lnTo>
                    <a:lnTo>
                      <a:pt x="8" y="38"/>
                    </a:lnTo>
                    <a:lnTo>
                      <a:pt x="4" y="32"/>
                    </a:lnTo>
                    <a:lnTo>
                      <a:pt x="1" y="34"/>
                    </a:lnTo>
                    <a:lnTo>
                      <a:pt x="0" y="36"/>
                    </a:lnTo>
                    <a:lnTo>
                      <a:pt x="1" y="39"/>
                    </a:lnTo>
                    <a:lnTo>
                      <a:pt x="4" y="40"/>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615" name="Freeform 1219"/>
              <p:cNvSpPr>
                <a:spLocks/>
              </p:cNvSpPr>
              <p:nvPr/>
            </p:nvSpPr>
            <p:spPr bwMode="auto">
              <a:xfrm>
                <a:off x="2738" y="3567"/>
                <a:ext cx="9" cy="15"/>
              </a:xfrm>
              <a:custGeom>
                <a:avLst/>
                <a:gdLst>
                  <a:gd name="T0" fmla="*/ 0 w 27"/>
                  <a:gd name="T1" fmla="*/ 0 h 44"/>
                  <a:gd name="T2" fmla="*/ 0 w 27"/>
                  <a:gd name="T3" fmla="*/ 0 h 44"/>
                  <a:gd name="T4" fmla="*/ 0 w 27"/>
                  <a:gd name="T5" fmla="*/ 0 h 44"/>
                  <a:gd name="T6" fmla="*/ 0 w 27"/>
                  <a:gd name="T7" fmla="*/ 0 h 44"/>
                  <a:gd name="T8" fmla="*/ 0 w 27"/>
                  <a:gd name="T9" fmla="*/ 0 h 44"/>
                  <a:gd name="T10" fmla="*/ 0 w 27"/>
                  <a:gd name="T11" fmla="*/ 0 h 44"/>
                  <a:gd name="T12" fmla="*/ 0 w 27"/>
                  <a:gd name="T13" fmla="*/ 0 h 44"/>
                  <a:gd name="T14" fmla="*/ 0 w 27"/>
                  <a:gd name="T15" fmla="*/ 0 h 44"/>
                  <a:gd name="T16" fmla="*/ 0 w 27"/>
                  <a:gd name="T17" fmla="*/ 0 h 44"/>
                  <a:gd name="T18" fmla="*/ 0 w 27"/>
                  <a:gd name="T19" fmla="*/ 0 h 44"/>
                  <a:gd name="T20" fmla="*/ 0 w 27"/>
                  <a:gd name="T21" fmla="*/ 0 h 44"/>
                  <a:gd name="T22" fmla="*/ 0 w 27"/>
                  <a:gd name="T23" fmla="*/ 0 h 44"/>
                  <a:gd name="T24" fmla="*/ 0 w 27"/>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44">
                    <a:moveTo>
                      <a:pt x="16" y="0"/>
                    </a:moveTo>
                    <a:lnTo>
                      <a:pt x="16" y="0"/>
                    </a:lnTo>
                    <a:lnTo>
                      <a:pt x="16" y="7"/>
                    </a:lnTo>
                    <a:lnTo>
                      <a:pt x="11" y="17"/>
                    </a:lnTo>
                    <a:lnTo>
                      <a:pt x="6" y="27"/>
                    </a:lnTo>
                    <a:lnTo>
                      <a:pt x="0" y="41"/>
                    </a:lnTo>
                    <a:lnTo>
                      <a:pt x="8" y="44"/>
                    </a:lnTo>
                    <a:lnTo>
                      <a:pt x="14" y="30"/>
                    </a:lnTo>
                    <a:lnTo>
                      <a:pt x="20" y="19"/>
                    </a:lnTo>
                    <a:lnTo>
                      <a:pt x="24" y="10"/>
                    </a:lnTo>
                    <a:lnTo>
                      <a:pt x="27"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24800" name="Group 1220"/>
            <p:cNvGrpSpPr>
              <a:grpSpLocks/>
            </p:cNvGrpSpPr>
            <p:nvPr/>
          </p:nvGrpSpPr>
          <p:grpSpPr bwMode="auto">
            <a:xfrm>
              <a:off x="2265" y="3452"/>
              <a:ext cx="770" cy="470"/>
              <a:chOff x="2265" y="3452"/>
              <a:chExt cx="770" cy="470"/>
            </a:xfrm>
          </p:grpSpPr>
          <p:sp>
            <p:nvSpPr>
              <p:cNvPr id="25216" name="Freeform 1221"/>
              <p:cNvSpPr>
                <a:spLocks/>
              </p:cNvSpPr>
              <p:nvPr/>
            </p:nvSpPr>
            <p:spPr bwMode="auto">
              <a:xfrm>
                <a:off x="2743" y="3554"/>
                <a:ext cx="5" cy="13"/>
              </a:xfrm>
              <a:custGeom>
                <a:avLst/>
                <a:gdLst>
                  <a:gd name="T0" fmla="*/ 0 w 16"/>
                  <a:gd name="T1" fmla="*/ 0 h 41"/>
                  <a:gd name="T2" fmla="*/ 0 w 16"/>
                  <a:gd name="T3" fmla="*/ 0 h 41"/>
                  <a:gd name="T4" fmla="*/ 0 w 16"/>
                  <a:gd name="T5" fmla="*/ 0 h 41"/>
                  <a:gd name="T6" fmla="*/ 0 w 16"/>
                  <a:gd name="T7" fmla="*/ 0 h 41"/>
                  <a:gd name="T8" fmla="*/ 0 w 16"/>
                  <a:gd name="T9" fmla="*/ 0 h 41"/>
                  <a:gd name="T10" fmla="*/ 0 w 16"/>
                  <a:gd name="T11" fmla="*/ 0 h 41"/>
                  <a:gd name="T12" fmla="*/ 0 w 16"/>
                  <a:gd name="T13" fmla="*/ 0 h 41"/>
                  <a:gd name="T14" fmla="*/ 0 w 16"/>
                  <a:gd name="T15" fmla="*/ 0 h 41"/>
                  <a:gd name="T16" fmla="*/ 0 w 16"/>
                  <a:gd name="T17" fmla="*/ 0 h 41"/>
                  <a:gd name="T18" fmla="*/ 0 w 16"/>
                  <a:gd name="T19" fmla="*/ 0 h 41"/>
                  <a:gd name="T20" fmla="*/ 0 w 16"/>
                  <a:gd name="T21" fmla="*/ 0 h 41"/>
                  <a:gd name="T22" fmla="*/ 0 w 16"/>
                  <a:gd name="T23" fmla="*/ 0 h 41"/>
                  <a:gd name="T24" fmla="*/ 0 w 16"/>
                  <a:gd name="T25" fmla="*/ 0 h 41"/>
                  <a:gd name="T26" fmla="*/ 0 w 16"/>
                  <a:gd name="T27" fmla="*/ 0 h 41"/>
                  <a:gd name="T28" fmla="*/ 0 w 16"/>
                  <a:gd name="T29" fmla="*/ 0 h 41"/>
                  <a:gd name="T30" fmla="*/ 0 w 16"/>
                  <a:gd name="T31" fmla="*/ 0 h 41"/>
                  <a:gd name="T32" fmla="*/ 0 w 16"/>
                  <a:gd name="T33" fmla="*/ 0 h 41"/>
                  <a:gd name="T34" fmla="*/ 0 w 16"/>
                  <a:gd name="T35" fmla="*/ 0 h 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41">
                    <a:moveTo>
                      <a:pt x="11" y="8"/>
                    </a:moveTo>
                    <a:lnTo>
                      <a:pt x="7" y="2"/>
                    </a:lnTo>
                    <a:lnTo>
                      <a:pt x="4" y="12"/>
                    </a:lnTo>
                    <a:lnTo>
                      <a:pt x="3" y="21"/>
                    </a:lnTo>
                    <a:lnTo>
                      <a:pt x="1" y="32"/>
                    </a:lnTo>
                    <a:lnTo>
                      <a:pt x="0" y="41"/>
                    </a:lnTo>
                    <a:lnTo>
                      <a:pt x="11" y="41"/>
                    </a:lnTo>
                    <a:lnTo>
                      <a:pt x="10" y="32"/>
                    </a:lnTo>
                    <a:lnTo>
                      <a:pt x="11" y="21"/>
                    </a:lnTo>
                    <a:lnTo>
                      <a:pt x="13" y="12"/>
                    </a:lnTo>
                    <a:lnTo>
                      <a:pt x="16" y="5"/>
                    </a:lnTo>
                    <a:lnTo>
                      <a:pt x="11" y="0"/>
                    </a:lnTo>
                    <a:lnTo>
                      <a:pt x="16" y="5"/>
                    </a:lnTo>
                    <a:lnTo>
                      <a:pt x="16" y="1"/>
                    </a:lnTo>
                    <a:lnTo>
                      <a:pt x="13" y="0"/>
                    </a:lnTo>
                    <a:lnTo>
                      <a:pt x="10" y="0"/>
                    </a:lnTo>
                    <a:lnTo>
                      <a:pt x="7" y="2"/>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17" name="Freeform 1222"/>
              <p:cNvSpPr>
                <a:spLocks/>
              </p:cNvSpPr>
              <p:nvPr/>
            </p:nvSpPr>
            <p:spPr bwMode="auto">
              <a:xfrm>
                <a:off x="2735" y="3553"/>
                <a:ext cx="12" cy="5"/>
              </a:xfrm>
              <a:custGeom>
                <a:avLst/>
                <a:gdLst>
                  <a:gd name="T0" fmla="*/ 0 w 35"/>
                  <a:gd name="T1" fmla="*/ 0 h 17"/>
                  <a:gd name="T2" fmla="*/ 0 w 35"/>
                  <a:gd name="T3" fmla="*/ 0 h 17"/>
                  <a:gd name="T4" fmla="*/ 0 w 35"/>
                  <a:gd name="T5" fmla="*/ 0 h 17"/>
                  <a:gd name="T6" fmla="*/ 0 w 35"/>
                  <a:gd name="T7" fmla="*/ 0 h 17"/>
                  <a:gd name="T8" fmla="*/ 0 w 35"/>
                  <a:gd name="T9" fmla="*/ 0 h 17"/>
                  <a:gd name="T10" fmla="*/ 0 w 35"/>
                  <a:gd name="T11" fmla="*/ 0 h 17"/>
                  <a:gd name="T12" fmla="*/ 0 w 35"/>
                  <a:gd name="T13" fmla="*/ 0 h 17"/>
                  <a:gd name="T14" fmla="*/ 0 w 35"/>
                  <a:gd name="T15" fmla="*/ 0 h 17"/>
                  <a:gd name="T16" fmla="*/ 0 w 35"/>
                  <a:gd name="T17" fmla="*/ 0 h 17"/>
                  <a:gd name="T18" fmla="*/ 0 w 35"/>
                  <a:gd name="T19" fmla="*/ 0 h 17"/>
                  <a:gd name="T20" fmla="*/ 0 w 35"/>
                  <a:gd name="T21" fmla="*/ 0 h 17"/>
                  <a:gd name="T22" fmla="*/ 0 w 35"/>
                  <a:gd name="T23" fmla="*/ 0 h 17"/>
                  <a:gd name="T24" fmla="*/ 0 w 35"/>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17">
                    <a:moveTo>
                      <a:pt x="9" y="17"/>
                    </a:moveTo>
                    <a:lnTo>
                      <a:pt x="9" y="17"/>
                    </a:lnTo>
                    <a:lnTo>
                      <a:pt x="14" y="13"/>
                    </a:lnTo>
                    <a:lnTo>
                      <a:pt x="19" y="11"/>
                    </a:lnTo>
                    <a:lnTo>
                      <a:pt x="27" y="11"/>
                    </a:lnTo>
                    <a:lnTo>
                      <a:pt x="35" y="11"/>
                    </a:lnTo>
                    <a:lnTo>
                      <a:pt x="35" y="3"/>
                    </a:lnTo>
                    <a:lnTo>
                      <a:pt x="27" y="0"/>
                    </a:lnTo>
                    <a:lnTo>
                      <a:pt x="16" y="3"/>
                    </a:lnTo>
                    <a:lnTo>
                      <a:pt x="8" y="5"/>
                    </a:lnTo>
                    <a:lnTo>
                      <a:pt x="0" y="12"/>
                    </a:lnTo>
                    <a:lnTo>
                      <a:pt x="9"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18" name="Freeform 1223"/>
              <p:cNvSpPr>
                <a:spLocks/>
              </p:cNvSpPr>
              <p:nvPr/>
            </p:nvSpPr>
            <p:spPr bwMode="auto">
              <a:xfrm>
                <a:off x="2725" y="3557"/>
                <a:ext cx="13" cy="4"/>
              </a:xfrm>
              <a:custGeom>
                <a:avLst/>
                <a:gdLst>
                  <a:gd name="T0" fmla="*/ 0 w 38"/>
                  <a:gd name="T1" fmla="*/ 0 h 14"/>
                  <a:gd name="T2" fmla="*/ 0 w 38"/>
                  <a:gd name="T3" fmla="*/ 0 h 14"/>
                  <a:gd name="T4" fmla="*/ 0 w 38"/>
                  <a:gd name="T5" fmla="*/ 0 h 14"/>
                  <a:gd name="T6" fmla="*/ 0 w 38"/>
                  <a:gd name="T7" fmla="*/ 0 h 14"/>
                  <a:gd name="T8" fmla="*/ 0 w 38"/>
                  <a:gd name="T9" fmla="*/ 0 h 14"/>
                  <a:gd name="T10" fmla="*/ 0 w 38"/>
                  <a:gd name="T11" fmla="*/ 0 h 14"/>
                  <a:gd name="T12" fmla="*/ 0 w 38"/>
                  <a:gd name="T13" fmla="*/ 0 h 14"/>
                  <a:gd name="T14" fmla="*/ 0 w 38"/>
                  <a:gd name="T15" fmla="*/ 0 h 14"/>
                  <a:gd name="T16" fmla="*/ 0 w 38"/>
                  <a:gd name="T17" fmla="*/ 0 h 14"/>
                  <a:gd name="T18" fmla="*/ 0 w 38"/>
                  <a:gd name="T19" fmla="*/ 0 h 14"/>
                  <a:gd name="T20" fmla="*/ 0 w 38"/>
                  <a:gd name="T21" fmla="*/ 0 h 14"/>
                  <a:gd name="T22" fmla="*/ 0 w 38"/>
                  <a:gd name="T23" fmla="*/ 0 h 14"/>
                  <a:gd name="T24" fmla="*/ 0 w 38"/>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4">
                    <a:moveTo>
                      <a:pt x="0" y="12"/>
                    </a:moveTo>
                    <a:lnTo>
                      <a:pt x="0" y="12"/>
                    </a:lnTo>
                    <a:lnTo>
                      <a:pt x="8" y="11"/>
                    </a:lnTo>
                    <a:lnTo>
                      <a:pt x="18" y="14"/>
                    </a:lnTo>
                    <a:lnTo>
                      <a:pt x="28" y="11"/>
                    </a:lnTo>
                    <a:lnTo>
                      <a:pt x="38" y="5"/>
                    </a:lnTo>
                    <a:lnTo>
                      <a:pt x="29" y="0"/>
                    </a:lnTo>
                    <a:lnTo>
                      <a:pt x="25" y="3"/>
                    </a:lnTo>
                    <a:lnTo>
                      <a:pt x="18" y="3"/>
                    </a:lnTo>
                    <a:lnTo>
                      <a:pt x="8" y="3"/>
                    </a:lnTo>
                    <a:lnTo>
                      <a:pt x="0" y="1"/>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19" name="Freeform 1224"/>
              <p:cNvSpPr>
                <a:spLocks/>
              </p:cNvSpPr>
              <p:nvPr/>
            </p:nvSpPr>
            <p:spPr bwMode="auto">
              <a:xfrm>
                <a:off x="2715" y="3557"/>
                <a:ext cx="10" cy="4"/>
              </a:xfrm>
              <a:custGeom>
                <a:avLst/>
                <a:gdLst>
                  <a:gd name="T0" fmla="*/ 0 w 30"/>
                  <a:gd name="T1" fmla="*/ 0 h 12"/>
                  <a:gd name="T2" fmla="*/ 0 w 30"/>
                  <a:gd name="T3" fmla="*/ 0 h 12"/>
                  <a:gd name="T4" fmla="*/ 0 w 30"/>
                  <a:gd name="T5" fmla="*/ 0 h 12"/>
                  <a:gd name="T6" fmla="*/ 0 w 30"/>
                  <a:gd name="T7" fmla="*/ 0 h 12"/>
                  <a:gd name="T8" fmla="*/ 0 w 30"/>
                  <a:gd name="T9" fmla="*/ 0 h 12"/>
                  <a:gd name="T10" fmla="*/ 0 w 30"/>
                  <a:gd name="T11" fmla="*/ 0 h 12"/>
                  <a:gd name="T12" fmla="*/ 0 w 30"/>
                  <a:gd name="T13" fmla="*/ 0 h 12"/>
                  <a:gd name="T14" fmla="*/ 0 w 30"/>
                  <a:gd name="T15" fmla="*/ 0 h 12"/>
                  <a:gd name="T16" fmla="*/ 0 w 30"/>
                  <a:gd name="T17" fmla="*/ 0 h 12"/>
                  <a:gd name="T18" fmla="*/ 0 w 30"/>
                  <a:gd name="T19" fmla="*/ 0 h 12"/>
                  <a:gd name="T20" fmla="*/ 0 w 30"/>
                  <a:gd name="T21" fmla="*/ 0 h 12"/>
                  <a:gd name="T22" fmla="*/ 0 w 30"/>
                  <a:gd name="T23" fmla="*/ 0 h 12"/>
                  <a:gd name="T24" fmla="*/ 0 w 30"/>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12">
                    <a:moveTo>
                      <a:pt x="0" y="8"/>
                    </a:moveTo>
                    <a:lnTo>
                      <a:pt x="0" y="7"/>
                    </a:lnTo>
                    <a:lnTo>
                      <a:pt x="9" y="11"/>
                    </a:lnTo>
                    <a:lnTo>
                      <a:pt x="16" y="12"/>
                    </a:lnTo>
                    <a:lnTo>
                      <a:pt x="23" y="12"/>
                    </a:lnTo>
                    <a:lnTo>
                      <a:pt x="30" y="12"/>
                    </a:lnTo>
                    <a:lnTo>
                      <a:pt x="30" y="1"/>
                    </a:lnTo>
                    <a:lnTo>
                      <a:pt x="23" y="1"/>
                    </a:lnTo>
                    <a:lnTo>
                      <a:pt x="16" y="1"/>
                    </a:lnTo>
                    <a:lnTo>
                      <a:pt x="9" y="3"/>
                    </a:lnTo>
                    <a:lnTo>
                      <a:pt x="6" y="1"/>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20" name="Freeform 1225"/>
              <p:cNvSpPr>
                <a:spLocks/>
              </p:cNvSpPr>
              <p:nvPr/>
            </p:nvSpPr>
            <p:spPr bwMode="auto">
              <a:xfrm>
                <a:off x="2708" y="3549"/>
                <a:ext cx="9" cy="10"/>
              </a:xfrm>
              <a:custGeom>
                <a:avLst/>
                <a:gdLst>
                  <a:gd name="T0" fmla="*/ 0 w 27"/>
                  <a:gd name="T1" fmla="*/ 0 h 31"/>
                  <a:gd name="T2" fmla="*/ 0 w 27"/>
                  <a:gd name="T3" fmla="*/ 0 h 31"/>
                  <a:gd name="T4" fmla="*/ 0 w 27"/>
                  <a:gd name="T5" fmla="*/ 0 h 31"/>
                  <a:gd name="T6" fmla="*/ 0 w 27"/>
                  <a:gd name="T7" fmla="*/ 0 h 31"/>
                  <a:gd name="T8" fmla="*/ 0 w 27"/>
                  <a:gd name="T9" fmla="*/ 0 h 31"/>
                  <a:gd name="T10" fmla="*/ 0 w 27"/>
                  <a:gd name="T11" fmla="*/ 0 h 31"/>
                  <a:gd name="T12" fmla="*/ 0 w 27"/>
                  <a:gd name="T13" fmla="*/ 0 h 31"/>
                  <a:gd name="T14" fmla="*/ 0 w 27"/>
                  <a:gd name="T15" fmla="*/ 0 h 31"/>
                  <a:gd name="T16" fmla="*/ 0 w 27"/>
                  <a:gd name="T17" fmla="*/ 0 h 31"/>
                  <a:gd name="T18" fmla="*/ 0 w 27"/>
                  <a:gd name="T19" fmla="*/ 0 h 31"/>
                  <a:gd name="T20" fmla="*/ 0 w 27"/>
                  <a:gd name="T21" fmla="*/ 0 h 31"/>
                  <a:gd name="T22" fmla="*/ 0 w 27"/>
                  <a:gd name="T23" fmla="*/ 0 h 31"/>
                  <a:gd name="T24" fmla="*/ 0 w 27"/>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31">
                    <a:moveTo>
                      <a:pt x="0" y="8"/>
                    </a:moveTo>
                    <a:lnTo>
                      <a:pt x="0" y="8"/>
                    </a:lnTo>
                    <a:lnTo>
                      <a:pt x="6" y="12"/>
                    </a:lnTo>
                    <a:lnTo>
                      <a:pt x="11" y="18"/>
                    </a:lnTo>
                    <a:lnTo>
                      <a:pt x="15" y="24"/>
                    </a:lnTo>
                    <a:lnTo>
                      <a:pt x="21" y="31"/>
                    </a:lnTo>
                    <a:lnTo>
                      <a:pt x="27" y="23"/>
                    </a:lnTo>
                    <a:lnTo>
                      <a:pt x="24" y="19"/>
                    </a:lnTo>
                    <a:lnTo>
                      <a:pt x="19" y="12"/>
                    </a:lnTo>
                    <a:lnTo>
                      <a:pt x="12" y="4"/>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21" name="Freeform 1226"/>
              <p:cNvSpPr>
                <a:spLocks/>
              </p:cNvSpPr>
              <p:nvPr/>
            </p:nvSpPr>
            <p:spPr bwMode="auto">
              <a:xfrm>
                <a:off x="2696" y="3549"/>
                <a:ext cx="12" cy="7"/>
              </a:xfrm>
              <a:custGeom>
                <a:avLst/>
                <a:gdLst>
                  <a:gd name="T0" fmla="*/ 0 w 37"/>
                  <a:gd name="T1" fmla="*/ 0 h 22"/>
                  <a:gd name="T2" fmla="*/ 0 w 37"/>
                  <a:gd name="T3" fmla="*/ 0 h 22"/>
                  <a:gd name="T4" fmla="*/ 0 w 37"/>
                  <a:gd name="T5" fmla="*/ 0 h 22"/>
                  <a:gd name="T6" fmla="*/ 0 w 37"/>
                  <a:gd name="T7" fmla="*/ 0 h 22"/>
                  <a:gd name="T8" fmla="*/ 0 w 37"/>
                  <a:gd name="T9" fmla="*/ 0 h 22"/>
                  <a:gd name="T10" fmla="*/ 0 w 37"/>
                  <a:gd name="T11" fmla="*/ 0 h 22"/>
                  <a:gd name="T12" fmla="*/ 0 w 37"/>
                  <a:gd name="T13" fmla="*/ 0 h 22"/>
                  <a:gd name="T14" fmla="*/ 0 w 37"/>
                  <a:gd name="T15" fmla="*/ 0 h 22"/>
                  <a:gd name="T16" fmla="*/ 0 w 37"/>
                  <a:gd name="T17" fmla="*/ 0 h 22"/>
                  <a:gd name="T18" fmla="*/ 0 w 37"/>
                  <a:gd name="T19" fmla="*/ 0 h 22"/>
                  <a:gd name="T20" fmla="*/ 0 w 37"/>
                  <a:gd name="T21" fmla="*/ 0 h 22"/>
                  <a:gd name="T22" fmla="*/ 0 w 37"/>
                  <a:gd name="T23" fmla="*/ 0 h 22"/>
                  <a:gd name="T24" fmla="*/ 0 w 37"/>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22">
                    <a:moveTo>
                      <a:pt x="3" y="22"/>
                    </a:moveTo>
                    <a:lnTo>
                      <a:pt x="3" y="22"/>
                    </a:lnTo>
                    <a:lnTo>
                      <a:pt x="11" y="18"/>
                    </a:lnTo>
                    <a:lnTo>
                      <a:pt x="21" y="12"/>
                    </a:lnTo>
                    <a:lnTo>
                      <a:pt x="29" y="10"/>
                    </a:lnTo>
                    <a:lnTo>
                      <a:pt x="37" y="8"/>
                    </a:lnTo>
                    <a:lnTo>
                      <a:pt x="37" y="0"/>
                    </a:lnTo>
                    <a:lnTo>
                      <a:pt x="29" y="1"/>
                    </a:lnTo>
                    <a:lnTo>
                      <a:pt x="19" y="4"/>
                    </a:lnTo>
                    <a:lnTo>
                      <a:pt x="8" y="10"/>
                    </a:lnTo>
                    <a:lnTo>
                      <a:pt x="0" y="14"/>
                    </a:lnTo>
                    <a:lnTo>
                      <a:pt x="3"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22" name="Freeform 1227"/>
              <p:cNvSpPr>
                <a:spLocks/>
              </p:cNvSpPr>
              <p:nvPr/>
            </p:nvSpPr>
            <p:spPr bwMode="auto">
              <a:xfrm>
                <a:off x="2684" y="3554"/>
                <a:ext cx="13" cy="9"/>
              </a:xfrm>
              <a:custGeom>
                <a:avLst/>
                <a:gdLst>
                  <a:gd name="T0" fmla="*/ 0 w 40"/>
                  <a:gd name="T1" fmla="*/ 0 h 27"/>
                  <a:gd name="T2" fmla="*/ 0 w 40"/>
                  <a:gd name="T3" fmla="*/ 0 h 27"/>
                  <a:gd name="T4" fmla="*/ 0 w 40"/>
                  <a:gd name="T5" fmla="*/ 0 h 27"/>
                  <a:gd name="T6" fmla="*/ 0 w 40"/>
                  <a:gd name="T7" fmla="*/ 0 h 27"/>
                  <a:gd name="T8" fmla="*/ 0 w 40"/>
                  <a:gd name="T9" fmla="*/ 0 h 27"/>
                  <a:gd name="T10" fmla="*/ 0 w 40"/>
                  <a:gd name="T11" fmla="*/ 0 h 27"/>
                  <a:gd name="T12" fmla="*/ 0 w 40"/>
                  <a:gd name="T13" fmla="*/ 0 h 27"/>
                  <a:gd name="T14" fmla="*/ 0 w 40"/>
                  <a:gd name="T15" fmla="*/ 0 h 27"/>
                  <a:gd name="T16" fmla="*/ 0 w 40"/>
                  <a:gd name="T17" fmla="*/ 0 h 27"/>
                  <a:gd name="T18" fmla="*/ 0 w 40"/>
                  <a:gd name="T19" fmla="*/ 0 h 27"/>
                  <a:gd name="T20" fmla="*/ 0 w 40"/>
                  <a:gd name="T21" fmla="*/ 0 h 27"/>
                  <a:gd name="T22" fmla="*/ 0 w 40"/>
                  <a:gd name="T23" fmla="*/ 0 h 27"/>
                  <a:gd name="T24" fmla="*/ 0 w 40"/>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27">
                    <a:moveTo>
                      <a:pt x="0" y="27"/>
                    </a:moveTo>
                    <a:lnTo>
                      <a:pt x="0" y="27"/>
                    </a:lnTo>
                    <a:lnTo>
                      <a:pt x="11" y="24"/>
                    </a:lnTo>
                    <a:lnTo>
                      <a:pt x="21" y="18"/>
                    </a:lnTo>
                    <a:lnTo>
                      <a:pt x="32" y="13"/>
                    </a:lnTo>
                    <a:lnTo>
                      <a:pt x="40" y="8"/>
                    </a:lnTo>
                    <a:lnTo>
                      <a:pt x="37" y="0"/>
                    </a:lnTo>
                    <a:lnTo>
                      <a:pt x="27" y="5"/>
                    </a:lnTo>
                    <a:lnTo>
                      <a:pt x="18" y="10"/>
                    </a:lnTo>
                    <a:lnTo>
                      <a:pt x="8" y="16"/>
                    </a:lnTo>
                    <a:lnTo>
                      <a:pt x="0" y="16"/>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23" name="Freeform 1228"/>
              <p:cNvSpPr>
                <a:spLocks/>
              </p:cNvSpPr>
              <p:nvPr/>
            </p:nvSpPr>
            <p:spPr bwMode="auto">
              <a:xfrm>
                <a:off x="2672" y="3557"/>
                <a:ext cx="12" cy="6"/>
              </a:xfrm>
              <a:custGeom>
                <a:avLst/>
                <a:gdLst>
                  <a:gd name="T0" fmla="*/ 0 w 36"/>
                  <a:gd name="T1" fmla="*/ 0 h 17"/>
                  <a:gd name="T2" fmla="*/ 0 w 36"/>
                  <a:gd name="T3" fmla="*/ 0 h 17"/>
                  <a:gd name="T4" fmla="*/ 0 w 36"/>
                  <a:gd name="T5" fmla="*/ 0 h 17"/>
                  <a:gd name="T6" fmla="*/ 0 w 36"/>
                  <a:gd name="T7" fmla="*/ 0 h 17"/>
                  <a:gd name="T8" fmla="*/ 0 w 36"/>
                  <a:gd name="T9" fmla="*/ 0 h 17"/>
                  <a:gd name="T10" fmla="*/ 0 w 36"/>
                  <a:gd name="T11" fmla="*/ 0 h 17"/>
                  <a:gd name="T12" fmla="*/ 0 w 36"/>
                  <a:gd name="T13" fmla="*/ 0 h 17"/>
                  <a:gd name="T14" fmla="*/ 0 w 36"/>
                  <a:gd name="T15" fmla="*/ 0 h 17"/>
                  <a:gd name="T16" fmla="*/ 0 w 36"/>
                  <a:gd name="T17" fmla="*/ 0 h 17"/>
                  <a:gd name="T18" fmla="*/ 0 w 36"/>
                  <a:gd name="T19" fmla="*/ 0 h 17"/>
                  <a:gd name="T20" fmla="*/ 0 w 36"/>
                  <a:gd name="T21" fmla="*/ 0 h 17"/>
                  <a:gd name="T22" fmla="*/ 0 w 36"/>
                  <a:gd name="T23" fmla="*/ 0 h 17"/>
                  <a:gd name="T24" fmla="*/ 0 w 36"/>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7">
                    <a:moveTo>
                      <a:pt x="6" y="11"/>
                    </a:moveTo>
                    <a:lnTo>
                      <a:pt x="6" y="11"/>
                    </a:lnTo>
                    <a:lnTo>
                      <a:pt x="12" y="8"/>
                    </a:lnTo>
                    <a:lnTo>
                      <a:pt x="19" y="10"/>
                    </a:lnTo>
                    <a:lnTo>
                      <a:pt x="26" y="14"/>
                    </a:lnTo>
                    <a:lnTo>
                      <a:pt x="36" y="17"/>
                    </a:lnTo>
                    <a:lnTo>
                      <a:pt x="36" y="6"/>
                    </a:lnTo>
                    <a:lnTo>
                      <a:pt x="29" y="6"/>
                    </a:lnTo>
                    <a:lnTo>
                      <a:pt x="22" y="2"/>
                    </a:lnTo>
                    <a:lnTo>
                      <a:pt x="12" y="0"/>
                    </a:lnTo>
                    <a:lnTo>
                      <a:pt x="0" y="6"/>
                    </a:lnTo>
                    <a:lnTo>
                      <a:pt x="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24" name="Freeform 1229"/>
              <p:cNvSpPr>
                <a:spLocks/>
              </p:cNvSpPr>
              <p:nvPr/>
            </p:nvSpPr>
            <p:spPr bwMode="auto">
              <a:xfrm>
                <a:off x="2660" y="3559"/>
                <a:ext cx="14" cy="13"/>
              </a:xfrm>
              <a:custGeom>
                <a:avLst/>
                <a:gdLst>
                  <a:gd name="T0" fmla="*/ 0 w 42"/>
                  <a:gd name="T1" fmla="*/ 0 h 40"/>
                  <a:gd name="T2" fmla="*/ 0 w 42"/>
                  <a:gd name="T3" fmla="*/ 0 h 40"/>
                  <a:gd name="T4" fmla="*/ 0 w 42"/>
                  <a:gd name="T5" fmla="*/ 0 h 40"/>
                  <a:gd name="T6" fmla="*/ 0 w 42"/>
                  <a:gd name="T7" fmla="*/ 0 h 40"/>
                  <a:gd name="T8" fmla="*/ 0 w 42"/>
                  <a:gd name="T9" fmla="*/ 0 h 40"/>
                  <a:gd name="T10" fmla="*/ 0 w 42"/>
                  <a:gd name="T11" fmla="*/ 0 h 40"/>
                  <a:gd name="T12" fmla="*/ 0 w 42"/>
                  <a:gd name="T13" fmla="*/ 0 h 40"/>
                  <a:gd name="T14" fmla="*/ 0 w 42"/>
                  <a:gd name="T15" fmla="*/ 0 h 40"/>
                  <a:gd name="T16" fmla="*/ 0 w 42"/>
                  <a:gd name="T17" fmla="*/ 0 h 40"/>
                  <a:gd name="T18" fmla="*/ 0 w 42"/>
                  <a:gd name="T19" fmla="*/ 0 h 40"/>
                  <a:gd name="T20" fmla="*/ 0 w 42"/>
                  <a:gd name="T21" fmla="*/ 0 h 40"/>
                  <a:gd name="T22" fmla="*/ 0 w 42"/>
                  <a:gd name="T23" fmla="*/ 0 h 40"/>
                  <a:gd name="T24" fmla="*/ 0 w 42"/>
                  <a:gd name="T25" fmla="*/ 0 h 40"/>
                  <a:gd name="T26" fmla="*/ 0 w 42"/>
                  <a:gd name="T27" fmla="*/ 0 h 40"/>
                  <a:gd name="T28" fmla="*/ 0 w 42"/>
                  <a:gd name="T29" fmla="*/ 0 h 40"/>
                  <a:gd name="T30" fmla="*/ 0 w 42"/>
                  <a:gd name="T31" fmla="*/ 0 h 40"/>
                  <a:gd name="T32" fmla="*/ 0 w 42"/>
                  <a:gd name="T33" fmla="*/ 0 h 40"/>
                  <a:gd name="T34" fmla="*/ 0 w 42"/>
                  <a:gd name="T35" fmla="*/ 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 h="40">
                    <a:moveTo>
                      <a:pt x="1" y="35"/>
                    </a:moveTo>
                    <a:lnTo>
                      <a:pt x="11" y="35"/>
                    </a:lnTo>
                    <a:lnTo>
                      <a:pt x="14" y="32"/>
                    </a:lnTo>
                    <a:lnTo>
                      <a:pt x="21" y="23"/>
                    </a:lnTo>
                    <a:lnTo>
                      <a:pt x="32" y="13"/>
                    </a:lnTo>
                    <a:lnTo>
                      <a:pt x="42" y="5"/>
                    </a:lnTo>
                    <a:lnTo>
                      <a:pt x="36" y="0"/>
                    </a:lnTo>
                    <a:lnTo>
                      <a:pt x="26" y="8"/>
                    </a:lnTo>
                    <a:lnTo>
                      <a:pt x="16" y="17"/>
                    </a:lnTo>
                    <a:lnTo>
                      <a:pt x="5" y="27"/>
                    </a:lnTo>
                    <a:lnTo>
                      <a:pt x="0" y="35"/>
                    </a:lnTo>
                    <a:lnTo>
                      <a:pt x="10" y="35"/>
                    </a:lnTo>
                    <a:lnTo>
                      <a:pt x="0" y="35"/>
                    </a:lnTo>
                    <a:lnTo>
                      <a:pt x="1" y="39"/>
                    </a:lnTo>
                    <a:lnTo>
                      <a:pt x="5" y="40"/>
                    </a:lnTo>
                    <a:lnTo>
                      <a:pt x="10" y="39"/>
                    </a:lnTo>
                    <a:lnTo>
                      <a:pt x="11" y="35"/>
                    </a:ln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25" name="Freeform 1230"/>
              <p:cNvSpPr>
                <a:spLocks/>
              </p:cNvSpPr>
              <p:nvPr/>
            </p:nvSpPr>
            <p:spPr bwMode="auto">
              <a:xfrm>
                <a:off x="2660" y="3561"/>
                <a:ext cx="4" cy="10"/>
              </a:xfrm>
              <a:custGeom>
                <a:avLst/>
                <a:gdLst>
                  <a:gd name="T0" fmla="*/ 0 w 14"/>
                  <a:gd name="T1" fmla="*/ 0 h 28"/>
                  <a:gd name="T2" fmla="*/ 0 w 14"/>
                  <a:gd name="T3" fmla="*/ 0 h 28"/>
                  <a:gd name="T4" fmla="*/ 0 w 14"/>
                  <a:gd name="T5" fmla="*/ 0 h 28"/>
                  <a:gd name="T6" fmla="*/ 0 w 14"/>
                  <a:gd name="T7" fmla="*/ 0 h 28"/>
                  <a:gd name="T8" fmla="*/ 0 w 14"/>
                  <a:gd name="T9" fmla="*/ 0 h 28"/>
                  <a:gd name="T10" fmla="*/ 0 w 14"/>
                  <a:gd name="T11" fmla="*/ 0 h 28"/>
                  <a:gd name="T12" fmla="*/ 0 w 14"/>
                  <a:gd name="T13" fmla="*/ 0 h 28"/>
                  <a:gd name="T14" fmla="*/ 0 w 14"/>
                  <a:gd name="T15" fmla="*/ 0 h 28"/>
                  <a:gd name="T16" fmla="*/ 0 w 14"/>
                  <a:gd name="T17" fmla="*/ 0 h 28"/>
                  <a:gd name="T18" fmla="*/ 0 w 14"/>
                  <a:gd name="T19" fmla="*/ 0 h 28"/>
                  <a:gd name="T20" fmla="*/ 0 w 14"/>
                  <a:gd name="T21" fmla="*/ 0 h 28"/>
                  <a:gd name="T22" fmla="*/ 0 w 14"/>
                  <a:gd name="T23" fmla="*/ 0 h 28"/>
                  <a:gd name="T24" fmla="*/ 0 w 14"/>
                  <a:gd name="T25" fmla="*/ 0 h 28"/>
                  <a:gd name="T26" fmla="*/ 0 w 14"/>
                  <a:gd name="T27" fmla="*/ 0 h 28"/>
                  <a:gd name="T28" fmla="*/ 0 w 14"/>
                  <a:gd name="T29" fmla="*/ 0 h 28"/>
                  <a:gd name="T30" fmla="*/ 0 w 14"/>
                  <a:gd name="T31" fmla="*/ 0 h 28"/>
                  <a:gd name="T32" fmla="*/ 0 w 14"/>
                  <a:gd name="T33" fmla="*/ 0 h 28"/>
                  <a:gd name="T34" fmla="*/ 0 w 14"/>
                  <a:gd name="T35" fmla="*/ 0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28">
                    <a:moveTo>
                      <a:pt x="11" y="8"/>
                    </a:moveTo>
                    <a:lnTo>
                      <a:pt x="5" y="0"/>
                    </a:lnTo>
                    <a:lnTo>
                      <a:pt x="1" y="6"/>
                    </a:lnTo>
                    <a:lnTo>
                      <a:pt x="0" y="14"/>
                    </a:lnTo>
                    <a:lnTo>
                      <a:pt x="0" y="21"/>
                    </a:lnTo>
                    <a:lnTo>
                      <a:pt x="1" y="28"/>
                    </a:lnTo>
                    <a:lnTo>
                      <a:pt x="10" y="28"/>
                    </a:lnTo>
                    <a:lnTo>
                      <a:pt x="8" y="21"/>
                    </a:lnTo>
                    <a:lnTo>
                      <a:pt x="8" y="14"/>
                    </a:lnTo>
                    <a:lnTo>
                      <a:pt x="10" y="9"/>
                    </a:lnTo>
                    <a:lnTo>
                      <a:pt x="11" y="8"/>
                    </a:lnTo>
                    <a:lnTo>
                      <a:pt x="5" y="0"/>
                    </a:lnTo>
                    <a:lnTo>
                      <a:pt x="11" y="8"/>
                    </a:lnTo>
                    <a:lnTo>
                      <a:pt x="14" y="5"/>
                    </a:lnTo>
                    <a:lnTo>
                      <a:pt x="13" y="1"/>
                    </a:lnTo>
                    <a:lnTo>
                      <a:pt x="10" y="0"/>
                    </a:lnTo>
                    <a:lnTo>
                      <a:pt x="5" y="0"/>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26" name="Freeform 1231"/>
              <p:cNvSpPr>
                <a:spLocks/>
              </p:cNvSpPr>
              <p:nvPr/>
            </p:nvSpPr>
            <p:spPr bwMode="auto">
              <a:xfrm>
                <a:off x="2651" y="3561"/>
                <a:ext cx="12" cy="18"/>
              </a:xfrm>
              <a:custGeom>
                <a:avLst/>
                <a:gdLst>
                  <a:gd name="T0" fmla="*/ 0 w 38"/>
                  <a:gd name="T1" fmla="*/ 0 h 53"/>
                  <a:gd name="T2" fmla="*/ 0 w 38"/>
                  <a:gd name="T3" fmla="*/ 0 h 53"/>
                  <a:gd name="T4" fmla="*/ 0 w 38"/>
                  <a:gd name="T5" fmla="*/ 0 h 53"/>
                  <a:gd name="T6" fmla="*/ 0 w 38"/>
                  <a:gd name="T7" fmla="*/ 0 h 53"/>
                  <a:gd name="T8" fmla="*/ 0 w 38"/>
                  <a:gd name="T9" fmla="*/ 0 h 53"/>
                  <a:gd name="T10" fmla="*/ 0 w 38"/>
                  <a:gd name="T11" fmla="*/ 0 h 53"/>
                  <a:gd name="T12" fmla="*/ 0 w 38"/>
                  <a:gd name="T13" fmla="*/ 0 h 53"/>
                  <a:gd name="T14" fmla="*/ 0 w 38"/>
                  <a:gd name="T15" fmla="*/ 0 h 53"/>
                  <a:gd name="T16" fmla="*/ 0 w 38"/>
                  <a:gd name="T17" fmla="*/ 0 h 53"/>
                  <a:gd name="T18" fmla="*/ 0 w 38"/>
                  <a:gd name="T19" fmla="*/ 0 h 53"/>
                  <a:gd name="T20" fmla="*/ 0 w 38"/>
                  <a:gd name="T21" fmla="*/ 0 h 53"/>
                  <a:gd name="T22" fmla="*/ 0 w 38"/>
                  <a:gd name="T23" fmla="*/ 0 h 53"/>
                  <a:gd name="T24" fmla="*/ 0 w 38"/>
                  <a:gd name="T25" fmla="*/ 0 h 53"/>
                  <a:gd name="T26" fmla="*/ 0 w 38"/>
                  <a:gd name="T27" fmla="*/ 0 h 53"/>
                  <a:gd name="T28" fmla="*/ 0 w 38"/>
                  <a:gd name="T29" fmla="*/ 0 h 53"/>
                  <a:gd name="T30" fmla="*/ 0 w 38"/>
                  <a:gd name="T31" fmla="*/ 0 h 53"/>
                  <a:gd name="T32" fmla="*/ 0 w 38"/>
                  <a:gd name="T33" fmla="*/ 0 h 53"/>
                  <a:gd name="T34" fmla="*/ 0 w 38"/>
                  <a:gd name="T35" fmla="*/ 0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8" h="53">
                    <a:moveTo>
                      <a:pt x="2" y="48"/>
                    </a:moveTo>
                    <a:lnTo>
                      <a:pt x="12" y="48"/>
                    </a:lnTo>
                    <a:lnTo>
                      <a:pt x="14" y="37"/>
                    </a:lnTo>
                    <a:lnTo>
                      <a:pt x="19" y="27"/>
                    </a:lnTo>
                    <a:lnTo>
                      <a:pt x="28" y="16"/>
                    </a:lnTo>
                    <a:lnTo>
                      <a:pt x="38" y="8"/>
                    </a:lnTo>
                    <a:lnTo>
                      <a:pt x="32" y="0"/>
                    </a:lnTo>
                    <a:lnTo>
                      <a:pt x="22" y="10"/>
                    </a:lnTo>
                    <a:lnTo>
                      <a:pt x="11" y="21"/>
                    </a:lnTo>
                    <a:lnTo>
                      <a:pt x="5" y="35"/>
                    </a:lnTo>
                    <a:lnTo>
                      <a:pt x="0" y="48"/>
                    </a:lnTo>
                    <a:lnTo>
                      <a:pt x="11" y="48"/>
                    </a:lnTo>
                    <a:lnTo>
                      <a:pt x="0" y="48"/>
                    </a:lnTo>
                    <a:lnTo>
                      <a:pt x="2" y="52"/>
                    </a:lnTo>
                    <a:lnTo>
                      <a:pt x="6" y="53"/>
                    </a:lnTo>
                    <a:lnTo>
                      <a:pt x="11" y="52"/>
                    </a:lnTo>
                    <a:lnTo>
                      <a:pt x="12" y="48"/>
                    </a:lnTo>
                    <a:lnTo>
                      <a:pt x="2"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27" name="Freeform 1232"/>
              <p:cNvSpPr>
                <a:spLocks/>
              </p:cNvSpPr>
              <p:nvPr/>
            </p:nvSpPr>
            <p:spPr bwMode="auto">
              <a:xfrm>
                <a:off x="2651" y="3548"/>
                <a:ext cx="5" cy="29"/>
              </a:xfrm>
              <a:custGeom>
                <a:avLst/>
                <a:gdLst>
                  <a:gd name="T0" fmla="*/ 0 w 14"/>
                  <a:gd name="T1" fmla="*/ 0 h 88"/>
                  <a:gd name="T2" fmla="*/ 0 w 14"/>
                  <a:gd name="T3" fmla="*/ 0 h 88"/>
                  <a:gd name="T4" fmla="*/ 0 w 14"/>
                  <a:gd name="T5" fmla="*/ 0 h 88"/>
                  <a:gd name="T6" fmla="*/ 0 w 14"/>
                  <a:gd name="T7" fmla="*/ 0 h 88"/>
                  <a:gd name="T8" fmla="*/ 0 w 14"/>
                  <a:gd name="T9" fmla="*/ 0 h 88"/>
                  <a:gd name="T10" fmla="*/ 0 w 14"/>
                  <a:gd name="T11" fmla="*/ 0 h 88"/>
                  <a:gd name="T12" fmla="*/ 0 w 14"/>
                  <a:gd name="T13" fmla="*/ 0 h 88"/>
                  <a:gd name="T14" fmla="*/ 0 w 14"/>
                  <a:gd name="T15" fmla="*/ 0 h 88"/>
                  <a:gd name="T16" fmla="*/ 0 w 14"/>
                  <a:gd name="T17" fmla="*/ 0 h 88"/>
                  <a:gd name="T18" fmla="*/ 0 w 14"/>
                  <a:gd name="T19" fmla="*/ 0 h 88"/>
                  <a:gd name="T20" fmla="*/ 0 w 14"/>
                  <a:gd name="T21" fmla="*/ 0 h 88"/>
                  <a:gd name="T22" fmla="*/ 0 w 14"/>
                  <a:gd name="T23" fmla="*/ 0 h 88"/>
                  <a:gd name="T24" fmla="*/ 0 w 14"/>
                  <a:gd name="T25" fmla="*/ 0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 h="88">
                    <a:moveTo>
                      <a:pt x="6" y="3"/>
                    </a:moveTo>
                    <a:lnTo>
                      <a:pt x="6" y="3"/>
                    </a:lnTo>
                    <a:lnTo>
                      <a:pt x="6" y="15"/>
                    </a:lnTo>
                    <a:lnTo>
                      <a:pt x="3" y="38"/>
                    </a:lnTo>
                    <a:lnTo>
                      <a:pt x="0" y="65"/>
                    </a:lnTo>
                    <a:lnTo>
                      <a:pt x="0" y="88"/>
                    </a:lnTo>
                    <a:lnTo>
                      <a:pt x="9" y="88"/>
                    </a:lnTo>
                    <a:lnTo>
                      <a:pt x="9" y="65"/>
                    </a:lnTo>
                    <a:lnTo>
                      <a:pt x="12" y="38"/>
                    </a:lnTo>
                    <a:lnTo>
                      <a:pt x="14" y="15"/>
                    </a:lnTo>
                    <a:lnTo>
                      <a:pt x="14" y="0"/>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28" name="Freeform 1233"/>
              <p:cNvSpPr>
                <a:spLocks/>
              </p:cNvSpPr>
              <p:nvPr/>
            </p:nvSpPr>
            <p:spPr bwMode="auto">
              <a:xfrm>
                <a:off x="2642" y="3539"/>
                <a:ext cx="14" cy="10"/>
              </a:xfrm>
              <a:custGeom>
                <a:avLst/>
                <a:gdLst>
                  <a:gd name="T0" fmla="*/ 0 w 42"/>
                  <a:gd name="T1" fmla="*/ 0 h 30"/>
                  <a:gd name="T2" fmla="*/ 0 w 42"/>
                  <a:gd name="T3" fmla="*/ 0 h 30"/>
                  <a:gd name="T4" fmla="*/ 0 w 42"/>
                  <a:gd name="T5" fmla="*/ 0 h 30"/>
                  <a:gd name="T6" fmla="*/ 0 w 42"/>
                  <a:gd name="T7" fmla="*/ 0 h 30"/>
                  <a:gd name="T8" fmla="*/ 0 w 42"/>
                  <a:gd name="T9" fmla="*/ 0 h 30"/>
                  <a:gd name="T10" fmla="*/ 0 w 42"/>
                  <a:gd name="T11" fmla="*/ 0 h 30"/>
                  <a:gd name="T12" fmla="*/ 0 w 42"/>
                  <a:gd name="T13" fmla="*/ 0 h 30"/>
                  <a:gd name="T14" fmla="*/ 0 w 42"/>
                  <a:gd name="T15" fmla="*/ 0 h 30"/>
                  <a:gd name="T16" fmla="*/ 0 w 42"/>
                  <a:gd name="T17" fmla="*/ 0 h 30"/>
                  <a:gd name="T18" fmla="*/ 0 w 42"/>
                  <a:gd name="T19" fmla="*/ 0 h 30"/>
                  <a:gd name="T20" fmla="*/ 0 w 42"/>
                  <a:gd name="T21" fmla="*/ 0 h 30"/>
                  <a:gd name="T22" fmla="*/ 0 w 42"/>
                  <a:gd name="T23" fmla="*/ 0 h 30"/>
                  <a:gd name="T24" fmla="*/ 0 w 42"/>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30">
                    <a:moveTo>
                      <a:pt x="3" y="9"/>
                    </a:moveTo>
                    <a:lnTo>
                      <a:pt x="3" y="9"/>
                    </a:lnTo>
                    <a:lnTo>
                      <a:pt x="12" y="10"/>
                    </a:lnTo>
                    <a:lnTo>
                      <a:pt x="21" y="15"/>
                    </a:lnTo>
                    <a:lnTo>
                      <a:pt x="28" y="23"/>
                    </a:lnTo>
                    <a:lnTo>
                      <a:pt x="34" y="30"/>
                    </a:lnTo>
                    <a:lnTo>
                      <a:pt x="42" y="27"/>
                    </a:lnTo>
                    <a:lnTo>
                      <a:pt x="37" y="18"/>
                    </a:lnTo>
                    <a:lnTo>
                      <a:pt x="26" y="7"/>
                    </a:lnTo>
                    <a:lnTo>
                      <a:pt x="15" y="2"/>
                    </a:lnTo>
                    <a:lnTo>
                      <a:pt x="0" y="0"/>
                    </a:lnTo>
                    <a:lnTo>
                      <a:pt x="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29" name="Freeform 1234"/>
              <p:cNvSpPr>
                <a:spLocks/>
              </p:cNvSpPr>
              <p:nvPr/>
            </p:nvSpPr>
            <p:spPr bwMode="auto">
              <a:xfrm>
                <a:off x="2626" y="3539"/>
                <a:ext cx="17" cy="8"/>
              </a:xfrm>
              <a:custGeom>
                <a:avLst/>
                <a:gdLst>
                  <a:gd name="T0" fmla="*/ 0 w 52"/>
                  <a:gd name="T1" fmla="*/ 0 h 25"/>
                  <a:gd name="T2" fmla="*/ 0 w 52"/>
                  <a:gd name="T3" fmla="*/ 0 h 25"/>
                  <a:gd name="T4" fmla="*/ 0 w 52"/>
                  <a:gd name="T5" fmla="*/ 0 h 25"/>
                  <a:gd name="T6" fmla="*/ 0 w 52"/>
                  <a:gd name="T7" fmla="*/ 0 h 25"/>
                  <a:gd name="T8" fmla="*/ 0 w 52"/>
                  <a:gd name="T9" fmla="*/ 0 h 25"/>
                  <a:gd name="T10" fmla="*/ 0 w 52"/>
                  <a:gd name="T11" fmla="*/ 0 h 25"/>
                  <a:gd name="T12" fmla="*/ 0 w 52"/>
                  <a:gd name="T13" fmla="*/ 0 h 25"/>
                  <a:gd name="T14" fmla="*/ 0 w 52"/>
                  <a:gd name="T15" fmla="*/ 0 h 25"/>
                  <a:gd name="T16" fmla="*/ 0 w 52"/>
                  <a:gd name="T17" fmla="*/ 0 h 25"/>
                  <a:gd name="T18" fmla="*/ 0 w 52"/>
                  <a:gd name="T19" fmla="*/ 0 h 25"/>
                  <a:gd name="T20" fmla="*/ 0 w 52"/>
                  <a:gd name="T21" fmla="*/ 0 h 25"/>
                  <a:gd name="T22" fmla="*/ 0 w 52"/>
                  <a:gd name="T23" fmla="*/ 0 h 25"/>
                  <a:gd name="T24" fmla="*/ 0 w 52"/>
                  <a:gd name="T25" fmla="*/ 0 h 25"/>
                  <a:gd name="T26" fmla="*/ 0 w 52"/>
                  <a:gd name="T27" fmla="*/ 0 h 25"/>
                  <a:gd name="T28" fmla="*/ 0 w 52"/>
                  <a:gd name="T29" fmla="*/ 0 h 25"/>
                  <a:gd name="T30" fmla="*/ 0 w 52"/>
                  <a:gd name="T31" fmla="*/ 0 h 25"/>
                  <a:gd name="T32" fmla="*/ 0 w 52"/>
                  <a:gd name="T33" fmla="*/ 0 h 25"/>
                  <a:gd name="T34" fmla="*/ 0 w 52"/>
                  <a:gd name="T35" fmla="*/ 0 h 25"/>
                  <a:gd name="T36" fmla="*/ 0 w 52"/>
                  <a:gd name="T37" fmla="*/ 0 h 25"/>
                  <a:gd name="T38" fmla="*/ 0 w 52"/>
                  <a:gd name="T39" fmla="*/ 0 h 25"/>
                  <a:gd name="T40" fmla="*/ 0 w 52"/>
                  <a:gd name="T41" fmla="*/ 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2" h="25">
                    <a:moveTo>
                      <a:pt x="9" y="25"/>
                    </a:moveTo>
                    <a:lnTo>
                      <a:pt x="9" y="25"/>
                    </a:lnTo>
                    <a:lnTo>
                      <a:pt x="10" y="23"/>
                    </a:lnTo>
                    <a:lnTo>
                      <a:pt x="14" y="21"/>
                    </a:lnTo>
                    <a:lnTo>
                      <a:pt x="20" y="18"/>
                    </a:lnTo>
                    <a:lnTo>
                      <a:pt x="26" y="17"/>
                    </a:lnTo>
                    <a:lnTo>
                      <a:pt x="33" y="14"/>
                    </a:lnTo>
                    <a:lnTo>
                      <a:pt x="39" y="13"/>
                    </a:lnTo>
                    <a:lnTo>
                      <a:pt x="46" y="10"/>
                    </a:lnTo>
                    <a:lnTo>
                      <a:pt x="52" y="9"/>
                    </a:lnTo>
                    <a:lnTo>
                      <a:pt x="49" y="0"/>
                    </a:lnTo>
                    <a:lnTo>
                      <a:pt x="44" y="2"/>
                    </a:lnTo>
                    <a:lnTo>
                      <a:pt x="36" y="5"/>
                    </a:lnTo>
                    <a:lnTo>
                      <a:pt x="30" y="6"/>
                    </a:lnTo>
                    <a:lnTo>
                      <a:pt x="23" y="9"/>
                    </a:lnTo>
                    <a:lnTo>
                      <a:pt x="17" y="10"/>
                    </a:lnTo>
                    <a:lnTo>
                      <a:pt x="12" y="13"/>
                    </a:lnTo>
                    <a:lnTo>
                      <a:pt x="4" y="15"/>
                    </a:lnTo>
                    <a:lnTo>
                      <a:pt x="0" y="19"/>
                    </a:lnTo>
                    <a:lnTo>
                      <a:pt x="9"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30" name="Freeform 1235"/>
              <p:cNvSpPr>
                <a:spLocks/>
              </p:cNvSpPr>
              <p:nvPr/>
            </p:nvSpPr>
            <p:spPr bwMode="auto">
              <a:xfrm>
                <a:off x="2623" y="3545"/>
                <a:ext cx="6" cy="26"/>
              </a:xfrm>
              <a:custGeom>
                <a:avLst/>
                <a:gdLst>
                  <a:gd name="T0" fmla="*/ 0 w 18"/>
                  <a:gd name="T1" fmla="*/ 0 h 77"/>
                  <a:gd name="T2" fmla="*/ 0 w 18"/>
                  <a:gd name="T3" fmla="*/ 0 h 77"/>
                  <a:gd name="T4" fmla="*/ 0 w 18"/>
                  <a:gd name="T5" fmla="*/ 0 h 77"/>
                  <a:gd name="T6" fmla="*/ 0 w 18"/>
                  <a:gd name="T7" fmla="*/ 0 h 77"/>
                  <a:gd name="T8" fmla="*/ 0 w 18"/>
                  <a:gd name="T9" fmla="*/ 0 h 77"/>
                  <a:gd name="T10" fmla="*/ 0 w 18"/>
                  <a:gd name="T11" fmla="*/ 0 h 77"/>
                  <a:gd name="T12" fmla="*/ 0 w 18"/>
                  <a:gd name="T13" fmla="*/ 0 h 77"/>
                  <a:gd name="T14" fmla="*/ 0 w 18"/>
                  <a:gd name="T15" fmla="*/ 0 h 77"/>
                  <a:gd name="T16" fmla="*/ 0 w 18"/>
                  <a:gd name="T17" fmla="*/ 0 h 77"/>
                  <a:gd name="T18" fmla="*/ 0 w 18"/>
                  <a:gd name="T19" fmla="*/ 0 h 77"/>
                  <a:gd name="T20" fmla="*/ 0 w 18"/>
                  <a:gd name="T21" fmla="*/ 0 h 77"/>
                  <a:gd name="T22" fmla="*/ 0 w 18"/>
                  <a:gd name="T23" fmla="*/ 0 h 77"/>
                  <a:gd name="T24" fmla="*/ 0 w 18"/>
                  <a:gd name="T25" fmla="*/ 0 h 77"/>
                  <a:gd name="T26" fmla="*/ 0 w 18"/>
                  <a:gd name="T27" fmla="*/ 0 h 77"/>
                  <a:gd name="T28" fmla="*/ 0 w 18"/>
                  <a:gd name="T29" fmla="*/ 0 h 77"/>
                  <a:gd name="T30" fmla="*/ 0 w 18"/>
                  <a:gd name="T31" fmla="*/ 0 h 77"/>
                  <a:gd name="T32" fmla="*/ 0 w 18"/>
                  <a:gd name="T33" fmla="*/ 0 h 77"/>
                  <a:gd name="T34" fmla="*/ 0 w 18"/>
                  <a:gd name="T35" fmla="*/ 0 h 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77">
                    <a:moveTo>
                      <a:pt x="5" y="76"/>
                    </a:moveTo>
                    <a:lnTo>
                      <a:pt x="12" y="72"/>
                    </a:lnTo>
                    <a:lnTo>
                      <a:pt x="12" y="60"/>
                    </a:lnTo>
                    <a:lnTo>
                      <a:pt x="10" y="38"/>
                    </a:lnTo>
                    <a:lnTo>
                      <a:pt x="13" y="17"/>
                    </a:lnTo>
                    <a:lnTo>
                      <a:pt x="18" y="6"/>
                    </a:lnTo>
                    <a:lnTo>
                      <a:pt x="9" y="0"/>
                    </a:lnTo>
                    <a:lnTo>
                      <a:pt x="5" y="17"/>
                    </a:lnTo>
                    <a:lnTo>
                      <a:pt x="2" y="38"/>
                    </a:lnTo>
                    <a:lnTo>
                      <a:pt x="0" y="60"/>
                    </a:lnTo>
                    <a:lnTo>
                      <a:pt x="3" y="75"/>
                    </a:lnTo>
                    <a:lnTo>
                      <a:pt x="10" y="70"/>
                    </a:lnTo>
                    <a:lnTo>
                      <a:pt x="3" y="75"/>
                    </a:lnTo>
                    <a:lnTo>
                      <a:pt x="6" y="77"/>
                    </a:lnTo>
                    <a:lnTo>
                      <a:pt x="9" y="77"/>
                    </a:lnTo>
                    <a:lnTo>
                      <a:pt x="12" y="76"/>
                    </a:lnTo>
                    <a:lnTo>
                      <a:pt x="12" y="72"/>
                    </a:lnTo>
                    <a:lnTo>
                      <a:pt x="5"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31" name="Freeform 1236"/>
              <p:cNvSpPr>
                <a:spLocks/>
              </p:cNvSpPr>
              <p:nvPr/>
            </p:nvSpPr>
            <p:spPr bwMode="auto">
              <a:xfrm>
                <a:off x="2618" y="3565"/>
                <a:ext cx="8" cy="6"/>
              </a:xfrm>
              <a:custGeom>
                <a:avLst/>
                <a:gdLst>
                  <a:gd name="T0" fmla="*/ 0 w 24"/>
                  <a:gd name="T1" fmla="*/ 0 h 18"/>
                  <a:gd name="T2" fmla="*/ 0 w 24"/>
                  <a:gd name="T3" fmla="*/ 0 h 18"/>
                  <a:gd name="T4" fmla="*/ 0 w 24"/>
                  <a:gd name="T5" fmla="*/ 0 h 18"/>
                  <a:gd name="T6" fmla="*/ 0 w 24"/>
                  <a:gd name="T7" fmla="*/ 0 h 18"/>
                  <a:gd name="T8" fmla="*/ 0 w 24"/>
                  <a:gd name="T9" fmla="*/ 0 h 18"/>
                  <a:gd name="T10" fmla="*/ 0 w 24"/>
                  <a:gd name="T11" fmla="*/ 0 h 18"/>
                  <a:gd name="T12" fmla="*/ 0 w 24"/>
                  <a:gd name="T13" fmla="*/ 0 h 18"/>
                  <a:gd name="T14" fmla="*/ 0 w 24"/>
                  <a:gd name="T15" fmla="*/ 0 h 18"/>
                  <a:gd name="T16" fmla="*/ 0 w 24"/>
                  <a:gd name="T17" fmla="*/ 0 h 18"/>
                  <a:gd name="T18" fmla="*/ 0 w 24"/>
                  <a:gd name="T19" fmla="*/ 0 h 18"/>
                  <a:gd name="T20" fmla="*/ 0 w 24"/>
                  <a:gd name="T21" fmla="*/ 0 h 18"/>
                  <a:gd name="T22" fmla="*/ 0 w 24"/>
                  <a:gd name="T23" fmla="*/ 0 h 18"/>
                  <a:gd name="T24" fmla="*/ 0 w 24"/>
                  <a:gd name="T25" fmla="*/ 0 h 18"/>
                  <a:gd name="T26" fmla="*/ 0 w 24"/>
                  <a:gd name="T27" fmla="*/ 0 h 18"/>
                  <a:gd name="T28" fmla="*/ 0 w 24"/>
                  <a:gd name="T29" fmla="*/ 0 h 18"/>
                  <a:gd name="T30" fmla="*/ 0 w 24"/>
                  <a:gd name="T31" fmla="*/ 0 h 18"/>
                  <a:gd name="T32" fmla="*/ 0 w 24"/>
                  <a:gd name="T33" fmla="*/ 0 h 18"/>
                  <a:gd name="T34" fmla="*/ 0 w 24"/>
                  <a:gd name="T35" fmla="*/ 0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18">
                    <a:moveTo>
                      <a:pt x="0" y="7"/>
                    </a:moveTo>
                    <a:lnTo>
                      <a:pt x="1" y="7"/>
                    </a:lnTo>
                    <a:lnTo>
                      <a:pt x="5" y="11"/>
                    </a:lnTo>
                    <a:lnTo>
                      <a:pt x="11" y="14"/>
                    </a:lnTo>
                    <a:lnTo>
                      <a:pt x="14" y="15"/>
                    </a:lnTo>
                    <a:lnTo>
                      <a:pt x="19" y="18"/>
                    </a:lnTo>
                    <a:lnTo>
                      <a:pt x="24" y="12"/>
                    </a:lnTo>
                    <a:lnTo>
                      <a:pt x="20" y="7"/>
                    </a:lnTo>
                    <a:lnTo>
                      <a:pt x="14" y="6"/>
                    </a:lnTo>
                    <a:lnTo>
                      <a:pt x="11" y="3"/>
                    </a:lnTo>
                    <a:lnTo>
                      <a:pt x="7" y="2"/>
                    </a:lnTo>
                    <a:lnTo>
                      <a:pt x="8" y="2"/>
                    </a:lnTo>
                    <a:lnTo>
                      <a:pt x="7" y="2"/>
                    </a:lnTo>
                    <a:lnTo>
                      <a:pt x="4" y="0"/>
                    </a:lnTo>
                    <a:lnTo>
                      <a:pt x="3" y="2"/>
                    </a:lnTo>
                    <a:lnTo>
                      <a:pt x="1" y="4"/>
                    </a:lnTo>
                    <a:lnTo>
                      <a:pt x="1" y="7"/>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32" name="Freeform 1237"/>
              <p:cNvSpPr>
                <a:spLocks/>
              </p:cNvSpPr>
              <p:nvPr/>
            </p:nvSpPr>
            <p:spPr bwMode="auto">
              <a:xfrm>
                <a:off x="2687" y="3578"/>
                <a:ext cx="21" cy="12"/>
              </a:xfrm>
              <a:custGeom>
                <a:avLst/>
                <a:gdLst>
                  <a:gd name="T0" fmla="*/ 0 w 65"/>
                  <a:gd name="T1" fmla="*/ 0 h 37"/>
                  <a:gd name="T2" fmla="*/ 0 w 65"/>
                  <a:gd name="T3" fmla="*/ 0 h 37"/>
                  <a:gd name="T4" fmla="*/ 0 w 65"/>
                  <a:gd name="T5" fmla="*/ 0 h 37"/>
                  <a:gd name="T6" fmla="*/ 0 w 65"/>
                  <a:gd name="T7" fmla="*/ 0 h 37"/>
                  <a:gd name="T8" fmla="*/ 0 w 65"/>
                  <a:gd name="T9" fmla="*/ 0 h 37"/>
                  <a:gd name="T10" fmla="*/ 0 w 65"/>
                  <a:gd name="T11" fmla="*/ 0 h 37"/>
                  <a:gd name="T12" fmla="*/ 0 w 65"/>
                  <a:gd name="T13" fmla="*/ 0 h 37"/>
                  <a:gd name="T14" fmla="*/ 0 w 65"/>
                  <a:gd name="T15" fmla="*/ 0 h 37"/>
                  <a:gd name="T16" fmla="*/ 0 w 65"/>
                  <a:gd name="T17" fmla="*/ 0 h 37"/>
                  <a:gd name="T18" fmla="*/ 0 w 65"/>
                  <a:gd name="T19" fmla="*/ 0 h 37"/>
                  <a:gd name="T20" fmla="*/ 0 w 65"/>
                  <a:gd name="T21" fmla="*/ 0 h 37"/>
                  <a:gd name="T22" fmla="*/ 0 w 65"/>
                  <a:gd name="T23" fmla="*/ 0 h 37"/>
                  <a:gd name="T24" fmla="*/ 0 w 65"/>
                  <a:gd name="T25" fmla="*/ 0 h 37"/>
                  <a:gd name="T26" fmla="*/ 0 w 65"/>
                  <a:gd name="T27" fmla="*/ 0 h 37"/>
                  <a:gd name="T28" fmla="*/ 0 w 65"/>
                  <a:gd name="T29" fmla="*/ 0 h 37"/>
                  <a:gd name="T30" fmla="*/ 0 w 65"/>
                  <a:gd name="T31" fmla="*/ 0 h 37"/>
                  <a:gd name="T32" fmla="*/ 0 w 65"/>
                  <a:gd name="T33" fmla="*/ 0 h 37"/>
                  <a:gd name="T34" fmla="*/ 0 w 65"/>
                  <a:gd name="T35" fmla="*/ 0 h 37"/>
                  <a:gd name="T36" fmla="*/ 0 w 65"/>
                  <a:gd name="T37" fmla="*/ 0 h 37"/>
                  <a:gd name="T38" fmla="*/ 0 w 65"/>
                  <a:gd name="T39" fmla="*/ 0 h 37"/>
                  <a:gd name="T40" fmla="*/ 0 w 65"/>
                  <a:gd name="T41" fmla="*/ 0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5" h="37">
                    <a:moveTo>
                      <a:pt x="0" y="0"/>
                    </a:moveTo>
                    <a:lnTo>
                      <a:pt x="9" y="0"/>
                    </a:lnTo>
                    <a:lnTo>
                      <a:pt x="19" y="2"/>
                    </a:lnTo>
                    <a:lnTo>
                      <a:pt x="29" y="4"/>
                    </a:lnTo>
                    <a:lnTo>
                      <a:pt x="39" y="9"/>
                    </a:lnTo>
                    <a:lnTo>
                      <a:pt x="48" y="13"/>
                    </a:lnTo>
                    <a:lnTo>
                      <a:pt x="57" y="19"/>
                    </a:lnTo>
                    <a:lnTo>
                      <a:pt x="63" y="26"/>
                    </a:lnTo>
                    <a:lnTo>
                      <a:pt x="65" y="34"/>
                    </a:lnTo>
                    <a:lnTo>
                      <a:pt x="61" y="37"/>
                    </a:lnTo>
                    <a:lnTo>
                      <a:pt x="57" y="37"/>
                    </a:lnTo>
                    <a:lnTo>
                      <a:pt x="51" y="37"/>
                    </a:lnTo>
                    <a:lnTo>
                      <a:pt x="47" y="33"/>
                    </a:lnTo>
                    <a:lnTo>
                      <a:pt x="45" y="27"/>
                    </a:lnTo>
                    <a:lnTo>
                      <a:pt x="42" y="21"/>
                    </a:lnTo>
                    <a:lnTo>
                      <a:pt x="36" y="15"/>
                    </a:lnTo>
                    <a:lnTo>
                      <a:pt x="31" y="10"/>
                    </a:lnTo>
                    <a:lnTo>
                      <a:pt x="23" y="6"/>
                    </a:lnTo>
                    <a:lnTo>
                      <a:pt x="16" y="3"/>
                    </a:lnTo>
                    <a:lnTo>
                      <a:pt x="7" y="2"/>
                    </a:lnTo>
                    <a:lnTo>
                      <a:pt x="0" y="0"/>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33" name="Freeform 1238"/>
              <p:cNvSpPr>
                <a:spLocks/>
              </p:cNvSpPr>
              <p:nvPr/>
            </p:nvSpPr>
            <p:spPr bwMode="auto">
              <a:xfrm>
                <a:off x="2687" y="3576"/>
                <a:ext cx="23" cy="14"/>
              </a:xfrm>
              <a:custGeom>
                <a:avLst/>
                <a:gdLst>
                  <a:gd name="T0" fmla="*/ 0 w 70"/>
                  <a:gd name="T1" fmla="*/ 0 h 42"/>
                  <a:gd name="T2" fmla="*/ 0 w 70"/>
                  <a:gd name="T3" fmla="*/ 0 h 42"/>
                  <a:gd name="T4" fmla="*/ 0 w 70"/>
                  <a:gd name="T5" fmla="*/ 0 h 42"/>
                  <a:gd name="T6" fmla="*/ 0 w 70"/>
                  <a:gd name="T7" fmla="*/ 0 h 42"/>
                  <a:gd name="T8" fmla="*/ 0 w 70"/>
                  <a:gd name="T9" fmla="*/ 0 h 42"/>
                  <a:gd name="T10" fmla="*/ 0 w 70"/>
                  <a:gd name="T11" fmla="*/ 0 h 42"/>
                  <a:gd name="T12" fmla="*/ 0 w 70"/>
                  <a:gd name="T13" fmla="*/ 0 h 42"/>
                  <a:gd name="T14" fmla="*/ 0 w 70"/>
                  <a:gd name="T15" fmla="*/ 0 h 42"/>
                  <a:gd name="T16" fmla="*/ 0 w 70"/>
                  <a:gd name="T17" fmla="*/ 0 h 42"/>
                  <a:gd name="T18" fmla="*/ 0 w 70"/>
                  <a:gd name="T19" fmla="*/ 0 h 42"/>
                  <a:gd name="T20" fmla="*/ 0 w 70"/>
                  <a:gd name="T21" fmla="*/ 0 h 42"/>
                  <a:gd name="T22" fmla="*/ 0 w 70"/>
                  <a:gd name="T23" fmla="*/ 0 h 42"/>
                  <a:gd name="T24" fmla="*/ 0 w 70"/>
                  <a:gd name="T25" fmla="*/ 0 h 42"/>
                  <a:gd name="T26" fmla="*/ 0 w 70"/>
                  <a:gd name="T27" fmla="*/ 0 h 42"/>
                  <a:gd name="T28" fmla="*/ 0 w 70"/>
                  <a:gd name="T29" fmla="*/ 0 h 42"/>
                  <a:gd name="T30" fmla="*/ 0 w 70"/>
                  <a:gd name="T31" fmla="*/ 0 h 42"/>
                  <a:gd name="T32" fmla="*/ 0 w 70"/>
                  <a:gd name="T33" fmla="*/ 0 h 42"/>
                  <a:gd name="T34" fmla="*/ 0 w 70"/>
                  <a:gd name="T35" fmla="*/ 0 h 42"/>
                  <a:gd name="T36" fmla="*/ 0 w 70"/>
                  <a:gd name="T37" fmla="*/ 0 h 42"/>
                  <a:gd name="T38" fmla="*/ 0 w 70"/>
                  <a:gd name="T39" fmla="*/ 0 h 42"/>
                  <a:gd name="T40" fmla="*/ 0 w 70"/>
                  <a:gd name="T41" fmla="*/ 0 h 42"/>
                  <a:gd name="T42" fmla="*/ 0 w 70"/>
                  <a:gd name="T43" fmla="*/ 0 h 42"/>
                  <a:gd name="T44" fmla="*/ 0 w 70"/>
                  <a:gd name="T45" fmla="*/ 0 h 42"/>
                  <a:gd name="T46" fmla="*/ 0 w 70"/>
                  <a:gd name="T47" fmla="*/ 0 h 42"/>
                  <a:gd name="T48" fmla="*/ 0 w 70"/>
                  <a:gd name="T49" fmla="*/ 0 h 42"/>
                  <a:gd name="T50" fmla="*/ 0 w 70"/>
                  <a:gd name="T51" fmla="*/ 0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0" h="42">
                    <a:moveTo>
                      <a:pt x="68" y="41"/>
                    </a:moveTo>
                    <a:lnTo>
                      <a:pt x="70" y="38"/>
                    </a:lnTo>
                    <a:lnTo>
                      <a:pt x="67" y="29"/>
                    </a:lnTo>
                    <a:lnTo>
                      <a:pt x="60" y="21"/>
                    </a:lnTo>
                    <a:lnTo>
                      <a:pt x="51" y="13"/>
                    </a:lnTo>
                    <a:lnTo>
                      <a:pt x="41" y="8"/>
                    </a:lnTo>
                    <a:lnTo>
                      <a:pt x="31" y="4"/>
                    </a:lnTo>
                    <a:lnTo>
                      <a:pt x="19" y="2"/>
                    </a:lnTo>
                    <a:lnTo>
                      <a:pt x="9" y="0"/>
                    </a:lnTo>
                    <a:lnTo>
                      <a:pt x="0" y="0"/>
                    </a:lnTo>
                    <a:lnTo>
                      <a:pt x="0" y="8"/>
                    </a:lnTo>
                    <a:lnTo>
                      <a:pt x="9" y="8"/>
                    </a:lnTo>
                    <a:lnTo>
                      <a:pt x="19" y="10"/>
                    </a:lnTo>
                    <a:lnTo>
                      <a:pt x="28" y="13"/>
                    </a:lnTo>
                    <a:lnTo>
                      <a:pt x="38" y="17"/>
                    </a:lnTo>
                    <a:lnTo>
                      <a:pt x="45" y="21"/>
                    </a:lnTo>
                    <a:lnTo>
                      <a:pt x="54" y="26"/>
                    </a:lnTo>
                    <a:lnTo>
                      <a:pt x="58" y="31"/>
                    </a:lnTo>
                    <a:lnTo>
                      <a:pt x="61" y="38"/>
                    </a:lnTo>
                    <a:lnTo>
                      <a:pt x="63" y="35"/>
                    </a:lnTo>
                    <a:lnTo>
                      <a:pt x="61" y="38"/>
                    </a:lnTo>
                    <a:lnTo>
                      <a:pt x="63" y="41"/>
                    </a:lnTo>
                    <a:lnTo>
                      <a:pt x="65" y="42"/>
                    </a:lnTo>
                    <a:lnTo>
                      <a:pt x="68" y="41"/>
                    </a:lnTo>
                    <a:lnTo>
                      <a:pt x="70" y="38"/>
                    </a:lnTo>
                    <a:lnTo>
                      <a:pt x="68"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34" name="Freeform 1239"/>
              <p:cNvSpPr>
                <a:spLocks/>
              </p:cNvSpPr>
              <p:nvPr/>
            </p:nvSpPr>
            <p:spPr bwMode="auto">
              <a:xfrm>
                <a:off x="2701" y="3587"/>
                <a:ext cx="8" cy="5"/>
              </a:xfrm>
              <a:custGeom>
                <a:avLst/>
                <a:gdLst>
                  <a:gd name="T0" fmla="*/ 0 w 26"/>
                  <a:gd name="T1" fmla="*/ 0 h 15"/>
                  <a:gd name="T2" fmla="*/ 0 w 26"/>
                  <a:gd name="T3" fmla="*/ 0 h 15"/>
                  <a:gd name="T4" fmla="*/ 0 w 26"/>
                  <a:gd name="T5" fmla="*/ 0 h 15"/>
                  <a:gd name="T6" fmla="*/ 0 w 26"/>
                  <a:gd name="T7" fmla="*/ 0 h 15"/>
                  <a:gd name="T8" fmla="*/ 0 w 26"/>
                  <a:gd name="T9" fmla="*/ 0 h 15"/>
                  <a:gd name="T10" fmla="*/ 0 w 26"/>
                  <a:gd name="T11" fmla="*/ 0 h 15"/>
                  <a:gd name="T12" fmla="*/ 0 w 26"/>
                  <a:gd name="T13" fmla="*/ 0 h 15"/>
                  <a:gd name="T14" fmla="*/ 0 w 26"/>
                  <a:gd name="T15" fmla="*/ 0 h 15"/>
                  <a:gd name="T16" fmla="*/ 0 w 26"/>
                  <a:gd name="T17" fmla="*/ 0 h 15"/>
                  <a:gd name="T18" fmla="*/ 0 w 26"/>
                  <a:gd name="T19" fmla="*/ 0 h 15"/>
                  <a:gd name="T20" fmla="*/ 0 w 26"/>
                  <a:gd name="T21" fmla="*/ 0 h 15"/>
                  <a:gd name="T22" fmla="*/ 0 w 26"/>
                  <a:gd name="T23" fmla="*/ 0 h 15"/>
                  <a:gd name="T24" fmla="*/ 0 w 26"/>
                  <a:gd name="T25" fmla="*/ 0 h 15"/>
                  <a:gd name="T26" fmla="*/ 0 w 26"/>
                  <a:gd name="T27" fmla="*/ 0 h 15"/>
                  <a:gd name="T28" fmla="*/ 0 w 26"/>
                  <a:gd name="T29" fmla="*/ 0 h 15"/>
                  <a:gd name="T30" fmla="*/ 0 w 26"/>
                  <a:gd name="T31" fmla="*/ 0 h 15"/>
                  <a:gd name="T32" fmla="*/ 0 w 26"/>
                  <a:gd name="T33" fmla="*/ 0 h 15"/>
                  <a:gd name="T34" fmla="*/ 0 w 26"/>
                  <a:gd name="T35" fmla="*/ 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 h="15">
                    <a:moveTo>
                      <a:pt x="0" y="6"/>
                    </a:moveTo>
                    <a:lnTo>
                      <a:pt x="0" y="9"/>
                    </a:lnTo>
                    <a:lnTo>
                      <a:pt x="7" y="14"/>
                    </a:lnTo>
                    <a:lnTo>
                      <a:pt x="15" y="15"/>
                    </a:lnTo>
                    <a:lnTo>
                      <a:pt x="21" y="14"/>
                    </a:lnTo>
                    <a:lnTo>
                      <a:pt x="26" y="10"/>
                    </a:lnTo>
                    <a:lnTo>
                      <a:pt x="21" y="4"/>
                    </a:lnTo>
                    <a:lnTo>
                      <a:pt x="18" y="6"/>
                    </a:lnTo>
                    <a:lnTo>
                      <a:pt x="15" y="4"/>
                    </a:lnTo>
                    <a:lnTo>
                      <a:pt x="10" y="6"/>
                    </a:lnTo>
                    <a:lnTo>
                      <a:pt x="9" y="3"/>
                    </a:lnTo>
                    <a:lnTo>
                      <a:pt x="9" y="6"/>
                    </a:lnTo>
                    <a:lnTo>
                      <a:pt x="9" y="3"/>
                    </a:lnTo>
                    <a:lnTo>
                      <a:pt x="6" y="0"/>
                    </a:lnTo>
                    <a:lnTo>
                      <a:pt x="3" y="2"/>
                    </a:lnTo>
                    <a:lnTo>
                      <a:pt x="0" y="4"/>
                    </a:lnTo>
                    <a:lnTo>
                      <a:pt x="0" y="9"/>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35" name="Freeform 1240"/>
              <p:cNvSpPr>
                <a:spLocks/>
              </p:cNvSpPr>
              <p:nvPr/>
            </p:nvSpPr>
            <p:spPr bwMode="auto">
              <a:xfrm>
                <a:off x="2685" y="3576"/>
                <a:ext cx="19" cy="13"/>
              </a:xfrm>
              <a:custGeom>
                <a:avLst/>
                <a:gdLst>
                  <a:gd name="T0" fmla="*/ 0 w 57"/>
                  <a:gd name="T1" fmla="*/ 0 h 38"/>
                  <a:gd name="T2" fmla="*/ 0 w 57"/>
                  <a:gd name="T3" fmla="*/ 0 h 38"/>
                  <a:gd name="T4" fmla="*/ 0 w 57"/>
                  <a:gd name="T5" fmla="*/ 0 h 38"/>
                  <a:gd name="T6" fmla="*/ 0 w 57"/>
                  <a:gd name="T7" fmla="*/ 0 h 38"/>
                  <a:gd name="T8" fmla="*/ 0 w 57"/>
                  <a:gd name="T9" fmla="*/ 0 h 38"/>
                  <a:gd name="T10" fmla="*/ 0 w 57"/>
                  <a:gd name="T11" fmla="*/ 0 h 38"/>
                  <a:gd name="T12" fmla="*/ 0 w 57"/>
                  <a:gd name="T13" fmla="*/ 0 h 38"/>
                  <a:gd name="T14" fmla="*/ 0 w 57"/>
                  <a:gd name="T15" fmla="*/ 0 h 38"/>
                  <a:gd name="T16" fmla="*/ 0 w 57"/>
                  <a:gd name="T17" fmla="*/ 0 h 38"/>
                  <a:gd name="T18" fmla="*/ 0 w 57"/>
                  <a:gd name="T19" fmla="*/ 0 h 38"/>
                  <a:gd name="T20" fmla="*/ 0 w 57"/>
                  <a:gd name="T21" fmla="*/ 0 h 38"/>
                  <a:gd name="T22" fmla="*/ 0 w 57"/>
                  <a:gd name="T23" fmla="*/ 0 h 38"/>
                  <a:gd name="T24" fmla="*/ 0 w 57"/>
                  <a:gd name="T25" fmla="*/ 0 h 38"/>
                  <a:gd name="T26" fmla="*/ 0 w 57"/>
                  <a:gd name="T27" fmla="*/ 0 h 38"/>
                  <a:gd name="T28" fmla="*/ 0 w 57"/>
                  <a:gd name="T29" fmla="*/ 0 h 38"/>
                  <a:gd name="T30" fmla="*/ 0 w 57"/>
                  <a:gd name="T31" fmla="*/ 0 h 38"/>
                  <a:gd name="T32" fmla="*/ 0 w 57"/>
                  <a:gd name="T33" fmla="*/ 0 h 38"/>
                  <a:gd name="T34" fmla="*/ 0 w 57"/>
                  <a:gd name="T35" fmla="*/ 0 h 38"/>
                  <a:gd name="T36" fmla="*/ 0 w 57"/>
                  <a:gd name="T37" fmla="*/ 0 h 38"/>
                  <a:gd name="T38" fmla="*/ 0 w 57"/>
                  <a:gd name="T39" fmla="*/ 0 h 38"/>
                  <a:gd name="T40" fmla="*/ 0 w 57"/>
                  <a:gd name="T41" fmla="*/ 0 h 38"/>
                  <a:gd name="T42" fmla="*/ 0 w 57"/>
                  <a:gd name="T43" fmla="*/ 0 h 38"/>
                  <a:gd name="T44" fmla="*/ 0 w 57"/>
                  <a:gd name="T45" fmla="*/ 0 h 38"/>
                  <a:gd name="T46" fmla="*/ 0 w 57"/>
                  <a:gd name="T47" fmla="*/ 0 h 38"/>
                  <a:gd name="T48" fmla="*/ 0 w 57"/>
                  <a:gd name="T49" fmla="*/ 0 h 38"/>
                  <a:gd name="T50" fmla="*/ 0 w 57"/>
                  <a:gd name="T51" fmla="*/ 0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7" h="38">
                    <a:moveTo>
                      <a:pt x="6" y="1"/>
                    </a:moveTo>
                    <a:lnTo>
                      <a:pt x="6" y="11"/>
                    </a:lnTo>
                    <a:lnTo>
                      <a:pt x="13" y="11"/>
                    </a:lnTo>
                    <a:lnTo>
                      <a:pt x="21" y="12"/>
                    </a:lnTo>
                    <a:lnTo>
                      <a:pt x="28" y="15"/>
                    </a:lnTo>
                    <a:lnTo>
                      <a:pt x="34" y="19"/>
                    </a:lnTo>
                    <a:lnTo>
                      <a:pt x="39" y="23"/>
                    </a:lnTo>
                    <a:lnTo>
                      <a:pt x="44" y="28"/>
                    </a:lnTo>
                    <a:lnTo>
                      <a:pt x="47" y="34"/>
                    </a:lnTo>
                    <a:lnTo>
                      <a:pt x="48" y="38"/>
                    </a:lnTo>
                    <a:lnTo>
                      <a:pt x="57" y="38"/>
                    </a:lnTo>
                    <a:lnTo>
                      <a:pt x="55" y="31"/>
                    </a:lnTo>
                    <a:lnTo>
                      <a:pt x="53" y="23"/>
                    </a:lnTo>
                    <a:lnTo>
                      <a:pt x="45" y="18"/>
                    </a:lnTo>
                    <a:lnTo>
                      <a:pt x="39" y="11"/>
                    </a:lnTo>
                    <a:lnTo>
                      <a:pt x="31" y="7"/>
                    </a:lnTo>
                    <a:lnTo>
                      <a:pt x="24" y="4"/>
                    </a:lnTo>
                    <a:lnTo>
                      <a:pt x="13" y="3"/>
                    </a:lnTo>
                    <a:lnTo>
                      <a:pt x="6" y="0"/>
                    </a:lnTo>
                    <a:lnTo>
                      <a:pt x="6" y="9"/>
                    </a:lnTo>
                    <a:lnTo>
                      <a:pt x="6" y="0"/>
                    </a:lnTo>
                    <a:lnTo>
                      <a:pt x="2" y="1"/>
                    </a:lnTo>
                    <a:lnTo>
                      <a:pt x="0" y="5"/>
                    </a:lnTo>
                    <a:lnTo>
                      <a:pt x="2" y="9"/>
                    </a:lnTo>
                    <a:lnTo>
                      <a:pt x="6" y="11"/>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36" name="Freeform 1241"/>
              <p:cNvSpPr>
                <a:spLocks/>
              </p:cNvSpPr>
              <p:nvPr/>
            </p:nvSpPr>
            <p:spPr bwMode="auto">
              <a:xfrm>
                <a:off x="2698" y="3452"/>
                <a:ext cx="2" cy="2"/>
              </a:xfrm>
              <a:custGeom>
                <a:avLst/>
                <a:gdLst>
                  <a:gd name="T0" fmla="*/ 0 w 6"/>
                  <a:gd name="T1" fmla="*/ 0 h 7"/>
                  <a:gd name="T2" fmla="*/ 0 w 6"/>
                  <a:gd name="T3" fmla="*/ 0 h 7"/>
                  <a:gd name="T4" fmla="*/ 0 w 6"/>
                  <a:gd name="T5" fmla="*/ 0 h 7"/>
                  <a:gd name="T6" fmla="*/ 0 w 6"/>
                  <a:gd name="T7" fmla="*/ 0 h 7"/>
                  <a:gd name="T8" fmla="*/ 0 w 6"/>
                  <a:gd name="T9" fmla="*/ 0 h 7"/>
                  <a:gd name="T10" fmla="*/ 0 w 6"/>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7">
                    <a:moveTo>
                      <a:pt x="6" y="1"/>
                    </a:moveTo>
                    <a:lnTo>
                      <a:pt x="3" y="0"/>
                    </a:lnTo>
                    <a:lnTo>
                      <a:pt x="1" y="1"/>
                    </a:lnTo>
                    <a:lnTo>
                      <a:pt x="0" y="4"/>
                    </a:lnTo>
                    <a:lnTo>
                      <a:pt x="0" y="7"/>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37" name="Freeform 1242"/>
              <p:cNvSpPr>
                <a:spLocks/>
              </p:cNvSpPr>
              <p:nvPr/>
            </p:nvSpPr>
            <p:spPr bwMode="auto">
              <a:xfrm>
                <a:off x="2698" y="3452"/>
                <a:ext cx="25" cy="17"/>
              </a:xfrm>
              <a:custGeom>
                <a:avLst/>
                <a:gdLst>
                  <a:gd name="T0" fmla="*/ 0 w 73"/>
                  <a:gd name="T1" fmla="*/ 0 h 49"/>
                  <a:gd name="T2" fmla="*/ 0 w 73"/>
                  <a:gd name="T3" fmla="*/ 0 h 49"/>
                  <a:gd name="T4" fmla="*/ 0 w 73"/>
                  <a:gd name="T5" fmla="*/ 0 h 49"/>
                  <a:gd name="T6" fmla="*/ 0 w 73"/>
                  <a:gd name="T7" fmla="*/ 0 h 49"/>
                  <a:gd name="T8" fmla="*/ 0 w 73"/>
                  <a:gd name="T9" fmla="*/ 0 h 49"/>
                  <a:gd name="T10" fmla="*/ 0 w 73"/>
                  <a:gd name="T11" fmla="*/ 0 h 49"/>
                  <a:gd name="T12" fmla="*/ 0 w 73"/>
                  <a:gd name="T13" fmla="*/ 0 h 49"/>
                  <a:gd name="T14" fmla="*/ 0 w 73"/>
                  <a:gd name="T15" fmla="*/ 0 h 49"/>
                  <a:gd name="T16" fmla="*/ 0 w 73"/>
                  <a:gd name="T17" fmla="*/ 0 h 49"/>
                  <a:gd name="T18" fmla="*/ 0 w 73"/>
                  <a:gd name="T19" fmla="*/ 0 h 49"/>
                  <a:gd name="T20" fmla="*/ 0 w 73"/>
                  <a:gd name="T21" fmla="*/ 0 h 49"/>
                  <a:gd name="T22" fmla="*/ 0 w 73"/>
                  <a:gd name="T23" fmla="*/ 0 h 49"/>
                  <a:gd name="T24" fmla="*/ 0 w 73"/>
                  <a:gd name="T25" fmla="*/ 0 h 49"/>
                  <a:gd name="T26" fmla="*/ 0 w 73"/>
                  <a:gd name="T27" fmla="*/ 0 h 49"/>
                  <a:gd name="T28" fmla="*/ 0 w 73"/>
                  <a:gd name="T29" fmla="*/ 0 h 49"/>
                  <a:gd name="T30" fmla="*/ 0 w 73"/>
                  <a:gd name="T31" fmla="*/ 0 h 49"/>
                  <a:gd name="T32" fmla="*/ 0 w 73"/>
                  <a:gd name="T33" fmla="*/ 0 h 49"/>
                  <a:gd name="T34" fmla="*/ 0 w 73"/>
                  <a:gd name="T35" fmla="*/ 0 h 49"/>
                  <a:gd name="T36" fmla="*/ 0 w 73"/>
                  <a:gd name="T37" fmla="*/ 0 h 49"/>
                  <a:gd name="T38" fmla="*/ 0 w 73"/>
                  <a:gd name="T39" fmla="*/ 0 h 49"/>
                  <a:gd name="T40" fmla="*/ 0 w 73"/>
                  <a:gd name="T41" fmla="*/ 0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49">
                    <a:moveTo>
                      <a:pt x="73" y="49"/>
                    </a:moveTo>
                    <a:lnTo>
                      <a:pt x="73" y="49"/>
                    </a:lnTo>
                    <a:lnTo>
                      <a:pt x="70" y="41"/>
                    </a:lnTo>
                    <a:lnTo>
                      <a:pt x="62" y="34"/>
                    </a:lnTo>
                    <a:lnTo>
                      <a:pt x="54" y="28"/>
                    </a:lnTo>
                    <a:lnTo>
                      <a:pt x="44" y="23"/>
                    </a:lnTo>
                    <a:lnTo>
                      <a:pt x="33" y="16"/>
                    </a:lnTo>
                    <a:lnTo>
                      <a:pt x="23" y="11"/>
                    </a:lnTo>
                    <a:lnTo>
                      <a:pt x="13" y="4"/>
                    </a:lnTo>
                    <a:lnTo>
                      <a:pt x="6" y="0"/>
                    </a:lnTo>
                    <a:lnTo>
                      <a:pt x="0" y="6"/>
                    </a:lnTo>
                    <a:lnTo>
                      <a:pt x="7" y="12"/>
                    </a:lnTo>
                    <a:lnTo>
                      <a:pt x="17" y="19"/>
                    </a:lnTo>
                    <a:lnTo>
                      <a:pt x="28" y="24"/>
                    </a:lnTo>
                    <a:lnTo>
                      <a:pt x="38" y="31"/>
                    </a:lnTo>
                    <a:lnTo>
                      <a:pt x="48" y="37"/>
                    </a:lnTo>
                    <a:lnTo>
                      <a:pt x="57" y="42"/>
                    </a:lnTo>
                    <a:lnTo>
                      <a:pt x="61" y="46"/>
                    </a:lnTo>
                    <a:lnTo>
                      <a:pt x="64" y="49"/>
                    </a:lnTo>
                    <a:lnTo>
                      <a:pt x="73"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38" name="Freeform 1243"/>
              <p:cNvSpPr>
                <a:spLocks/>
              </p:cNvSpPr>
              <p:nvPr/>
            </p:nvSpPr>
            <p:spPr bwMode="auto">
              <a:xfrm>
                <a:off x="2720" y="3469"/>
                <a:ext cx="8" cy="14"/>
              </a:xfrm>
              <a:custGeom>
                <a:avLst/>
                <a:gdLst>
                  <a:gd name="T0" fmla="*/ 0 w 26"/>
                  <a:gd name="T1" fmla="*/ 0 h 43"/>
                  <a:gd name="T2" fmla="*/ 0 w 26"/>
                  <a:gd name="T3" fmla="*/ 0 h 43"/>
                  <a:gd name="T4" fmla="*/ 0 w 26"/>
                  <a:gd name="T5" fmla="*/ 0 h 43"/>
                  <a:gd name="T6" fmla="*/ 0 w 26"/>
                  <a:gd name="T7" fmla="*/ 0 h 43"/>
                  <a:gd name="T8" fmla="*/ 0 w 26"/>
                  <a:gd name="T9" fmla="*/ 0 h 43"/>
                  <a:gd name="T10" fmla="*/ 0 w 26"/>
                  <a:gd name="T11" fmla="*/ 0 h 43"/>
                  <a:gd name="T12" fmla="*/ 0 w 26"/>
                  <a:gd name="T13" fmla="*/ 0 h 43"/>
                  <a:gd name="T14" fmla="*/ 0 w 26"/>
                  <a:gd name="T15" fmla="*/ 0 h 43"/>
                  <a:gd name="T16" fmla="*/ 0 w 26"/>
                  <a:gd name="T17" fmla="*/ 0 h 43"/>
                  <a:gd name="T18" fmla="*/ 0 w 26"/>
                  <a:gd name="T19" fmla="*/ 0 h 43"/>
                  <a:gd name="T20" fmla="*/ 0 w 26"/>
                  <a:gd name="T21" fmla="*/ 0 h 43"/>
                  <a:gd name="T22" fmla="*/ 0 w 26"/>
                  <a:gd name="T23" fmla="*/ 0 h 43"/>
                  <a:gd name="T24" fmla="*/ 0 w 26"/>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43">
                    <a:moveTo>
                      <a:pt x="26" y="37"/>
                    </a:moveTo>
                    <a:lnTo>
                      <a:pt x="26" y="37"/>
                    </a:lnTo>
                    <a:lnTo>
                      <a:pt x="19" y="29"/>
                    </a:lnTo>
                    <a:lnTo>
                      <a:pt x="14" y="19"/>
                    </a:lnTo>
                    <a:lnTo>
                      <a:pt x="10" y="8"/>
                    </a:lnTo>
                    <a:lnTo>
                      <a:pt x="9" y="0"/>
                    </a:lnTo>
                    <a:lnTo>
                      <a:pt x="0" y="0"/>
                    </a:lnTo>
                    <a:lnTo>
                      <a:pt x="1" y="11"/>
                    </a:lnTo>
                    <a:lnTo>
                      <a:pt x="6" y="21"/>
                    </a:lnTo>
                    <a:lnTo>
                      <a:pt x="10" y="32"/>
                    </a:lnTo>
                    <a:lnTo>
                      <a:pt x="17" y="43"/>
                    </a:lnTo>
                    <a:lnTo>
                      <a:pt x="26"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39" name="Freeform 1244"/>
              <p:cNvSpPr>
                <a:spLocks/>
              </p:cNvSpPr>
              <p:nvPr/>
            </p:nvSpPr>
            <p:spPr bwMode="auto">
              <a:xfrm>
                <a:off x="2725" y="3481"/>
                <a:ext cx="17" cy="15"/>
              </a:xfrm>
              <a:custGeom>
                <a:avLst/>
                <a:gdLst>
                  <a:gd name="T0" fmla="*/ 0 w 51"/>
                  <a:gd name="T1" fmla="*/ 0 h 46"/>
                  <a:gd name="T2" fmla="*/ 0 w 51"/>
                  <a:gd name="T3" fmla="*/ 0 h 46"/>
                  <a:gd name="T4" fmla="*/ 0 w 51"/>
                  <a:gd name="T5" fmla="*/ 0 h 46"/>
                  <a:gd name="T6" fmla="*/ 0 w 51"/>
                  <a:gd name="T7" fmla="*/ 0 h 46"/>
                  <a:gd name="T8" fmla="*/ 0 w 51"/>
                  <a:gd name="T9" fmla="*/ 0 h 46"/>
                  <a:gd name="T10" fmla="*/ 0 w 51"/>
                  <a:gd name="T11" fmla="*/ 0 h 46"/>
                  <a:gd name="T12" fmla="*/ 0 w 51"/>
                  <a:gd name="T13" fmla="*/ 0 h 46"/>
                  <a:gd name="T14" fmla="*/ 0 w 51"/>
                  <a:gd name="T15" fmla="*/ 0 h 46"/>
                  <a:gd name="T16" fmla="*/ 0 w 51"/>
                  <a:gd name="T17" fmla="*/ 0 h 46"/>
                  <a:gd name="T18" fmla="*/ 0 w 51"/>
                  <a:gd name="T19" fmla="*/ 0 h 46"/>
                  <a:gd name="T20" fmla="*/ 0 w 51"/>
                  <a:gd name="T21" fmla="*/ 0 h 46"/>
                  <a:gd name="T22" fmla="*/ 0 w 51"/>
                  <a:gd name="T23" fmla="*/ 0 h 46"/>
                  <a:gd name="T24" fmla="*/ 0 w 51"/>
                  <a:gd name="T25" fmla="*/ 0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 h="46">
                    <a:moveTo>
                      <a:pt x="51" y="46"/>
                    </a:moveTo>
                    <a:lnTo>
                      <a:pt x="51" y="46"/>
                    </a:lnTo>
                    <a:lnTo>
                      <a:pt x="45" y="36"/>
                    </a:lnTo>
                    <a:lnTo>
                      <a:pt x="32" y="23"/>
                    </a:lnTo>
                    <a:lnTo>
                      <a:pt x="19" y="11"/>
                    </a:lnTo>
                    <a:lnTo>
                      <a:pt x="9" y="0"/>
                    </a:lnTo>
                    <a:lnTo>
                      <a:pt x="0" y="6"/>
                    </a:lnTo>
                    <a:lnTo>
                      <a:pt x="13" y="17"/>
                    </a:lnTo>
                    <a:lnTo>
                      <a:pt x="27" y="29"/>
                    </a:lnTo>
                    <a:lnTo>
                      <a:pt x="37" y="41"/>
                    </a:lnTo>
                    <a:lnTo>
                      <a:pt x="40" y="46"/>
                    </a:lnTo>
                    <a:lnTo>
                      <a:pt x="51"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40" name="Freeform 1245"/>
              <p:cNvSpPr>
                <a:spLocks/>
              </p:cNvSpPr>
              <p:nvPr/>
            </p:nvSpPr>
            <p:spPr bwMode="auto">
              <a:xfrm>
                <a:off x="2739" y="3496"/>
                <a:ext cx="3" cy="10"/>
              </a:xfrm>
              <a:custGeom>
                <a:avLst/>
                <a:gdLst>
                  <a:gd name="T0" fmla="*/ 0 w 11"/>
                  <a:gd name="T1" fmla="*/ 0 h 30"/>
                  <a:gd name="T2" fmla="*/ 0 w 11"/>
                  <a:gd name="T3" fmla="*/ 0 h 30"/>
                  <a:gd name="T4" fmla="*/ 0 w 11"/>
                  <a:gd name="T5" fmla="*/ 0 h 30"/>
                  <a:gd name="T6" fmla="*/ 0 w 11"/>
                  <a:gd name="T7" fmla="*/ 0 h 30"/>
                  <a:gd name="T8" fmla="*/ 0 w 11"/>
                  <a:gd name="T9" fmla="*/ 0 h 30"/>
                  <a:gd name="T10" fmla="*/ 0 w 11"/>
                  <a:gd name="T11" fmla="*/ 0 h 30"/>
                  <a:gd name="T12" fmla="*/ 0 w 11"/>
                  <a:gd name="T13" fmla="*/ 0 h 30"/>
                  <a:gd name="T14" fmla="*/ 0 w 11"/>
                  <a:gd name="T15" fmla="*/ 0 h 30"/>
                  <a:gd name="T16" fmla="*/ 0 w 11"/>
                  <a:gd name="T17" fmla="*/ 0 h 30"/>
                  <a:gd name="T18" fmla="*/ 0 w 11"/>
                  <a:gd name="T19" fmla="*/ 0 h 30"/>
                  <a:gd name="T20" fmla="*/ 0 w 11"/>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 h="30">
                    <a:moveTo>
                      <a:pt x="10" y="30"/>
                    </a:moveTo>
                    <a:lnTo>
                      <a:pt x="11" y="22"/>
                    </a:lnTo>
                    <a:lnTo>
                      <a:pt x="11" y="14"/>
                    </a:lnTo>
                    <a:lnTo>
                      <a:pt x="10" y="7"/>
                    </a:lnTo>
                    <a:lnTo>
                      <a:pt x="11" y="0"/>
                    </a:lnTo>
                    <a:lnTo>
                      <a:pt x="0" y="0"/>
                    </a:lnTo>
                    <a:lnTo>
                      <a:pt x="1" y="7"/>
                    </a:lnTo>
                    <a:lnTo>
                      <a:pt x="3" y="14"/>
                    </a:lnTo>
                    <a:lnTo>
                      <a:pt x="3" y="22"/>
                    </a:lnTo>
                    <a:lnTo>
                      <a:pt x="1" y="27"/>
                    </a:lnTo>
                    <a:lnTo>
                      <a:pt x="1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41" name="Freeform 1246"/>
              <p:cNvSpPr>
                <a:spLocks/>
              </p:cNvSpPr>
              <p:nvPr/>
            </p:nvSpPr>
            <p:spPr bwMode="auto">
              <a:xfrm>
                <a:off x="2739" y="3505"/>
                <a:ext cx="3" cy="2"/>
              </a:xfrm>
              <a:custGeom>
                <a:avLst/>
                <a:gdLst>
                  <a:gd name="T0" fmla="*/ 0 w 9"/>
                  <a:gd name="T1" fmla="*/ 0 h 6"/>
                  <a:gd name="T2" fmla="*/ 0 w 9"/>
                  <a:gd name="T3" fmla="*/ 0 h 6"/>
                  <a:gd name="T4" fmla="*/ 0 w 9"/>
                  <a:gd name="T5" fmla="*/ 0 h 6"/>
                  <a:gd name="T6" fmla="*/ 0 w 9"/>
                  <a:gd name="T7" fmla="*/ 0 h 6"/>
                  <a:gd name="T8" fmla="*/ 0 w 9"/>
                  <a:gd name="T9" fmla="*/ 0 h 6"/>
                  <a:gd name="T10" fmla="*/ 0 w 9"/>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0" y="0"/>
                    </a:moveTo>
                    <a:lnTo>
                      <a:pt x="0" y="4"/>
                    </a:lnTo>
                    <a:lnTo>
                      <a:pt x="3" y="6"/>
                    </a:lnTo>
                    <a:lnTo>
                      <a:pt x="7" y="6"/>
                    </a:lnTo>
                    <a:lnTo>
                      <a:pt x="9"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42" name="Freeform 1247"/>
              <p:cNvSpPr>
                <a:spLocks/>
              </p:cNvSpPr>
              <p:nvPr/>
            </p:nvSpPr>
            <p:spPr bwMode="auto">
              <a:xfrm>
                <a:off x="2638" y="3462"/>
                <a:ext cx="2" cy="3"/>
              </a:xfrm>
              <a:custGeom>
                <a:avLst/>
                <a:gdLst>
                  <a:gd name="T0" fmla="*/ 0 w 6"/>
                  <a:gd name="T1" fmla="*/ 0 h 11"/>
                  <a:gd name="T2" fmla="*/ 0 w 6"/>
                  <a:gd name="T3" fmla="*/ 0 h 11"/>
                  <a:gd name="T4" fmla="*/ 0 w 6"/>
                  <a:gd name="T5" fmla="*/ 0 h 11"/>
                  <a:gd name="T6" fmla="*/ 0 w 6"/>
                  <a:gd name="T7" fmla="*/ 0 h 11"/>
                  <a:gd name="T8" fmla="*/ 0 w 6"/>
                  <a:gd name="T9" fmla="*/ 0 h 11"/>
                  <a:gd name="T10" fmla="*/ 0 w 6"/>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1">
                    <a:moveTo>
                      <a:pt x="6" y="0"/>
                    </a:moveTo>
                    <a:lnTo>
                      <a:pt x="1" y="2"/>
                    </a:lnTo>
                    <a:lnTo>
                      <a:pt x="0" y="6"/>
                    </a:lnTo>
                    <a:lnTo>
                      <a:pt x="1" y="10"/>
                    </a:lnTo>
                    <a:lnTo>
                      <a:pt x="6" y="11"/>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43" name="Freeform 1248"/>
              <p:cNvSpPr>
                <a:spLocks/>
              </p:cNvSpPr>
              <p:nvPr/>
            </p:nvSpPr>
            <p:spPr bwMode="auto">
              <a:xfrm>
                <a:off x="2640" y="3460"/>
                <a:ext cx="12" cy="5"/>
              </a:xfrm>
              <a:custGeom>
                <a:avLst/>
                <a:gdLst>
                  <a:gd name="T0" fmla="*/ 0 w 34"/>
                  <a:gd name="T1" fmla="*/ 0 h 17"/>
                  <a:gd name="T2" fmla="*/ 0 w 34"/>
                  <a:gd name="T3" fmla="*/ 0 h 17"/>
                  <a:gd name="T4" fmla="*/ 0 w 34"/>
                  <a:gd name="T5" fmla="*/ 0 h 17"/>
                  <a:gd name="T6" fmla="*/ 0 w 34"/>
                  <a:gd name="T7" fmla="*/ 0 h 17"/>
                  <a:gd name="T8" fmla="*/ 0 w 34"/>
                  <a:gd name="T9" fmla="*/ 0 h 17"/>
                  <a:gd name="T10" fmla="*/ 0 w 34"/>
                  <a:gd name="T11" fmla="*/ 0 h 17"/>
                  <a:gd name="T12" fmla="*/ 0 w 34"/>
                  <a:gd name="T13" fmla="*/ 0 h 17"/>
                  <a:gd name="T14" fmla="*/ 0 w 34"/>
                  <a:gd name="T15" fmla="*/ 0 h 17"/>
                  <a:gd name="T16" fmla="*/ 0 w 34"/>
                  <a:gd name="T17" fmla="*/ 0 h 17"/>
                  <a:gd name="T18" fmla="*/ 0 w 34"/>
                  <a:gd name="T19" fmla="*/ 0 h 17"/>
                  <a:gd name="T20" fmla="*/ 0 w 34"/>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17">
                    <a:moveTo>
                      <a:pt x="31" y="0"/>
                    </a:moveTo>
                    <a:lnTo>
                      <a:pt x="23" y="2"/>
                    </a:lnTo>
                    <a:lnTo>
                      <a:pt x="15" y="5"/>
                    </a:lnTo>
                    <a:lnTo>
                      <a:pt x="7" y="6"/>
                    </a:lnTo>
                    <a:lnTo>
                      <a:pt x="0" y="6"/>
                    </a:lnTo>
                    <a:lnTo>
                      <a:pt x="0" y="17"/>
                    </a:lnTo>
                    <a:lnTo>
                      <a:pt x="7" y="15"/>
                    </a:lnTo>
                    <a:lnTo>
                      <a:pt x="15" y="13"/>
                    </a:lnTo>
                    <a:lnTo>
                      <a:pt x="26" y="11"/>
                    </a:lnTo>
                    <a:lnTo>
                      <a:pt x="34" y="8"/>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44" name="Freeform 1249"/>
              <p:cNvSpPr>
                <a:spLocks/>
              </p:cNvSpPr>
              <p:nvPr/>
            </p:nvSpPr>
            <p:spPr bwMode="auto">
              <a:xfrm>
                <a:off x="2651" y="3460"/>
                <a:ext cx="2" cy="2"/>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8"/>
                    </a:moveTo>
                    <a:lnTo>
                      <a:pt x="6" y="5"/>
                    </a:lnTo>
                    <a:lnTo>
                      <a:pt x="6" y="2"/>
                    </a:lnTo>
                    <a:lnTo>
                      <a:pt x="5" y="0"/>
                    </a:lnTo>
                    <a:lnTo>
                      <a:pt x="0" y="0"/>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45" name="Freeform 1250"/>
              <p:cNvSpPr>
                <a:spLocks/>
              </p:cNvSpPr>
              <p:nvPr/>
            </p:nvSpPr>
            <p:spPr bwMode="auto">
              <a:xfrm>
                <a:off x="2707" y="3549"/>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0"/>
                    </a:moveTo>
                    <a:lnTo>
                      <a:pt x="0" y="1"/>
                    </a:lnTo>
                    <a:lnTo>
                      <a:pt x="0" y="6"/>
                    </a:lnTo>
                    <a:lnTo>
                      <a:pt x="2" y="8"/>
                    </a:lnTo>
                    <a:lnTo>
                      <a:pt x="6"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46" name="Freeform 1251"/>
              <p:cNvSpPr>
                <a:spLocks/>
              </p:cNvSpPr>
              <p:nvPr/>
            </p:nvSpPr>
            <p:spPr bwMode="auto">
              <a:xfrm>
                <a:off x="2708" y="3547"/>
                <a:ext cx="18" cy="9"/>
              </a:xfrm>
              <a:custGeom>
                <a:avLst/>
                <a:gdLst>
                  <a:gd name="T0" fmla="*/ 0 w 55"/>
                  <a:gd name="T1" fmla="*/ 0 h 27"/>
                  <a:gd name="T2" fmla="*/ 0 w 55"/>
                  <a:gd name="T3" fmla="*/ 0 h 27"/>
                  <a:gd name="T4" fmla="*/ 0 w 55"/>
                  <a:gd name="T5" fmla="*/ 0 h 27"/>
                  <a:gd name="T6" fmla="*/ 0 w 55"/>
                  <a:gd name="T7" fmla="*/ 0 h 27"/>
                  <a:gd name="T8" fmla="*/ 0 w 55"/>
                  <a:gd name="T9" fmla="*/ 0 h 27"/>
                  <a:gd name="T10" fmla="*/ 0 w 55"/>
                  <a:gd name="T11" fmla="*/ 0 h 27"/>
                  <a:gd name="T12" fmla="*/ 0 w 55"/>
                  <a:gd name="T13" fmla="*/ 0 h 27"/>
                  <a:gd name="T14" fmla="*/ 0 w 55"/>
                  <a:gd name="T15" fmla="*/ 0 h 27"/>
                  <a:gd name="T16" fmla="*/ 0 w 55"/>
                  <a:gd name="T17" fmla="*/ 0 h 27"/>
                  <a:gd name="T18" fmla="*/ 0 w 55"/>
                  <a:gd name="T19" fmla="*/ 0 h 27"/>
                  <a:gd name="T20" fmla="*/ 0 w 55"/>
                  <a:gd name="T21" fmla="*/ 0 h 27"/>
                  <a:gd name="T22" fmla="*/ 0 w 55"/>
                  <a:gd name="T23" fmla="*/ 0 h 27"/>
                  <a:gd name="T24" fmla="*/ 0 w 55"/>
                  <a:gd name="T25" fmla="*/ 0 h 27"/>
                  <a:gd name="T26" fmla="*/ 0 w 55"/>
                  <a:gd name="T27" fmla="*/ 0 h 27"/>
                  <a:gd name="T28" fmla="*/ 0 w 55"/>
                  <a:gd name="T29" fmla="*/ 0 h 27"/>
                  <a:gd name="T30" fmla="*/ 0 w 55"/>
                  <a:gd name="T31" fmla="*/ 0 h 27"/>
                  <a:gd name="T32" fmla="*/ 0 w 55"/>
                  <a:gd name="T33" fmla="*/ 0 h 27"/>
                  <a:gd name="T34" fmla="*/ 0 w 55"/>
                  <a:gd name="T35" fmla="*/ 0 h 27"/>
                  <a:gd name="T36" fmla="*/ 0 w 55"/>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5" h="27">
                    <a:moveTo>
                      <a:pt x="52" y="27"/>
                    </a:moveTo>
                    <a:lnTo>
                      <a:pt x="55" y="17"/>
                    </a:lnTo>
                    <a:lnTo>
                      <a:pt x="52" y="8"/>
                    </a:lnTo>
                    <a:lnTo>
                      <a:pt x="44" y="3"/>
                    </a:lnTo>
                    <a:lnTo>
                      <a:pt x="35" y="0"/>
                    </a:lnTo>
                    <a:lnTo>
                      <a:pt x="26" y="3"/>
                    </a:lnTo>
                    <a:lnTo>
                      <a:pt x="17" y="3"/>
                    </a:lnTo>
                    <a:lnTo>
                      <a:pt x="7" y="6"/>
                    </a:lnTo>
                    <a:lnTo>
                      <a:pt x="0" y="7"/>
                    </a:lnTo>
                    <a:lnTo>
                      <a:pt x="3" y="15"/>
                    </a:lnTo>
                    <a:lnTo>
                      <a:pt x="10" y="14"/>
                    </a:lnTo>
                    <a:lnTo>
                      <a:pt x="17" y="11"/>
                    </a:lnTo>
                    <a:lnTo>
                      <a:pt x="26" y="11"/>
                    </a:lnTo>
                    <a:lnTo>
                      <a:pt x="35" y="11"/>
                    </a:lnTo>
                    <a:lnTo>
                      <a:pt x="41" y="11"/>
                    </a:lnTo>
                    <a:lnTo>
                      <a:pt x="44" y="14"/>
                    </a:lnTo>
                    <a:lnTo>
                      <a:pt x="44" y="17"/>
                    </a:lnTo>
                    <a:lnTo>
                      <a:pt x="44" y="25"/>
                    </a:lnTo>
                    <a:lnTo>
                      <a:pt x="52"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47" name="Freeform 1252"/>
              <p:cNvSpPr>
                <a:spLocks/>
              </p:cNvSpPr>
              <p:nvPr/>
            </p:nvSpPr>
            <p:spPr bwMode="auto">
              <a:xfrm>
                <a:off x="2723" y="3555"/>
                <a:ext cx="2" cy="2"/>
              </a:xfrm>
              <a:custGeom>
                <a:avLst/>
                <a:gdLst>
                  <a:gd name="T0" fmla="*/ 0 w 8"/>
                  <a:gd name="T1" fmla="*/ 0 h 5"/>
                  <a:gd name="T2" fmla="*/ 0 w 8"/>
                  <a:gd name="T3" fmla="*/ 0 h 5"/>
                  <a:gd name="T4" fmla="*/ 0 w 8"/>
                  <a:gd name="T5" fmla="*/ 0 h 5"/>
                  <a:gd name="T6" fmla="*/ 0 w 8"/>
                  <a:gd name="T7" fmla="*/ 0 h 5"/>
                  <a:gd name="T8" fmla="*/ 0 w 8"/>
                  <a:gd name="T9" fmla="*/ 0 h 5"/>
                  <a:gd name="T10" fmla="*/ 0 w 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0" y="0"/>
                    </a:moveTo>
                    <a:lnTo>
                      <a:pt x="0" y="4"/>
                    </a:lnTo>
                    <a:lnTo>
                      <a:pt x="3" y="5"/>
                    </a:lnTo>
                    <a:lnTo>
                      <a:pt x="7" y="5"/>
                    </a:lnTo>
                    <a:lnTo>
                      <a:pt x="8"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48" name="Freeform 1253"/>
              <p:cNvSpPr>
                <a:spLocks/>
              </p:cNvSpPr>
              <p:nvPr/>
            </p:nvSpPr>
            <p:spPr bwMode="auto">
              <a:xfrm>
                <a:off x="2688" y="3582"/>
                <a:ext cx="14" cy="12"/>
              </a:xfrm>
              <a:custGeom>
                <a:avLst/>
                <a:gdLst>
                  <a:gd name="T0" fmla="*/ 0 w 44"/>
                  <a:gd name="T1" fmla="*/ 0 h 35"/>
                  <a:gd name="T2" fmla="*/ 0 w 44"/>
                  <a:gd name="T3" fmla="*/ 0 h 35"/>
                  <a:gd name="T4" fmla="*/ 0 w 44"/>
                  <a:gd name="T5" fmla="*/ 0 h 35"/>
                  <a:gd name="T6" fmla="*/ 0 w 44"/>
                  <a:gd name="T7" fmla="*/ 0 h 35"/>
                  <a:gd name="T8" fmla="*/ 0 w 44"/>
                  <a:gd name="T9" fmla="*/ 0 h 35"/>
                  <a:gd name="T10" fmla="*/ 0 w 44"/>
                  <a:gd name="T11" fmla="*/ 0 h 35"/>
                  <a:gd name="T12" fmla="*/ 0 w 44"/>
                  <a:gd name="T13" fmla="*/ 0 h 35"/>
                  <a:gd name="T14" fmla="*/ 0 w 44"/>
                  <a:gd name="T15" fmla="*/ 0 h 35"/>
                  <a:gd name="T16" fmla="*/ 0 w 44"/>
                  <a:gd name="T17" fmla="*/ 0 h 35"/>
                  <a:gd name="T18" fmla="*/ 0 w 44"/>
                  <a:gd name="T19" fmla="*/ 0 h 35"/>
                  <a:gd name="T20" fmla="*/ 0 w 44"/>
                  <a:gd name="T21" fmla="*/ 0 h 35"/>
                  <a:gd name="T22" fmla="*/ 0 w 44"/>
                  <a:gd name="T23" fmla="*/ 0 h 35"/>
                  <a:gd name="T24" fmla="*/ 0 w 44"/>
                  <a:gd name="T25" fmla="*/ 0 h 35"/>
                  <a:gd name="T26" fmla="*/ 0 w 44"/>
                  <a:gd name="T27" fmla="*/ 0 h 35"/>
                  <a:gd name="T28" fmla="*/ 0 w 44"/>
                  <a:gd name="T29" fmla="*/ 0 h 35"/>
                  <a:gd name="T30" fmla="*/ 0 w 44"/>
                  <a:gd name="T31" fmla="*/ 0 h 35"/>
                  <a:gd name="T32" fmla="*/ 0 w 44"/>
                  <a:gd name="T33" fmla="*/ 0 h 35"/>
                  <a:gd name="T34" fmla="*/ 0 w 44"/>
                  <a:gd name="T35" fmla="*/ 0 h 35"/>
                  <a:gd name="T36" fmla="*/ 0 w 44"/>
                  <a:gd name="T37" fmla="*/ 0 h 35"/>
                  <a:gd name="T38" fmla="*/ 0 w 44"/>
                  <a:gd name="T39" fmla="*/ 0 h 35"/>
                  <a:gd name="T40" fmla="*/ 0 w 44"/>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35">
                    <a:moveTo>
                      <a:pt x="0" y="0"/>
                    </a:moveTo>
                    <a:lnTo>
                      <a:pt x="3" y="4"/>
                    </a:lnTo>
                    <a:lnTo>
                      <a:pt x="4" y="9"/>
                    </a:lnTo>
                    <a:lnTo>
                      <a:pt x="4" y="16"/>
                    </a:lnTo>
                    <a:lnTo>
                      <a:pt x="7" y="23"/>
                    </a:lnTo>
                    <a:lnTo>
                      <a:pt x="10" y="27"/>
                    </a:lnTo>
                    <a:lnTo>
                      <a:pt x="15" y="30"/>
                    </a:lnTo>
                    <a:lnTo>
                      <a:pt x="19" y="34"/>
                    </a:lnTo>
                    <a:lnTo>
                      <a:pt x="25" y="35"/>
                    </a:lnTo>
                    <a:lnTo>
                      <a:pt x="30" y="34"/>
                    </a:lnTo>
                    <a:lnTo>
                      <a:pt x="36" y="30"/>
                    </a:lnTo>
                    <a:lnTo>
                      <a:pt x="42" y="24"/>
                    </a:lnTo>
                    <a:lnTo>
                      <a:pt x="44" y="20"/>
                    </a:lnTo>
                    <a:lnTo>
                      <a:pt x="38" y="22"/>
                    </a:lnTo>
                    <a:lnTo>
                      <a:pt x="29" y="22"/>
                    </a:lnTo>
                    <a:lnTo>
                      <a:pt x="20" y="22"/>
                    </a:lnTo>
                    <a:lnTo>
                      <a:pt x="15" y="17"/>
                    </a:lnTo>
                    <a:lnTo>
                      <a:pt x="12" y="13"/>
                    </a:lnTo>
                    <a:lnTo>
                      <a:pt x="7" y="7"/>
                    </a:lnTo>
                    <a:lnTo>
                      <a:pt x="4" y="3"/>
                    </a:lnTo>
                    <a:lnTo>
                      <a:pt x="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49" name="Freeform 1254"/>
              <p:cNvSpPr>
                <a:spLocks/>
              </p:cNvSpPr>
              <p:nvPr/>
            </p:nvSpPr>
            <p:spPr bwMode="auto">
              <a:xfrm>
                <a:off x="2687" y="3581"/>
                <a:ext cx="5" cy="10"/>
              </a:xfrm>
              <a:custGeom>
                <a:avLst/>
                <a:gdLst>
                  <a:gd name="T0" fmla="*/ 0 w 15"/>
                  <a:gd name="T1" fmla="*/ 0 h 29"/>
                  <a:gd name="T2" fmla="*/ 0 w 15"/>
                  <a:gd name="T3" fmla="*/ 0 h 29"/>
                  <a:gd name="T4" fmla="*/ 0 w 15"/>
                  <a:gd name="T5" fmla="*/ 0 h 29"/>
                  <a:gd name="T6" fmla="*/ 0 w 15"/>
                  <a:gd name="T7" fmla="*/ 0 h 29"/>
                  <a:gd name="T8" fmla="*/ 0 w 15"/>
                  <a:gd name="T9" fmla="*/ 0 h 29"/>
                  <a:gd name="T10" fmla="*/ 0 w 15"/>
                  <a:gd name="T11" fmla="*/ 0 h 29"/>
                  <a:gd name="T12" fmla="*/ 0 w 15"/>
                  <a:gd name="T13" fmla="*/ 0 h 29"/>
                  <a:gd name="T14" fmla="*/ 0 w 15"/>
                  <a:gd name="T15" fmla="*/ 0 h 29"/>
                  <a:gd name="T16" fmla="*/ 0 w 15"/>
                  <a:gd name="T17" fmla="*/ 0 h 29"/>
                  <a:gd name="T18" fmla="*/ 0 w 15"/>
                  <a:gd name="T19" fmla="*/ 0 h 29"/>
                  <a:gd name="T20" fmla="*/ 0 w 15"/>
                  <a:gd name="T21" fmla="*/ 0 h 29"/>
                  <a:gd name="T22" fmla="*/ 0 w 15"/>
                  <a:gd name="T23" fmla="*/ 0 h 29"/>
                  <a:gd name="T24" fmla="*/ 0 w 15"/>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 h="29">
                    <a:moveTo>
                      <a:pt x="13" y="23"/>
                    </a:moveTo>
                    <a:lnTo>
                      <a:pt x="15" y="25"/>
                    </a:lnTo>
                    <a:lnTo>
                      <a:pt x="12" y="19"/>
                    </a:lnTo>
                    <a:lnTo>
                      <a:pt x="12" y="12"/>
                    </a:lnTo>
                    <a:lnTo>
                      <a:pt x="10" y="6"/>
                    </a:lnTo>
                    <a:lnTo>
                      <a:pt x="6" y="0"/>
                    </a:lnTo>
                    <a:lnTo>
                      <a:pt x="0" y="6"/>
                    </a:lnTo>
                    <a:lnTo>
                      <a:pt x="2" y="8"/>
                    </a:lnTo>
                    <a:lnTo>
                      <a:pt x="3" y="12"/>
                    </a:lnTo>
                    <a:lnTo>
                      <a:pt x="3" y="19"/>
                    </a:lnTo>
                    <a:lnTo>
                      <a:pt x="6" y="27"/>
                    </a:lnTo>
                    <a:lnTo>
                      <a:pt x="7" y="29"/>
                    </a:lnTo>
                    <a:lnTo>
                      <a:pt x="13"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50" name="Freeform 1255"/>
              <p:cNvSpPr>
                <a:spLocks/>
              </p:cNvSpPr>
              <p:nvPr/>
            </p:nvSpPr>
            <p:spPr bwMode="auto">
              <a:xfrm>
                <a:off x="2689" y="3589"/>
                <a:ext cx="7" cy="7"/>
              </a:xfrm>
              <a:custGeom>
                <a:avLst/>
                <a:gdLst>
                  <a:gd name="T0" fmla="*/ 0 w 21"/>
                  <a:gd name="T1" fmla="*/ 0 h 20"/>
                  <a:gd name="T2" fmla="*/ 0 w 21"/>
                  <a:gd name="T3" fmla="*/ 0 h 20"/>
                  <a:gd name="T4" fmla="*/ 0 w 21"/>
                  <a:gd name="T5" fmla="*/ 0 h 20"/>
                  <a:gd name="T6" fmla="*/ 0 w 21"/>
                  <a:gd name="T7" fmla="*/ 0 h 20"/>
                  <a:gd name="T8" fmla="*/ 0 w 21"/>
                  <a:gd name="T9" fmla="*/ 0 h 20"/>
                  <a:gd name="T10" fmla="*/ 0 w 21"/>
                  <a:gd name="T11" fmla="*/ 0 h 20"/>
                  <a:gd name="T12" fmla="*/ 0 w 21"/>
                  <a:gd name="T13" fmla="*/ 0 h 20"/>
                  <a:gd name="T14" fmla="*/ 0 w 21"/>
                  <a:gd name="T15" fmla="*/ 0 h 20"/>
                  <a:gd name="T16" fmla="*/ 0 w 21"/>
                  <a:gd name="T17" fmla="*/ 0 h 20"/>
                  <a:gd name="T18" fmla="*/ 0 w 21"/>
                  <a:gd name="T19" fmla="*/ 0 h 20"/>
                  <a:gd name="T20" fmla="*/ 0 w 21"/>
                  <a:gd name="T21" fmla="*/ 0 h 20"/>
                  <a:gd name="T22" fmla="*/ 0 w 21"/>
                  <a:gd name="T23" fmla="*/ 0 h 20"/>
                  <a:gd name="T24" fmla="*/ 0 w 21"/>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 h="20">
                    <a:moveTo>
                      <a:pt x="21" y="10"/>
                    </a:moveTo>
                    <a:lnTo>
                      <a:pt x="21" y="11"/>
                    </a:lnTo>
                    <a:lnTo>
                      <a:pt x="16" y="10"/>
                    </a:lnTo>
                    <a:lnTo>
                      <a:pt x="13" y="6"/>
                    </a:lnTo>
                    <a:lnTo>
                      <a:pt x="9" y="4"/>
                    </a:lnTo>
                    <a:lnTo>
                      <a:pt x="6" y="0"/>
                    </a:lnTo>
                    <a:lnTo>
                      <a:pt x="0" y="6"/>
                    </a:lnTo>
                    <a:lnTo>
                      <a:pt x="3" y="10"/>
                    </a:lnTo>
                    <a:lnTo>
                      <a:pt x="8" y="14"/>
                    </a:lnTo>
                    <a:lnTo>
                      <a:pt x="13" y="18"/>
                    </a:lnTo>
                    <a:lnTo>
                      <a:pt x="21" y="19"/>
                    </a:lnTo>
                    <a:lnTo>
                      <a:pt x="21" y="20"/>
                    </a:lnTo>
                    <a:lnTo>
                      <a:pt x="2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51" name="Freeform 1256"/>
              <p:cNvSpPr>
                <a:spLocks/>
              </p:cNvSpPr>
              <p:nvPr/>
            </p:nvSpPr>
            <p:spPr bwMode="auto">
              <a:xfrm>
                <a:off x="2696" y="3587"/>
                <a:ext cx="8" cy="9"/>
              </a:xfrm>
              <a:custGeom>
                <a:avLst/>
                <a:gdLst>
                  <a:gd name="T0" fmla="*/ 0 w 24"/>
                  <a:gd name="T1" fmla="*/ 0 h 25"/>
                  <a:gd name="T2" fmla="*/ 0 w 24"/>
                  <a:gd name="T3" fmla="*/ 0 h 25"/>
                  <a:gd name="T4" fmla="*/ 0 w 24"/>
                  <a:gd name="T5" fmla="*/ 0 h 25"/>
                  <a:gd name="T6" fmla="*/ 0 w 24"/>
                  <a:gd name="T7" fmla="*/ 0 h 25"/>
                  <a:gd name="T8" fmla="*/ 0 w 24"/>
                  <a:gd name="T9" fmla="*/ 0 h 25"/>
                  <a:gd name="T10" fmla="*/ 0 w 24"/>
                  <a:gd name="T11" fmla="*/ 0 h 25"/>
                  <a:gd name="T12" fmla="*/ 0 w 24"/>
                  <a:gd name="T13" fmla="*/ 0 h 25"/>
                  <a:gd name="T14" fmla="*/ 0 w 24"/>
                  <a:gd name="T15" fmla="*/ 0 h 25"/>
                  <a:gd name="T16" fmla="*/ 0 w 24"/>
                  <a:gd name="T17" fmla="*/ 0 h 25"/>
                  <a:gd name="T18" fmla="*/ 0 w 24"/>
                  <a:gd name="T19" fmla="*/ 0 h 25"/>
                  <a:gd name="T20" fmla="*/ 0 w 24"/>
                  <a:gd name="T21" fmla="*/ 0 h 25"/>
                  <a:gd name="T22" fmla="*/ 0 w 24"/>
                  <a:gd name="T23" fmla="*/ 0 h 25"/>
                  <a:gd name="T24" fmla="*/ 0 w 24"/>
                  <a:gd name="T25" fmla="*/ 0 h 25"/>
                  <a:gd name="T26" fmla="*/ 0 w 24"/>
                  <a:gd name="T27" fmla="*/ 0 h 25"/>
                  <a:gd name="T28" fmla="*/ 0 w 24"/>
                  <a:gd name="T29" fmla="*/ 0 h 25"/>
                  <a:gd name="T30" fmla="*/ 0 w 24"/>
                  <a:gd name="T31" fmla="*/ 0 h 25"/>
                  <a:gd name="T32" fmla="*/ 0 w 24"/>
                  <a:gd name="T33" fmla="*/ 0 h 25"/>
                  <a:gd name="T34" fmla="*/ 0 w 24"/>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5">
                    <a:moveTo>
                      <a:pt x="19" y="9"/>
                    </a:moveTo>
                    <a:lnTo>
                      <a:pt x="13" y="5"/>
                    </a:lnTo>
                    <a:lnTo>
                      <a:pt x="13" y="7"/>
                    </a:lnTo>
                    <a:lnTo>
                      <a:pt x="8" y="11"/>
                    </a:lnTo>
                    <a:lnTo>
                      <a:pt x="4" y="15"/>
                    </a:lnTo>
                    <a:lnTo>
                      <a:pt x="0" y="15"/>
                    </a:lnTo>
                    <a:lnTo>
                      <a:pt x="0" y="25"/>
                    </a:lnTo>
                    <a:lnTo>
                      <a:pt x="7" y="23"/>
                    </a:lnTo>
                    <a:lnTo>
                      <a:pt x="14" y="19"/>
                    </a:lnTo>
                    <a:lnTo>
                      <a:pt x="21" y="12"/>
                    </a:lnTo>
                    <a:lnTo>
                      <a:pt x="24" y="5"/>
                    </a:lnTo>
                    <a:lnTo>
                      <a:pt x="19" y="1"/>
                    </a:lnTo>
                    <a:lnTo>
                      <a:pt x="24" y="5"/>
                    </a:lnTo>
                    <a:lnTo>
                      <a:pt x="23" y="1"/>
                    </a:lnTo>
                    <a:lnTo>
                      <a:pt x="19" y="0"/>
                    </a:lnTo>
                    <a:lnTo>
                      <a:pt x="14" y="1"/>
                    </a:lnTo>
                    <a:lnTo>
                      <a:pt x="13" y="5"/>
                    </a:lnTo>
                    <a:lnTo>
                      <a:pt x="19"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52" name="Freeform 1257"/>
              <p:cNvSpPr>
                <a:spLocks/>
              </p:cNvSpPr>
              <p:nvPr/>
            </p:nvSpPr>
            <p:spPr bwMode="auto">
              <a:xfrm>
                <a:off x="2691" y="3587"/>
                <a:ext cx="11" cy="4"/>
              </a:xfrm>
              <a:custGeom>
                <a:avLst/>
                <a:gdLst>
                  <a:gd name="T0" fmla="*/ 0 w 34"/>
                  <a:gd name="T1" fmla="*/ 0 h 12"/>
                  <a:gd name="T2" fmla="*/ 0 w 34"/>
                  <a:gd name="T3" fmla="*/ 0 h 12"/>
                  <a:gd name="T4" fmla="*/ 0 w 34"/>
                  <a:gd name="T5" fmla="*/ 0 h 12"/>
                  <a:gd name="T6" fmla="*/ 0 w 34"/>
                  <a:gd name="T7" fmla="*/ 0 h 12"/>
                  <a:gd name="T8" fmla="*/ 0 w 34"/>
                  <a:gd name="T9" fmla="*/ 0 h 12"/>
                  <a:gd name="T10" fmla="*/ 0 w 34"/>
                  <a:gd name="T11" fmla="*/ 0 h 12"/>
                  <a:gd name="T12" fmla="*/ 0 w 34"/>
                  <a:gd name="T13" fmla="*/ 0 h 12"/>
                  <a:gd name="T14" fmla="*/ 0 w 34"/>
                  <a:gd name="T15" fmla="*/ 0 h 12"/>
                  <a:gd name="T16" fmla="*/ 0 w 34"/>
                  <a:gd name="T17" fmla="*/ 0 h 12"/>
                  <a:gd name="T18" fmla="*/ 0 w 34"/>
                  <a:gd name="T19" fmla="*/ 0 h 12"/>
                  <a:gd name="T20" fmla="*/ 0 w 34"/>
                  <a:gd name="T21" fmla="*/ 0 h 12"/>
                  <a:gd name="T22" fmla="*/ 0 w 34"/>
                  <a:gd name="T23" fmla="*/ 0 h 12"/>
                  <a:gd name="T24" fmla="*/ 0 w 34"/>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12">
                    <a:moveTo>
                      <a:pt x="2" y="5"/>
                    </a:moveTo>
                    <a:lnTo>
                      <a:pt x="0" y="5"/>
                    </a:lnTo>
                    <a:lnTo>
                      <a:pt x="9" y="11"/>
                    </a:lnTo>
                    <a:lnTo>
                      <a:pt x="19" y="12"/>
                    </a:lnTo>
                    <a:lnTo>
                      <a:pt x="28" y="11"/>
                    </a:lnTo>
                    <a:lnTo>
                      <a:pt x="34" y="9"/>
                    </a:lnTo>
                    <a:lnTo>
                      <a:pt x="34" y="1"/>
                    </a:lnTo>
                    <a:lnTo>
                      <a:pt x="28" y="2"/>
                    </a:lnTo>
                    <a:lnTo>
                      <a:pt x="19" y="1"/>
                    </a:lnTo>
                    <a:lnTo>
                      <a:pt x="12" y="2"/>
                    </a:lnTo>
                    <a:lnTo>
                      <a:pt x="9" y="0"/>
                    </a:lnTo>
                    <a:lnTo>
                      <a:pt x="7" y="0"/>
                    </a:lnTo>
                    <a:lnTo>
                      <a:pt x="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53" name="Freeform 1258"/>
              <p:cNvSpPr>
                <a:spLocks/>
              </p:cNvSpPr>
              <p:nvPr/>
            </p:nvSpPr>
            <p:spPr bwMode="auto">
              <a:xfrm>
                <a:off x="2686" y="3581"/>
                <a:ext cx="7" cy="8"/>
              </a:xfrm>
              <a:custGeom>
                <a:avLst/>
                <a:gdLst>
                  <a:gd name="T0" fmla="*/ 0 w 23"/>
                  <a:gd name="T1" fmla="*/ 0 h 25"/>
                  <a:gd name="T2" fmla="*/ 0 w 23"/>
                  <a:gd name="T3" fmla="*/ 0 h 25"/>
                  <a:gd name="T4" fmla="*/ 0 w 23"/>
                  <a:gd name="T5" fmla="*/ 0 h 25"/>
                  <a:gd name="T6" fmla="*/ 0 w 23"/>
                  <a:gd name="T7" fmla="*/ 0 h 25"/>
                  <a:gd name="T8" fmla="*/ 0 w 23"/>
                  <a:gd name="T9" fmla="*/ 0 h 25"/>
                  <a:gd name="T10" fmla="*/ 0 w 23"/>
                  <a:gd name="T11" fmla="*/ 0 h 25"/>
                  <a:gd name="T12" fmla="*/ 0 w 23"/>
                  <a:gd name="T13" fmla="*/ 0 h 25"/>
                  <a:gd name="T14" fmla="*/ 0 w 23"/>
                  <a:gd name="T15" fmla="*/ 0 h 25"/>
                  <a:gd name="T16" fmla="*/ 0 w 23"/>
                  <a:gd name="T17" fmla="*/ 0 h 25"/>
                  <a:gd name="T18" fmla="*/ 0 w 23"/>
                  <a:gd name="T19" fmla="*/ 0 h 25"/>
                  <a:gd name="T20" fmla="*/ 0 w 23"/>
                  <a:gd name="T21" fmla="*/ 0 h 25"/>
                  <a:gd name="T22" fmla="*/ 0 w 23"/>
                  <a:gd name="T23" fmla="*/ 0 h 25"/>
                  <a:gd name="T24" fmla="*/ 0 w 23"/>
                  <a:gd name="T25" fmla="*/ 0 h 25"/>
                  <a:gd name="T26" fmla="*/ 0 w 23"/>
                  <a:gd name="T27" fmla="*/ 0 h 25"/>
                  <a:gd name="T28" fmla="*/ 0 w 23"/>
                  <a:gd name="T29" fmla="*/ 0 h 25"/>
                  <a:gd name="T30" fmla="*/ 0 w 23"/>
                  <a:gd name="T31" fmla="*/ 0 h 25"/>
                  <a:gd name="T32" fmla="*/ 0 w 23"/>
                  <a:gd name="T33" fmla="*/ 0 h 25"/>
                  <a:gd name="T34" fmla="*/ 0 w 23"/>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 h="25">
                    <a:moveTo>
                      <a:pt x="9" y="2"/>
                    </a:moveTo>
                    <a:lnTo>
                      <a:pt x="6" y="10"/>
                    </a:lnTo>
                    <a:lnTo>
                      <a:pt x="7" y="10"/>
                    </a:lnTo>
                    <a:lnTo>
                      <a:pt x="9" y="14"/>
                    </a:lnTo>
                    <a:lnTo>
                      <a:pt x="13" y="21"/>
                    </a:lnTo>
                    <a:lnTo>
                      <a:pt x="18" y="25"/>
                    </a:lnTo>
                    <a:lnTo>
                      <a:pt x="23" y="20"/>
                    </a:lnTo>
                    <a:lnTo>
                      <a:pt x="22" y="16"/>
                    </a:lnTo>
                    <a:lnTo>
                      <a:pt x="18" y="9"/>
                    </a:lnTo>
                    <a:lnTo>
                      <a:pt x="13" y="5"/>
                    </a:lnTo>
                    <a:lnTo>
                      <a:pt x="6" y="0"/>
                    </a:lnTo>
                    <a:lnTo>
                      <a:pt x="3" y="8"/>
                    </a:lnTo>
                    <a:lnTo>
                      <a:pt x="6" y="0"/>
                    </a:lnTo>
                    <a:lnTo>
                      <a:pt x="2" y="1"/>
                    </a:lnTo>
                    <a:lnTo>
                      <a:pt x="0" y="5"/>
                    </a:lnTo>
                    <a:lnTo>
                      <a:pt x="2" y="9"/>
                    </a:lnTo>
                    <a:lnTo>
                      <a:pt x="6" y="10"/>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54" name="Freeform 1259"/>
              <p:cNvSpPr>
                <a:spLocks/>
              </p:cNvSpPr>
              <p:nvPr/>
            </p:nvSpPr>
            <p:spPr bwMode="auto">
              <a:xfrm>
                <a:off x="2699" y="3836"/>
                <a:ext cx="32" cy="30"/>
              </a:xfrm>
              <a:custGeom>
                <a:avLst/>
                <a:gdLst>
                  <a:gd name="T0" fmla="*/ 0 w 98"/>
                  <a:gd name="T1" fmla="*/ 0 h 89"/>
                  <a:gd name="T2" fmla="*/ 0 w 98"/>
                  <a:gd name="T3" fmla="*/ 0 h 89"/>
                  <a:gd name="T4" fmla="*/ 0 w 98"/>
                  <a:gd name="T5" fmla="*/ 0 h 89"/>
                  <a:gd name="T6" fmla="*/ 0 w 98"/>
                  <a:gd name="T7" fmla="*/ 0 h 89"/>
                  <a:gd name="T8" fmla="*/ 0 w 98"/>
                  <a:gd name="T9" fmla="*/ 0 h 89"/>
                  <a:gd name="T10" fmla="*/ 0 w 98"/>
                  <a:gd name="T11" fmla="*/ 0 h 89"/>
                  <a:gd name="T12" fmla="*/ 0 w 98"/>
                  <a:gd name="T13" fmla="*/ 0 h 89"/>
                  <a:gd name="T14" fmla="*/ 0 w 98"/>
                  <a:gd name="T15" fmla="*/ 0 h 89"/>
                  <a:gd name="T16" fmla="*/ 0 w 98"/>
                  <a:gd name="T17" fmla="*/ 0 h 89"/>
                  <a:gd name="T18" fmla="*/ 0 w 98"/>
                  <a:gd name="T19" fmla="*/ 0 h 89"/>
                  <a:gd name="T20" fmla="*/ 0 w 98"/>
                  <a:gd name="T21" fmla="*/ 0 h 89"/>
                  <a:gd name="T22" fmla="*/ 0 w 98"/>
                  <a:gd name="T23" fmla="*/ 0 h 89"/>
                  <a:gd name="T24" fmla="*/ 0 w 98"/>
                  <a:gd name="T25" fmla="*/ 0 h 89"/>
                  <a:gd name="T26" fmla="*/ 0 w 98"/>
                  <a:gd name="T27" fmla="*/ 0 h 89"/>
                  <a:gd name="T28" fmla="*/ 0 w 98"/>
                  <a:gd name="T29" fmla="*/ 0 h 89"/>
                  <a:gd name="T30" fmla="*/ 0 w 98"/>
                  <a:gd name="T31" fmla="*/ 0 h 89"/>
                  <a:gd name="T32" fmla="*/ 0 w 98"/>
                  <a:gd name="T33" fmla="*/ 0 h 89"/>
                  <a:gd name="T34" fmla="*/ 0 w 98"/>
                  <a:gd name="T35" fmla="*/ 0 h 89"/>
                  <a:gd name="T36" fmla="*/ 0 w 98"/>
                  <a:gd name="T37" fmla="*/ 0 h 89"/>
                  <a:gd name="T38" fmla="*/ 0 w 98"/>
                  <a:gd name="T39" fmla="*/ 0 h 89"/>
                  <a:gd name="T40" fmla="*/ 0 w 98"/>
                  <a:gd name="T41" fmla="*/ 0 h 89"/>
                  <a:gd name="T42" fmla="*/ 0 w 98"/>
                  <a:gd name="T43" fmla="*/ 0 h 89"/>
                  <a:gd name="T44" fmla="*/ 0 w 98"/>
                  <a:gd name="T45" fmla="*/ 0 h 89"/>
                  <a:gd name="T46" fmla="*/ 0 w 98"/>
                  <a:gd name="T47" fmla="*/ 0 h 89"/>
                  <a:gd name="T48" fmla="*/ 0 w 98"/>
                  <a:gd name="T49" fmla="*/ 0 h 89"/>
                  <a:gd name="T50" fmla="*/ 0 w 98"/>
                  <a:gd name="T51" fmla="*/ 0 h 89"/>
                  <a:gd name="T52" fmla="*/ 0 w 98"/>
                  <a:gd name="T53" fmla="*/ 0 h 89"/>
                  <a:gd name="T54" fmla="*/ 0 w 98"/>
                  <a:gd name="T55" fmla="*/ 0 h 89"/>
                  <a:gd name="T56" fmla="*/ 0 w 98"/>
                  <a:gd name="T57" fmla="*/ 0 h 89"/>
                  <a:gd name="T58" fmla="*/ 0 w 98"/>
                  <a:gd name="T59" fmla="*/ 0 h 89"/>
                  <a:gd name="T60" fmla="*/ 0 w 98"/>
                  <a:gd name="T61" fmla="*/ 0 h 89"/>
                  <a:gd name="T62" fmla="*/ 0 w 98"/>
                  <a:gd name="T63" fmla="*/ 0 h 89"/>
                  <a:gd name="T64" fmla="*/ 0 w 98"/>
                  <a:gd name="T65" fmla="*/ 0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8" h="89">
                    <a:moveTo>
                      <a:pt x="77" y="44"/>
                    </a:moveTo>
                    <a:lnTo>
                      <a:pt x="72" y="51"/>
                    </a:lnTo>
                    <a:lnTo>
                      <a:pt x="67" y="58"/>
                    </a:lnTo>
                    <a:lnTo>
                      <a:pt x="61" y="65"/>
                    </a:lnTo>
                    <a:lnTo>
                      <a:pt x="56" y="70"/>
                    </a:lnTo>
                    <a:lnTo>
                      <a:pt x="50" y="77"/>
                    </a:lnTo>
                    <a:lnTo>
                      <a:pt x="43" y="81"/>
                    </a:lnTo>
                    <a:lnTo>
                      <a:pt x="37" y="85"/>
                    </a:lnTo>
                    <a:lnTo>
                      <a:pt x="31" y="89"/>
                    </a:lnTo>
                    <a:lnTo>
                      <a:pt x="22" y="84"/>
                    </a:lnTo>
                    <a:lnTo>
                      <a:pt x="13" y="78"/>
                    </a:lnTo>
                    <a:lnTo>
                      <a:pt x="6" y="73"/>
                    </a:lnTo>
                    <a:lnTo>
                      <a:pt x="0" y="69"/>
                    </a:lnTo>
                    <a:lnTo>
                      <a:pt x="3" y="66"/>
                    </a:lnTo>
                    <a:lnTo>
                      <a:pt x="9" y="62"/>
                    </a:lnTo>
                    <a:lnTo>
                      <a:pt x="15" y="58"/>
                    </a:lnTo>
                    <a:lnTo>
                      <a:pt x="21" y="52"/>
                    </a:lnTo>
                    <a:lnTo>
                      <a:pt x="28" y="46"/>
                    </a:lnTo>
                    <a:lnTo>
                      <a:pt x="34" y="39"/>
                    </a:lnTo>
                    <a:lnTo>
                      <a:pt x="41" y="32"/>
                    </a:lnTo>
                    <a:lnTo>
                      <a:pt x="47" y="26"/>
                    </a:lnTo>
                    <a:lnTo>
                      <a:pt x="51" y="19"/>
                    </a:lnTo>
                    <a:lnTo>
                      <a:pt x="56" y="12"/>
                    </a:lnTo>
                    <a:lnTo>
                      <a:pt x="57" y="5"/>
                    </a:lnTo>
                    <a:lnTo>
                      <a:pt x="59" y="0"/>
                    </a:lnTo>
                    <a:lnTo>
                      <a:pt x="72" y="1"/>
                    </a:lnTo>
                    <a:lnTo>
                      <a:pt x="82" y="3"/>
                    </a:lnTo>
                    <a:lnTo>
                      <a:pt x="89" y="3"/>
                    </a:lnTo>
                    <a:lnTo>
                      <a:pt x="98" y="3"/>
                    </a:lnTo>
                    <a:lnTo>
                      <a:pt x="95" y="13"/>
                    </a:lnTo>
                    <a:lnTo>
                      <a:pt x="91" y="23"/>
                    </a:lnTo>
                    <a:lnTo>
                      <a:pt x="83" y="34"/>
                    </a:lnTo>
                    <a:lnTo>
                      <a:pt x="77" y="44"/>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55" name="Freeform 1260"/>
              <p:cNvSpPr>
                <a:spLocks/>
              </p:cNvSpPr>
              <p:nvPr/>
            </p:nvSpPr>
            <p:spPr bwMode="auto">
              <a:xfrm>
                <a:off x="2708" y="3850"/>
                <a:ext cx="18" cy="17"/>
              </a:xfrm>
              <a:custGeom>
                <a:avLst/>
                <a:gdLst>
                  <a:gd name="T0" fmla="*/ 0 w 55"/>
                  <a:gd name="T1" fmla="*/ 0 h 51"/>
                  <a:gd name="T2" fmla="*/ 0 w 55"/>
                  <a:gd name="T3" fmla="*/ 0 h 51"/>
                  <a:gd name="T4" fmla="*/ 0 w 55"/>
                  <a:gd name="T5" fmla="*/ 0 h 51"/>
                  <a:gd name="T6" fmla="*/ 0 w 55"/>
                  <a:gd name="T7" fmla="*/ 0 h 51"/>
                  <a:gd name="T8" fmla="*/ 0 w 55"/>
                  <a:gd name="T9" fmla="*/ 0 h 51"/>
                  <a:gd name="T10" fmla="*/ 0 w 55"/>
                  <a:gd name="T11" fmla="*/ 0 h 51"/>
                  <a:gd name="T12" fmla="*/ 0 w 55"/>
                  <a:gd name="T13" fmla="*/ 0 h 51"/>
                  <a:gd name="T14" fmla="*/ 0 w 55"/>
                  <a:gd name="T15" fmla="*/ 0 h 51"/>
                  <a:gd name="T16" fmla="*/ 0 w 55"/>
                  <a:gd name="T17" fmla="*/ 0 h 51"/>
                  <a:gd name="T18" fmla="*/ 0 w 55"/>
                  <a:gd name="T19" fmla="*/ 0 h 51"/>
                  <a:gd name="T20" fmla="*/ 0 w 55"/>
                  <a:gd name="T21" fmla="*/ 0 h 51"/>
                  <a:gd name="T22" fmla="*/ 0 w 55"/>
                  <a:gd name="T23" fmla="*/ 0 h 51"/>
                  <a:gd name="T24" fmla="*/ 0 w 55"/>
                  <a:gd name="T25" fmla="*/ 0 h 51"/>
                  <a:gd name="T26" fmla="*/ 0 w 55"/>
                  <a:gd name="T27" fmla="*/ 0 h 51"/>
                  <a:gd name="T28" fmla="*/ 0 w 55"/>
                  <a:gd name="T29" fmla="*/ 0 h 51"/>
                  <a:gd name="T30" fmla="*/ 0 w 55"/>
                  <a:gd name="T31" fmla="*/ 0 h 51"/>
                  <a:gd name="T32" fmla="*/ 0 w 55"/>
                  <a:gd name="T33" fmla="*/ 0 h 51"/>
                  <a:gd name="T34" fmla="*/ 0 w 55"/>
                  <a:gd name="T35" fmla="*/ 0 h 51"/>
                  <a:gd name="T36" fmla="*/ 0 w 55"/>
                  <a:gd name="T37" fmla="*/ 0 h 51"/>
                  <a:gd name="T38" fmla="*/ 0 w 55"/>
                  <a:gd name="T39" fmla="*/ 0 h 51"/>
                  <a:gd name="T40" fmla="*/ 0 w 55"/>
                  <a:gd name="T41" fmla="*/ 0 h 51"/>
                  <a:gd name="T42" fmla="*/ 0 w 55"/>
                  <a:gd name="T43" fmla="*/ 0 h 51"/>
                  <a:gd name="T44" fmla="*/ 0 w 55"/>
                  <a:gd name="T45" fmla="*/ 0 h 51"/>
                  <a:gd name="T46" fmla="*/ 0 w 55"/>
                  <a:gd name="T47" fmla="*/ 0 h 51"/>
                  <a:gd name="T48" fmla="*/ 0 w 55"/>
                  <a:gd name="T49" fmla="*/ 0 h 51"/>
                  <a:gd name="T50" fmla="*/ 0 w 55"/>
                  <a:gd name="T51" fmla="*/ 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5" h="51">
                    <a:moveTo>
                      <a:pt x="2" y="51"/>
                    </a:moveTo>
                    <a:lnTo>
                      <a:pt x="5" y="51"/>
                    </a:lnTo>
                    <a:lnTo>
                      <a:pt x="13" y="47"/>
                    </a:lnTo>
                    <a:lnTo>
                      <a:pt x="18" y="43"/>
                    </a:lnTo>
                    <a:lnTo>
                      <a:pt x="26" y="37"/>
                    </a:lnTo>
                    <a:lnTo>
                      <a:pt x="32" y="31"/>
                    </a:lnTo>
                    <a:lnTo>
                      <a:pt x="37" y="25"/>
                    </a:lnTo>
                    <a:lnTo>
                      <a:pt x="45" y="19"/>
                    </a:lnTo>
                    <a:lnTo>
                      <a:pt x="49" y="12"/>
                    </a:lnTo>
                    <a:lnTo>
                      <a:pt x="55" y="5"/>
                    </a:lnTo>
                    <a:lnTo>
                      <a:pt x="46" y="0"/>
                    </a:lnTo>
                    <a:lnTo>
                      <a:pt x="40" y="6"/>
                    </a:lnTo>
                    <a:lnTo>
                      <a:pt x="36" y="13"/>
                    </a:lnTo>
                    <a:lnTo>
                      <a:pt x="32" y="20"/>
                    </a:lnTo>
                    <a:lnTo>
                      <a:pt x="26" y="25"/>
                    </a:lnTo>
                    <a:lnTo>
                      <a:pt x="20" y="32"/>
                    </a:lnTo>
                    <a:lnTo>
                      <a:pt x="13" y="35"/>
                    </a:lnTo>
                    <a:lnTo>
                      <a:pt x="7" y="39"/>
                    </a:lnTo>
                    <a:lnTo>
                      <a:pt x="2" y="43"/>
                    </a:lnTo>
                    <a:lnTo>
                      <a:pt x="5" y="43"/>
                    </a:lnTo>
                    <a:lnTo>
                      <a:pt x="2" y="43"/>
                    </a:lnTo>
                    <a:lnTo>
                      <a:pt x="0" y="44"/>
                    </a:lnTo>
                    <a:lnTo>
                      <a:pt x="0" y="48"/>
                    </a:lnTo>
                    <a:lnTo>
                      <a:pt x="1" y="51"/>
                    </a:lnTo>
                    <a:lnTo>
                      <a:pt x="5" y="51"/>
                    </a:lnTo>
                    <a:lnTo>
                      <a:pt x="2"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56" name="Freeform 1261"/>
              <p:cNvSpPr>
                <a:spLocks/>
              </p:cNvSpPr>
              <p:nvPr/>
            </p:nvSpPr>
            <p:spPr bwMode="auto">
              <a:xfrm>
                <a:off x="2697" y="3858"/>
                <a:ext cx="12" cy="9"/>
              </a:xfrm>
              <a:custGeom>
                <a:avLst/>
                <a:gdLst>
                  <a:gd name="T0" fmla="*/ 0 w 37"/>
                  <a:gd name="T1" fmla="*/ 0 h 28"/>
                  <a:gd name="T2" fmla="*/ 0 w 37"/>
                  <a:gd name="T3" fmla="*/ 0 h 28"/>
                  <a:gd name="T4" fmla="*/ 0 w 37"/>
                  <a:gd name="T5" fmla="*/ 0 h 28"/>
                  <a:gd name="T6" fmla="*/ 0 w 37"/>
                  <a:gd name="T7" fmla="*/ 0 h 28"/>
                  <a:gd name="T8" fmla="*/ 0 w 37"/>
                  <a:gd name="T9" fmla="*/ 0 h 28"/>
                  <a:gd name="T10" fmla="*/ 0 w 37"/>
                  <a:gd name="T11" fmla="*/ 0 h 28"/>
                  <a:gd name="T12" fmla="*/ 0 w 37"/>
                  <a:gd name="T13" fmla="*/ 0 h 28"/>
                  <a:gd name="T14" fmla="*/ 0 w 37"/>
                  <a:gd name="T15" fmla="*/ 0 h 28"/>
                  <a:gd name="T16" fmla="*/ 0 w 37"/>
                  <a:gd name="T17" fmla="*/ 0 h 28"/>
                  <a:gd name="T18" fmla="*/ 0 w 37"/>
                  <a:gd name="T19" fmla="*/ 0 h 28"/>
                  <a:gd name="T20" fmla="*/ 0 w 37"/>
                  <a:gd name="T21" fmla="*/ 0 h 28"/>
                  <a:gd name="T22" fmla="*/ 0 w 37"/>
                  <a:gd name="T23" fmla="*/ 0 h 28"/>
                  <a:gd name="T24" fmla="*/ 0 w 37"/>
                  <a:gd name="T25" fmla="*/ 0 h 28"/>
                  <a:gd name="T26" fmla="*/ 0 w 37"/>
                  <a:gd name="T27" fmla="*/ 0 h 28"/>
                  <a:gd name="T28" fmla="*/ 0 w 37"/>
                  <a:gd name="T29" fmla="*/ 0 h 28"/>
                  <a:gd name="T30" fmla="*/ 0 w 37"/>
                  <a:gd name="T31" fmla="*/ 0 h 28"/>
                  <a:gd name="T32" fmla="*/ 0 w 37"/>
                  <a:gd name="T33" fmla="*/ 0 h 28"/>
                  <a:gd name="T34" fmla="*/ 0 w 37"/>
                  <a:gd name="T35" fmla="*/ 0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28">
                    <a:moveTo>
                      <a:pt x="2" y="0"/>
                    </a:moveTo>
                    <a:lnTo>
                      <a:pt x="2" y="8"/>
                    </a:lnTo>
                    <a:lnTo>
                      <a:pt x="8" y="12"/>
                    </a:lnTo>
                    <a:lnTo>
                      <a:pt x="16" y="17"/>
                    </a:lnTo>
                    <a:lnTo>
                      <a:pt x="24" y="23"/>
                    </a:lnTo>
                    <a:lnTo>
                      <a:pt x="34" y="28"/>
                    </a:lnTo>
                    <a:lnTo>
                      <a:pt x="37" y="20"/>
                    </a:lnTo>
                    <a:lnTo>
                      <a:pt x="30" y="14"/>
                    </a:lnTo>
                    <a:lnTo>
                      <a:pt x="21" y="9"/>
                    </a:lnTo>
                    <a:lnTo>
                      <a:pt x="14" y="4"/>
                    </a:lnTo>
                    <a:lnTo>
                      <a:pt x="8" y="0"/>
                    </a:lnTo>
                    <a:lnTo>
                      <a:pt x="8" y="8"/>
                    </a:lnTo>
                    <a:lnTo>
                      <a:pt x="8" y="0"/>
                    </a:lnTo>
                    <a:lnTo>
                      <a:pt x="4" y="0"/>
                    </a:lnTo>
                    <a:lnTo>
                      <a:pt x="1" y="1"/>
                    </a:lnTo>
                    <a:lnTo>
                      <a:pt x="0" y="5"/>
                    </a:lnTo>
                    <a:lnTo>
                      <a:pt x="2" y="8"/>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57" name="Freeform 1262"/>
              <p:cNvSpPr>
                <a:spLocks/>
              </p:cNvSpPr>
              <p:nvPr/>
            </p:nvSpPr>
            <p:spPr bwMode="auto">
              <a:xfrm>
                <a:off x="2698" y="3843"/>
                <a:ext cx="18" cy="18"/>
              </a:xfrm>
              <a:custGeom>
                <a:avLst/>
                <a:gdLst>
                  <a:gd name="T0" fmla="*/ 0 w 54"/>
                  <a:gd name="T1" fmla="*/ 0 h 53"/>
                  <a:gd name="T2" fmla="*/ 0 w 54"/>
                  <a:gd name="T3" fmla="*/ 0 h 53"/>
                  <a:gd name="T4" fmla="*/ 0 w 54"/>
                  <a:gd name="T5" fmla="*/ 0 h 53"/>
                  <a:gd name="T6" fmla="*/ 0 w 54"/>
                  <a:gd name="T7" fmla="*/ 0 h 53"/>
                  <a:gd name="T8" fmla="*/ 0 w 54"/>
                  <a:gd name="T9" fmla="*/ 0 h 53"/>
                  <a:gd name="T10" fmla="*/ 0 w 54"/>
                  <a:gd name="T11" fmla="*/ 0 h 53"/>
                  <a:gd name="T12" fmla="*/ 0 w 54"/>
                  <a:gd name="T13" fmla="*/ 0 h 53"/>
                  <a:gd name="T14" fmla="*/ 0 w 54"/>
                  <a:gd name="T15" fmla="*/ 0 h 53"/>
                  <a:gd name="T16" fmla="*/ 0 w 54"/>
                  <a:gd name="T17" fmla="*/ 0 h 53"/>
                  <a:gd name="T18" fmla="*/ 0 w 54"/>
                  <a:gd name="T19" fmla="*/ 0 h 53"/>
                  <a:gd name="T20" fmla="*/ 0 w 54"/>
                  <a:gd name="T21" fmla="*/ 0 h 53"/>
                  <a:gd name="T22" fmla="*/ 0 w 54"/>
                  <a:gd name="T23" fmla="*/ 0 h 53"/>
                  <a:gd name="T24" fmla="*/ 0 w 54"/>
                  <a:gd name="T25" fmla="*/ 0 h 53"/>
                  <a:gd name="T26" fmla="*/ 0 w 54"/>
                  <a:gd name="T27" fmla="*/ 0 h 53"/>
                  <a:gd name="T28" fmla="*/ 0 w 54"/>
                  <a:gd name="T29" fmla="*/ 0 h 53"/>
                  <a:gd name="T30" fmla="*/ 0 w 54"/>
                  <a:gd name="T31" fmla="*/ 0 h 53"/>
                  <a:gd name="T32" fmla="*/ 0 w 54"/>
                  <a:gd name="T33" fmla="*/ 0 h 53"/>
                  <a:gd name="T34" fmla="*/ 0 w 54"/>
                  <a:gd name="T35" fmla="*/ 0 h 53"/>
                  <a:gd name="T36" fmla="*/ 0 w 54"/>
                  <a:gd name="T37" fmla="*/ 0 h 53"/>
                  <a:gd name="T38" fmla="*/ 0 w 54"/>
                  <a:gd name="T39" fmla="*/ 0 h 53"/>
                  <a:gd name="T40" fmla="*/ 0 w 54"/>
                  <a:gd name="T41" fmla="*/ 0 h 53"/>
                  <a:gd name="T42" fmla="*/ 0 w 54"/>
                  <a:gd name="T43" fmla="*/ 0 h 53"/>
                  <a:gd name="T44" fmla="*/ 0 w 54"/>
                  <a:gd name="T45" fmla="*/ 0 h 53"/>
                  <a:gd name="T46" fmla="*/ 0 w 54"/>
                  <a:gd name="T47" fmla="*/ 0 h 53"/>
                  <a:gd name="T48" fmla="*/ 0 w 54"/>
                  <a:gd name="T49" fmla="*/ 0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4" h="53">
                    <a:moveTo>
                      <a:pt x="46" y="3"/>
                    </a:moveTo>
                    <a:lnTo>
                      <a:pt x="46" y="3"/>
                    </a:lnTo>
                    <a:lnTo>
                      <a:pt x="41" y="10"/>
                    </a:lnTo>
                    <a:lnTo>
                      <a:pt x="34" y="16"/>
                    </a:lnTo>
                    <a:lnTo>
                      <a:pt x="28" y="23"/>
                    </a:lnTo>
                    <a:lnTo>
                      <a:pt x="21" y="30"/>
                    </a:lnTo>
                    <a:lnTo>
                      <a:pt x="15" y="34"/>
                    </a:lnTo>
                    <a:lnTo>
                      <a:pt x="9" y="38"/>
                    </a:lnTo>
                    <a:lnTo>
                      <a:pt x="3" y="42"/>
                    </a:lnTo>
                    <a:lnTo>
                      <a:pt x="0" y="45"/>
                    </a:lnTo>
                    <a:lnTo>
                      <a:pt x="6" y="53"/>
                    </a:lnTo>
                    <a:lnTo>
                      <a:pt x="9" y="50"/>
                    </a:lnTo>
                    <a:lnTo>
                      <a:pt x="15" y="46"/>
                    </a:lnTo>
                    <a:lnTo>
                      <a:pt x="21" y="42"/>
                    </a:lnTo>
                    <a:lnTo>
                      <a:pt x="27" y="35"/>
                    </a:lnTo>
                    <a:lnTo>
                      <a:pt x="34" y="28"/>
                    </a:lnTo>
                    <a:lnTo>
                      <a:pt x="40" y="22"/>
                    </a:lnTo>
                    <a:lnTo>
                      <a:pt x="47" y="15"/>
                    </a:lnTo>
                    <a:lnTo>
                      <a:pt x="54" y="8"/>
                    </a:lnTo>
                    <a:lnTo>
                      <a:pt x="54" y="4"/>
                    </a:lnTo>
                    <a:lnTo>
                      <a:pt x="53" y="1"/>
                    </a:lnTo>
                    <a:lnTo>
                      <a:pt x="48" y="0"/>
                    </a:lnTo>
                    <a:lnTo>
                      <a:pt x="4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58" name="Freeform 1263"/>
              <p:cNvSpPr>
                <a:spLocks/>
              </p:cNvSpPr>
              <p:nvPr/>
            </p:nvSpPr>
            <p:spPr bwMode="auto">
              <a:xfrm>
                <a:off x="2713" y="3834"/>
                <a:ext cx="7" cy="12"/>
              </a:xfrm>
              <a:custGeom>
                <a:avLst/>
                <a:gdLst>
                  <a:gd name="T0" fmla="*/ 0 w 21"/>
                  <a:gd name="T1" fmla="*/ 0 h 34"/>
                  <a:gd name="T2" fmla="*/ 0 w 21"/>
                  <a:gd name="T3" fmla="*/ 0 h 34"/>
                  <a:gd name="T4" fmla="*/ 0 w 21"/>
                  <a:gd name="T5" fmla="*/ 0 h 34"/>
                  <a:gd name="T6" fmla="*/ 0 w 21"/>
                  <a:gd name="T7" fmla="*/ 0 h 34"/>
                  <a:gd name="T8" fmla="*/ 0 w 21"/>
                  <a:gd name="T9" fmla="*/ 0 h 34"/>
                  <a:gd name="T10" fmla="*/ 0 w 21"/>
                  <a:gd name="T11" fmla="*/ 0 h 34"/>
                  <a:gd name="T12" fmla="*/ 0 w 21"/>
                  <a:gd name="T13" fmla="*/ 0 h 34"/>
                  <a:gd name="T14" fmla="*/ 0 w 21"/>
                  <a:gd name="T15" fmla="*/ 0 h 34"/>
                  <a:gd name="T16" fmla="*/ 0 w 21"/>
                  <a:gd name="T17" fmla="*/ 0 h 34"/>
                  <a:gd name="T18" fmla="*/ 0 w 21"/>
                  <a:gd name="T19" fmla="*/ 0 h 34"/>
                  <a:gd name="T20" fmla="*/ 0 w 21"/>
                  <a:gd name="T21" fmla="*/ 0 h 34"/>
                  <a:gd name="T22" fmla="*/ 0 w 21"/>
                  <a:gd name="T23" fmla="*/ 0 h 34"/>
                  <a:gd name="T24" fmla="*/ 0 w 21"/>
                  <a:gd name="T25" fmla="*/ 0 h 34"/>
                  <a:gd name="T26" fmla="*/ 0 w 21"/>
                  <a:gd name="T27" fmla="*/ 0 h 34"/>
                  <a:gd name="T28" fmla="*/ 0 w 21"/>
                  <a:gd name="T29" fmla="*/ 0 h 34"/>
                  <a:gd name="T30" fmla="*/ 0 w 21"/>
                  <a:gd name="T31" fmla="*/ 0 h 34"/>
                  <a:gd name="T32" fmla="*/ 0 w 21"/>
                  <a:gd name="T33" fmla="*/ 0 h 34"/>
                  <a:gd name="T34" fmla="*/ 0 w 21"/>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34">
                    <a:moveTo>
                      <a:pt x="16" y="2"/>
                    </a:moveTo>
                    <a:lnTo>
                      <a:pt x="10" y="6"/>
                    </a:lnTo>
                    <a:lnTo>
                      <a:pt x="10" y="11"/>
                    </a:lnTo>
                    <a:lnTo>
                      <a:pt x="8" y="17"/>
                    </a:lnTo>
                    <a:lnTo>
                      <a:pt x="4" y="22"/>
                    </a:lnTo>
                    <a:lnTo>
                      <a:pt x="0" y="29"/>
                    </a:lnTo>
                    <a:lnTo>
                      <a:pt x="8" y="34"/>
                    </a:lnTo>
                    <a:lnTo>
                      <a:pt x="13" y="27"/>
                    </a:lnTo>
                    <a:lnTo>
                      <a:pt x="17" y="19"/>
                    </a:lnTo>
                    <a:lnTo>
                      <a:pt x="18" y="11"/>
                    </a:lnTo>
                    <a:lnTo>
                      <a:pt x="21" y="6"/>
                    </a:lnTo>
                    <a:lnTo>
                      <a:pt x="16" y="10"/>
                    </a:lnTo>
                    <a:lnTo>
                      <a:pt x="21" y="6"/>
                    </a:lnTo>
                    <a:lnTo>
                      <a:pt x="20" y="2"/>
                    </a:lnTo>
                    <a:lnTo>
                      <a:pt x="16" y="0"/>
                    </a:lnTo>
                    <a:lnTo>
                      <a:pt x="11" y="2"/>
                    </a:lnTo>
                    <a:lnTo>
                      <a:pt x="10" y="6"/>
                    </a:lnTo>
                    <a:lnTo>
                      <a:pt x="1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59" name="Freeform 1264"/>
              <p:cNvSpPr>
                <a:spLocks/>
              </p:cNvSpPr>
              <p:nvPr/>
            </p:nvSpPr>
            <p:spPr bwMode="auto">
              <a:xfrm>
                <a:off x="2718" y="3835"/>
                <a:ext cx="15" cy="4"/>
              </a:xfrm>
              <a:custGeom>
                <a:avLst/>
                <a:gdLst>
                  <a:gd name="T0" fmla="*/ 0 w 45"/>
                  <a:gd name="T1" fmla="*/ 0 h 12"/>
                  <a:gd name="T2" fmla="*/ 0 w 45"/>
                  <a:gd name="T3" fmla="*/ 0 h 12"/>
                  <a:gd name="T4" fmla="*/ 0 w 45"/>
                  <a:gd name="T5" fmla="*/ 0 h 12"/>
                  <a:gd name="T6" fmla="*/ 0 w 45"/>
                  <a:gd name="T7" fmla="*/ 0 h 12"/>
                  <a:gd name="T8" fmla="*/ 0 w 45"/>
                  <a:gd name="T9" fmla="*/ 0 h 12"/>
                  <a:gd name="T10" fmla="*/ 0 w 45"/>
                  <a:gd name="T11" fmla="*/ 0 h 12"/>
                  <a:gd name="T12" fmla="*/ 0 w 45"/>
                  <a:gd name="T13" fmla="*/ 0 h 12"/>
                  <a:gd name="T14" fmla="*/ 0 w 45"/>
                  <a:gd name="T15" fmla="*/ 0 h 12"/>
                  <a:gd name="T16" fmla="*/ 0 w 45"/>
                  <a:gd name="T17" fmla="*/ 0 h 12"/>
                  <a:gd name="T18" fmla="*/ 0 w 45"/>
                  <a:gd name="T19" fmla="*/ 0 h 12"/>
                  <a:gd name="T20" fmla="*/ 0 w 45"/>
                  <a:gd name="T21" fmla="*/ 0 h 12"/>
                  <a:gd name="T22" fmla="*/ 0 w 45"/>
                  <a:gd name="T23" fmla="*/ 0 h 12"/>
                  <a:gd name="T24" fmla="*/ 0 w 45"/>
                  <a:gd name="T25" fmla="*/ 0 h 12"/>
                  <a:gd name="T26" fmla="*/ 0 w 45"/>
                  <a:gd name="T27" fmla="*/ 0 h 12"/>
                  <a:gd name="T28" fmla="*/ 0 w 45"/>
                  <a:gd name="T29" fmla="*/ 0 h 12"/>
                  <a:gd name="T30" fmla="*/ 0 w 45"/>
                  <a:gd name="T31" fmla="*/ 0 h 12"/>
                  <a:gd name="T32" fmla="*/ 0 w 45"/>
                  <a:gd name="T33" fmla="*/ 0 h 12"/>
                  <a:gd name="T34" fmla="*/ 0 w 45"/>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5" h="12">
                    <a:moveTo>
                      <a:pt x="43" y="7"/>
                    </a:moveTo>
                    <a:lnTo>
                      <a:pt x="39" y="1"/>
                    </a:lnTo>
                    <a:lnTo>
                      <a:pt x="30" y="1"/>
                    </a:lnTo>
                    <a:lnTo>
                      <a:pt x="23" y="3"/>
                    </a:lnTo>
                    <a:lnTo>
                      <a:pt x="13" y="1"/>
                    </a:lnTo>
                    <a:lnTo>
                      <a:pt x="0" y="0"/>
                    </a:lnTo>
                    <a:lnTo>
                      <a:pt x="0" y="8"/>
                    </a:lnTo>
                    <a:lnTo>
                      <a:pt x="13" y="9"/>
                    </a:lnTo>
                    <a:lnTo>
                      <a:pt x="23" y="11"/>
                    </a:lnTo>
                    <a:lnTo>
                      <a:pt x="30" y="12"/>
                    </a:lnTo>
                    <a:lnTo>
                      <a:pt x="39" y="12"/>
                    </a:lnTo>
                    <a:lnTo>
                      <a:pt x="34" y="7"/>
                    </a:lnTo>
                    <a:lnTo>
                      <a:pt x="39" y="12"/>
                    </a:lnTo>
                    <a:lnTo>
                      <a:pt x="43" y="11"/>
                    </a:lnTo>
                    <a:lnTo>
                      <a:pt x="45" y="7"/>
                    </a:lnTo>
                    <a:lnTo>
                      <a:pt x="43" y="3"/>
                    </a:lnTo>
                    <a:lnTo>
                      <a:pt x="39" y="1"/>
                    </a:lnTo>
                    <a:lnTo>
                      <a:pt x="4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60" name="Freeform 1265"/>
              <p:cNvSpPr>
                <a:spLocks/>
              </p:cNvSpPr>
              <p:nvPr/>
            </p:nvSpPr>
            <p:spPr bwMode="auto">
              <a:xfrm>
                <a:off x="2723" y="3837"/>
                <a:ext cx="10" cy="16"/>
              </a:xfrm>
              <a:custGeom>
                <a:avLst/>
                <a:gdLst>
                  <a:gd name="T0" fmla="*/ 0 w 29"/>
                  <a:gd name="T1" fmla="*/ 0 h 47"/>
                  <a:gd name="T2" fmla="*/ 0 w 29"/>
                  <a:gd name="T3" fmla="*/ 0 h 47"/>
                  <a:gd name="T4" fmla="*/ 0 w 29"/>
                  <a:gd name="T5" fmla="*/ 0 h 47"/>
                  <a:gd name="T6" fmla="*/ 0 w 29"/>
                  <a:gd name="T7" fmla="*/ 0 h 47"/>
                  <a:gd name="T8" fmla="*/ 0 w 29"/>
                  <a:gd name="T9" fmla="*/ 0 h 47"/>
                  <a:gd name="T10" fmla="*/ 0 w 29"/>
                  <a:gd name="T11" fmla="*/ 0 h 47"/>
                  <a:gd name="T12" fmla="*/ 0 w 29"/>
                  <a:gd name="T13" fmla="*/ 0 h 47"/>
                  <a:gd name="T14" fmla="*/ 0 w 29"/>
                  <a:gd name="T15" fmla="*/ 0 h 47"/>
                  <a:gd name="T16" fmla="*/ 0 w 29"/>
                  <a:gd name="T17" fmla="*/ 0 h 47"/>
                  <a:gd name="T18" fmla="*/ 0 w 29"/>
                  <a:gd name="T19" fmla="*/ 0 h 47"/>
                  <a:gd name="T20" fmla="*/ 0 w 29"/>
                  <a:gd name="T21" fmla="*/ 0 h 47"/>
                  <a:gd name="T22" fmla="*/ 0 w 29"/>
                  <a:gd name="T23" fmla="*/ 0 h 47"/>
                  <a:gd name="T24" fmla="*/ 0 w 29"/>
                  <a:gd name="T25" fmla="*/ 0 h 47"/>
                  <a:gd name="T26" fmla="*/ 0 w 29"/>
                  <a:gd name="T27" fmla="*/ 0 h 47"/>
                  <a:gd name="T28" fmla="*/ 0 w 29"/>
                  <a:gd name="T29" fmla="*/ 0 h 47"/>
                  <a:gd name="T30" fmla="*/ 0 w 29"/>
                  <a:gd name="T31" fmla="*/ 0 h 47"/>
                  <a:gd name="T32" fmla="*/ 0 w 29"/>
                  <a:gd name="T33" fmla="*/ 0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47">
                    <a:moveTo>
                      <a:pt x="9" y="44"/>
                    </a:moveTo>
                    <a:lnTo>
                      <a:pt x="9" y="44"/>
                    </a:lnTo>
                    <a:lnTo>
                      <a:pt x="15" y="32"/>
                    </a:lnTo>
                    <a:lnTo>
                      <a:pt x="22" y="21"/>
                    </a:lnTo>
                    <a:lnTo>
                      <a:pt x="26" y="12"/>
                    </a:lnTo>
                    <a:lnTo>
                      <a:pt x="29" y="0"/>
                    </a:lnTo>
                    <a:lnTo>
                      <a:pt x="20" y="0"/>
                    </a:lnTo>
                    <a:lnTo>
                      <a:pt x="18" y="9"/>
                    </a:lnTo>
                    <a:lnTo>
                      <a:pt x="13" y="18"/>
                    </a:lnTo>
                    <a:lnTo>
                      <a:pt x="6" y="29"/>
                    </a:lnTo>
                    <a:lnTo>
                      <a:pt x="0" y="39"/>
                    </a:lnTo>
                    <a:lnTo>
                      <a:pt x="0" y="43"/>
                    </a:lnTo>
                    <a:lnTo>
                      <a:pt x="3" y="45"/>
                    </a:lnTo>
                    <a:lnTo>
                      <a:pt x="6" y="47"/>
                    </a:lnTo>
                    <a:lnTo>
                      <a:pt x="9"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61" name="Freeform 1266"/>
              <p:cNvSpPr>
                <a:spLocks/>
              </p:cNvSpPr>
              <p:nvPr/>
            </p:nvSpPr>
            <p:spPr bwMode="auto">
              <a:xfrm>
                <a:off x="2714" y="3836"/>
                <a:ext cx="17" cy="15"/>
              </a:xfrm>
              <a:custGeom>
                <a:avLst/>
                <a:gdLst>
                  <a:gd name="T0" fmla="*/ 0 w 51"/>
                  <a:gd name="T1" fmla="*/ 0 h 44"/>
                  <a:gd name="T2" fmla="*/ 0 w 51"/>
                  <a:gd name="T3" fmla="*/ 0 h 44"/>
                  <a:gd name="T4" fmla="*/ 0 w 51"/>
                  <a:gd name="T5" fmla="*/ 0 h 44"/>
                  <a:gd name="T6" fmla="*/ 0 w 51"/>
                  <a:gd name="T7" fmla="*/ 0 h 44"/>
                  <a:gd name="T8" fmla="*/ 0 w 51"/>
                  <a:gd name="T9" fmla="*/ 0 h 44"/>
                  <a:gd name="T10" fmla="*/ 0 w 51"/>
                  <a:gd name="T11" fmla="*/ 0 h 44"/>
                  <a:gd name="T12" fmla="*/ 0 w 51"/>
                  <a:gd name="T13" fmla="*/ 0 h 44"/>
                  <a:gd name="T14" fmla="*/ 0 w 51"/>
                  <a:gd name="T15" fmla="*/ 0 h 44"/>
                  <a:gd name="T16" fmla="*/ 0 w 51"/>
                  <a:gd name="T17" fmla="*/ 0 h 44"/>
                  <a:gd name="T18" fmla="*/ 0 w 51"/>
                  <a:gd name="T19" fmla="*/ 0 h 44"/>
                  <a:gd name="T20" fmla="*/ 0 w 51"/>
                  <a:gd name="T21" fmla="*/ 0 h 44"/>
                  <a:gd name="T22" fmla="*/ 0 w 51"/>
                  <a:gd name="T23" fmla="*/ 0 h 44"/>
                  <a:gd name="T24" fmla="*/ 0 w 51"/>
                  <a:gd name="T25" fmla="*/ 0 h 44"/>
                  <a:gd name="T26" fmla="*/ 0 w 51"/>
                  <a:gd name="T27" fmla="*/ 0 h 44"/>
                  <a:gd name="T28" fmla="*/ 0 w 51"/>
                  <a:gd name="T29" fmla="*/ 0 h 44"/>
                  <a:gd name="T30" fmla="*/ 0 w 51"/>
                  <a:gd name="T31" fmla="*/ 0 h 44"/>
                  <a:gd name="T32" fmla="*/ 0 w 51"/>
                  <a:gd name="T33" fmla="*/ 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44">
                    <a:moveTo>
                      <a:pt x="30" y="44"/>
                    </a:moveTo>
                    <a:lnTo>
                      <a:pt x="36" y="34"/>
                    </a:lnTo>
                    <a:lnTo>
                      <a:pt x="44" y="23"/>
                    </a:lnTo>
                    <a:lnTo>
                      <a:pt x="48" y="13"/>
                    </a:lnTo>
                    <a:lnTo>
                      <a:pt x="51" y="3"/>
                    </a:lnTo>
                    <a:lnTo>
                      <a:pt x="42" y="3"/>
                    </a:lnTo>
                    <a:lnTo>
                      <a:pt x="35" y="3"/>
                    </a:lnTo>
                    <a:lnTo>
                      <a:pt x="25" y="1"/>
                    </a:lnTo>
                    <a:lnTo>
                      <a:pt x="12" y="0"/>
                    </a:lnTo>
                    <a:lnTo>
                      <a:pt x="10" y="5"/>
                    </a:lnTo>
                    <a:lnTo>
                      <a:pt x="9" y="12"/>
                    </a:lnTo>
                    <a:lnTo>
                      <a:pt x="4" y="19"/>
                    </a:lnTo>
                    <a:lnTo>
                      <a:pt x="0" y="26"/>
                    </a:lnTo>
                    <a:lnTo>
                      <a:pt x="6" y="32"/>
                    </a:lnTo>
                    <a:lnTo>
                      <a:pt x="13" y="38"/>
                    </a:lnTo>
                    <a:lnTo>
                      <a:pt x="22" y="43"/>
                    </a:lnTo>
                    <a:lnTo>
                      <a:pt x="30" y="44"/>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62" name="Freeform 1267"/>
              <p:cNvSpPr>
                <a:spLocks/>
              </p:cNvSpPr>
              <p:nvPr/>
            </p:nvSpPr>
            <p:spPr bwMode="auto">
              <a:xfrm>
                <a:off x="2723" y="3835"/>
                <a:ext cx="10" cy="17"/>
              </a:xfrm>
              <a:custGeom>
                <a:avLst/>
                <a:gdLst>
                  <a:gd name="T0" fmla="*/ 0 w 29"/>
                  <a:gd name="T1" fmla="*/ 0 h 50"/>
                  <a:gd name="T2" fmla="*/ 0 w 29"/>
                  <a:gd name="T3" fmla="*/ 0 h 50"/>
                  <a:gd name="T4" fmla="*/ 0 w 29"/>
                  <a:gd name="T5" fmla="*/ 0 h 50"/>
                  <a:gd name="T6" fmla="*/ 0 w 29"/>
                  <a:gd name="T7" fmla="*/ 0 h 50"/>
                  <a:gd name="T8" fmla="*/ 0 w 29"/>
                  <a:gd name="T9" fmla="*/ 0 h 50"/>
                  <a:gd name="T10" fmla="*/ 0 w 29"/>
                  <a:gd name="T11" fmla="*/ 0 h 50"/>
                  <a:gd name="T12" fmla="*/ 0 w 29"/>
                  <a:gd name="T13" fmla="*/ 0 h 50"/>
                  <a:gd name="T14" fmla="*/ 0 w 29"/>
                  <a:gd name="T15" fmla="*/ 0 h 50"/>
                  <a:gd name="T16" fmla="*/ 0 w 29"/>
                  <a:gd name="T17" fmla="*/ 0 h 50"/>
                  <a:gd name="T18" fmla="*/ 0 w 29"/>
                  <a:gd name="T19" fmla="*/ 0 h 50"/>
                  <a:gd name="T20" fmla="*/ 0 w 29"/>
                  <a:gd name="T21" fmla="*/ 0 h 50"/>
                  <a:gd name="T22" fmla="*/ 0 w 29"/>
                  <a:gd name="T23" fmla="*/ 0 h 50"/>
                  <a:gd name="T24" fmla="*/ 0 w 29"/>
                  <a:gd name="T25" fmla="*/ 0 h 50"/>
                  <a:gd name="T26" fmla="*/ 0 w 29"/>
                  <a:gd name="T27" fmla="*/ 0 h 50"/>
                  <a:gd name="T28" fmla="*/ 0 w 29"/>
                  <a:gd name="T29" fmla="*/ 0 h 50"/>
                  <a:gd name="T30" fmla="*/ 0 w 29"/>
                  <a:gd name="T31" fmla="*/ 0 h 50"/>
                  <a:gd name="T32" fmla="*/ 0 w 29"/>
                  <a:gd name="T33" fmla="*/ 0 h 50"/>
                  <a:gd name="T34" fmla="*/ 0 w 29"/>
                  <a:gd name="T35" fmla="*/ 0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50">
                    <a:moveTo>
                      <a:pt x="25" y="11"/>
                    </a:moveTo>
                    <a:lnTo>
                      <a:pt x="20" y="6"/>
                    </a:lnTo>
                    <a:lnTo>
                      <a:pt x="18" y="15"/>
                    </a:lnTo>
                    <a:lnTo>
                      <a:pt x="13" y="24"/>
                    </a:lnTo>
                    <a:lnTo>
                      <a:pt x="6" y="35"/>
                    </a:lnTo>
                    <a:lnTo>
                      <a:pt x="0" y="45"/>
                    </a:lnTo>
                    <a:lnTo>
                      <a:pt x="9" y="50"/>
                    </a:lnTo>
                    <a:lnTo>
                      <a:pt x="15" y="38"/>
                    </a:lnTo>
                    <a:lnTo>
                      <a:pt x="22" y="27"/>
                    </a:lnTo>
                    <a:lnTo>
                      <a:pt x="26" y="18"/>
                    </a:lnTo>
                    <a:lnTo>
                      <a:pt x="29" y="6"/>
                    </a:lnTo>
                    <a:lnTo>
                      <a:pt x="25" y="0"/>
                    </a:lnTo>
                    <a:lnTo>
                      <a:pt x="29" y="6"/>
                    </a:lnTo>
                    <a:lnTo>
                      <a:pt x="28" y="3"/>
                    </a:lnTo>
                    <a:lnTo>
                      <a:pt x="25" y="2"/>
                    </a:lnTo>
                    <a:lnTo>
                      <a:pt x="22" y="3"/>
                    </a:lnTo>
                    <a:lnTo>
                      <a:pt x="20" y="6"/>
                    </a:lnTo>
                    <a:lnTo>
                      <a:pt x="2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63" name="Freeform 1268"/>
              <p:cNvSpPr>
                <a:spLocks/>
              </p:cNvSpPr>
              <p:nvPr/>
            </p:nvSpPr>
            <p:spPr bwMode="auto">
              <a:xfrm>
                <a:off x="2716" y="3835"/>
                <a:ext cx="15" cy="4"/>
              </a:xfrm>
              <a:custGeom>
                <a:avLst/>
                <a:gdLst>
                  <a:gd name="T0" fmla="*/ 0 w 45"/>
                  <a:gd name="T1" fmla="*/ 0 h 12"/>
                  <a:gd name="T2" fmla="*/ 0 w 45"/>
                  <a:gd name="T3" fmla="*/ 0 h 12"/>
                  <a:gd name="T4" fmla="*/ 0 w 45"/>
                  <a:gd name="T5" fmla="*/ 0 h 12"/>
                  <a:gd name="T6" fmla="*/ 0 w 45"/>
                  <a:gd name="T7" fmla="*/ 0 h 12"/>
                  <a:gd name="T8" fmla="*/ 0 w 45"/>
                  <a:gd name="T9" fmla="*/ 0 h 12"/>
                  <a:gd name="T10" fmla="*/ 0 w 45"/>
                  <a:gd name="T11" fmla="*/ 0 h 12"/>
                  <a:gd name="T12" fmla="*/ 0 w 45"/>
                  <a:gd name="T13" fmla="*/ 0 h 12"/>
                  <a:gd name="T14" fmla="*/ 0 w 45"/>
                  <a:gd name="T15" fmla="*/ 0 h 12"/>
                  <a:gd name="T16" fmla="*/ 0 w 45"/>
                  <a:gd name="T17" fmla="*/ 0 h 12"/>
                  <a:gd name="T18" fmla="*/ 0 w 45"/>
                  <a:gd name="T19" fmla="*/ 0 h 12"/>
                  <a:gd name="T20" fmla="*/ 0 w 45"/>
                  <a:gd name="T21" fmla="*/ 0 h 12"/>
                  <a:gd name="T22" fmla="*/ 0 w 45"/>
                  <a:gd name="T23" fmla="*/ 0 h 12"/>
                  <a:gd name="T24" fmla="*/ 0 w 45"/>
                  <a:gd name="T25" fmla="*/ 0 h 12"/>
                  <a:gd name="T26" fmla="*/ 0 w 45"/>
                  <a:gd name="T27" fmla="*/ 0 h 12"/>
                  <a:gd name="T28" fmla="*/ 0 w 45"/>
                  <a:gd name="T29" fmla="*/ 0 h 12"/>
                  <a:gd name="T30" fmla="*/ 0 w 45"/>
                  <a:gd name="T31" fmla="*/ 0 h 12"/>
                  <a:gd name="T32" fmla="*/ 0 w 45"/>
                  <a:gd name="T33" fmla="*/ 0 h 12"/>
                  <a:gd name="T34" fmla="*/ 0 w 45"/>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5" h="12">
                    <a:moveTo>
                      <a:pt x="11" y="4"/>
                    </a:moveTo>
                    <a:lnTo>
                      <a:pt x="6" y="8"/>
                    </a:lnTo>
                    <a:lnTo>
                      <a:pt x="19" y="9"/>
                    </a:lnTo>
                    <a:lnTo>
                      <a:pt x="29" y="11"/>
                    </a:lnTo>
                    <a:lnTo>
                      <a:pt x="36" y="12"/>
                    </a:lnTo>
                    <a:lnTo>
                      <a:pt x="45" y="12"/>
                    </a:lnTo>
                    <a:lnTo>
                      <a:pt x="45" y="1"/>
                    </a:lnTo>
                    <a:lnTo>
                      <a:pt x="36" y="1"/>
                    </a:lnTo>
                    <a:lnTo>
                      <a:pt x="29" y="3"/>
                    </a:lnTo>
                    <a:lnTo>
                      <a:pt x="19" y="1"/>
                    </a:lnTo>
                    <a:lnTo>
                      <a:pt x="6" y="0"/>
                    </a:lnTo>
                    <a:lnTo>
                      <a:pt x="0" y="4"/>
                    </a:lnTo>
                    <a:lnTo>
                      <a:pt x="6" y="0"/>
                    </a:lnTo>
                    <a:lnTo>
                      <a:pt x="3" y="1"/>
                    </a:lnTo>
                    <a:lnTo>
                      <a:pt x="1" y="4"/>
                    </a:lnTo>
                    <a:lnTo>
                      <a:pt x="3" y="7"/>
                    </a:lnTo>
                    <a:lnTo>
                      <a:pt x="6" y="8"/>
                    </a:lnTo>
                    <a:lnTo>
                      <a:pt x="1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64" name="Freeform 1269"/>
              <p:cNvSpPr>
                <a:spLocks/>
              </p:cNvSpPr>
              <p:nvPr/>
            </p:nvSpPr>
            <p:spPr bwMode="auto">
              <a:xfrm>
                <a:off x="2713" y="3836"/>
                <a:ext cx="7" cy="11"/>
              </a:xfrm>
              <a:custGeom>
                <a:avLst/>
                <a:gdLst>
                  <a:gd name="T0" fmla="*/ 0 w 21"/>
                  <a:gd name="T1" fmla="*/ 0 h 31"/>
                  <a:gd name="T2" fmla="*/ 0 w 21"/>
                  <a:gd name="T3" fmla="*/ 0 h 31"/>
                  <a:gd name="T4" fmla="*/ 0 w 21"/>
                  <a:gd name="T5" fmla="*/ 0 h 31"/>
                  <a:gd name="T6" fmla="*/ 0 w 21"/>
                  <a:gd name="T7" fmla="*/ 0 h 31"/>
                  <a:gd name="T8" fmla="*/ 0 w 21"/>
                  <a:gd name="T9" fmla="*/ 0 h 31"/>
                  <a:gd name="T10" fmla="*/ 0 w 21"/>
                  <a:gd name="T11" fmla="*/ 0 h 31"/>
                  <a:gd name="T12" fmla="*/ 0 w 21"/>
                  <a:gd name="T13" fmla="*/ 0 h 31"/>
                  <a:gd name="T14" fmla="*/ 0 w 21"/>
                  <a:gd name="T15" fmla="*/ 0 h 31"/>
                  <a:gd name="T16" fmla="*/ 0 w 21"/>
                  <a:gd name="T17" fmla="*/ 0 h 31"/>
                  <a:gd name="T18" fmla="*/ 0 w 21"/>
                  <a:gd name="T19" fmla="*/ 0 h 31"/>
                  <a:gd name="T20" fmla="*/ 0 w 21"/>
                  <a:gd name="T21" fmla="*/ 0 h 31"/>
                  <a:gd name="T22" fmla="*/ 0 w 21"/>
                  <a:gd name="T23" fmla="*/ 0 h 31"/>
                  <a:gd name="T24" fmla="*/ 0 w 21"/>
                  <a:gd name="T25" fmla="*/ 0 h 31"/>
                  <a:gd name="T26" fmla="*/ 0 w 21"/>
                  <a:gd name="T27" fmla="*/ 0 h 31"/>
                  <a:gd name="T28" fmla="*/ 0 w 21"/>
                  <a:gd name="T29" fmla="*/ 0 h 31"/>
                  <a:gd name="T30" fmla="*/ 0 w 21"/>
                  <a:gd name="T31" fmla="*/ 0 h 31"/>
                  <a:gd name="T32" fmla="*/ 0 w 21"/>
                  <a:gd name="T33" fmla="*/ 0 h 31"/>
                  <a:gd name="T34" fmla="*/ 0 w 21"/>
                  <a:gd name="T35" fmla="*/ 0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31">
                    <a:moveTo>
                      <a:pt x="8" y="24"/>
                    </a:moveTo>
                    <a:lnTo>
                      <a:pt x="8" y="28"/>
                    </a:lnTo>
                    <a:lnTo>
                      <a:pt x="13" y="21"/>
                    </a:lnTo>
                    <a:lnTo>
                      <a:pt x="17" y="13"/>
                    </a:lnTo>
                    <a:lnTo>
                      <a:pt x="18" y="5"/>
                    </a:lnTo>
                    <a:lnTo>
                      <a:pt x="21" y="0"/>
                    </a:lnTo>
                    <a:lnTo>
                      <a:pt x="10" y="0"/>
                    </a:lnTo>
                    <a:lnTo>
                      <a:pt x="10" y="5"/>
                    </a:lnTo>
                    <a:lnTo>
                      <a:pt x="8" y="11"/>
                    </a:lnTo>
                    <a:lnTo>
                      <a:pt x="4" y="16"/>
                    </a:lnTo>
                    <a:lnTo>
                      <a:pt x="0" y="23"/>
                    </a:lnTo>
                    <a:lnTo>
                      <a:pt x="0" y="27"/>
                    </a:lnTo>
                    <a:lnTo>
                      <a:pt x="0" y="23"/>
                    </a:lnTo>
                    <a:lnTo>
                      <a:pt x="0" y="27"/>
                    </a:lnTo>
                    <a:lnTo>
                      <a:pt x="2" y="30"/>
                    </a:lnTo>
                    <a:lnTo>
                      <a:pt x="5" y="31"/>
                    </a:lnTo>
                    <a:lnTo>
                      <a:pt x="8" y="28"/>
                    </a:lnTo>
                    <a:lnTo>
                      <a:pt x="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65" name="Freeform 1270"/>
              <p:cNvSpPr>
                <a:spLocks/>
              </p:cNvSpPr>
              <p:nvPr/>
            </p:nvSpPr>
            <p:spPr bwMode="auto">
              <a:xfrm>
                <a:off x="2713" y="3844"/>
                <a:ext cx="13" cy="9"/>
              </a:xfrm>
              <a:custGeom>
                <a:avLst/>
                <a:gdLst>
                  <a:gd name="T0" fmla="*/ 0 w 40"/>
                  <a:gd name="T1" fmla="*/ 0 h 26"/>
                  <a:gd name="T2" fmla="*/ 0 w 40"/>
                  <a:gd name="T3" fmla="*/ 0 h 26"/>
                  <a:gd name="T4" fmla="*/ 0 w 40"/>
                  <a:gd name="T5" fmla="*/ 0 h 26"/>
                  <a:gd name="T6" fmla="*/ 0 w 40"/>
                  <a:gd name="T7" fmla="*/ 0 h 26"/>
                  <a:gd name="T8" fmla="*/ 0 w 40"/>
                  <a:gd name="T9" fmla="*/ 0 h 26"/>
                  <a:gd name="T10" fmla="*/ 0 w 40"/>
                  <a:gd name="T11" fmla="*/ 0 h 26"/>
                  <a:gd name="T12" fmla="*/ 0 w 40"/>
                  <a:gd name="T13" fmla="*/ 0 h 26"/>
                  <a:gd name="T14" fmla="*/ 0 w 40"/>
                  <a:gd name="T15" fmla="*/ 0 h 26"/>
                  <a:gd name="T16" fmla="*/ 0 w 40"/>
                  <a:gd name="T17" fmla="*/ 0 h 26"/>
                  <a:gd name="T18" fmla="*/ 0 w 40"/>
                  <a:gd name="T19" fmla="*/ 0 h 26"/>
                  <a:gd name="T20" fmla="*/ 0 w 40"/>
                  <a:gd name="T21" fmla="*/ 0 h 26"/>
                  <a:gd name="T22" fmla="*/ 0 w 40"/>
                  <a:gd name="T23" fmla="*/ 0 h 26"/>
                  <a:gd name="T24" fmla="*/ 0 w 40"/>
                  <a:gd name="T25" fmla="*/ 0 h 26"/>
                  <a:gd name="T26" fmla="*/ 0 w 40"/>
                  <a:gd name="T27" fmla="*/ 0 h 26"/>
                  <a:gd name="T28" fmla="*/ 0 w 40"/>
                  <a:gd name="T29" fmla="*/ 0 h 26"/>
                  <a:gd name="T30" fmla="*/ 0 w 40"/>
                  <a:gd name="T31" fmla="*/ 0 h 26"/>
                  <a:gd name="T32" fmla="*/ 0 w 40"/>
                  <a:gd name="T33" fmla="*/ 0 h 26"/>
                  <a:gd name="T34" fmla="*/ 0 w 40"/>
                  <a:gd name="T35" fmla="*/ 0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 h="26">
                    <a:moveTo>
                      <a:pt x="30" y="18"/>
                    </a:moveTo>
                    <a:lnTo>
                      <a:pt x="34" y="15"/>
                    </a:lnTo>
                    <a:lnTo>
                      <a:pt x="27" y="15"/>
                    </a:lnTo>
                    <a:lnTo>
                      <a:pt x="20" y="10"/>
                    </a:lnTo>
                    <a:lnTo>
                      <a:pt x="13" y="6"/>
                    </a:lnTo>
                    <a:lnTo>
                      <a:pt x="8" y="0"/>
                    </a:lnTo>
                    <a:lnTo>
                      <a:pt x="0" y="3"/>
                    </a:lnTo>
                    <a:lnTo>
                      <a:pt x="7" y="11"/>
                    </a:lnTo>
                    <a:lnTo>
                      <a:pt x="14" y="18"/>
                    </a:lnTo>
                    <a:lnTo>
                      <a:pt x="24" y="23"/>
                    </a:lnTo>
                    <a:lnTo>
                      <a:pt x="34" y="26"/>
                    </a:lnTo>
                    <a:lnTo>
                      <a:pt x="39" y="23"/>
                    </a:lnTo>
                    <a:lnTo>
                      <a:pt x="34" y="26"/>
                    </a:lnTo>
                    <a:lnTo>
                      <a:pt x="39" y="24"/>
                    </a:lnTo>
                    <a:lnTo>
                      <a:pt x="40" y="20"/>
                    </a:lnTo>
                    <a:lnTo>
                      <a:pt x="39" y="16"/>
                    </a:lnTo>
                    <a:lnTo>
                      <a:pt x="34" y="15"/>
                    </a:lnTo>
                    <a:lnTo>
                      <a:pt x="3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66" name="Freeform 1271"/>
              <p:cNvSpPr>
                <a:spLocks/>
              </p:cNvSpPr>
              <p:nvPr/>
            </p:nvSpPr>
            <p:spPr bwMode="auto">
              <a:xfrm>
                <a:off x="2651" y="3623"/>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0" y="6"/>
                    </a:moveTo>
                    <a:lnTo>
                      <a:pt x="3" y="8"/>
                    </a:lnTo>
                    <a:lnTo>
                      <a:pt x="7" y="7"/>
                    </a:lnTo>
                    <a:lnTo>
                      <a:pt x="9" y="4"/>
                    </a:lnTo>
                    <a:lnTo>
                      <a:pt x="9"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67" name="Freeform 1272"/>
              <p:cNvSpPr>
                <a:spLocks/>
              </p:cNvSpPr>
              <p:nvPr/>
            </p:nvSpPr>
            <p:spPr bwMode="auto">
              <a:xfrm>
                <a:off x="2635" y="3595"/>
                <a:ext cx="19" cy="30"/>
              </a:xfrm>
              <a:custGeom>
                <a:avLst/>
                <a:gdLst>
                  <a:gd name="T0" fmla="*/ 0 w 57"/>
                  <a:gd name="T1" fmla="*/ 0 h 88"/>
                  <a:gd name="T2" fmla="*/ 0 w 57"/>
                  <a:gd name="T3" fmla="*/ 0 h 88"/>
                  <a:gd name="T4" fmla="*/ 0 w 57"/>
                  <a:gd name="T5" fmla="*/ 0 h 88"/>
                  <a:gd name="T6" fmla="*/ 0 w 57"/>
                  <a:gd name="T7" fmla="*/ 0 h 88"/>
                  <a:gd name="T8" fmla="*/ 0 w 57"/>
                  <a:gd name="T9" fmla="*/ 0 h 88"/>
                  <a:gd name="T10" fmla="*/ 0 w 57"/>
                  <a:gd name="T11" fmla="*/ 0 h 88"/>
                  <a:gd name="T12" fmla="*/ 0 w 57"/>
                  <a:gd name="T13" fmla="*/ 0 h 88"/>
                  <a:gd name="T14" fmla="*/ 0 w 57"/>
                  <a:gd name="T15" fmla="*/ 0 h 88"/>
                  <a:gd name="T16" fmla="*/ 0 w 57"/>
                  <a:gd name="T17" fmla="*/ 0 h 88"/>
                  <a:gd name="T18" fmla="*/ 0 w 57"/>
                  <a:gd name="T19" fmla="*/ 0 h 88"/>
                  <a:gd name="T20" fmla="*/ 0 w 57"/>
                  <a:gd name="T21" fmla="*/ 0 h 88"/>
                  <a:gd name="T22" fmla="*/ 0 w 57"/>
                  <a:gd name="T23" fmla="*/ 0 h 88"/>
                  <a:gd name="T24" fmla="*/ 0 w 57"/>
                  <a:gd name="T25" fmla="*/ 0 h 88"/>
                  <a:gd name="T26" fmla="*/ 0 w 57"/>
                  <a:gd name="T27" fmla="*/ 0 h 88"/>
                  <a:gd name="T28" fmla="*/ 0 w 57"/>
                  <a:gd name="T29" fmla="*/ 0 h 88"/>
                  <a:gd name="T30" fmla="*/ 0 w 57"/>
                  <a:gd name="T31" fmla="*/ 0 h 88"/>
                  <a:gd name="T32" fmla="*/ 0 w 57"/>
                  <a:gd name="T33" fmla="*/ 0 h 88"/>
                  <a:gd name="T34" fmla="*/ 0 w 57"/>
                  <a:gd name="T35" fmla="*/ 0 h 88"/>
                  <a:gd name="T36" fmla="*/ 0 w 57"/>
                  <a:gd name="T37" fmla="*/ 0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7" h="88">
                    <a:moveTo>
                      <a:pt x="0" y="0"/>
                    </a:moveTo>
                    <a:lnTo>
                      <a:pt x="3" y="9"/>
                    </a:lnTo>
                    <a:lnTo>
                      <a:pt x="7" y="20"/>
                    </a:lnTo>
                    <a:lnTo>
                      <a:pt x="15" y="32"/>
                    </a:lnTo>
                    <a:lnTo>
                      <a:pt x="22" y="46"/>
                    </a:lnTo>
                    <a:lnTo>
                      <a:pt x="29" y="58"/>
                    </a:lnTo>
                    <a:lnTo>
                      <a:pt x="36" y="72"/>
                    </a:lnTo>
                    <a:lnTo>
                      <a:pt x="44" y="81"/>
                    </a:lnTo>
                    <a:lnTo>
                      <a:pt x="48" y="88"/>
                    </a:lnTo>
                    <a:lnTo>
                      <a:pt x="57" y="82"/>
                    </a:lnTo>
                    <a:lnTo>
                      <a:pt x="52" y="76"/>
                    </a:lnTo>
                    <a:lnTo>
                      <a:pt x="45" y="66"/>
                    </a:lnTo>
                    <a:lnTo>
                      <a:pt x="38" y="55"/>
                    </a:lnTo>
                    <a:lnTo>
                      <a:pt x="30" y="43"/>
                    </a:lnTo>
                    <a:lnTo>
                      <a:pt x="23" y="30"/>
                    </a:lnTo>
                    <a:lnTo>
                      <a:pt x="16" y="18"/>
                    </a:lnTo>
                    <a:lnTo>
                      <a:pt x="12" y="7"/>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68" name="Freeform 1273"/>
              <p:cNvSpPr>
                <a:spLocks/>
              </p:cNvSpPr>
              <p:nvPr/>
            </p:nvSpPr>
            <p:spPr bwMode="auto">
              <a:xfrm>
                <a:off x="2635" y="3594"/>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4"/>
                    </a:moveTo>
                    <a:lnTo>
                      <a:pt x="7" y="1"/>
                    </a:lnTo>
                    <a:lnTo>
                      <a:pt x="4" y="0"/>
                    </a:lnTo>
                    <a:lnTo>
                      <a:pt x="1" y="1"/>
                    </a:lnTo>
                    <a:lnTo>
                      <a:pt x="0" y="4"/>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69" name="Freeform 1274"/>
              <p:cNvSpPr>
                <a:spLocks/>
              </p:cNvSpPr>
              <p:nvPr/>
            </p:nvSpPr>
            <p:spPr bwMode="auto">
              <a:xfrm>
                <a:off x="2640" y="3572"/>
                <a:ext cx="2" cy="4"/>
              </a:xfrm>
              <a:custGeom>
                <a:avLst/>
                <a:gdLst>
                  <a:gd name="T0" fmla="*/ 0 w 5"/>
                  <a:gd name="T1" fmla="*/ 0 h 11"/>
                  <a:gd name="T2" fmla="*/ 0 w 5"/>
                  <a:gd name="T3" fmla="*/ 0 h 11"/>
                  <a:gd name="T4" fmla="*/ 0 w 5"/>
                  <a:gd name="T5" fmla="*/ 0 h 11"/>
                  <a:gd name="T6" fmla="*/ 0 w 5"/>
                  <a:gd name="T7" fmla="*/ 0 h 11"/>
                  <a:gd name="T8" fmla="*/ 0 w 5"/>
                  <a:gd name="T9" fmla="*/ 0 h 11"/>
                  <a:gd name="T10" fmla="*/ 0 w 5"/>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11">
                    <a:moveTo>
                      <a:pt x="0" y="11"/>
                    </a:moveTo>
                    <a:lnTo>
                      <a:pt x="4" y="10"/>
                    </a:lnTo>
                    <a:lnTo>
                      <a:pt x="5" y="6"/>
                    </a:lnTo>
                    <a:lnTo>
                      <a:pt x="4" y="2"/>
                    </a:lnTo>
                    <a:lnTo>
                      <a:pt x="0"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70" name="Freeform 1275"/>
              <p:cNvSpPr>
                <a:spLocks/>
              </p:cNvSpPr>
              <p:nvPr/>
            </p:nvSpPr>
            <p:spPr bwMode="auto">
              <a:xfrm>
                <a:off x="2631" y="3568"/>
                <a:ext cx="9" cy="8"/>
              </a:xfrm>
              <a:custGeom>
                <a:avLst/>
                <a:gdLst>
                  <a:gd name="T0" fmla="*/ 0 w 28"/>
                  <a:gd name="T1" fmla="*/ 0 h 24"/>
                  <a:gd name="T2" fmla="*/ 0 w 28"/>
                  <a:gd name="T3" fmla="*/ 0 h 24"/>
                  <a:gd name="T4" fmla="*/ 0 w 28"/>
                  <a:gd name="T5" fmla="*/ 0 h 24"/>
                  <a:gd name="T6" fmla="*/ 0 w 28"/>
                  <a:gd name="T7" fmla="*/ 0 h 24"/>
                  <a:gd name="T8" fmla="*/ 0 w 28"/>
                  <a:gd name="T9" fmla="*/ 0 h 24"/>
                  <a:gd name="T10" fmla="*/ 0 w 28"/>
                  <a:gd name="T11" fmla="*/ 0 h 24"/>
                  <a:gd name="T12" fmla="*/ 0 w 28"/>
                  <a:gd name="T13" fmla="*/ 0 h 24"/>
                  <a:gd name="T14" fmla="*/ 0 w 28"/>
                  <a:gd name="T15" fmla="*/ 0 h 24"/>
                  <a:gd name="T16" fmla="*/ 0 w 28"/>
                  <a:gd name="T17" fmla="*/ 0 h 24"/>
                  <a:gd name="T18" fmla="*/ 0 w 28"/>
                  <a:gd name="T19" fmla="*/ 0 h 24"/>
                  <a:gd name="T20" fmla="*/ 0 w 28"/>
                  <a:gd name="T21" fmla="*/ 0 h 24"/>
                  <a:gd name="T22" fmla="*/ 0 w 28"/>
                  <a:gd name="T23" fmla="*/ 0 h 24"/>
                  <a:gd name="T24" fmla="*/ 0 w 28"/>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24">
                    <a:moveTo>
                      <a:pt x="1" y="0"/>
                    </a:moveTo>
                    <a:lnTo>
                      <a:pt x="0" y="0"/>
                    </a:lnTo>
                    <a:lnTo>
                      <a:pt x="3" y="11"/>
                    </a:lnTo>
                    <a:lnTo>
                      <a:pt x="9" y="19"/>
                    </a:lnTo>
                    <a:lnTo>
                      <a:pt x="16" y="21"/>
                    </a:lnTo>
                    <a:lnTo>
                      <a:pt x="28" y="24"/>
                    </a:lnTo>
                    <a:lnTo>
                      <a:pt x="28" y="13"/>
                    </a:lnTo>
                    <a:lnTo>
                      <a:pt x="19" y="13"/>
                    </a:lnTo>
                    <a:lnTo>
                      <a:pt x="14" y="11"/>
                    </a:lnTo>
                    <a:lnTo>
                      <a:pt x="12" y="8"/>
                    </a:lnTo>
                    <a:lnTo>
                      <a:pt x="12" y="0"/>
                    </a:lnTo>
                    <a:lnTo>
                      <a:pt x="1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71" name="Freeform 1276"/>
              <p:cNvSpPr>
                <a:spLocks/>
              </p:cNvSpPr>
              <p:nvPr/>
            </p:nvSpPr>
            <p:spPr bwMode="auto">
              <a:xfrm>
                <a:off x="2629" y="3547"/>
                <a:ext cx="5" cy="21"/>
              </a:xfrm>
              <a:custGeom>
                <a:avLst/>
                <a:gdLst>
                  <a:gd name="T0" fmla="*/ 0 w 16"/>
                  <a:gd name="T1" fmla="*/ 0 h 64"/>
                  <a:gd name="T2" fmla="*/ 0 w 16"/>
                  <a:gd name="T3" fmla="*/ 0 h 64"/>
                  <a:gd name="T4" fmla="*/ 0 w 16"/>
                  <a:gd name="T5" fmla="*/ 0 h 64"/>
                  <a:gd name="T6" fmla="*/ 0 w 16"/>
                  <a:gd name="T7" fmla="*/ 0 h 64"/>
                  <a:gd name="T8" fmla="*/ 0 w 16"/>
                  <a:gd name="T9" fmla="*/ 0 h 64"/>
                  <a:gd name="T10" fmla="*/ 0 w 16"/>
                  <a:gd name="T11" fmla="*/ 0 h 64"/>
                  <a:gd name="T12" fmla="*/ 0 w 16"/>
                  <a:gd name="T13" fmla="*/ 0 h 64"/>
                  <a:gd name="T14" fmla="*/ 0 w 16"/>
                  <a:gd name="T15" fmla="*/ 0 h 64"/>
                  <a:gd name="T16" fmla="*/ 0 w 16"/>
                  <a:gd name="T17" fmla="*/ 0 h 64"/>
                  <a:gd name="T18" fmla="*/ 0 w 16"/>
                  <a:gd name="T19" fmla="*/ 0 h 64"/>
                  <a:gd name="T20" fmla="*/ 0 w 16"/>
                  <a:gd name="T21" fmla="*/ 0 h 64"/>
                  <a:gd name="T22" fmla="*/ 0 w 16"/>
                  <a:gd name="T23" fmla="*/ 0 h 64"/>
                  <a:gd name="T24" fmla="*/ 0 w 16"/>
                  <a:gd name="T25" fmla="*/ 0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64">
                    <a:moveTo>
                      <a:pt x="4" y="0"/>
                    </a:moveTo>
                    <a:lnTo>
                      <a:pt x="4" y="0"/>
                    </a:lnTo>
                    <a:lnTo>
                      <a:pt x="0" y="14"/>
                    </a:lnTo>
                    <a:lnTo>
                      <a:pt x="3" y="31"/>
                    </a:lnTo>
                    <a:lnTo>
                      <a:pt x="6" y="49"/>
                    </a:lnTo>
                    <a:lnTo>
                      <a:pt x="7" y="64"/>
                    </a:lnTo>
                    <a:lnTo>
                      <a:pt x="16" y="64"/>
                    </a:lnTo>
                    <a:lnTo>
                      <a:pt x="15" y="49"/>
                    </a:lnTo>
                    <a:lnTo>
                      <a:pt x="12" y="31"/>
                    </a:lnTo>
                    <a:lnTo>
                      <a:pt x="12" y="14"/>
                    </a:lnTo>
                    <a:lnTo>
                      <a:pt x="13" y="6"/>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72" name="Freeform 1277"/>
              <p:cNvSpPr>
                <a:spLocks/>
              </p:cNvSpPr>
              <p:nvPr/>
            </p:nvSpPr>
            <p:spPr bwMode="auto">
              <a:xfrm>
                <a:off x="2630" y="3540"/>
                <a:ext cx="8" cy="9"/>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6">
                    <a:moveTo>
                      <a:pt x="24" y="0"/>
                    </a:moveTo>
                    <a:lnTo>
                      <a:pt x="16" y="3"/>
                    </a:lnTo>
                    <a:lnTo>
                      <a:pt x="11" y="10"/>
                    </a:lnTo>
                    <a:lnTo>
                      <a:pt x="5" y="15"/>
                    </a:lnTo>
                    <a:lnTo>
                      <a:pt x="0" y="20"/>
                    </a:lnTo>
                    <a:lnTo>
                      <a:pt x="9" y="26"/>
                    </a:lnTo>
                    <a:lnTo>
                      <a:pt x="14" y="20"/>
                    </a:lnTo>
                    <a:lnTo>
                      <a:pt x="19" y="15"/>
                    </a:lnTo>
                    <a:lnTo>
                      <a:pt x="22" y="11"/>
                    </a:lnTo>
                    <a:lnTo>
                      <a:pt x="24" y="11"/>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73" name="Freeform 1278"/>
              <p:cNvSpPr>
                <a:spLocks/>
              </p:cNvSpPr>
              <p:nvPr/>
            </p:nvSpPr>
            <p:spPr bwMode="auto">
              <a:xfrm>
                <a:off x="2638" y="3540"/>
                <a:ext cx="2" cy="4"/>
              </a:xfrm>
              <a:custGeom>
                <a:avLst/>
                <a:gdLst>
                  <a:gd name="T0" fmla="*/ 0 w 6"/>
                  <a:gd name="T1" fmla="*/ 0 h 11"/>
                  <a:gd name="T2" fmla="*/ 0 w 6"/>
                  <a:gd name="T3" fmla="*/ 0 h 11"/>
                  <a:gd name="T4" fmla="*/ 0 w 6"/>
                  <a:gd name="T5" fmla="*/ 0 h 11"/>
                  <a:gd name="T6" fmla="*/ 0 w 6"/>
                  <a:gd name="T7" fmla="*/ 0 h 11"/>
                  <a:gd name="T8" fmla="*/ 0 w 6"/>
                  <a:gd name="T9" fmla="*/ 0 h 11"/>
                  <a:gd name="T10" fmla="*/ 0 w 6"/>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1">
                    <a:moveTo>
                      <a:pt x="0" y="11"/>
                    </a:moveTo>
                    <a:lnTo>
                      <a:pt x="4" y="10"/>
                    </a:lnTo>
                    <a:lnTo>
                      <a:pt x="6" y="6"/>
                    </a:lnTo>
                    <a:lnTo>
                      <a:pt x="4" y="2"/>
                    </a:lnTo>
                    <a:lnTo>
                      <a:pt x="0"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74" name="Freeform 1279"/>
              <p:cNvSpPr>
                <a:spLocks/>
              </p:cNvSpPr>
              <p:nvPr/>
            </p:nvSpPr>
            <p:spPr bwMode="auto">
              <a:xfrm>
                <a:off x="2649" y="3552"/>
                <a:ext cx="3" cy="2"/>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0" y="6"/>
                    </a:moveTo>
                    <a:lnTo>
                      <a:pt x="3" y="8"/>
                    </a:lnTo>
                    <a:lnTo>
                      <a:pt x="7" y="7"/>
                    </a:lnTo>
                    <a:lnTo>
                      <a:pt x="8" y="4"/>
                    </a:lnTo>
                    <a:lnTo>
                      <a:pt x="8"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75" name="Freeform 1280"/>
              <p:cNvSpPr>
                <a:spLocks/>
              </p:cNvSpPr>
              <p:nvPr/>
            </p:nvSpPr>
            <p:spPr bwMode="auto">
              <a:xfrm>
                <a:off x="2644" y="3544"/>
                <a:ext cx="8" cy="10"/>
              </a:xfrm>
              <a:custGeom>
                <a:avLst/>
                <a:gdLst>
                  <a:gd name="T0" fmla="*/ 0 w 23"/>
                  <a:gd name="T1" fmla="*/ 0 h 30"/>
                  <a:gd name="T2" fmla="*/ 0 w 23"/>
                  <a:gd name="T3" fmla="*/ 0 h 30"/>
                  <a:gd name="T4" fmla="*/ 0 w 23"/>
                  <a:gd name="T5" fmla="*/ 0 h 30"/>
                  <a:gd name="T6" fmla="*/ 0 w 23"/>
                  <a:gd name="T7" fmla="*/ 0 h 30"/>
                  <a:gd name="T8" fmla="*/ 0 w 23"/>
                  <a:gd name="T9" fmla="*/ 0 h 30"/>
                  <a:gd name="T10" fmla="*/ 0 w 23"/>
                  <a:gd name="T11" fmla="*/ 0 h 30"/>
                  <a:gd name="T12" fmla="*/ 0 w 23"/>
                  <a:gd name="T13" fmla="*/ 0 h 30"/>
                  <a:gd name="T14" fmla="*/ 0 w 23"/>
                  <a:gd name="T15" fmla="*/ 0 h 30"/>
                  <a:gd name="T16" fmla="*/ 0 w 23"/>
                  <a:gd name="T17" fmla="*/ 0 h 30"/>
                  <a:gd name="T18" fmla="*/ 0 w 23"/>
                  <a:gd name="T19" fmla="*/ 0 h 30"/>
                  <a:gd name="T20" fmla="*/ 0 w 23"/>
                  <a:gd name="T21" fmla="*/ 0 h 30"/>
                  <a:gd name="T22" fmla="*/ 0 w 23"/>
                  <a:gd name="T23" fmla="*/ 0 h 30"/>
                  <a:gd name="T24" fmla="*/ 0 w 23"/>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30">
                    <a:moveTo>
                      <a:pt x="0" y="11"/>
                    </a:moveTo>
                    <a:lnTo>
                      <a:pt x="0" y="11"/>
                    </a:lnTo>
                    <a:lnTo>
                      <a:pt x="3" y="12"/>
                    </a:lnTo>
                    <a:lnTo>
                      <a:pt x="6" y="16"/>
                    </a:lnTo>
                    <a:lnTo>
                      <a:pt x="10" y="23"/>
                    </a:lnTo>
                    <a:lnTo>
                      <a:pt x="15" y="30"/>
                    </a:lnTo>
                    <a:lnTo>
                      <a:pt x="23" y="24"/>
                    </a:lnTo>
                    <a:lnTo>
                      <a:pt x="19" y="17"/>
                    </a:lnTo>
                    <a:lnTo>
                      <a:pt x="15" y="11"/>
                    </a:lnTo>
                    <a:lnTo>
                      <a:pt x="9" y="4"/>
                    </a:lnTo>
                    <a:lnTo>
                      <a:pt x="0"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76" name="Freeform 1281"/>
              <p:cNvSpPr>
                <a:spLocks/>
              </p:cNvSpPr>
              <p:nvPr/>
            </p:nvSpPr>
            <p:spPr bwMode="auto">
              <a:xfrm>
                <a:off x="2636" y="3544"/>
                <a:ext cx="8" cy="5"/>
              </a:xfrm>
              <a:custGeom>
                <a:avLst/>
                <a:gdLst>
                  <a:gd name="T0" fmla="*/ 0 w 25"/>
                  <a:gd name="T1" fmla="*/ 0 h 17"/>
                  <a:gd name="T2" fmla="*/ 0 w 25"/>
                  <a:gd name="T3" fmla="*/ 0 h 17"/>
                  <a:gd name="T4" fmla="*/ 0 w 25"/>
                  <a:gd name="T5" fmla="*/ 0 h 17"/>
                  <a:gd name="T6" fmla="*/ 0 w 25"/>
                  <a:gd name="T7" fmla="*/ 0 h 17"/>
                  <a:gd name="T8" fmla="*/ 0 w 25"/>
                  <a:gd name="T9" fmla="*/ 0 h 17"/>
                  <a:gd name="T10" fmla="*/ 0 w 25"/>
                  <a:gd name="T11" fmla="*/ 0 h 17"/>
                  <a:gd name="T12" fmla="*/ 0 w 25"/>
                  <a:gd name="T13" fmla="*/ 0 h 17"/>
                  <a:gd name="T14" fmla="*/ 0 w 25"/>
                  <a:gd name="T15" fmla="*/ 0 h 17"/>
                  <a:gd name="T16" fmla="*/ 0 w 25"/>
                  <a:gd name="T17" fmla="*/ 0 h 17"/>
                  <a:gd name="T18" fmla="*/ 0 w 25"/>
                  <a:gd name="T19" fmla="*/ 0 h 17"/>
                  <a:gd name="T20" fmla="*/ 0 w 25"/>
                  <a:gd name="T21" fmla="*/ 0 h 17"/>
                  <a:gd name="T22" fmla="*/ 0 w 25"/>
                  <a:gd name="T23" fmla="*/ 0 h 17"/>
                  <a:gd name="T24" fmla="*/ 0 w 25"/>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17">
                    <a:moveTo>
                      <a:pt x="9" y="17"/>
                    </a:moveTo>
                    <a:lnTo>
                      <a:pt x="9" y="16"/>
                    </a:lnTo>
                    <a:lnTo>
                      <a:pt x="11" y="15"/>
                    </a:lnTo>
                    <a:lnTo>
                      <a:pt x="15" y="12"/>
                    </a:lnTo>
                    <a:lnTo>
                      <a:pt x="19" y="11"/>
                    </a:lnTo>
                    <a:lnTo>
                      <a:pt x="25" y="11"/>
                    </a:lnTo>
                    <a:lnTo>
                      <a:pt x="25" y="0"/>
                    </a:lnTo>
                    <a:lnTo>
                      <a:pt x="19" y="3"/>
                    </a:lnTo>
                    <a:lnTo>
                      <a:pt x="12" y="4"/>
                    </a:lnTo>
                    <a:lnTo>
                      <a:pt x="5" y="7"/>
                    </a:lnTo>
                    <a:lnTo>
                      <a:pt x="0" y="13"/>
                    </a:lnTo>
                    <a:lnTo>
                      <a:pt x="0" y="12"/>
                    </a:lnTo>
                    <a:lnTo>
                      <a:pt x="9"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77" name="Freeform 1282"/>
              <p:cNvSpPr>
                <a:spLocks/>
              </p:cNvSpPr>
              <p:nvPr/>
            </p:nvSpPr>
            <p:spPr bwMode="auto">
              <a:xfrm>
                <a:off x="2634" y="3548"/>
                <a:ext cx="5" cy="11"/>
              </a:xfrm>
              <a:custGeom>
                <a:avLst/>
                <a:gdLst>
                  <a:gd name="T0" fmla="*/ 0 w 13"/>
                  <a:gd name="T1" fmla="*/ 0 h 35"/>
                  <a:gd name="T2" fmla="*/ 0 w 13"/>
                  <a:gd name="T3" fmla="*/ 0 h 35"/>
                  <a:gd name="T4" fmla="*/ 0 w 13"/>
                  <a:gd name="T5" fmla="*/ 0 h 35"/>
                  <a:gd name="T6" fmla="*/ 0 w 13"/>
                  <a:gd name="T7" fmla="*/ 0 h 35"/>
                  <a:gd name="T8" fmla="*/ 0 w 13"/>
                  <a:gd name="T9" fmla="*/ 0 h 35"/>
                  <a:gd name="T10" fmla="*/ 0 w 13"/>
                  <a:gd name="T11" fmla="*/ 0 h 35"/>
                  <a:gd name="T12" fmla="*/ 0 w 13"/>
                  <a:gd name="T13" fmla="*/ 0 h 35"/>
                  <a:gd name="T14" fmla="*/ 0 w 13"/>
                  <a:gd name="T15" fmla="*/ 0 h 35"/>
                  <a:gd name="T16" fmla="*/ 0 w 13"/>
                  <a:gd name="T17" fmla="*/ 0 h 35"/>
                  <a:gd name="T18" fmla="*/ 0 w 13"/>
                  <a:gd name="T19" fmla="*/ 0 h 35"/>
                  <a:gd name="T20" fmla="*/ 0 w 13"/>
                  <a:gd name="T21" fmla="*/ 0 h 35"/>
                  <a:gd name="T22" fmla="*/ 0 w 13"/>
                  <a:gd name="T23" fmla="*/ 0 h 35"/>
                  <a:gd name="T24" fmla="*/ 0 w 13"/>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35">
                    <a:moveTo>
                      <a:pt x="12" y="32"/>
                    </a:moveTo>
                    <a:lnTo>
                      <a:pt x="12" y="32"/>
                    </a:lnTo>
                    <a:lnTo>
                      <a:pt x="10" y="28"/>
                    </a:lnTo>
                    <a:lnTo>
                      <a:pt x="12" y="19"/>
                    </a:lnTo>
                    <a:lnTo>
                      <a:pt x="10" y="10"/>
                    </a:lnTo>
                    <a:lnTo>
                      <a:pt x="13" y="5"/>
                    </a:lnTo>
                    <a:lnTo>
                      <a:pt x="4" y="0"/>
                    </a:lnTo>
                    <a:lnTo>
                      <a:pt x="2" y="10"/>
                    </a:lnTo>
                    <a:lnTo>
                      <a:pt x="0" y="19"/>
                    </a:lnTo>
                    <a:lnTo>
                      <a:pt x="2" y="28"/>
                    </a:lnTo>
                    <a:lnTo>
                      <a:pt x="3" y="35"/>
                    </a:lnTo>
                    <a:lnTo>
                      <a:pt x="1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78" name="Freeform 1283"/>
              <p:cNvSpPr>
                <a:spLocks/>
              </p:cNvSpPr>
              <p:nvPr/>
            </p:nvSpPr>
            <p:spPr bwMode="auto">
              <a:xfrm>
                <a:off x="2635" y="3558"/>
                <a:ext cx="9" cy="5"/>
              </a:xfrm>
              <a:custGeom>
                <a:avLst/>
                <a:gdLst>
                  <a:gd name="T0" fmla="*/ 0 w 26"/>
                  <a:gd name="T1" fmla="*/ 0 h 14"/>
                  <a:gd name="T2" fmla="*/ 0 w 26"/>
                  <a:gd name="T3" fmla="*/ 0 h 14"/>
                  <a:gd name="T4" fmla="*/ 0 w 26"/>
                  <a:gd name="T5" fmla="*/ 0 h 14"/>
                  <a:gd name="T6" fmla="*/ 0 w 26"/>
                  <a:gd name="T7" fmla="*/ 0 h 14"/>
                  <a:gd name="T8" fmla="*/ 0 w 26"/>
                  <a:gd name="T9" fmla="*/ 0 h 14"/>
                  <a:gd name="T10" fmla="*/ 0 w 26"/>
                  <a:gd name="T11" fmla="*/ 0 h 14"/>
                  <a:gd name="T12" fmla="*/ 0 w 26"/>
                  <a:gd name="T13" fmla="*/ 0 h 14"/>
                  <a:gd name="T14" fmla="*/ 0 w 26"/>
                  <a:gd name="T15" fmla="*/ 0 h 14"/>
                  <a:gd name="T16" fmla="*/ 0 w 26"/>
                  <a:gd name="T17" fmla="*/ 0 h 14"/>
                  <a:gd name="T18" fmla="*/ 0 w 26"/>
                  <a:gd name="T19" fmla="*/ 0 h 14"/>
                  <a:gd name="T20" fmla="*/ 0 w 26"/>
                  <a:gd name="T21" fmla="*/ 0 h 14"/>
                  <a:gd name="T22" fmla="*/ 0 w 26"/>
                  <a:gd name="T23" fmla="*/ 0 h 14"/>
                  <a:gd name="T24" fmla="*/ 0 w 26"/>
                  <a:gd name="T25" fmla="*/ 0 h 14"/>
                  <a:gd name="T26" fmla="*/ 0 w 26"/>
                  <a:gd name="T27" fmla="*/ 0 h 14"/>
                  <a:gd name="T28" fmla="*/ 0 w 26"/>
                  <a:gd name="T29" fmla="*/ 0 h 14"/>
                  <a:gd name="T30" fmla="*/ 0 w 26"/>
                  <a:gd name="T31" fmla="*/ 0 h 14"/>
                  <a:gd name="T32" fmla="*/ 0 w 26"/>
                  <a:gd name="T33" fmla="*/ 0 h 14"/>
                  <a:gd name="T34" fmla="*/ 0 w 26"/>
                  <a:gd name="T35" fmla="*/ 0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 h="14">
                    <a:moveTo>
                      <a:pt x="26" y="11"/>
                    </a:moveTo>
                    <a:lnTo>
                      <a:pt x="22" y="6"/>
                    </a:lnTo>
                    <a:lnTo>
                      <a:pt x="19" y="4"/>
                    </a:lnTo>
                    <a:lnTo>
                      <a:pt x="13" y="3"/>
                    </a:lnTo>
                    <a:lnTo>
                      <a:pt x="10" y="0"/>
                    </a:lnTo>
                    <a:lnTo>
                      <a:pt x="9" y="0"/>
                    </a:lnTo>
                    <a:lnTo>
                      <a:pt x="0" y="3"/>
                    </a:lnTo>
                    <a:lnTo>
                      <a:pt x="4" y="9"/>
                    </a:lnTo>
                    <a:lnTo>
                      <a:pt x="10" y="11"/>
                    </a:lnTo>
                    <a:lnTo>
                      <a:pt x="16" y="13"/>
                    </a:lnTo>
                    <a:lnTo>
                      <a:pt x="22" y="14"/>
                    </a:lnTo>
                    <a:lnTo>
                      <a:pt x="17" y="9"/>
                    </a:lnTo>
                    <a:lnTo>
                      <a:pt x="22" y="14"/>
                    </a:lnTo>
                    <a:lnTo>
                      <a:pt x="25" y="13"/>
                    </a:lnTo>
                    <a:lnTo>
                      <a:pt x="26" y="10"/>
                    </a:lnTo>
                    <a:lnTo>
                      <a:pt x="25" y="7"/>
                    </a:lnTo>
                    <a:lnTo>
                      <a:pt x="22" y="6"/>
                    </a:lnTo>
                    <a:lnTo>
                      <a:pt x="2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79" name="Freeform 1284"/>
              <p:cNvSpPr>
                <a:spLocks/>
              </p:cNvSpPr>
              <p:nvPr/>
            </p:nvSpPr>
            <p:spPr bwMode="auto">
              <a:xfrm>
                <a:off x="2640" y="3561"/>
                <a:ext cx="4" cy="6"/>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 h="16">
                    <a:moveTo>
                      <a:pt x="10" y="13"/>
                    </a:moveTo>
                    <a:lnTo>
                      <a:pt x="11" y="10"/>
                    </a:lnTo>
                    <a:lnTo>
                      <a:pt x="11" y="8"/>
                    </a:lnTo>
                    <a:lnTo>
                      <a:pt x="10" y="4"/>
                    </a:lnTo>
                    <a:lnTo>
                      <a:pt x="11" y="2"/>
                    </a:lnTo>
                    <a:lnTo>
                      <a:pt x="2" y="0"/>
                    </a:lnTo>
                    <a:lnTo>
                      <a:pt x="1" y="4"/>
                    </a:lnTo>
                    <a:lnTo>
                      <a:pt x="0" y="8"/>
                    </a:lnTo>
                    <a:lnTo>
                      <a:pt x="0" y="10"/>
                    </a:lnTo>
                    <a:lnTo>
                      <a:pt x="1" y="16"/>
                    </a:lnTo>
                    <a:lnTo>
                      <a:pt x="1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80" name="Freeform 1285"/>
              <p:cNvSpPr>
                <a:spLocks/>
              </p:cNvSpPr>
              <p:nvPr/>
            </p:nvSpPr>
            <p:spPr bwMode="auto">
              <a:xfrm>
                <a:off x="2641" y="3566"/>
                <a:ext cx="3" cy="1"/>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0" y="3"/>
                    </a:moveTo>
                    <a:lnTo>
                      <a:pt x="3" y="5"/>
                    </a:lnTo>
                    <a:lnTo>
                      <a:pt x="6" y="5"/>
                    </a:lnTo>
                    <a:lnTo>
                      <a:pt x="9" y="4"/>
                    </a:lnTo>
                    <a:lnTo>
                      <a:pt x="9"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81" name="Freeform 1286"/>
              <p:cNvSpPr>
                <a:spLocks/>
              </p:cNvSpPr>
              <p:nvPr/>
            </p:nvSpPr>
            <p:spPr bwMode="auto">
              <a:xfrm>
                <a:off x="2701" y="3616"/>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0" y="0"/>
                    </a:moveTo>
                    <a:lnTo>
                      <a:pt x="2" y="3"/>
                    </a:lnTo>
                    <a:lnTo>
                      <a:pt x="5" y="4"/>
                    </a:lnTo>
                    <a:lnTo>
                      <a:pt x="7" y="3"/>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82" name="Freeform 1287"/>
              <p:cNvSpPr>
                <a:spLocks/>
              </p:cNvSpPr>
              <p:nvPr/>
            </p:nvSpPr>
            <p:spPr bwMode="auto">
              <a:xfrm>
                <a:off x="2692" y="3606"/>
                <a:ext cx="12" cy="10"/>
              </a:xfrm>
              <a:custGeom>
                <a:avLst/>
                <a:gdLst>
                  <a:gd name="T0" fmla="*/ 0 w 35"/>
                  <a:gd name="T1" fmla="*/ 0 h 31"/>
                  <a:gd name="T2" fmla="*/ 0 w 35"/>
                  <a:gd name="T3" fmla="*/ 0 h 31"/>
                  <a:gd name="T4" fmla="*/ 0 w 35"/>
                  <a:gd name="T5" fmla="*/ 0 h 31"/>
                  <a:gd name="T6" fmla="*/ 0 w 35"/>
                  <a:gd name="T7" fmla="*/ 0 h 31"/>
                  <a:gd name="T8" fmla="*/ 0 w 35"/>
                  <a:gd name="T9" fmla="*/ 0 h 31"/>
                  <a:gd name="T10" fmla="*/ 0 w 35"/>
                  <a:gd name="T11" fmla="*/ 0 h 31"/>
                  <a:gd name="T12" fmla="*/ 0 w 35"/>
                  <a:gd name="T13" fmla="*/ 0 h 31"/>
                  <a:gd name="T14" fmla="*/ 0 w 35"/>
                  <a:gd name="T15" fmla="*/ 0 h 31"/>
                  <a:gd name="T16" fmla="*/ 0 w 35"/>
                  <a:gd name="T17" fmla="*/ 0 h 31"/>
                  <a:gd name="T18" fmla="*/ 0 w 35"/>
                  <a:gd name="T19" fmla="*/ 0 h 31"/>
                  <a:gd name="T20" fmla="*/ 0 w 35"/>
                  <a:gd name="T21" fmla="*/ 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 h="31">
                    <a:moveTo>
                      <a:pt x="0" y="0"/>
                    </a:moveTo>
                    <a:lnTo>
                      <a:pt x="2" y="14"/>
                    </a:lnTo>
                    <a:lnTo>
                      <a:pt x="12" y="20"/>
                    </a:lnTo>
                    <a:lnTo>
                      <a:pt x="22" y="24"/>
                    </a:lnTo>
                    <a:lnTo>
                      <a:pt x="26" y="31"/>
                    </a:lnTo>
                    <a:lnTo>
                      <a:pt x="35" y="31"/>
                    </a:lnTo>
                    <a:lnTo>
                      <a:pt x="28" y="19"/>
                    </a:lnTo>
                    <a:lnTo>
                      <a:pt x="17" y="12"/>
                    </a:lnTo>
                    <a:lnTo>
                      <a:pt x="10" y="8"/>
                    </a:lnTo>
                    <a:lnTo>
                      <a:pt x="9"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83" name="Freeform 1288"/>
              <p:cNvSpPr>
                <a:spLocks/>
              </p:cNvSpPr>
              <p:nvPr/>
            </p:nvSpPr>
            <p:spPr bwMode="auto">
              <a:xfrm>
                <a:off x="2692" y="3605"/>
                <a:ext cx="3" cy="2"/>
              </a:xfrm>
              <a:custGeom>
                <a:avLst/>
                <a:gdLst>
                  <a:gd name="T0" fmla="*/ 0 w 9"/>
                  <a:gd name="T1" fmla="*/ 0 h 6"/>
                  <a:gd name="T2" fmla="*/ 0 w 9"/>
                  <a:gd name="T3" fmla="*/ 0 h 6"/>
                  <a:gd name="T4" fmla="*/ 0 w 9"/>
                  <a:gd name="T5" fmla="*/ 0 h 6"/>
                  <a:gd name="T6" fmla="*/ 0 w 9"/>
                  <a:gd name="T7" fmla="*/ 0 h 6"/>
                  <a:gd name="T8" fmla="*/ 0 w 9"/>
                  <a:gd name="T9" fmla="*/ 0 h 6"/>
                  <a:gd name="T10" fmla="*/ 0 w 9"/>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9" y="6"/>
                    </a:moveTo>
                    <a:lnTo>
                      <a:pt x="9" y="2"/>
                    </a:lnTo>
                    <a:lnTo>
                      <a:pt x="6" y="0"/>
                    </a:lnTo>
                    <a:lnTo>
                      <a:pt x="3" y="0"/>
                    </a:lnTo>
                    <a:lnTo>
                      <a:pt x="0" y="3"/>
                    </a:lnTo>
                    <a:lnTo>
                      <a:pt x="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84" name="Freeform 1289"/>
              <p:cNvSpPr>
                <a:spLocks/>
              </p:cNvSpPr>
              <p:nvPr/>
            </p:nvSpPr>
            <p:spPr bwMode="auto">
              <a:xfrm>
                <a:off x="2683" y="3625"/>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0" y="8"/>
                    </a:moveTo>
                    <a:lnTo>
                      <a:pt x="4" y="8"/>
                    </a:lnTo>
                    <a:lnTo>
                      <a:pt x="6" y="6"/>
                    </a:lnTo>
                    <a:lnTo>
                      <a:pt x="6" y="2"/>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85" name="Freeform 1290"/>
              <p:cNvSpPr>
                <a:spLocks/>
              </p:cNvSpPr>
              <p:nvPr/>
            </p:nvSpPr>
            <p:spPr bwMode="auto">
              <a:xfrm>
                <a:off x="2677" y="3623"/>
                <a:ext cx="7" cy="5"/>
              </a:xfrm>
              <a:custGeom>
                <a:avLst/>
                <a:gdLst>
                  <a:gd name="T0" fmla="*/ 0 w 21"/>
                  <a:gd name="T1" fmla="*/ 0 h 16"/>
                  <a:gd name="T2" fmla="*/ 0 w 21"/>
                  <a:gd name="T3" fmla="*/ 0 h 16"/>
                  <a:gd name="T4" fmla="*/ 0 w 21"/>
                  <a:gd name="T5" fmla="*/ 0 h 16"/>
                  <a:gd name="T6" fmla="*/ 0 w 21"/>
                  <a:gd name="T7" fmla="*/ 0 h 16"/>
                  <a:gd name="T8" fmla="*/ 0 w 21"/>
                  <a:gd name="T9" fmla="*/ 0 h 16"/>
                  <a:gd name="T10" fmla="*/ 0 w 21"/>
                  <a:gd name="T11" fmla="*/ 0 h 16"/>
                  <a:gd name="T12" fmla="*/ 0 w 21"/>
                  <a:gd name="T13" fmla="*/ 0 h 16"/>
                  <a:gd name="T14" fmla="*/ 0 w 21"/>
                  <a:gd name="T15" fmla="*/ 0 h 16"/>
                  <a:gd name="T16" fmla="*/ 0 w 21"/>
                  <a:gd name="T17" fmla="*/ 0 h 16"/>
                  <a:gd name="T18" fmla="*/ 0 w 21"/>
                  <a:gd name="T19" fmla="*/ 0 h 16"/>
                  <a:gd name="T20" fmla="*/ 0 w 21"/>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16">
                    <a:moveTo>
                      <a:pt x="0" y="0"/>
                    </a:moveTo>
                    <a:lnTo>
                      <a:pt x="3" y="4"/>
                    </a:lnTo>
                    <a:lnTo>
                      <a:pt x="5" y="10"/>
                    </a:lnTo>
                    <a:lnTo>
                      <a:pt x="12" y="14"/>
                    </a:lnTo>
                    <a:lnTo>
                      <a:pt x="18" y="16"/>
                    </a:lnTo>
                    <a:lnTo>
                      <a:pt x="21" y="8"/>
                    </a:lnTo>
                    <a:lnTo>
                      <a:pt x="15" y="6"/>
                    </a:lnTo>
                    <a:lnTo>
                      <a:pt x="14" y="4"/>
                    </a:lnTo>
                    <a:lnTo>
                      <a:pt x="12" y="2"/>
                    </a:lnTo>
                    <a:lnTo>
                      <a:pt x="1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86" name="Freeform 1291"/>
              <p:cNvSpPr>
                <a:spLocks/>
              </p:cNvSpPr>
              <p:nvPr/>
            </p:nvSpPr>
            <p:spPr bwMode="auto">
              <a:xfrm>
                <a:off x="2677" y="3621"/>
                <a:ext cx="4" cy="2"/>
              </a:xfrm>
              <a:custGeom>
                <a:avLst/>
                <a:gdLst>
                  <a:gd name="T0" fmla="*/ 0 w 12"/>
                  <a:gd name="T1" fmla="*/ 0 h 5"/>
                  <a:gd name="T2" fmla="*/ 0 w 12"/>
                  <a:gd name="T3" fmla="*/ 0 h 5"/>
                  <a:gd name="T4" fmla="*/ 0 w 12"/>
                  <a:gd name="T5" fmla="*/ 0 h 5"/>
                  <a:gd name="T6" fmla="*/ 0 w 12"/>
                  <a:gd name="T7" fmla="*/ 0 h 5"/>
                  <a:gd name="T8" fmla="*/ 0 w 12"/>
                  <a:gd name="T9" fmla="*/ 0 h 5"/>
                  <a:gd name="T10" fmla="*/ 0 w 12"/>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5">
                    <a:moveTo>
                      <a:pt x="12" y="5"/>
                    </a:moveTo>
                    <a:lnTo>
                      <a:pt x="11" y="1"/>
                    </a:lnTo>
                    <a:lnTo>
                      <a:pt x="6" y="0"/>
                    </a:lnTo>
                    <a:lnTo>
                      <a:pt x="2" y="1"/>
                    </a:lnTo>
                    <a:lnTo>
                      <a:pt x="0" y="5"/>
                    </a:lnTo>
                    <a:lnTo>
                      <a:pt x="1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87" name="Freeform 1292"/>
              <p:cNvSpPr>
                <a:spLocks/>
              </p:cNvSpPr>
              <p:nvPr/>
            </p:nvSpPr>
            <p:spPr bwMode="auto">
              <a:xfrm>
                <a:off x="2691" y="3622"/>
                <a:ext cx="2" cy="2"/>
              </a:xfrm>
              <a:custGeom>
                <a:avLst/>
                <a:gdLst>
                  <a:gd name="T0" fmla="*/ 0 w 8"/>
                  <a:gd name="T1" fmla="*/ 0 h 5"/>
                  <a:gd name="T2" fmla="*/ 0 w 8"/>
                  <a:gd name="T3" fmla="*/ 0 h 5"/>
                  <a:gd name="T4" fmla="*/ 0 w 8"/>
                  <a:gd name="T5" fmla="*/ 0 h 5"/>
                  <a:gd name="T6" fmla="*/ 0 w 8"/>
                  <a:gd name="T7" fmla="*/ 0 h 5"/>
                  <a:gd name="T8" fmla="*/ 0 w 8"/>
                  <a:gd name="T9" fmla="*/ 0 h 5"/>
                  <a:gd name="T10" fmla="*/ 0 w 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0" y="3"/>
                    </a:moveTo>
                    <a:lnTo>
                      <a:pt x="3" y="5"/>
                    </a:lnTo>
                    <a:lnTo>
                      <a:pt x="6" y="5"/>
                    </a:lnTo>
                    <a:lnTo>
                      <a:pt x="8" y="4"/>
                    </a:lnTo>
                    <a:lnTo>
                      <a:pt x="8"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88" name="Freeform 1293"/>
              <p:cNvSpPr>
                <a:spLocks/>
              </p:cNvSpPr>
              <p:nvPr/>
            </p:nvSpPr>
            <p:spPr bwMode="auto">
              <a:xfrm>
                <a:off x="2678" y="3614"/>
                <a:ext cx="15" cy="9"/>
              </a:xfrm>
              <a:custGeom>
                <a:avLst/>
                <a:gdLst>
                  <a:gd name="T0" fmla="*/ 0 w 46"/>
                  <a:gd name="T1" fmla="*/ 0 h 29"/>
                  <a:gd name="T2" fmla="*/ 0 w 46"/>
                  <a:gd name="T3" fmla="*/ 0 h 29"/>
                  <a:gd name="T4" fmla="*/ 0 w 46"/>
                  <a:gd name="T5" fmla="*/ 0 h 29"/>
                  <a:gd name="T6" fmla="*/ 0 w 46"/>
                  <a:gd name="T7" fmla="*/ 0 h 29"/>
                  <a:gd name="T8" fmla="*/ 0 w 46"/>
                  <a:gd name="T9" fmla="*/ 0 h 29"/>
                  <a:gd name="T10" fmla="*/ 0 w 46"/>
                  <a:gd name="T11" fmla="*/ 0 h 29"/>
                  <a:gd name="T12" fmla="*/ 0 w 46"/>
                  <a:gd name="T13" fmla="*/ 0 h 29"/>
                  <a:gd name="T14" fmla="*/ 0 w 46"/>
                  <a:gd name="T15" fmla="*/ 0 h 29"/>
                  <a:gd name="T16" fmla="*/ 0 w 46"/>
                  <a:gd name="T17" fmla="*/ 0 h 29"/>
                  <a:gd name="T18" fmla="*/ 0 w 46"/>
                  <a:gd name="T19" fmla="*/ 0 h 29"/>
                  <a:gd name="T20" fmla="*/ 0 w 46"/>
                  <a:gd name="T21" fmla="*/ 0 h 29"/>
                  <a:gd name="T22" fmla="*/ 0 w 46"/>
                  <a:gd name="T23" fmla="*/ 0 h 29"/>
                  <a:gd name="T24" fmla="*/ 0 w 46"/>
                  <a:gd name="T25" fmla="*/ 0 h 29"/>
                  <a:gd name="T26" fmla="*/ 0 w 46"/>
                  <a:gd name="T27" fmla="*/ 0 h 29"/>
                  <a:gd name="T28" fmla="*/ 0 w 46"/>
                  <a:gd name="T29" fmla="*/ 0 h 29"/>
                  <a:gd name="T30" fmla="*/ 0 w 46"/>
                  <a:gd name="T31" fmla="*/ 0 h 29"/>
                  <a:gd name="T32" fmla="*/ 0 w 46"/>
                  <a:gd name="T33" fmla="*/ 0 h 29"/>
                  <a:gd name="T34" fmla="*/ 0 w 46"/>
                  <a:gd name="T35" fmla="*/ 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 h="29">
                    <a:moveTo>
                      <a:pt x="6" y="0"/>
                    </a:moveTo>
                    <a:lnTo>
                      <a:pt x="3" y="10"/>
                    </a:lnTo>
                    <a:lnTo>
                      <a:pt x="12" y="14"/>
                    </a:lnTo>
                    <a:lnTo>
                      <a:pt x="23" y="19"/>
                    </a:lnTo>
                    <a:lnTo>
                      <a:pt x="33" y="26"/>
                    </a:lnTo>
                    <a:lnTo>
                      <a:pt x="38" y="29"/>
                    </a:lnTo>
                    <a:lnTo>
                      <a:pt x="46" y="26"/>
                    </a:lnTo>
                    <a:lnTo>
                      <a:pt x="39" y="18"/>
                    </a:lnTo>
                    <a:lnTo>
                      <a:pt x="26" y="11"/>
                    </a:lnTo>
                    <a:lnTo>
                      <a:pt x="14" y="6"/>
                    </a:lnTo>
                    <a:lnTo>
                      <a:pt x="9" y="2"/>
                    </a:lnTo>
                    <a:lnTo>
                      <a:pt x="6" y="11"/>
                    </a:lnTo>
                    <a:lnTo>
                      <a:pt x="9" y="2"/>
                    </a:lnTo>
                    <a:lnTo>
                      <a:pt x="4" y="2"/>
                    </a:lnTo>
                    <a:lnTo>
                      <a:pt x="1" y="3"/>
                    </a:lnTo>
                    <a:lnTo>
                      <a:pt x="0" y="7"/>
                    </a:lnTo>
                    <a:lnTo>
                      <a:pt x="3" y="1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89" name="Freeform 1294"/>
              <p:cNvSpPr>
                <a:spLocks/>
              </p:cNvSpPr>
              <p:nvPr/>
            </p:nvSpPr>
            <p:spPr bwMode="auto">
              <a:xfrm>
                <a:off x="2680" y="3614"/>
                <a:ext cx="18" cy="9"/>
              </a:xfrm>
              <a:custGeom>
                <a:avLst/>
                <a:gdLst>
                  <a:gd name="T0" fmla="*/ 0 w 55"/>
                  <a:gd name="T1" fmla="*/ 0 h 27"/>
                  <a:gd name="T2" fmla="*/ 0 w 55"/>
                  <a:gd name="T3" fmla="*/ 0 h 27"/>
                  <a:gd name="T4" fmla="*/ 0 w 55"/>
                  <a:gd name="T5" fmla="*/ 0 h 27"/>
                  <a:gd name="T6" fmla="*/ 0 w 55"/>
                  <a:gd name="T7" fmla="*/ 0 h 27"/>
                  <a:gd name="T8" fmla="*/ 0 w 55"/>
                  <a:gd name="T9" fmla="*/ 0 h 27"/>
                  <a:gd name="T10" fmla="*/ 0 w 55"/>
                  <a:gd name="T11" fmla="*/ 0 h 27"/>
                  <a:gd name="T12" fmla="*/ 0 w 55"/>
                  <a:gd name="T13" fmla="*/ 0 h 27"/>
                  <a:gd name="T14" fmla="*/ 0 w 55"/>
                  <a:gd name="T15" fmla="*/ 0 h 27"/>
                  <a:gd name="T16" fmla="*/ 0 w 55"/>
                  <a:gd name="T17" fmla="*/ 0 h 27"/>
                  <a:gd name="T18" fmla="*/ 0 w 55"/>
                  <a:gd name="T19" fmla="*/ 0 h 27"/>
                  <a:gd name="T20" fmla="*/ 0 w 55"/>
                  <a:gd name="T21" fmla="*/ 0 h 27"/>
                  <a:gd name="T22" fmla="*/ 0 w 55"/>
                  <a:gd name="T23" fmla="*/ 0 h 27"/>
                  <a:gd name="T24" fmla="*/ 0 w 55"/>
                  <a:gd name="T25" fmla="*/ 0 h 27"/>
                  <a:gd name="T26" fmla="*/ 0 w 55"/>
                  <a:gd name="T27" fmla="*/ 0 h 27"/>
                  <a:gd name="T28" fmla="*/ 0 w 55"/>
                  <a:gd name="T29" fmla="*/ 0 h 27"/>
                  <a:gd name="T30" fmla="*/ 0 w 55"/>
                  <a:gd name="T31" fmla="*/ 0 h 27"/>
                  <a:gd name="T32" fmla="*/ 0 w 55"/>
                  <a:gd name="T33" fmla="*/ 0 h 27"/>
                  <a:gd name="T34" fmla="*/ 0 w 55"/>
                  <a:gd name="T35" fmla="*/ 0 h 27"/>
                  <a:gd name="T36" fmla="*/ 0 w 55"/>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5" h="27">
                    <a:moveTo>
                      <a:pt x="55" y="19"/>
                    </a:moveTo>
                    <a:lnTo>
                      <a:pt x="51" y="18"/>
                    </a:lnTo>
                    <a:lnTo>
                      <a:pt x="45" y="15"/>
                    </a:lnTo>
                    <a:lnTo>
                      <a:pt x="38" y="12"/>
                    </a:lnTo>
                    <a:lnTo>
                      <a:pt x="29" y="10"/>
                    </a:lnTo>
                    <a:lnTo>
                      <a:pt x="20" y="7"/>
                    </a:lnTo>
                    <a:lnTo>
                      <a:pt x="11" y="4"/>
                    </a:lnTo>
                    <a:lnTo>
                      <a:pt x="6" y="2"/>
                    </a:lnTo>
                    <a:lnTo>
                      <a:pt x="0" y="0"/>
                    </a:lnTo>
                    <a:lnTo>
                      <a:pt x="0" y="11"/>
                    </a:lnTo>
                    <a:lnTo>
                      <a:pt x="3" y="10"/>
                    </a:lnTo>
                    <a:lnTo>
                      <a:pt x="8" y="12"/>
                    </a:lnTo>
                    <a:lnTo>
                      <a:pt x="17" y="15"/>
                    </a:lnTo>
                    <a:lnTo>
                      <a:pt x="26" y="18"/>
                    </a:lnTo>
                    <a:lnTo>
                      <a:pt x="35" y="21"/>
                    </a:lnTo>
                    <a:lnTo>
                      <a:pt x="42" y="23"/>
                    </a:lnTo>
                    <a:lnTo>
                      <a:pt x="48" y="26"/>
                    </a:lnTo>
                    <a:lnTo>
                      <a:pt x="49" y="27"/>
                    </a:lnTo>
                    <a:lnTo>
                      <a:pt x="5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90" name="Freeform 1295"/>
              <p:cNvSpPr>
                <a:spLocks/>
              </p:cNvSpPr>
              <p:nvPr/>
            </p:nvSpPr>
            <p:spPr bwMode="auto">
              <a:xfrm>
                <a:off x="2696" y="3620"/>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0" y="8"/>
                    </a:moveTo>
                    <a:lnTo>
                      <a:pt x="4" y="8"/>
                    </a:lnTo>
                    <a:lnTo>
                      <a:pt x="7" y="6"/>
                    </a:lnTo>
                    <a:lnTo>
                      <a:pt x="9" y="3"/>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91" name="Freeform 1296"/>
              <p:cNvSpPr>
                <a:spLocks/>
              </p:cNvSpPr>
              <p:nvPr/>
            </p:nvSpPr>
            <p:spPr bwMode="auto">
              <a:xfrm>
                <a:off x="2597" y="3754"/>
                <a:ext cx="2" cy="1"/>
              </a:xfrm>
              <a:custGeom>
                <a:avLst/>
                <a:gdLst>
                  <a:gd name="T0" fmla="*/ 0 w 8"/>
                  <a:gd name="T1" fmla="*/ 0 h 4"/>
                  <a:gd name="T2" fmla="*/ 0 w 8"/>
                  <a:gd name="T3" fmla="*/ 0 h 4"/>
                  <a:gd name="T4" fmla="*/ 0 w 8"/>
                  <a:gd name="T5" fmla="*/ 0 h 4"/>
                  <a:gd name="T6" fmla="*/ 0 w 8"/>
                  <a:gd name="T7" fmla="*/ 0 h 4"/>
                  <a:gd name="T8" fmla="*/ 0 w 8"/>
                  <a:gd name="T9" fmla="*/ 0 h 4"/>
                  <a:gd name="T10" fmla="*/ 0 w 8"/>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
                    <a:moveTo>
                      <a:pt x="8" y="4"/>
                    </a:moveTo>
                    <a:lnTo>
                      <a:pt x="7" y="1"/>
                    </a:lnTo>
                    <a:lnTo>
                      <a:pt x="4" y="0"/>
                    </a:lnTo>
                    <a:lnTo>
                      <a:pt x="1" y="1"/>
                    </a:lnTo>
                    <a:lnTo>
                      <a:pt x="0" y="4"/>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92" name="Freeform 1297"/>
              <p:cNvSpPr>
                <a:spLocks/>
              </p:cNvSpPr>
              <p:nvPr/>
            </p:nvSpPr>
            <p:spPr bwMode="auto">
              <a:xfrm>
                <a:off x="2597" y="3755"/>
                <a:ext cx="18" cy="20"/>
              </a:xfrm>
              <a:custGeom>
                <a:avLst/>
                <a:gdLst>
                  <a:gd name="T0" fmla="*/ 0 w 55"/>
                  <a:gd name="T1" fmla="*/ 0 h 59"/>
                  <a:gd name="T2" fmla="*/ 0 w 55"/>
                  <a:gd name="T3" fmla="*/ 0 h 59"/>
                  <a:gd name="T4" fmla="*/ 0 w 55"/>
                  <a:gd name="T5" fmla="*/ 0 h 59"/>
                  <a:gd name="T6" fmla="*/ 0 w 55"/>
                  <a:gd name="T7" fmla="*/ 0 h 59"/>
                  <a:gd name="T8" fmla="*/ 0 w 55"/>
                  <a:gd name="T9" fmla="*/ 0 h 59"/>
                  <a:gd name="T10" fmla="*/ 0 w 55"/>
                  <a:gd name="T11" fmla="*/ 0 h 59"/>
                  <a:gd name="T12" fmla="*/ 0 w 55"/>
                  <a:gd name="T13" fmla="*/ 0 h 59"/>
                  <a:gd name="T14" fmla="*/ 0 w 55"/>
                  <a:gd name="T15" fmla="*/ 0 h 59"/>
                  <a:gd name="T16" fmla="*/ 0 w 55"/>
                  <a:gd name="T17" fmla="*/ 0 h 59"/>
                  <a:gd name="T18" fmla="*/ 0 w 55"/>
                  <a:gd name="T19" fmla="*/ 0 h 59"/>
                  <a:gd name="T20" fmla="*/ 0 w 55"/>
                  <a:gd name="T21" fmla="*/ 0 h 59"/>
                  <a:gd name="T22" fmla="*/ 0 w 55"/>
                  <a:gd name="T23" fmla="*/ 0 h 59"/>
                  <a:gd name="T24" fmla="*/ 0 w 55"/>
                  <a:gd name="T25" fmla="*/ 0 h 59"/>
                  <a:gd name="T26" fmla="*/ 0 w 55"/>
                  <a:gd name="T27" fmla="*/ 0 h 59"/>
                  <a:gd name="T28" fmla="*/ 0 w 55"/>
                  <a:gd name="T29" fmla="*/ 0 h 59"/>
                  <a:gd name="T30" fmla="*/ 0 w 55"/>
                  <a:gd name="T31" fmla="*/ 0 h 59"/>
                  <a:gd name="T32" fmla="*/ 0 w 55"/>
                  <a:gd name="T33" fmla="*/ 0 h 59"/>
                  <a:gd name="T34" fmla="*/ 0 w 55"/>
                  <a:gd name="T35" fmla="*/ 0 h 59"/>
                  <a:gd name="T36" fmla="*/ 0 w 55"/>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5" h="59">
                    <a:moveTo>
                      <a:pt x="55" y="51"/>
                    </a:moveTo>
                    <a:lnTo>
                      <a:pt x="49" y="47"/>
                    </a:lnTo>
                    <a:lnTo>
                      <a:pt x="40" y="42"/>
                    </a:lnTo>
                    <a:lnTo>
                      <a:pt x="33" y="35"/>
                    </a:lnTo>
                    <a:lnTo>
                      <a:pt x="27" y="27"/>
                    </a:lnTo>
                    <a:lnTo>
                      <a:pt x="20" y="19"/>
                    </a:lnTo>
                    <a:lnTo>
                      <a:pt x="14" y="12"/>
                    </a:lnTo>
                    <a:lnTo>
                      <a:pt x="11" y="6"/>
                    </a:lnTo>
                    <a:lnTo>
                      <a:pt x="8" y="0"/>
                    </a:lnTo>
                    <a:lnTo>
                      <a:pt x="0" y="0"/>
                    </a:lnTo>
                    <a:lnTo>
                      <a:pt x="3" y="8"/>
                    </a:lnTo>
                    <a:lnTo>
                      <a:pt x="5" y="15"/>
                    </a:lnTo>
                    <a:lnTo>
                      <a:pt x="11" y="24"/>
                    </a:lnTo>
                    <a:lnTo>
                      <a:pt x="19" y="33"/>
                    </a:lnTo>
                    <a:lnTo>
                      <a:pt x="27" y="41"/>
                    </a:lnTo>
                    <a:lnTo>
                      <a:pt x="35" y="47"/>
                    </a:lnTo>
                    <a:lnTo>
                      <a:pt x="43" y="55"/>
                    </a:lnTo>
                    <a:lnTo>
                      <a:pt x="49" y="59"/>
                    </a:lnTo>
                    <a:lnTo>
                      <a:pt x="55"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93" name="Freeform 1298"/>
              <p:cNvSpPr>
                <a:spLocks/>
              </p:cNvSpPr>
              <p:nvPr/>
            </p:nvSpPr>
            <p:spPr bwMode="auto">
              <a:xfrm>
                <a:off x="2613" y="3772"/>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0" y="8"/>
                    </a:moveTo>
                    <a:lnTo>
                      <a:pt x="4" y="8"/>
                    </a:lnTo>
                    <a:lnTo>
                      <a:pt x="7" y="6"/>
                    </a:lnTo>
                    <a:lnTo>
                      <a:pt x="9" y="3"/>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94" name="Freeform 1299"/>
              <p:cNvSpPr>
                <a:spLocks/>
              </p:cNvSpPr>
              <p:nvPr/>
            </p:nvSpPr>
            <p:spPr bwMode="auto">
              <a:xfrm>
                <a:off x="2748" y="3808"/>
                <a:ext cx="73" cy="73"/>
              </a:xfrm>
              <a:custGeom>
                <a:avLst/>
                <a:gdLst>
                  <a:gd name="T0" fmla="*/ 0 w 219"/>
                  <a:gd name="T1" fmla="*/ 0 h 220"/>
                  <a:gd name="T2" fmla="*/ 0 w 219"/>
                  <a:gd name="T3" fmla="*/ 0 h 220"/>
                  <a:gd name="T4" fmla="*/ 0 w 219"/>
                  <a:gd name="T5" fmla="*/ 0 h 220"/>
                  <a:gd name="T6" fmla="*/ 0 w 219"/>
                  <a:gd name="T7" fmla="*/ 0 h 220"/>
                  <a:gd name="T8" fmla="*/ 0 w 219"/>
                  <a:gd name="T9" fmla="*/ 0 h 220"/>
                  <a:gd name="T10" fmla="*/ 0 w 219"/>
                  <a:gd name="T11" fmla="*/ 0 h 220"/>
                  <a:gd name="T12" fmla="*/ 0 w 219"/>
                  <a:gd name="T13" fmla="*/ 0 h 220"/>
                  <a:gd name="T14" fmla="*/ 0 w 219"/>
                  <a:gd name="T15" fmla="*/ 0 h 220"/>
                  <a:gd name="T16" fmla="*/ 0 w 219"/>
                  <a:gd name="T17" fmla="*/ 0 h 220"/>
                  <a:gd name="T18" fmla="*/ 0 w 219"/>
                  <a:gd name="T19" fmla="*/ 0 h 220"/>
                  <a:gd name="T20" fmla="*/ 0 w 219"/>
                  <a:gd name="T21" fmla="*/ 0 h 220"/>
                  <a:gd name="T22" fmla="*/ 0 w 219"/>
                  <a:gd name="T23" fmla="*/ 0 h 220"/>
                  <a:gd name="T24" fmla="*/ 0 w 219"/>
                  <a:gd name="T25" fmla="*/ 0 h 220"/>
                  <a:gd name="T26" fmla="*/ 0 w 219"/>
                  <a:gd name="T27" fmla="*/ 0 h 220"/>
                  <a:gd name="T28" fmla="*/ 0 w 219"/>
                  <a:gd name="T29" fmla="*/ 0 h 220"/>
                  <a:gd name="T30" fmla="*/ 0 w 219"/>
                  <a:gd name="T31" fmla="*/ 0 h 220"/>
                  <a:gd name="T32" fmla="*/ 0 w 219"/>
                  <a:gd name="T33" fmla="*/ 0 h 220"/>
                  <a:gd name="T34" fmla="*/ 0 w 219"/>
                  <a:gd name="T35" fmla="*/ 0 h 220"/>
                  <a:gd name="T36" fmla="*/ 0 w 219"/>
                  <a:gd name="T37" fmla="*/ 0 h 220"/>
                  <a:gd name="T38" fmla="*/ 0 w 219"/>
                  <a:gd name="T39" fmla="*/ 0 h 220"/>
                  <a:gd name="T40" fmla="*/ 0 w 219"/>
                  <a:gd name="T41" fmla="*/ 0 h 220"/>
                  <a:gd name="T42" fmla="*/ 0 w 219"/>
                  <a:gd name="T43" fmla="*/ 0 h 220"/>
                  <a:gd name="T44" fmla="*/ 0 w 219"/>
                  <a:gd name="T45" fmla="*/ 0 h 220"/>
                  <a:gd name="T46" fmla="*/ 0 w 219"/>
                  <a:gd name="T47" fmla="*/ 0 h 220"/>
                  <a:gd name="T48" fmla="*/ 0 w 219"/>
                  <a:gd name="T49" fmla="*/ 0 h 220"/>
                  <a:gd name="T50" fmla="*/ 0 w 219"/>
                  <a:gd name="T51" fmla="*/ 0 h 220"/>
                  <a:gd name="T52" fmla="*/ 0 w 219"/>
                  <a:gd name="T53" fmla="*/ 0 h 220"/>
                  <a:gd name="T54" fmla="*/ 0 w 219"/>
                  <a:gd name="T55" fmla="*/ 0 h 220"/>
                  <a:gd name="T56" fmla="*/ 0 w 219"/>
                  <a:gd name="T57" fmla="*/ 0 h 220"/>
                  <a:gd name="T58" fmla="*/ 0 w 219"/>
                  <a:gd name="T59" fmla="*/ 0 h 220"/>
                  <a:gd name="T60" fmla="*/ 0 w 219"/>
                  <a:gd name="T61" fmla="*/ 0 h 220"/>
                  <a:gd name="T62" fmla="*/ 0 w 219"/>
                  <a:gd name="T63" fmla="*/ 0 h 220"/>
                  <a:gd name="T64" fmla="*/ 0 w 219"/>
                  <a:gd name="T65" fmla="*/ 0 h 220"/>
                  <a:gd name="T66" fmla="*/ 0 w 219"/>
                  <a:gd name="T67" fmla="*/ 0 h 220"/>
                  <a:gd name="T68" fmla="*/ 0 w 219"/>
                  <a:gd name="T69" fmla="*/ 0 h 220"/>
                  <a:gd name="T70" fmla="*/ 0 w 219"/>
                  <a:gd name="T71" fmla="*/ 0 h 220"/>
                  <a:gd name="T72" fmla="*/ 0 w 219"/>
                  <a:gd name="T73" fmla="*/ 0 h 220"/>
                  <a:gd name="T74" fmla="*/ 0 w 219"/>
                  <a:gd name="T75" fmla="*/ 0 h 220"/>
                  <a:gd name="T76" fmla="*/ 0 w 219"/>
                  <a:gd name="T77" fmla="*/ 0 h 220"/>
                  <a:gd name="T78" fmla="*/ 0 w 219"/>
                  <a:gd name="T79" fmla="*/ 0 h 220"/>
                  <a:gd name="T80" fmla="*/ 0 w 219"/>
                  <a:gd name="T81" fmla="*/ 0 h 220"/>
                  <a:gd name="T82" fmla="*/ 0 w 219"/>
                  <a:gd name="T83" fmla="*/ 0 h 220"/>
                  <a:gd name="T84" fmla="*/ 0 w 219"/>
                  <a:gd name="T85" fmla="*/ 0 h 220"/>
                  <a:gd name="T86" fmla="*/ 0 w 219"/>
                  <a:gd name="T87" fmla="*/ 0 h 220"/>
                  <a:gd name="T88" fmla="*/ 0 w 219"/>
                  <a:gd name="T89" fmla="*/ 0 h 220"/>
                  <a:gd name="T90" fmla="*/ 0 w 219"/>
                  <a:gd name="T91" fmla="*/ 0 h 220"/>
                  <a:gd name="T92" fmla="*/ 0 w 219"/>
                  <a:gd name="T93" fmla="*/ 0 h 220"/>
                  <a:gd name="T94" fmla="*/ 0 w 219"/>
                  <a:gd name="T95" fmla="*/ 0 h 220"/>
                  <a:gd name="T96" fmla="*/ 0 w 219"/>
                  <a:gd name="T97" fmla="*/ 0 h 220"/>
                  <a:gd name="T98" fmla="*/ 0 w 219"/>
                  <a:gd name="T99" fmla="*/ 0 h 220"/>
                  <a:gd name="T100" fmla="*/ 0 w 219"/>
                  <a:gd name="T101" fmla="*/ 0 h 220"/>
                  <a:gd name="T102" fmla="*/ 0 w 219"/>
                  <a:gd name="T103" fmla="*/ 0 h 220"/>
                  <a:gd name="T104" fmla="*/ 0 w 219"/>
                  <a:gd name="T105" fmla="*/ 0 h 220"/>
                  <a:gd name="T106" fmla="*/ 0 w 219"/>
                  <a:gd name="T107" fmla="*/ 0 h 220"/>
                  <a:gd name="T108" fmla="*/ 0 w 219"/>
                  <a:gd name="T109" fmla="*/ 0 h 220"/>
                  <a:gd name="T110" fmla="*/ 0 w 219"/>
                  <a:gd name="T111" fmla="*/ 0 h 220"/>
                  <a:gd name="T112" fmla="*/ 0 w 219"/>
                  <a:gd name="T113" fmla="*/ 0 h 2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9" h="220">
                    <a:moveTo>
                      <a:pt x="55" y="74"/>
                    </a:moveTo>
                    <a:lnTo>
                      <a:pt x="56" y="62"/>
                    </a:lnTo>
                    <a:lnTo>
                      <a:pt x="61" y="50"/>
                    </a:lnTo>
                    <a:lnTo>
                      <a:pt x="68" y="38"/>
                    </a:lnTo>
                    <a:lnTo>
                      <a:pt x="77" y="27"/>
                    </a:lnTo>
                    <a:lnTo>
                      <a:pt x="87" y="16"/>
                    </a:lnTo>
                    <a:lnTo>
                      <a:pt x="100" y="8"/>
                    </a:lnTo>
                    <a:lnTo>
                      <a:pt x="112" y="3"/>
                    </a:lnTo>
                    <a:lnTo>
                      <a:pt x="126" y="0"/>
                    </a:lnTo>
                    <a:lnTo>
                      <a:pt x="138" y="0"/>
                    </a:lnTo>
                    <a:lnTo>
                      <a:pt x="148" y="4"/>
                    </a:lnTo>
                    <a:lnTo>
                      <a:pt x="157" y="11"/>
                    </a:lnTo>
                    <a:lnTo>
                      <a:pt x="162" y="19"/>
                    </a:lnTo>
                    <a:lnTo>
                      <a:pt x="167" y="28"/>
                    </a:lnTo>
                    <a:lnTo>
                      <a:pt x="170" y="39"/>
                    </a:lnTo>
                    <a:lnTo>
                      <a:pt x="171" y="51"/>
                    </a:lnTo>
                    <a:lnTo>
                      <a:pt x="173" y="63"/>
                    </a:lnTo>
                    <a:lnTo>
                      <a:pt x="176" y="86"/>
                    </a:lnTo>
                    <a:lnTo>
                      <a:pt x="177" y="108"/>
                    </a:lnTo>
                    <a:lnTo>
                      <a:pt x="184" y="127"/>
                    </a:lnTo>
                    <a:lnTo>
                      <a:pt x="199" y="142"/>
                    </a:lnTo>
                    <a:lnTo>
                      <a:pt x="212" y="158"/>
                    </a:lnTo>
                    <a:lnTo>
                      <a:pt x="219" y="178"/>
                    </a:lnTo>
                    <a:lnTo>
                      <a:pt x="219" y="198"/>
                    </a:lnTo>
                    <a:lnTo>
                      <a:pt x="213" y="208"/>
                    </a:lnTo>
                    <a:lnTo>
                      <a:pt x="209" y="209"/>
                    </a:lnTo>
                    <a:lnTo>
                      <a:pt x="203" y="210"/>
                    </a:lnTo>
                    <a:lnTo>
                      <a:pt x="196" y="212"/>
                    </a:lnTo>
                    <a:lnTo>
                      <a:pt x="187" y="212"/>
                    </a:lnTo>
                    <a:lnTo>
                      <a:pt x="178" y="212"/>
                    </a:lnTo>
                    <a:lnTo>
                      <a:pt x="168" y="210"/>
                    </a:lnTo>
                    <a:lnTo>
                      <a:pt x="160" y="206"/>
                    </a:lnTo>
                    <a:lnTo>
                      <a:pt x="151" y="201"/>
                    </a:lnTo>
                    <a:lnTo>
                      <a:pt x="142" y="195"/>
                    </a:lnTo>
                    <a:lnTo>
                      <a:pt x="132" y="191"/>
                    </a:lnTo>
                    <a:lnTo>
                      <a:pt x="120" y="190"/>
                    </a:lnTo>
                    <a:lnTo>
                      <a:pt x="110" y="190"/>
                    </a:lnTo>
                    <a:lnTo>
                      <a:pt x="100" y="191"/>
                    </a:lnTo>
                    <a:lnTo>
                      <a:pt x="91" y="195"/>
                    </a:lnTo>
                    <a:lnTo>
                      <a:pt x="85" y="201"/>
                    </a:lnTo>
                    <a:lnTo>
                      <a:pt x="81" y="206"/>
                    </a:lnTo>
                    <a:lnTo>
                      <a:pt x="75" y="212"/>
                    </a:lnTo>
                    <a:lnTo>
                      <a:pt x="67" y="216"/>
                    </a:lnTo>
                    <a:lnTo>
                      <a:pt x="55" y="218"/>
                    </a:lnTo>
                    <a:lnTo>
                      <a:pt x="42" y="220"/>
                    </a:lnTo>
                    <a:lnTo>
                      <a:pt x="29" y="220"/>
                    </a:lnTo>
                    <a:lnTo>
                      <a:pt x="17" y="220"/>
                    </a:lnTo>
                    <a:lnTo>
                      <a:pt x="8" y="217"/>
                    </a:lnTo>
                    <a:lnTo>
                      <a:pt x="4" y="214"/>
                    </a:lnTo>
                    <a:lnTo>
                      <a:pt x="0" y="201"/>
                    </a:lnTo>
                    <a:lnTo>
                      <a:pt x="3" y="186"/>
                    </a:lnTo>
                    <a:lnTo>
                      <a:pt x="13" y="170"/>
                    </a:lnTo>
                    <a:lnTo>
                      <a:pt x="29" y="154"/>
                    </a:lnTo>
                    <a:lnTo>
                      <a:pt x="42" y="135"/>
                    </a:lnTo>
                    <a:lnTo>
                      <a:pt x="51" y="112"/>
                    </a:lnTo>
                    <a:lnTo>
                      <a:pt x="53" y="89"/>
                    </a:lnTo>
                    <a:lnTo>
                      <a:pt x="55"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95" name="Freeform 1300"/>
              <p:cNvSpPr>
                <a:spLocks/>
              </p:cNvSpPr>
              <p:nvPr/>
            </p:nvSpPr>
            <p:spPr bwMode="auto">
              <a:xfrm>
                <a:off x="2765" y="3807"/>
                <a:ext cx="25" cy="26"/>
              </a:xfrm>
              <a:custGeom>
                <a:avLst/>
                <a:gdLst>
                  <a:gd name="T0" fmla="*/ 0 w 75"/>
                  <a:gd name="T1" fmla="*/ 0 h 78"/>
                  <a:gd name="T2" fmla="*/ 0 w 75"/>
                  <a:gd name="T3" fmla="*/ 0 h 78"/>
                  <a:gd name="T4" fmla="*/ 0 w 75"/>
                  <a:gd name="T5" fmla="*/ 0 h 78"/>
                  <a:gd name="T6" fmla="*/ 0 w 75"/>
                  <a:gd name="T7" fmla="*/ 0 h 78"/>
                  <a:gd name="T8" fmla="*/ 0 w 75"/>
                  <a:gd name="T9" fmla="*/ 0 h 78"/>
                  <a:gd name="T10" fmla="*/ 0 w 75"/>
                  <a:gd name="T11" fmla="*/ 0 h 78"/>
                  <a:gd name="T12" fmla="*/ 0 w 75"/>
                  <a:gd name="T13" fmla="*/ 0 h 78"/>
                  <a:gd name="T14" fmla="*/ 0 w 75"/>
                  <a:gd name="T15" fmla="*/ 0 h 78"/>
                  <a:gd name="T16" fmla="*/ 0 w 75"/>
                  <a:gd name="T17" fmla="*/ 0 h 78"/>
                  <a:gd name="T18" fmla="*/ 0 w 75"/>
                  <a:gd name="T19" fmla="*/ 0 h 78"/>
                  <a:gd name="T20" fmla="*/ 0 w 75"/>
                  <a:gd name="T21" fmla="*/ 0 h 78"/>
                  <a:gd name="T22" fmla="*/ 0 w 75"/>
                  <a:gd name="T23" fmla="*/ 0 h 78"/>
                  <a:gd name="T24" fmla="*/ 0 w 75"/>
                  <a:gd name="T25" fmla="*/ 0 h 78"/>
                  <a:gd name="T26" fmla="*/ 0 w 75"/>
                  <a:gd name="T27" fmla="*/ 0 h 78"/>
                  <a:gd name="T28" fmla="*/ 0 w 75"/>
                  <a:gd name="T29" fmla="*/ 0 h 78"/>
                  <a:gd name="T30" fmla="*/ 0 w 75"/>
                  <a:gd name="T31" fmla="*/ 0 h 78"/>
                  <a:gd name="T32" fmla="*/ 0 w 75"/>
                  <a:gd name="T33" fmla="*/ 0 h 78"/>
                  <a:gd name="T34" fmla="*/ 0 w 75"/>
                  <a:gd name="T35" fmla="*/ 0 h 78"/>
                  <a:gd name="T36" fmla="*/ 0 w 75"/>
                  <a:gd name="T37" fmla="*/ 0 h 78"/>
                  <a:gd name="T38" fmla="*/ 0 w 75"/>
                  <a:gd name="T39" fmla="*/ 0 h 78"/>
                  <a:gd name="T40" fmla="*/ 0 w 75"/>
                  <a:gd name="T41" fmla="*/ 0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5" h="78">
                    <a:moveTo>
                      <a:pt x="75" y="0"/>
                    </a:moveTo>
                    <a:lnTo>
                      <a:pt x="75" y="0"/>
                    </a:lnTo>
                    <a:lnTo>
                      <a:pt x="59" y="3"/>
                    </a:lnTo>
                    <a:lnTo>
                      <a:pt x="46" y="8"/>
                    </a:lnTo>
                    <a:lnTo>
                      <a:pt x="33" y="16"/>
                    </a:lnTo>
                    <a:lnTo>
                      <a:pt x="21" y="28"/>
                    </a:lnTo>
                    <a:lnTo>
                      <a:pt x="13" y="39"/>
                    </a:lnTo>
                    <a:lnTo>
                      <a:pt x="5" y="52"/>
                    </a:lnTo>
                    <a:lnTo>
                      <a:pt x="1" y="66"/>
                    </a:lnTo>
                    <a:lnTo>
                      <a:pt x="0" y="78"/>
                    </a:lnTo>
                    <a:lnTo>
                      <a:pt x="8" y="78"/>
                    </a:lnTo>
                    <a:lnTo>
                      <a:pt x="10" y="66"/>
                    </a:lnTo>
                    <a:lnTo>
                      <a:pt x="14" y="55"/>
                    </a:lnTo>
                    <a:lnTo>
                      <a:pt x="21" y="44"/>
                    </a:lnTo>
                    <a:lnTo>
                      <a:pt x="30" y="34"/>
                    </a:lnTo>
                    <a:lnTo>
                      <a:pt x="39" y="24"/>
                    </a:lnTo>
                    <a:lnTo>
                      <a:pt x="52" y="16"/>
                    </a:lnTo>
                    <a:lnTo>
                      <a:pt x="62" y="11"/>
                    </a:lnTo>
                    <a:lnTo>
                      <a:pt x="75" y="8"/>
                    </a:lnTo>
                    <a:lnTo>
                      <a:pt x="7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96" name="Freeform 1301"/>
              <p:cNvSpPr>
                <a:spLocks/>
              </p:cNvSpPr>
              <p:nvPr/>
            </p:nvSpPr>
            <p:spPr bwMode="auto">
              <a:xfrm>
                <a:off x="2790" y="3807"/>
                <a:ext cx="17" cy="22"/>
              </a:xfrm>
              <a:custGeom>
                <a:avLst/>
                <a:gdLst>
                  <a:gd name="T0" fmla="*/ 0 w 51"/>
                  <a:gd name="T1" fmla="*/ 0 h 67"/>
                  <a:gd name="T2" fmla="*/ 0 w 51"/>
                  <a:gd name="T3" fmla="*/ 0 h 67"/>
                  <a:gd name="T4" fmla="*/ 0 w 51"/>
                  <a:gd name="T5" fmla="*/ 0 h 67"/>
                  <a:gd name="T6" fmla="*/ 0 w 51"/>
                  <a:gd name="T7" fmla="*/ 0 h 67"/>
                  <a:gd name="T8" fmla="*/ 0 w 51"/>
                  <a:gd name="T9" fmla="*/ 0 h 67"/>
                  <a:gd name="T10" fmla="*/ 0 w 51"/>
                  <a:gd name="T11" fmla="*/ 0 h 67"/>
                  <a:gd name="T12" fmla="*/ 0 w 51"/>
                  <a:gd name="T13" fmla="*/ 0 h 67"/>
                  <a:gd name="T14" fmla="*/ 0 w 51"/>
                  <a:gd name="T15" fmla="*/ 0 h 67"/>
                  <a:gd name="T16" fmla="*/ 0 w 51"/>
                  <a:gd name="T17" fmla="*/ 0 h 67"/>
                  <a:gd name="T18" fmla="*/ 0 w 51"/>
                  <a:gd name="T19" fmla="*/ 0 h 67"/>
                  <a:gd name="T20" fmla="*/ 0 w 51"/>
                  <a:gd name="T21" fmla="*/ 0 h 67"/>
                  <a:gd name="T22" fmla="*/ 0 w 51"/>
                  <a:gd name="T23" fmla="*/ 0 h 67"/>
                  <a:gd name="T24" fmla="*/ 0 w 51"/>
                  <a:gd name="T25" fmla="*/ 0 h 67"/>
                  <a:gd name="T26" fmla="*/ 0 w 51"/>
                  <a:gd name="T27" fmla="*/ 0 h 67"/>
                  <a:gd name="T28" fmla="*/ 0 w 51"/>
                  <a:gd name="T29" fmla="*/ 0 h 67"/>
                  <a:gd name="T30" fmla="*/ 0 w 51"/>
                  <a:gd name="T31" fmla="*/ 0 h 67"/>
                  <a:gd name="T32" fmla="*/ 0 w 51"/>
                  <a:gd name="T33" fmla="*/ 0 h 67"/>
                  <a:gd name="T34" fmla="*/ 0 w 51"/>
                  <a:gd name="T35" fmla="*/ 0 h 67"/>
                  <a:gd name="T36" fmla="*/ 0 w 51"/>
                  <a:gd name="T37" fmla="*/ 0 h 67"/>
                  <a:gd name="T38" fmla="*/ 0 w 51"/>
                  <a:gd name="T39" fmla="*/ 0 h 67"/>
                  <a:gd name="T40" fmla="*/ 0 w 51"/>
                  <a:gd name="T41" fmla="*/ 0 h 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67">
                    <a:moveTo>
                      <a:pt x="51" y="67"/>
                    </a:moveTo>
                    <a:lnTo>
                      <a:pt x="51" y="67"/>
                    </a:lnTo>
                    <a:lnTo>
                      <a:pt x="50" y="55"/>
                    </a:lnTo>
                    <a:lnTo>
                      <a:pt x="48" y="43"/>
                    </a:lnTo>
                    <a:lnTo>
                      <a:pt x="45" y="31"/>
                    </a:lnTo>
                    <a:lnTo>
                      <a:pt x="41" y="21"/>
                    </a:lnTo>
                    <a:lnTo>
                      <a:pt x="34" y="12"/>
                    </a:lnTo>
                    <a:lnTo>
                      <a:pt x="25" y="4"/>
                    </a:lnTo>
                    <a:lnTo>
                      <a:pt x="12" y="0"/>
                    </a:lnTo>
                    <a:lnTo>
                      <a:pt x="0" y="0"/>
                    </a:lnTo>
                    <a:lnTo>
                      <a:pt x="0" y="8"/>
                    </a:lnTo>
                    <a:lnTo>
                      <a:pt x="12" y="8"/>
                    </a:lnTo>
                    <a:lnTo>
                      <a:pt x="19" y="12"/>
                    </a:lnTo>
                    <a:lnTo>
                      <a:pt x="28" y="17"/>
                    </a:lnTo>
                    <a:lnTo>
                      <a:pt x="32" y="24"/>
                    </a:lnTo>
                    <a:lnTo>
                      <a:pt x="36" y="34"/>
                    </a:lnTo>
                    <a:lnTo>
                      <a:pt x="39" y="43"/>
                    </a:lnTo>
                    <a:lnTo>
                      <a:pt x="41" y="55"/>
                    </a:lnTo>
                    <a:lnTo>
                      <a:pt x="42" y="67"/>
                    </a:lnTo>
                    <a:lnTo>
                      <a:pt x="51"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97" name="Freeform 1302"/>
              <p:cNvSpPr>
                <a:spLocks/>
              </p:cNvSpPr>
              <p:nvPr/>
            </p:nvSpPr>
            <p:spPr bwMode="auto">
              <a:xfrm>
                <a:off x="2804" y="3829"/>
                <a:ext cx="12" cy="28"/>
              </a:xfrm>
              <a:custGeom>
                <a:avLst/>
                <a:gdLst>
                  <a:gd name="T0" fmla="*/ 0 w 34"/>
                  <a:gd name="T1" fmla="*/ 0 h 83"/>
                  <a:gd name="T2" fmla="*/ 0 w 34"/>
                  <a:gd name="T3" fmla="*/ 0 h 83"/>
                  <a:gd name="T4" fmla="*/ 0 w 34"/>
                  <a:gd name="T5" fmla="*/ 0 h 83"/>
                  <a:gd name="T6" fmla="*/ 0 w 34"/>
                  <a:gd name="T7" fmla="*/ 0 h 83"/>
                  <a:gd name="T8" fmla="*/ 0 w 34"/>
                  <a:gd name="T9" fmla="*/ 0 h 83"/>
                  <a:gd name="T10" fmla="*/ 0 w 34"/>
                  <a:gd name="T11" fmla="*/ 0 h 83"/>
                  <a:gd name="T12" fmla="*/ 0 w 34"/>
                  <a:gd name="T13" fmla="*/ 0 h 83"/>
                  <a:gd name="T14" fmla="*/ 0 w 34"/>
                  <a:gd name="T15" fmla="*/ 0 h 83"/>
                  <a:gd name="T16" fmla="*/ 0 w 34"/>
                  <a:gd name="T17" fmla="*/ 0 h 83"/>
                  <a:gd name="T18" fmla="*/ 0 w 34"/>
                  <a:gd name="T19" fmla="*/ 0 h 83"/>
                  <a:gd name="T20" fmla="*/ 0 w 34"/>
                  <a:gd name="T21" fmla="*/ 0 h 83"/>
                  <a:gd name="T22" fmla="*/ 0 w 34"/>
                  <a:gd name="T23" fmla="*/ 0 h 83"/>
                  <a:gd name="T24" fmla="*/ 0 w 34"/>
                  <a:gd name="T25" fmla="*/ 0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83">
                    <a:moveTo>
                      <a:pt x="34" y="74"/>
                    </a:moveTo>
                    <a:lnTo>
                      <a:pt x="34" y="74"/>
                    </a:lnTo>
                    <a:lnTo>
                      <a:pt x="21" y="61"/>
                    </a:lnTo>
                    <a:lnTo>
                      <a:pt x="13" y="45"/>
                    </a:lnTo>
                    <a:lnTo>
                      <a:pt x="12" y="23"/>
                    </a:lnTo>
                    <a:lnTo>
                      <a:pt x="9" y="0"/>
                    </a:lnTo>
                    <a:lnTo>
                      <a:pt x="0" y="0"/>
                    </a:lnTo>
                    <a:lnTo>
                      <a:pt x="3" y="23"/>
                    </a:lnTo>
                    <a:lnTo>
                      <a:pt x="5" y="45"/>
                    </a:lnTo>
                    <a:lnTo>
                      <a:pt x="12" y="66"/>
                    </a:lnTo>
                    <a:lnTo>
                      <a:pt x="28" y="83"/>
                    </a:lnTo>
                    <a:lnTo>
                      <a:pt x="34"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98" name="Freeform 1303"/>
              <p:cNvSpPr>
                <a:spLocks/>
              </p:cNvSpPr>
              <p:nvPr/>
            </p:nvSpPr>
            <p:spPr bwMode="auto">
              <a:xfrm>
                <a:off x="2814" y="3854"/>
                <a:ext cx="9" cy="25"/>
              </a:xfrm>
              <a:custGeom>
                <a:avLst/>
                <a:gdLst>
                  <a:gd name="T0" fmla="*/ 0 w 28"/>
                  <a:gd name="T1" fmla="*/ 0 h 75"/>
                  <a:gd name="T2" fmla="*/ 0 w 28"/>
                  <a:gd name="T3" fmla="*/ 0 h 75"/>
                  <a:gd name="T4" fmla="*/ 0 w 28"/>
                  <a:gd name="T5" fmla="*/ 0 h 75"/>
                  <a:gd name="T6" fmla="*/ 0 w 28"/>
                  <a:gd name="T7" fmla="*/ 0 h 75"/>
                  <a:gd name="T8" fmla="*/ 0 w 28"/>
                  <a:gd name="T9" fmla="*/ 0 h 75"/>
                  <a:gd name="T10" fmla="*/ 0 w 28"/>
                  <a:gd name="T11" fmla="*/ 0 h 75"/>
                  <a:gd name="T12" fmla="*/ 0 w 28"/>
                  <a:gd name="T13" fmla="*/ 0 h 75"/>
                  <a:gd name="T14" fmla="*/ 0 w 28"/>
                  <a:gd name="T15" fmla="*/ 0 h 75"/>
                  <a:gd name="T16" fmla="*/ 0 w 28"/>
                  <a:gd name="T17" fmla="*/ 0 h 75"/>
                  <a:gd name="T18" fmla="*/ 0 w 28"/>
                  <a:gd name="T19" fmla="*/ 0 h 75"/>
                  <a:gd name="T20" fmla="*/ 0 w 28"/>
                  <a:gd name="T21" fmla="*/ 0 h 75"/>
                  <a:gd name="T22" fmla="*/ 0 w 28"/>
                  <a:gd name="T23" fmla="*/ 0 h 75"/>
                  <a:gd name="T24" fmla="*/ 0 w 28"/>
                  <a:gd name="T25" fmla="*/ 0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75">
                    <a:moveTo>
                      <a:pt x="19" y="75"/>
                    </a:moveTo>
                    <a:lnTo>
                      <a:pt x="19" y="75"/>
                    </a:lnTo>
                    <a:lnTo>
                      <a:pt x="28" y="61"/>
                    </a:lnTo>
                    <a:lnTo>
                      <a:pt x="28" y="41"/>
                    </a:lnTo>
                    <a:lnTo>
                      <a:pt x="20" y="19"/>
                    </a:lnTo>
                    <a:lnTo>
                      <a:pt x="6" y="0"/>
                    </a:lnTo>
                    <a:lnTo>
                      <a:pt x="0" y="9"/>
                    </a:lnTo>
                    <a:lnTo>
                      <a:pt x="12" y="22"/>
                    </a:lnTo>
                    <a:lnTo>
                      <a:pt x="19" y="41"/>
                    </a:lnTo>
                    <a:lnTo>
                      <a:pt x="19" y="61"/>
                    </a:lnTo>
                    <a:lnTo>
                      <a:pt x="16" y="67"/>
                    </a:lnTo>
                    <a:lnTo>
                      <a:pt x="19"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99" name="Freeform 1304"/>
              <p:cNvSpPr>
                <a:spLocks/>
              </p:cNvSpPr>
              <p:nvPr/>
            </p:nvSpPr>
            <p:spPr bwMode="auto">
              <a:xfrm>
                <a:off x="2798" y="3874"/>
                <a:ext cx="22" cy="6"/>
              </a:xfrm>
              <a:custGeom>
                <a:avLst/>
                <a:gdLst>
                  <a:gd name="T0" fmla="*/ 0 w 67"/>
                  <a:gd name="T1" fmla="*/ 0 h 20"/>
                  <a:gd name="T2" fmla="*/ 0 w 67"/>
                  <a:gd name="T3" fmla="*/ 0 h 20"/>
                  <a:gd name="T4" fmla="*/ 0 w 67"/>
                  <a:gd name="T5" fmla="*/ 0 h 20"/>
                  <a:gd name="T6" fmla="*/ 0 w 67"/>
                  <a:gd name="T7" fmla="*/ 0 h 20"/>
                  <a:gd name="T8" fmla="*/ 0 w 67"/>
                  <a:gd name="T9" fmla="*/ 0 h 20"/>
                  <a:gd name="T10" fmla="*/ 0 w 67"/>
                  <a:gd name="T11" fmla="*/ 0 h 20"/>
                  <a:gd name="T12" fmla="*/ 0 w 67"/>
                  <a:gd name="T13" fmla="*/ 0 h 20"/>
                  <a:gd name="T14" fmla="*/ 0 w 67"/>
                  <a:gd name="T15" fmla="*/ 0 h 20"/>
                  <a:gd name="T16" fmla="*/ 0 w 67"/>
                  <a:gd name="T17" fmla="*/ 0 h 20"/>
                  <a:gd name="T18" fmla="*/ 0 w 67"/>
                  <a:gd name="T19" fmla="*/ 0 h 20"/>
                  <a:gd name="T20" fmla="*/ 0 w 67"/>
                  <a:gd name="T21" fmla="*/ 0 h 20"/>
                  <a:gd name="T22" fmla="*/ 0 w 67"/>
                  <a:gd name="T23" fmla="*/ 0 h 20"/>
                  <a:gd name="T24" fmla="*/ 0 w 67"/>
                  <a:gd name="T25" fmla="*/ 0 h 20"/>
                  <a:gd name="T26" fmla="*/ 0 w 67"/>
                  <a:gd name="T27" fmla="*/ 0 h 20"/>
                  <a:gd name="T28" fmla="*/ 0 w 67"/>
                  <a:gd name="T29" fmla="*/ 0 h 20"/>
                  <a:gd name="T30" fmla="*/ 0 w 67"/>
                  <a:gd name="T31" fmla="*/ 0 h 20"/>
                  <a:gd name="T32" fmla="*/ 0 w 67"/>
                  <a:gd name="T33" fmla="*/ 0 h 20"/>
                  <a:gd name="T34" fmla="*/ 0 w 67"/>
                  <a:gd name="T35" fmla="*/ 0 h 20"/>
                  <a:gd name="T36" fmla="*/ 0 w 67"/>
                  <a:gd name="T37" fmla="*/ 0 h 20"/>
                  <a:gd name="T38" fmla="*/ 0 w 67"/>
                  <a:gd name="T39" fmla="*/ 0 h 20"/>
                  <a:gd name="T40" fmla="*/ 0 w 67"/>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7" h="20">
                    <a:moveTo>
                      <a:pt x="0" y="7"/>
                    </a:moveTo>
                    <a:lnTo>
                      <a:pt x="0" y="8"/>
                    </a:lnTo>
                    <a:lnTo>
                      <a:pt x="9" y="13"/>
                    </a:lnTo>
                    <a:lnTo>
                      <a:pt x="19" y="17"/>
                    </a:lnTo>
                    <a:lnTo>
                      <a:pt x="30" y="19"/>
                    </a:lnTo>
                    <a:lnTo>
                      <a:pt x="39" y="20"/>
                    </a:lnTo>
                    <a:lnTo>
                      <a:pt x="48" y="19"/>
                    </a:lnTo>
                    <a:lnTo>
                      <a:pt x="55" y="17"/>
                    </a:lnTo>
                    <a:lnTo>
                      <a:pt x="62" y="16"/>
                    </a:lnTo>
                    <a:lnTo>
                      <a:pt x="67" y="15"/>
                    </a:lnTo>
                    <a:lnTo>
                      <a:pt x="64" y="7"/>
                    </a:lnTo>
                    <a:lnTo>
                      <a:pt x="60" y="8"/>
                    </a:lnTo>
                    <a:lnTo>
                      <a:pt x="55" y="9"/>
                    </a:lnTo>
                    <a:lnTo>
                      <a:pt x="48" y="11"/>
                    </a:lnTo>
                    <a:lnTo>
                      <a:pt x="39" y="9"/>
                    </a:lnTo>
                    <a:lnTo>
                      <a:pt x="30" y="11"/>
                    </a:lnTo>
                    <a:lnTo>
                      <a:pt x="22" y="9"/>
                    </a:lnTo>
                    <a:lnTo>
                      <a:pt x="14" y="5"/>
                    </a:lnTo>
                    <a:lnTo>
                      <a:pt x="6" y="0"/>
                    </a:lnTo>
                    <a:lnTo>
                      <a:pt x="6" y="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00" name="Freeform 1305"/>
              <p:cNvSpPr>
                <a:spLocks/>
              </p:cNvSpPr>
              <p:nvPr/>
            </p:nvSpPr>
            <p:spPr bwMode="auto">
              <a:xfrm>
                <a:off x="2774" y="3870"/>
                <a:ext cx="26" cy="7"/>
              </a:xfrm>
              <a:custGeom>
                <a:avLst/>
                <a:gdLst>
                  <a:gd name="T0" fmla="*/ 0 w 77"/>
                  <a:gd name="T1" fmla="*/ 0 h 22"/>
                  <a:gd name="T2" fmla="*/ 0 w 77"/>
                  <a:gd name="T3" fmla="*/ 0 h 22"/>
                  <a:gd name="T4" fmla="*/ 0 w 77"/>
                  <a:gd name="T5" fmla="*/ 0 h 22"/>
                  <a:gd name="T6" fmla="*/ 0 w 77"/>
                  <a:gd name="T7" fmla="*/ 0 h 22"/>
                  <a:gd name="T8" fmla="*/ 0 w 77"/>
                  <a:gd name="T9" fmla="*/ 0 h 22"/>
                  <a:gd name="T10" fmla="*/ 0 w 77"/>
                  <a:gd name="T11" fmla="*/ 0 h 22"/>
                  <a:gd name="T12" fmla="*/ 0 w 77"/>
                  <a:gd name="T13" fmla="*/ 0 h 22"/>
                  <a:gd name="T14" fmla="*/ 0 w 77"/>
                  <a:gd name="T15" fmla="*/ 0 h 22"/>
                  <a:gd name="T16" fmla="*/ 0 w 77"/>
                  <a:gd name="T17" fmla="*/ 0 h 22"/>
                  <a:gd name="T18" fmla="*/ 0 w 77"/>
                  <a:gd name="T19" fmla="*/ 0 h 22"/>
                  <a:gd name="T20" fmla="*/ 0 w 77"/>
                  <a:gd name="T21" fmla="*/ 0 h 22"/>
                  <a:gd name="T22" fmla="*/ 0 w 77"/>
                  <a:gd name="T23" fmla="*/ 0 h 22"/>
                  <a:gd name="T24" fmla="*/ 0 w 77"/>
                  <a:gd name="T25" fmla="*/ 0 h 22"/>
                  <a:gd name="T26" fmla="*/ 0 w 77"/>
                  <a:gd name="T27" fmla="*/ 0 h 22"/>
                  <a:gd name="T28" fmla="*/ 0 w 77"/>
                  <a:gd name="T29" fmla="*/ 0 h 22"/>
                  <a:gd name="T30" fmla="*/ 0 w 77"/>
                  <a:gd name="T31" fmla="*/ 0 h 22"/>
                  <a:gd name="T32" fmla="*/ 0 w 77"/>
                  <a:gd name="T33" fmla="*/ 0 h 22"/>
                  <a:gd name="T34" fmla="*/ 0 w 77"/>
                  <a:gd name="T35" fmla="*/ 0 h 22"/>
                  <a:gd name="T36" fmla="*/ 0 w 77"/>
                  <a:gd name="T37" fmla="*/ 0 h 22"/>
                  <a:gd name="T38" fmla="*/ 0 w 77"/>
                  <a:gd name="T39" fmla="*/ 0 h 22"/>
                  <a:gd name="T40" fmla="*/ 0 w 77"/>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7" h="22">
                    <a:moveTo>
                      <a:pt x="8" y="22"/>
                    </a:moveTo>
                    <a:lnTo>
                      <a:pt x="8" y="22"/>
                    </a:lnTo>
                    <a:lnTo>
                      <a:pt x="13" y="18"/>
                    </a:lnTo>
                    <a:lnTo>
                      <a:pt x="17" y="14"/>
                    </a:lnTo>
                    <a:lnTo>
                      <a:pt x="24" y="9"/>
                    </a:lnTo>
                    <a:lnTo>
                      <a:pt x="33" y="8"/>
                    </a:lnTo>
                    <a:lnTo>
                      <a:pt x="43" y="8"/>
                    </a:lnTo>
                    <a:lnTo>
                      <a:pt x="54" y="9"/>
                    </a:lnTo>
                    <a:lnTo>
                      <a:pt x="64" y="14"/>
                    </a:lnTo>
                    <a:lnTo>
                      <a:pt x="71" y="18"/>
                    </a:lnTo>
                    <a:lnTo>
                      <a:pt x="77" y="12"/>
                    </a:lnTo>
                    <a:lnTo>
                      <a:pt x="67" y="5"/>
                    </a:lnTo>
                    <a:lnTo>
                      <a:pt x="56" y="1"/>
                    </a:lnTo>
                    <a:lnTo>
                      <a:pt x="43" y="0"/>
                    </a:lnTo>
                    <a:lnTo>
                      <a:pt x="33" y="0"/>
                    </a:lnTo>
                    <a:lnTo>
                      <a:pt x="22" y="1"/>
                    </a:lnTo>
                    <a:lnTo>
                      <a:pt x="11" y="5"/>
                    </a:lnTo>
                    <a:lnTo>
                      <a:pt x="4" y="12"/>
                    </a:lnTo>
                    <a:lnTo>
                      <a:pt x="0" y="19"/>
                    </a:lnTo>
                    <a:lnTo>
                      <a:pt x="8"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01" name="Freeform 1306"/>
              <p:cNvSpPr>
                <a:spLocks/>
              </p:cNvSpPr>
              <p:nvPr/>
            </p:nvSpPr>
            <p:spPr bwMode="auto">
              <a:xfrm>
                <a:off x="2748" y="3876"/>
                <a:ext cx="29" cy="7"/>
              </a:xfrm>
              <a:custGeom>
                <a:avLst/>
                <a:gdLst>
                  <a:gd name="T0" fmla="*/ 0 w 85"/>
                  <a:gd name="T1" fmla="*/ 0 h 20"/>
                  <a:gd name="T2" fmla="*/ 0 w 85"/>
                  <a:gd name="T3" fmla="*/ 0 h 20"/>
                  <a:gd name="T4" fmla="*/ 0 w 85"/>
                  <a:gd name="T5" fmla="*/ 0 h 20"/>
                  <a:gd name="T6" fmla="*/ 0 w 85"/>
                  <a:gd name="T7" fmla="*/ 0 h 20"/>
                  <a:gd name="T8" fmla="*/ 0 w 85"/>
                  <a:gd name="T9" fmla="*/ 0 h 20"/>
                  <a:gd name="T10" fmla="*/ 0 w 85"/>
                  <a:gd name="T11" fmla="*/ 0 h 20"/>
                  <a:gd name="T12" fmla="*/ 0 w 85"/>
                  <a:gd name="T13" fmla="*/ 0 h 20"/>
                  <a:gd name="T14" fmla="*/ 0 w 85"/>
                  <a:gd name="T15" fmla="*/ 0 h 20"/>
                  <a:gd name="T16" fmla="*/ 0 w 85"/>
                  <a:gd name="T17" fmla="*/ 0 h 20"/>
                  <a:gd name="T18" fmla="*/ 0 w 85"/>
                  <a:gd name="T19" fmla="*/ 0 h 20"/>
                  <a:gd name="T20" fmla="*/ 0 w 85"/>
                  <a:gd name="T21" fmla="*/ 0 h 20"/>
                  <a:gd name="T22" fmla="*/ 0 w 85"/>
                  <a:gd name="T23" fmla="*/ 0 h 20"/>
                  <a:gd name="T24" fmla="*/ 0 w 85"/>
                  <a:gd name="T25" fmla="*/ 0 h 20"/>
                  <a:gd name="T26" fmla="*/ 0 w 85"/>
                  <a:gd name="T27" fmla="*/ 0 h 20"/>
                  <a:gd name="T28" fmla="*/ 0 w 85"/>
                  <a:gd name="T29" fmla="*/ 0 h 20"/>
                  <a:gd name="T30" fmla="*/ 0 w 85"/>
                  <a:gd name="T31" fmla="*/ 0 h 20"/>
                  <a:gd name="T32" fmla="*/ 0 w 85"/>
                  <a:gd name="T33" fmla="*/ 0 h 20"/>
                  <a:gd name="T34" fmla="*/ 0 w 85"/>
                  <a:gd name="T35" fmla="*/ 0 h 20"/>
                  <a:gd name="T36" fmla="*/ 0 w 85"/>
                  <a:gd name="T37" fmla="*/ 0 h 20"/>
                  <a:gd name="T38" fmla="*/ 0 w 85"/>
                  <a:gd name="T39" fmla="*/ 0 h 20"/>
                  <a:gd name="T40" fmla="*/ 0 w 85"/>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5" h="20">
                    <a:moveTo>
                      <a:pt x="0" y="12"/>
                    </a:moveTo>
                    <a:lnTo>
                      <a:pt x="0" y="11"/>
                    </a:lnTo>
                    <a:lnTo>
                      <a:pt x="7" y="16"/>
                    </a:lnTo>
                    <a:lnTo>
                      <a:pt x="17" y="19"/>
                    </a:lnTo>
                    <a:lnTo>
                      <a:pt x="29" y="20"/>
                    </a:lnTo>
                    <a:lnTo>
                      <a:pt x="42" y="20"/>
                    </a:lnTo>
                    <a:lnTo>
                      <a:pt x="55" y="17"/>
                    </a:lnTo>
                    <a:lnTo>
                      <a:pt x="68" y="15"/>
                    </a:lnTo>
                    <a:lnTo>
                      <a:pt x="78" y="11"/>
                    </a:lnTo>
                    <a:lnTo>
                      <a:pt x="85" y="3"/>
                    </a:lnTo>
                    <a:lnTo>
                      <a:pt x="77" y="0"/>
                    </a:lnTo>
                    <a:lnTo>
                      <a:pt x="72" y="3"/>
                    </a:lnTo>
                    <a:lnTo>
                      <a:pt x="65" y="7"/>
                    </a:lnTo>
                    <a:lnTo>
                      <a:pt x="55" y="9"/>
                    </a:lnTo>
                    <a:lnTo>
                      <a:pt x="42" y="9"/>
                    </a:lnTo>
                    <a:lnTo>
                      <a:pt x="29" y="9"/>
                    </a:lnTo>
                    <a:lnTo>
                      <a:pt x="17" y="11"/>
                    </a:lnTo>
                    <a:lnTo>
                      <a:pt x="10" y="8"/>
                    </a:lnTo>
                    <a:lnTo>
                      <a:pt x="8" y="8"/>
                    </a:lnTo>
                    <a:lnTo>
                      <a:pt x="8" y="7"/>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02" name="Freeform 1307"/>
              <p:cNvSpPr>
                <a:spLocks/>
              </p:cNvSpPr>
              <p:nvPr/>
            </p:nvSpPr>
            <p:spPr bwMode="auto">
              <a:xfrm>
                <a:off x="2746" y="3858"/>
                <a:ext cx="13" cy="22"/>
              </a:xfrm>
              <a:custGeom>
                <a:avLst/>
                <a:gdLst>
                  <a:gd name="T0" fmla="*/ 0 w 38"/>
                  <a:gd name="T1" fmla="*/ 0 h 67"/>
                  <a:gd name="T2" fmla="*/ 0 w 38"/>
                  <a:gd name="T3" fmla="*/ 0 h 67"/>
                  <a:gd name="T4" fmla="*/ 0 w 38"/>
                  <a:gd name="T5" fmla="*/ 0 h 67"/>
                  <a:gd name="T6" fmla="*/ 0 w 38"/>
                  <a:gd name="T7" fmla="*/ 0 h 67"/>
                  <a:gd name="T8" fmla="*/ 0 w 38"/>
                  <a:gd name="T9" fmla="*/ 0 h 67"/>
                  <a:gd name="T10" fmla="*/ 0 w 38"/>
                  <a:gd name="T11" fmla="*/ 0 h 67"/>
                  <a:gd name="T12" fmla="*/ 0 w 38"/>
                  <a:gd name="T13" fmla="*/ 0 h 67"/>
                  <a:gd name="T14" fmla="*/ 0 w 38"/>
                  <a:gd name="T15" fmla="*/ 0 h 67"/>
                  <a:gd name="T16" fmla="*/ 0 w 38"/>
                  <a:gd name="T17" fmla="*/ 0 h 67"/>
                  <a:gd name="T18" fmla="*/ 0 w 38"/>
                  <a:gd name="T19" fmla="*/ 0 h 67"/>
                  <a:gd name="T20" fmla="*/ 0 w 38"/>
                  <a:gd name="T21" fmla="*/ 0 h 67"/>
                  <a:gd name="T22" fmla="*/ 0 w 38"/>
                  <a:gd name="T23" fmla="*/ 0 h 67"/>
                  <a:gd name="T24" fmla="*/ 0 w 38"/>
                  <a:gd name="T25" fmla="*/ 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67">
                    <a:moveTo>
                      <a:pt x="32" y="0"/>
                    </a:moveTo>
                    <a:lnTo>
                      <a:pt x="32" y="0"/>
                    </a:lnTo>
                    <a:lnTo>
                      <a:pt x="14" y="17"/>
                    </a:lnTo>
                    <a:lnTo>
                      <a:pt x="4" y="35"/>
                    </a:lnTo>
                    <a:lnTo>
                      <a:pt x="0" y="51"/>
                    </a:lnTo>
                    <a:lnTo>
                      <a:pt x="6" y="67"/>
                    </a:lnTo>
                    <a:lnTo>
                      <a:pt x="14" y="62"/>
                    </a:lnTo>
                    <a:lnTo>
                      <a:pt x="11" y="51"/>
                    </a:lnTo>
                    <a:lnTo>
                      <a:pt x="13" y="37"/>
                    </a:lnTo>
                    <a:lnTo>
                      <a:pt x="23" y="23"/>
                    </a:lnTo>
                    <a:lnTo>
                      <a:pt x="38" y="8"/>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03" name="Freeform 1308"/>
              <p:cNvSpPr>
                <a:spLocks/>
              </p:cNvSpPr>
              <p:nvPr/>
            </p:nvSpPr>
            <p:spPr bwMode="auto">
              <a:xfrm>
                <a:off x="2757" y="3833"/>
                <a:ext cx="11" cy="28"/>
              </a:xfrm>
              <a:custGeom>
                <a:avLst/>
                <a:gdLst>
                  <a:gd name="T0" fmla="*/ 0 w 33"/>
                  <a:gd name="T1" fmla="*/ 0 h 84"/>
                  <a:gd name="T2" fmla="*/ 0 w 33"/>
                  <a:gd name="T3" fmla="*/ 0 h 84"/>
                  <a:gd name="T4" fmla="*/ 0 w 33"/>
                  <a:gd name="T5" fmla="*/ 0 h 84"/>
                  <a:gd name="T6" fmla="*/ 0 w 33"/>
                  <a:gd name="T7" fmla="*/ 0 h 84"/>
                  <a:gd name="T8" fmla="*/ 0 w 33"/>
                  <a:gd name="T9" fmla="*/ 0 h 84"/>
                  <a:gd name="T10" fmla="*/ 0 w 33"/>
                  <a:gd name="T11" fmla="*/ 0 h 84"/>
                  <a:gd name="T12" fmla="*/ 0 w 33"/>
                  <a:gd name="T13" fmla="*/ 0 h 84"/>
                  <a:gd name="T14" fmla="*/ 0 w 33"/>
                  <a:gd name="T15" fmla="*/ 0 h 84"/>
                  <a:gd name="T16" fmla="*/ 0 w 33"/>
                  <a:gd name="T17" fmla="*/ 0 h 84"/>
                  <a:gd name="T18" fmla="*/ 0 w 33"/>
                  <a:gd name="T19" fmla="*/ 0 h 84"/>
                  <a:gd name="T20" fmla="*/ 0 w 33"/>
                  <a:gd name="T21" fmla="*/ 0 h 84"/>
                  <a:gd name="T22" fmla="*/ 0 w 33"/>
                  <a:gd name="T23" fmla="*/ 0 h 84"/>
                  <a:gd name="T24" fmla="*/ 0 w 33"/>
                  <a:gd name="T25" fmla="*/ 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84">
                    <a:moveTo>
                      <a:pt x="25" y="0"/>
                    </a:moveTo>
                    <a:lnTo>
                      <a:pt x="25" y="0"/>
                    </a:lnTo>
                    <a:lnTo>
                      <a:pt x="23" y="15"/>
                    </a:lnTo>
                    <a:lnTo>
                      <a:pt x="20" y="38"/>
                    </a:lnTo>
                    <a:lnTo>
                      <a:pt x="11" y="59"/>
                    </a:lnTo>
                    <a:lnTo>
                      <a:pt x="0" y="76"/>
                    </a:lnTo>
                    <a:lnTo>
                      <a:pt x="6" y="84"/>
                    </a:lnTo>
                    <a:lnTo>
                      <a:pt x="20" y="62"/>
                    </a:lnTo>
                    <a:lnTo>
                      <a:pt x="29" y="38"/>
                    </a:lnTo>
                    <a:lnTo>
                      <a:pt x="32" y="15"/>
                    </a:lnTo>
                    <a:lnTo>
                      <a:pt x="33" y="0"/>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04" name="Freeform 1309"/>
              <p:cNvSpPr>
                <a:spLocks/>
              </p:cNvSpPr>
              <p:nvPr/>
            </p:nvSpPr>
            <p:spPr bwMode="auto">
              <a:xfrm>
                <a:off x="2709" y="3818"/>
                <a:ext cx="120" cy="59"/>
              </a:xfrm>
              <a:custGeom>
                <a:avLst/>
                <a:gdLst>
                  <a:gd name="T0" fmla="*/ 0 w 360"/>
                  <a:gd name="T1" fmla="*/ 0 h 176"/>
                  <a:gd name="T2" fmla="*/ 0 w 360"/>
                  <a:gd name="T3" fmla="*/ 0 h 176"/>
                  <a:gd name="T4" fmla="*/ 0 w 360"/>
                  <a:gd name="T5" fmla="*/ 0 h 176"/>
                  <a:gd name="T6" fmla="*/ 0 w 360"/>
                  <a:gd name="T7" fmla="*/ 0 h 176"/>
                  <a:gd name="T8" fmla="*/ 0 w 360"/>
                  <a:gd name="T9" fmla="*/ 0 h 176"/>
                  <a:gd name="T10" fmla="*/ 0 w 360"/>
                  <a:gd name="T11" fmla="*/ 0 h 176"/>
                  <a:gd name="T12" fmla="*/ 0 w 360"/>
                  <a:gd name="T13" fmla="*/ 0 h 176"/>
                  <a:gd name="T14" fmla="*/ 0 w 360"/>
                  <a:gd name="T15" fmla="*/ 0 h 176"/>
                  <a:gd name="T16" fmla="*/ 0 w 360"/>
                  <a:gd name="T17" fmla="*/ 0 h 176"/>
                  <a:gd name="T18" fmla="*/ 0 w 360"/>
                  <a:gd name="T19" fmla="*/ 0 h 176"/>
                  <a:gd name="T20" fmla="*/ 0 w 360"/>
                  <a:gd name="T21" fmla="*/ 0 h 176"/>
                  <a:gd name="T22" fmla="*/ 0 w 360"/>
                  <a:gd name="T23" fmla="*/ 0 h 176"/>
                  <a:gd name="T24" fmla="*/ 0 w 360"/>
                  <a:gd name="T25" fmla="*/ 0 h 176"/>
                  <a:gd name="T26" fmla="*/ 0 w 360"/>
                  <a:gd name="T27" fmla="*/ 0 h 176"/>
                  <a:gd name="T28" fmla="*/ 0 w 360"/>
                  <a:gd name="T29" fmla="*/ 0 h 176"/>
                  <a:gd name="T30" fmla="*/ 0 w 360"/>
                  <a:gd name="T31" fmla="*/ 0 h 176"/>
                  <a:gd name="T32" fmla="*/ 0 w 360"/>
                  <a:gd name="T33" fmla="*/ 0 h 176"/>
                  <a:gd name="T34" fmla="*/ 0 w 360"/>
                  <a:gd name="T35" fmla="*/ 0 h 176"/>
                  <a:gd name="T36" fmla="*/ 0 w 360"/>
                  <a:gd name="T37" fmla="*/ 0 h 176"/>
                  <a:gd name="T38" fmla="*/ 0 w 360"/>
                  <a:gd name="T39" fmla="*/ 0 h 176"/>
                  <a:gd name="T40" fmla="*/ 0 w 360"/>
                  <a:gd name="T41" fmla="*/ 0 h 176"/>
                  <a:gd name="T42" fmla="*/ 0 w 360"/>
                  <a:gd name="T43" fmla="*/ 0 h 176"/>
                  <a:gd name="T44" fmla="*/ 0 w 360"/>
                  <a:gd name="T45" fmla="*/ 0 h 176"/>
                  <a:gd name="T46" fmla="*/ 0 w 360"/>
                  <a:gd name="T47" fmla="*/ 0 h 176"/>
                  <a:gd name="T48" fmla="*/ 0 w 360"/>
                  <a:gd name="T49" fmla="*/ 0 h 176"/>
                  <a:gd name="T50" fmla="*/ 0 w 360"/>
                  <a:gd name="T51" fmla="*/ 0 h 176"/>
                  <a:gd name="T52" fmla="*/ 0 w 360"/>
                  <a:gd name="T53" fmla="*/ 0 h 176"/>
                  <a:gd name="T54" fmla="*/ 0 w 360"/>
                  <a:gd name="T55" fmla="*/ 0 h 176"/>
                  <a:gd name="T56" fmla="*/ 0 w 360"/>
                  <a:gd name="T57" fmla="*/ 0 h 176"/>
                  <a:gd name="T58" fmla="*/ 0 w 360"/>
                  <a:gd name="T59" fmla="*/ 0 h 176"/>
                  <a:gd name="T60" fmla="*/ 0 w 360"/>
                  <a:gd name="T61" fmla="*/ 0 h 176"/>
                  <a:gd name="T62" fmla="*/ 0 w 360"/>
                  <a:gd name="T63" fmla="*/ 0 h 176"/>
                  <a:gd name="T64" fmla="*/ 0 w 360"/>
                  <a:gd name="T65" fmla="*/ 0 h 176"/>
                  <a:gd name="T66" fmla="*/ 0 w 360"/>
                  <a:gd name="T67" fmla="*/ 0 h 176"/>
                  <a:gd name="T68" fmla="*/ 0 w 360"/>
                  <a:gd name="T69" fmla="*/ 0 h 176"/>
                  <a:gd name="T70" fmla="*/ 0 w 360"/>
                  <a:gd name="T71" fmla="*/ 0 h 176"/>
                  <a:gd name="T72" fmla="*/ 0 w 360"/>
                  <a:gd name="T73" fmla="*/ 0 h 176"/>
                  <a:gd name="T74" fmla="*/ 0 w 360"/>
                  <a:gd name="T75" fmla="*/ 0 h 176"/>
                  <a:gd name="T76" fmla="*/ 0 w 360"/>
                  <a:gd name="T77" fmla="*/ 0 h 176"/>
                  <a:gd name="T78" fmla="*/ 0 w 360"/>
                  <a:gd name="T79" fmla="*/ 0 h 176"/>
                  <a:gd name="T80" fmla="*/ 0 w 360"/>
                  <a:gd name="T81" fmla="*/ 0 h 176"/>
                  <a:gd name="T82" fmla="*/ 0 w 360"/>
                  <a:gd name="T83" fmla="*/ 0 h 176"/>
                  <a:gd name="T84" fmla="*/ 0 w 360"/>
                  <a:gd name="T85" fmla="*/ 0 h 176"/>
                  <a:gd name="T86" fmla="*/ 0 w 360"/>
                  <a:gd name="T87" fmla="*/ 0 h 1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0" h="176">
                    <a:moveTo>
                      <a:pt x="0" y="144"/>
                    </a:moveTo>
                    <a:lnTo>
                      <a:pt x="6" y="140"/>
                    </a:lnTo>
                    <a:lnTo>
                      <a:pt x="12" y="136"/>
                    </a:lnTo>
                    <a:lnTo>
                      <a:pt x="19" y="132"/>
                    </a:lnTo>
                    <a:lnTo>
                      <a:pt x="25" y="125"/>
                    </a:lnTo>
                    <a:lnTo>
                      <a:pt x="30" y="120"/>
                    </a:lnTo>
                    <a:lnTo>
                      <a:pt x="36" y="113"/>
                    </a:lnTo>
                    <a:lnTo>
                      <a:pt x="41" y="106"/>
                    </a:lnTo>
                    <a:lnTo>
                      <a:pt x="46" y="99"/>
                    </a:lnTo>
                    <a:lnTo>
                      <a:pt x="52" y="89"/>
                    </a:lnTo>
                    <a:lnTo>
                      <a:pt x="60" y="78"/>
                    </a:lnTo>
                    <a:lnTo>
                      <a:pt x="64" y="68"/>
                    </a:lnTo>
                    <a:lnTo>
                      <a:pt x="67" y="58"/>
                    </a:lnTo>
                    <a:lnTo>
                      <a:pt x="73" y="56"/>
                    </a:lnTo>
                    <a:lnTo>
                      <a:pt x="81" y="55"/>
                    </a:lnTo>
                    <a:lnTo>
                      <a:pt x="90" y="52"/>
                    </a:lnTo>
                    <a:lnTo>
                      <a:pt x="102" y="48"/>
                    </a:lnTo>
                    <a:lnTo>
                      <a:pt x="112" y="43"/>
                    </a:lnTo>
                    <a:lnTo>
                      <a:pt x="122" y="37"/>
                    </a:lnTo>
                    <a:lnTo>
                      <a:pt x="131" y="32"/>
                    </a:lnTo>
                    <a:lnTo>
                      <a:pt x="138" y="27"/>
                    </a:lnTo>
                    <a:lnTo>
                      <a:pt x="145" y="21"/>
                    </a:lnTo>
                    <a:lnTo>
                      <a:pt x="154" y="17"/>
                    </a:lnTo>
                    <a:lnTo>
                      <a:pt x="164" y="13"/>
                    </a:lnTo>
                    <a:lnTo>
                      <a:pt x="176" y="9"/>
                    </a:lnTo>
                    <a:lnTo>
                      <a:pt x="187" y="6"/>
                    </a:lnTo>
                    <a:lnTo>
                      <a:pt x="198" y="4"/>
                    </a:lnTo>
                    <a:lnTo>
                      <a:pt x="209" y="1"/>
                    </a:lnTo>
                    <a:lnTo>
                      <a:pt x="218" y="0"/>
                    </a:lnTo>
                    <a:lnTo>
                      <a:pt x="227" y="0"/>
                    </a:lnTo>
                    <a:lnTo>
                      <a:pt x="237" y="1"/>
                    </a:lnTo>
                    <a:lnTo>
                      <a:pt x="247" y="2"/>
                    </a:lnTo>
                    <a:lnTo>
                      <a:pt x="257" y="4"/>
                    </a:lnTo>
                    <a:lnTo>
                      <a:pt x="267" y="8"/>
                    </a:lnTo>
                    <a:lnTo>
                      <a:pt x="276" y="10"/>
                    </a:lnTo>
                    <a:lnTo>
                      <a:pt x="285" y="13"/>
                    </a:lnTo>
                    <a:lnTo>
                      <a:pt x="292" y="17"/>
                    </a:lnTo>
                    <a:lnTo>
                      <a:pt x="299" y="23"/>
                    </a:lnTo>
                    <a:lnTo>
                      <a:pt x="308" y="31"/>
                    </a:lnTo>
                    <a:lnTo>
                      <a:pt x="318" y="39"/>
                    </a:lnTo>
                    <a:lnTo>
                      <a:pt x="328" y="47"/>
                    </a:lnTo>
                    <a:lnTo>
                      <a:pt x="337" y="56"/>
                    </a:lnTo>
                    <a:lnTo>
                      <a:pt x="346" y="64"/>
                    </a:lnTo>
                    <a:lnTo>
                      <a:pt x="353" y="71"/>
                    </a:lnTo>
                    <a:lnTo>
                      <a:pt x="358" y="75"/>
                    </a:lnTo>
                    <a:lnTo>
                      <a:pt x="360" y="83"/>
                    </a:lnTo>
                    <a:lnTo>
                      <a:pt x="360" y="91"/>
                    </a:lnTo>
                    <a:lnTo>
                      <a:pt x="355" y="98"/>
                    </a:lnTo>
                    <a:lnTo>
                      <a:pt x="344" y="99"/>
                    </a:lnTo>
                    <a:lnTo>
                      <a:pt x="347" y="110"/>
                    </a:lnTo>
                    <a:lnTo>
                      <a:pt x="346" y="120"/>
                    </a:lnTo>
                    <a:lnTo>
                      <a:pt x="339" y="126"/>
                    </a:lnTo>
                    <a:lnTo>
                      <a:pt x="326" y="126"/>
                    </a:lnTo>
                    <a:lnTo>
                      <a:pt x="328" y="139"/>
                    </a:lnTo>
                    <a:lnTo>
                      <a:pt x="324" y="147"/>
                    </a:lnTo>
                    <a:lnTo>
                      <a:pt x="317" y="153"/>
                    </a:lnTo>
                    <a:lnTo>
                      <a:pt x="308" y="155"/>
                    </a:lnTo>
                    <a:lnTo>
                      <a:pt x="310" y="167"/>
                    </a:lnTo>
                    <a:lnTo>
                      <a:pt x="307" y="174"/>
                    </a:lnTo>
                    <a:lnTo>
                      <a:pt x="301" y="176"/>
                    </a:lnTo>
                    <a:lnTo>
                      <a:pt x="294" y="176"/>
                    </a:lnTo>
                    <a:lnTo>
                      <a:pt x="285" y="172"/>
                    </a:lnTo>
                    <a:lnTo>
                      <a:pt x="276" y="168"/>
                    </a:lnTo>
                    <a:lnTo>
                      <a:pt x="267" y="163"/>
                    </a:lnTo>
                    <a:lnTo>
                      <a:pt x="259" y="157"/>
                    </a:lnTo>
                    <a:lnTo>
                      <a:pt x="251" y="153"/>
                    </a:lnTo>
                    <a:lnTo>
                      <a:pt x="244" y="149"/>
                    </a:lnTo>
                    <a:lnTo>
                      <a:pt x="235" y="147"/>
                    </a:lnTo>
                    <a:lnTo>
                      <a:pt x="228" y="145"/>
                    </a:lnTo>
                    <a:lnTo>
                      <a:pt x="219" y="145"/>
                    </a:lnTo>
                    <a:lnTo>
                      <a:pt x="211" y="147"/>
                    </a:lnTo>
                    <a:lnTo>
                      <a:pt x="202" y="148"/>
                    </a:lnTo>
                    <a:lnTo>
                      <a:pt x="193" y="151"/>
                    </a:lnTo>
                    <a:lnTo>
                      <a:pt x="183" y="153"/>
                    </a:lnTo>
                    <a:lnTo>
                      <a:pt x="169" y="157"/>
                    </a:lnTo>
                    <a:lnTo>
                      <a:pt x="153" y="160"/>
                    </a:lnTo>
                    <a:lnTo>
                      <a:pt x="135" y="163"/>
                    </a:lnTo>
                    <a:lnTo>
                      <a:pt x="118" y="165"/>
                    </a:lnTo>
                    <a:lnTo>
                      <a:pt x="100" y="167"/>
                    </a:lnTo>
                    <a:lnTo>
                      <a:pt x="84" y="168"/>
                    </a:lnTo>
                    <a:lnTo>
                      <a:pt x="70" y="170"/>
                    </a:lnTo>
                    <a:lnTo>
                      <a:pt x="61" y="170"/>
                    </a:lnTo>
                    <a:lnTo>
                      <a:pt x="52" y="167"/>
                    </a:lnTo>
                    <a:lnTo>
                      <a:pt x="44" y="165"/>
                    </a:lnTo>
                    <a:lnTo>
                      <a:pt x="35" y="161"/>
                    </a:lnTo>
                    <a:lnTo>
                      <a:pt x="26" y="157"/>
                    </a:lnTo>
                    <a:lnTo>
                      <a:pt x="17" y="153"/>
                    </a:lnTo>
                    <a:lnTo>
                      <a:pt x="9" y="149"/>
                    </a:lnTo>
                    <a:lnTo>
                      <a:pt x="0" y="144"/>
                    </a:lnTo>
                    <a:close/>
                  </a:path>
                </a:pathLst>
              </a:custGeom>
              <a:solidFill>
                <a:srgbClr val="B766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05" name="Freeform 1310"/>
              <p:cNvSpPr>
                <a:spLocks/>
              </p:cNvSpPr>
              <p:nvPr/>
            </p:nvSpPr>
            <p:spPr bwMode="auto">
              <a:xfrm>
                <a:off x="2708" y="3849"/>
                <a:ext cx="18" cy="18"/>
              </a:xfrm>
              <a:custGeom>
                <a:avLst/>
                <a:gdLst>
                  <a:gd name="T0" fmla="*/ 0 w 53"/>
                  <a:gd name="T1" fmla="*/ 0 h 54"/>
                  <a:gd name="T2" fmla="*/ 0 w 53"/>
                  <a:gd name="T3" fmla="*/ 0 h 54"/>
                  <a:gd name="T4" fmla="*/ 0 w 53"/>
                  <a:gd name="T5" fmla="*/ 0 h 54"/>
                  <a:gd name="T6" fmla="*/ 0 w 53"/>
                  <a:gd name="T7" fmla="*/ 0 h 54"/>
                  <a:gd name="T8" fmla="*/ 0 w 53"/>
                  <a:gd name="T9" fmla="*/ 0 h 54"/>
                  <a:gd name="T10" fmla="*/ 0 w 53"/>
                  <a:gd name="T11" fmla="*/ 0 h 54"/>
                  <a:gd name="T12" fmla="*/ 0 w 53"/>
                  <a:gd name="T13" fmla="*/ 0 h 54"/>
                  <a:gd name="T14" fmla="*/ 0 w 53"/>
                  <a:gd name="T15" fmla="*/ 0 h 54"/>
                  <a:gd name="T16" fmla="*/ 0 w 53"/>
                  <a:gd name="T17" fmla="*/ 0 h 54"/>
                  <a:gd name="T18" fmla="*/ 0 w 53"/>
                  <a:gd name="T19" fmla="*/ 0 h 54"/>
                  <a:gd name="T20" fmla="*/ 0 w 53"/>
                  <a:gd name="T21" fmla="*/ 0 h 54"/>
                  <a:gd name="T22" fmla="*/ 0 w 53"/>
                  <a:gd name="T23" fmla="*/ 0 h 54"/>
                  <a:gd name="T24" fmla="*/ 0 w 53"/>
                  <a:gd name="T25" fmla="*/ 0 h 54"/>
                  <a:gd name="T26" fmla="*/ 0 w 53"/>
                  <a:gd name="T27" fmla="*/ 0 h 54"/>
                  <a:gd name="T28" fmla="*/ 0 w 53"/>
                  <a:gd name="T29" fmla="*/ 0 h 54"/>
                  <a:gd name="T30" fmla="*/ 0 w 53"/>
                  <a:gd name="T31" fmla="*/ 0 h 54"/>
                  <a:gd name="T32" fmla="*/ 0 w 53"/>
                  <a:gd name="T33" fmla="*/ 0 h 54"/>
                  <a:gd name="T34" fmla="*/ 0 w 53"/>
                  <a:gd name="T35" fmla="*/ 0 h 54"/>
                  <a:gd name="T36" fmla="*/ 0 w 53"/>
                  <a:gd name="T37" fmla="*/ 0 h 54"/>
                  <a:gd name="T38" fmla="*/ 0 w 53"/>
                  <a:gd name="T39" fmla="*/ 0 h 54"/>
                  <a:gd name="T40" fmla="*/ 0 w 53"/>
                  <a:gd name="T41" fmla="*/ 0 h 54"/>
                  <a:gd name="T42" fmla="*/ 0 w 53"/>
                  <a:gd name="T43" fmla="*/ 0 h 54"/>
                  <a:gd name="T44" fmla="*/ 0 w 53"/>
                  <a:gd name="T45" fmla="*/ 0 h 54"/>
                  <a:gd name="T46" fmla="*/ 0 w 53"/>
                  <a:gd name="T47" fmla="*/ 0 h 54"/>
                  <a:gd name="T48" fmla="*/ 0 w 53"/>
                  <a:gd name="T49" fmla="*/ 0 h 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3" h="54">
                    <a:moveTo>
                      <a:pt x="44" y="3"/>
                    </a:moveTo>
                    <a:lnTo>
                      <a:pt x="44" y="3"/>
                    </a:lnTo>
                    <a:lnTo>
                      <a:pt x="38" y="9"/>
                    </a:lnTo>
                    <a:lnTo>
                      <a:pt x="34" y="16"/>
                    </a:lnTo>
                    <a:lnTo>
                      <a:pt x="30" y="23"/>
                    </a:lnTo>
                    <a:lnTo>
                      <a:pt x="24" y="28"/>
                    </a:lnTo>
                    <a:lnTo>
                      <a:pt x="18" y="35"/>
                    </a:lnTo>
                    <a:lnTo>
                      <a:pt x="11" y="38"/>
                    </a:lnTo>
                    <a:lnTo>
                      <a:pt x="5" y="42"/>
                    </a:lnTo>
                    <a:lnTo>
                      <a:pt x="0" y="46"/>
                    </a:lnTo>
                    <a:lnTo>
                      <a:pt x="3" y="54"/>
                    </a:lnTo>
                    <a:lnTo>
                      <a:pt x="11" y="50"/>
                    </a:lnTo>
                    <a:lnTo>
                      <a:pt x="16" y="46"/>
                    </a:lnTo>
                    <a:lnTo>
                      <a:pt x="24" y="40"/>
                    </a:lnTo>
                    <a:lnTo>
                      <a:pt x="30" y="34"/>
                    </a:lnTo>
                    <a:lnTo>
                      <a:pt x="35" y="28"/>
                    </a:lnTo>
                    <a:lnTo>
                      <a:pt x="43" y="22"/>
                    </a:lnTo>
                    <a:lnTo>
                      <a:pt x="47" y="15"/>
                    </a:lnTo>
                    <a:lnTo>
                      <a:pt x="53" y="8"/>
                    </a:lnTo>
                    <a:lnTo>
                      <a:pt x="53" y="4"/>
                    </a:lnTo>
                    <a:lnTo>
                      <a:pt x="51" y="1"/>
                    </a:lnTo>
                    <a:lnTo>
                      <a:pt x="47" y="0"/>
                    </a:lnTo>
                    <a:lnTo>
                      <a:pt x="4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06" name="Freeform 1311"/>
              <p:cNvSpPr>
                <a:spLocks/>
              </p:cNvSpPr>
              <p:nvPr/>
            </p:nvSpPr>
            <p:spPr bwMode="auto">
              <a:xfrm>
                <a:off x="2723" y="3835"/>
                <a:ext cx="10" cy="17"/>
              </a:xfrm>
              <a:custGeom>
                <a:avLst/>
                <a:gdLst>
                  <a:gd name="T0" fmla="*/ 0 w 29"/>
                  <a:gd name="T1" fmla="*/ 0 h 50"/>
                  <a:gd name="T2" fmla="*/ 0 w 29"/>
                  <a:gd name="T3" fmla="*/ 0 h 50"/>
                  <a:gd name="T4" fmla="*/ 0 w 29"/>
                  <a:gd name="T5" fmla="*/ 0 h 50"/>
                  <a:gd name="T6" fmla="*/ 0 w 29"/>
                  <a:gd name="T7" fmla="*/ 0 h 50"/>
                  <a:gd name="T8" fmla="*/ 0 w 29"/>
                  <a:gd name="T9" fmla="*/ 0 h 50"/>
                  <a:gd name="T10" fmla="*/ 0 w 29"/>
                  <a:gd name="T11" fmla="*/ 0 h 50"/>
                  <a:gd name="T12" fmla="*/ 0 w 29"/>
                  <a:gd name="T13" fmla="*/ 0 h 50"/>
                  <a:gd name="T14" fmla="*/ 0 w 29"/>
                  <a:gd name="T15" fmla="*/ 0 h 50"/>
                  <a:gd name="T16" fmla="*/ 0 w 29"/>
                  <a:gd name="T17" fmla="*/ 0 h 50"/>
                  <a:gd name="T18" fmla="*/ 0 w 29"/>
                  <a:gd name="T19" fmla="*/ 0 h 50"/>
                  <a:gd name="T20" fmla="*/ 0 w 29"/>
                  <a:gd name="T21" fmla="*/ 0 h 50"/>
                  <a:gd name="T22" fmla="*/ 0 w 29"/>
                  <a:gd name="T23" fmla="*/ 0 h 50"/>
                  <a:gd name="T24" fmla="*/ 0 w 29"/>
                  <a:gd name="T25" fmla="*/ 0 h 50"/>
                  <a:gd name="T26" fmla="*/ 0 w 29"/>
                  <a:gd name="T27" fmla="*/ 0 h 50"/>
                  <a:gd name="T28" fmla="*/ 0 w 29"/>
                  <a:gd name="T29" fmla="*/ 0 h 50"/>
                  <a:gd name="T30" fmla="*/ 0 w 29"/>
                  <a:gd name="T31" fmla="*/ 0 h 50"/>
                  <a:gd name="T32" fmla="*/ 0 w 29"/>
                  <a:gd name="T33" fmla="*/ 0 h 50"/>
                  <a:gd name="T34" fmla="*/ 0 w 29"/>
                  <a:gd name="T35" fmla="*/ 0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50">
                    <a:moveTo>
                      <a:pt x="25" y="0"/>
                    </a:moveTo>
                    <a:lnTo>
                      <a:pt x="20" y="6"/>
                    </a:lnTo>
                    <a:lnTo>
                      <a:pt x="18" y="15"/>
                    </a:lnTo>
                    <a:lnTo>
                      <a:pt x="13" y="24"/>
                    </a:lnTo>
                    <a:lnTo>
                      <a:pt x="6" y="35"/>
                    </a:lnTo>
                    <a:lnTo>
                      <a:pt x="0" y="45"/>
                    </a:lnTo>
                    <a:lnTo>
                      <a:pt x="9" y="50"/>
                    </a:lnTo>
                    <a:lnTo>
                      <a:pt x="15" y="38"/>
                    </a:lnTo>
                    <a:lnTo>
                      <a:pt x="22" y="27"/>
                    </a:lnTo>
                    <a:lnTo>
                      <a:pt x="26" y="18"/>
                    </a:lnTo>
                    <a:lnTo>
                      <a:pt x="29" y="6"/>
                    </a:lnTo>
                    <a:lnTo>
                      <a:pt x="25" y="11"/>
                    </a:lnTo>
                    <a:lnTo>
                      <a:pt x="29" y="6"/>
                    </a:lnTo>
                    <a:lnTo>
                      <a:pt x="28" y="3"/>
                    </a:lnTo>
                    <a:lnTo>
                      <a:pt x="25" y="2"/>
                    </a:lnTo>
                    <a:lnTo>
                      <a:pt x="22" y="3"/>
                    </a:lnTo>
                    <a:lnTo>
                      <a:pt x="20" y="6"/>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07" name="Freeform 1312"/>
              <p:cNvSpPr>
                <a:spLocks/>
              </p:cNvSpPr>
              <p:nvPr/>
            </p:nvSpPr>
            <p:spPr bwMode="auto">
              <a:xfrm>
                <a:off x="2731" y="3826"/>
                <a:ext cx="25" cy="13"/>
              </a:xfrm>
              <a:custGeom>
                <a:avLst/>
                <a:gdLst>
                  <a:gd name="T0" fmla="*/ 0 w 75"/>
                  <a:gd name="T1" fmla="*/ 0 h 40"/>
                  <a:gd name="T2" fmla="*/ 0 w 75"/>
                  <a:gd name="T3" fmla="*/ 0 h 40"/>
                  <a:gd name="T4" fmla="*/ 0 w 75"/>
                  <a:gd name="T5" fmla="*/ 0 h 40"/>
                  <a:gd name="T6" fmla="*/ 0 w 75"/>
                  <a:gd name="T7" fmla="*/ 0 h 40"/>
                  <a:gd name="T8" fmla="*/ 0 w 75"/>
                  <a:gd name="T9" fmla="*/ 0 h 40"/>
                  <a:gd name="T10" fmla="*/ 0 w 75"/>
                  <a:gd name="T11" fmla="*/ 0 h 40"/>
                  <a:gd name="T12" fmla="*/ 0 w 75"/>
                  <a:gd name="T13" fmla="*/ 0 h 40"/>
                  <a:gd name="T14" fmla="*/ 0 w 75"/>
                  <a:gd name="T15" fmla="*/ 0 h 40"/>
                  <a:gd name="T16" fmla="*/ 0 w 75"/>
                  <a:gd name="T17" fmla="*/ 0 h 40"/>
                  <a:gd name="T18" fmla="*/ 0 w 75"/>
                  <a:gd name="T19" fmla="*/ 0 h 40"/>
                  <a:gd name="T20" fmla="*/ 0 w 75"/>
                  <a:gd name="T21" fmla="*/ 0 h 40"/>
                  <a:gd name="T22" fmla="*/ 0 w 75"/>
                  <a:gd name="T23" fmla="*/ 0 h 40"/>
                  <a:gd name="T24" fmla="*/ 0 w 75"/>
                  <a:gd name="T25" fmla="*/ 0 h 40"/>
                  <a:gd name="T26" fmla="*/ 0 w 75"/>
                  <a:gd name="T27" fmla="*/ 0 h 40"/>
                  <a:gd name="T28" fmla="*/ 0 w 75"/>
                  <a:gd name="T29" fmla="*/ 0 h 40"/>
                  <a:gd name="T30" fmla="*/ 0 w 75"/>
                  <a:gd name="T31" fmla="*/ 0 h 40"/>
                  <a:gd name="T32" fmla="*/ 0 w 75"/>
                  <a:gd name="T33" fmla="*/ 0 h 40"/>
                  <a:gd name="T34" fmla="*/ 0 w 75"/>
                  <a:gd name="T35" fmla="*/ 0 h 40"/>
                  <a:gd name="T36" fmla="*/ 0 w 75"/>
                  <a:gd name="T37" fmla="*/ 0 h 40"/>
                  <a:gd name="T38" fmla="*/ 0 w 75"/>
                  <a:gd name="T39" fmla="*/ 0 h 40"/>
                  <a:gd name="T40" fmla="*/ 0 w 75"/>
                  <a:gd name="T41" fmla="*/ 0 h 40"/>
                  <a:gd name="T42" fmla="*/ 0 w 75"/>
                  <a:gd name="T43" fmla="*/ 0 h 40"/>
                  <a:gd name="T44" fmla="*/ 0 w 75"/>
                  <a:gd name="T45" fmla="*/ 0 h 40"/>
                  <a:gd name="T46" fmla="*/ 0 w 75"/>
                  <a:gd name="T47" fmla="*/ 0 h 40"/>
                  <a:gd name="T48" fmla="*/ 0 w 75"/>
                  <a:gd name="T49" fmla="*/ 0 h 40"/>
                  <a:gd name="T50" fmla="*/ 0 w 75"/>
                  <a:gd name="T51" fmla="*/ 0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5" h="40">
                    <a:moveTo>
                      <a:pt x="68" y="0"/>
                    </a:moveTo>
                    <a:lnTo>
                      <a:pt x="68" y="1"/>
                    </a:lnTo>
                    <a:lnTo>
                      <a:pt x="61" y="5"/>
                    </a:lnTo>
                    <a:lnTo>
                      <a:pt x="52" y="10"/>
                    </a:lnTo>
                    <a:lnTo>
                      <a:pt x="43" y="16"/>
                    </a:lnTo>
                    <a:lnTo>
                      <a:pt x="33" y="21"/>
                    </a:lnTo>
                    <a:lnTo>
                      <a:pt x="22" y="25"/>
                    </a:lnTo>
                    <a:lnTo>
                      <a:pt x="14" y="28"/>
                    </a:lnTo>
                    <a:lnTo>
                      <a:pt x="6" y="29"/>
                    </a:lnTo>
                    <a:lnTo>
                      <a:pt x="0" y="29"/>
                    </a:lnTo>
                    <a:lnTo>
                      <a:pt x="0" y="40"/>
                    </a:lnTo>
                    <a:lnTo>
                      <a:pt x="6" y="37"/>
                    </a:lnTo>
                    <a:lnTo>
                      <a:pt x="14" y="36"/>
                    </a:lnTo>
                    <a:lnTo>
                      <a:pt x="25" y="33"/>
                    </a:lnTo>
                    <a:lnTo>
                      <a:pt x="36" y="29"/>
                    </a:lnTo>
                    <a:lnTo>
                      <a:pt x="46" y="24"/>
                    </a:lnTo>
                    <a:lnTo>
                      <a:pt x="58" y="18"/>
                    </a:lnTo>
                    <a:lnTo>
                      <a:pt x="67" y="13"/>
                    </a:lnTo>
                    <a:lnTo>
                      <a:pt x="74" y="6"/>
                    </a:lnTo>
                    <a:lnTo>
                      <a:pt x="74" y="8"/>
                    </a:lnTo>
                    <a:lnTo>
                      <a:pt x="74" y="6"/>
                    </a:lnTo>
                    <a:lnTo>
                      <a:pt x="75" y="4"/>
                    </a:lnTo>
                    <a:lnTo>
                      <a:pt x="74" y="1"/>
                    </a:lnTo>
                    <a:lnTo>
                      <a:pt x="71" y="0"/>
                    </a:lnTo>
                    <a:lnTo>
                      <a:pt x="68" y="1"/>
                    </a:lnTo>
                    <a:lnTo>
                      <a:pt x="6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08" name="Freeform 1313"/>
              <p:cNvSpPr>
                <a:spLocks/>
              </p:cNvSpPr>
              <p:nvPr/>
            </p:nvSpPr>
            <p:spPr bwMode="auto">
              <a:xfrm>
                <a:off x="2754" y="3817"/>
                <a:ext cx="28" cy="11"/>
              </a:xfrm>
              <a:custGeom>
                <a:avLst/>
                <a:gdLst>
                  <a:gd name="T0" fmla="*/ 0 w 83"/>
                  <a:gd name="T1" fmla="*/ 0 h 35"/>
                  <a:gd name="T2" fmla="*/ 0 w 83"/>
                  <a:gd name="T3" fmla="*/ 0 h 35"/>
                  <a:gd name="T4" fmla="*/ 0 w 83"/>
                  <a:gd name="T5" fmla="*/ 0 h 35"/>
                  <a:gd name="T6" fmla="*/ 0 w 83"/>
                  <a:gd name="T7" fmla="*/ 0 h 35"/>
                  <a:gd name="T8" fmla="*/ 0 w 83"/>
                  <a:gd name="T9" fmla="*/ 0 h 35"/>
                  <a:gd name="T10" fmla="*/ 0 w 83"/>
                  <a:gd name="T11" fmla="*/ 0 h 35"/>
                  <a:gd name="T12" fmla="*/ 0 w 83"/>
                  <a:gd name="T13" fmla="*/ 0 h 35"/>
                  <a:gd name="T14" fmla="*/ 0 w 83"/>
                  <a:gd name="T15" fmla="*/ 0 h 35"/>
                  <a:gd name="T16" fmla="*/ 0 w 83"/>
                  <a:gd name="T17" fmla="*/ 0 h 35"/>
                  <a:gd name="T18" fmla="*/ 0 w 83"/>
                  <a:gd name="T19" fmla="*/ 0 h 35"/>
                  <a:gd name="T20" fmla="*/ 0 w 83"/>
                  <a:gd name="T21" fmla="*/ 0 h 35"/>
                  <a:gd name="T22" fmla="*/ 0 w 83"/>
                  <a:gd name="T23" fmla="*/ 0 h 35"/>
                  <a:gd name="T24" fmla="*/ 0 w 83"/>
                  <a:gd name="T25" fmla="*/ 0 h 35"/>
                  <a:gd name="T26" fmla="*/ 0 w 83"/>
                  <a:gd name="T27" fmla="*/ 0 h 35"/>
                  <a:gd name="T28" fmla="*/ 0 w 83"/>
                  <a:gd name="T29" fmla="*/ 0 h 35"/>
                  <a:gd name="T30" fmla="*/ 0 w 83"/>
                  <a:gd name="T31" fmla="*/ 0 h 35"/>
                  <a:gd name="T32" fmla="*/ 0 w 83"/>
                  <a:gd name="T33" fmla="*/ 0 h 35"/>
                  <a:gd name="T34" fmla="*/ 0 w 83"/>
                  <a:gd name="T35" fmla="*/ 0 h 35"/>
                  <a:gd name="T36" fmla="*/ 0 w 83"/>
                  <a:gd name="T37" fmla="*/ 0 h 35"/>
                  <a:gd name="T38" fmla="*/ 0 w 83"/>
                  <a:gd name="T39" fmla="*/ 0 h 35"/>
                  <a:gd name="T40" fmla="*/ 0 w 83"/>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 h="35">
                    <a:moveTo>
                      <a:pt x="83" y="0"/>
                    </a:moveTo>
                    <a:lnTo>
                      <a:pt x="83" y="0"/>
                    </a:lnTo>
                    <a:lnTo>
                      <a:pt x="74" y="1"/>
                    </a:lnTo>
                    <a:lnTo>
                      <a:pt x="61" y="4"/>
                    </a:lnTo>
                    <a:lnTo>
                      <a:pt x="51" y="6"/>
                    </a:lnTo>
                    <a:lnTo>
                      <a:pt x="39" y="9"/>
                    </a:lnTo>
                    <a:lnTo>
                      <a:pt x="28" y="13"/>
                    </a:lnTo>
                    <a:lnTo>
                      <a:pt x="18" y="17"/>
                    </a:lnTo>
                    <a:lnTo>
                      <a:pt x="7" y="21"/>
                    </a:lnTo>
                    <a:lnTo>
                      <a:pt x="0" y="27"/>
                    </a:lnTo>
                    <a:lnTo>
                      <a:pt x="6" y="35"/>
                    </a:lnTo>
                    <a:lnTo>
                      <a:pt x="13" y="29"/>
                    </a:lnTo>
                    <a:lnTo>
                      <a:pt x="20" y="25"/>
                    </a:lnTo>
                    <a:lnTo>
                      <a:pt x="31" y="21"/>
                    </a:lnTo>
                    <a:lnTo>
                      <a:pt x="42" y="17"/>
                    </a:lnTo>
                    <a:lnTo>
                      <a:pt x="54" y="14"/>
                    </a:lnTo>
                    <a:lnTo>
                      <a:pt x="64" y="12"/>
                    </a:lnTo>
                    <a:lnTo>
                      <a:pt x="74" y="9"/>
                    </a:lnTo>
                    <a:lnTo>
                      <a:pt x="83" y="8"/>
                    </a:lnTo>
                    <a:lnTo>
                      <a:pt x="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09" name="Freeform 1314"/>
              <p:cNvSpPr>
                <a:spLocks/>
              </p:cNvSpPr>
              <p:nvPr/>
            </p:nvSpPr>
            <p:spPr bwMode="auto">
              <a:xfrm>
                <a:off x="2782" y="3817"/>
                <a:ext cx="26" cy="8"/>
              </a:xfrm>
              <a:custGeom>
                <a:avLst/>
                <a:gdLst>
                  <a:gd name="T0" fmla="*/ 0 w 80"/>
                  <a:gd name="T1" fmla="*/ 0 h 25"/>
                  <a:gd name="T2" fmla="*/ 0 w 80"/>
                  <a:gd name="T3" fmla="*/ 0 h 25"/>
                  <a:gd name="T4" fmla="*/ 0 w 80"/>
                  <a:gd name="T5" fmla="*/ 0 h 25"/>
                  <a:gd name="T6" fmla="*/ 0 w 80"/>
                  <a:gd name="T7" fmla="*/ 0 h 25"/>
                  <a:gd name="T8" fmla="*/ 0 w 80"/>
                  <a:gd name="T9" fmla="*/ 0 h 25"/>
                  <a:gd name="T10" fmla="*/ 0 w 80"/>
                  <a:gd name="T11" fmla="*/ 0 h 25"/>
                  <a:gd name="T12" fmla="*/ 0 w 80"/>
                  <a:gd name="T13" fmla="*/ 0 h 25"/>
                  <a:gd name="T14" fmla="*/ 0 w 80"/>
                  <a:gd name="T15" fmla="*/ 0 h 25"/>
                  <a:gd name="T16" fmla="*/ 0 w 80"/>
                  <a:gd name="T17" fmla="*/ 0 h 25"/>
                  <a:gd name="T18" fmla="*/ 0 w 80"/>
                  <a:gd name="T19" fmla="*/ 0 h 25"/>
                  <a:gd name="T20" fmla="*/ 0 w 80"/>
                  <a:gd name="T21" fmla="*/ 0 h 25"/>
                  <a:gd name="T22" fmla="*/ 0 w 80"/>
                  <a:gd name="T23" fmla="*/ 0 h 25"/>
                  <a:gd name="T24" fmla="*/ 0 w 80"/>
                  <a:gd name="T25" fmla="*/ 0 h 25"/>
                  <a:gd name="T26" fmla="*/ 0 w 80"/>
                  <a:gd name="T27" fmla="*/ 0 h 25"/>
                  <a:gd name="T28" fmla="*/ 0 w 80"/>
                  <a:gd name="T29" fmla="*/ 0 h 25"/>
                  <a:gd name="T30" fmla="*/ 0 w 80"/>
                  <a:gd name="T31" fmla="*/ 0 h 25"/>
                  <a:gd name="T32" fmla="*/ 0 w 80"/>
                  <a:gd name="T33" fmla="*/ 0 h 25"/>
                  <a:gd name="T34" fmla="*/ 0 w 80"/>
                  <a:gd name="T35" fmla="*/ 0 h 25"/>
                  <a:gd name="T36" fmla="*/ 0 w 80"/>
                  <a:gd name="T37" fmla="*/ 0 h 25"/>
                  <a:gd name="T38" fmla="*/ 0 w 80"/>
                  <a:gd name="T39" fmla="*/ 0 h 25"/>
                  <a:gd name="T40" fmla="*/ 0 w 80"/>
                  <a:gd name="T41" fmla="*/ 0 h 25"/>
                  <a:gd name="T42" fmla="*/ 0 w 80"/>
                  <a:gd name="T43" fmla="*/ 0 h 25"/>
                  <a:gd name="T44" fmla="*/ 0 w 80"/>
                  <a:gd name="T45" fmla="*/ 0 h 25"/>
                  <a:gd name="T46" fmla="*/ 0 w 80"/>
                  <a:gd name="T47" fmla="*/ 0 h 25"/>
                  <a:gd name="T48" fmla="*/ 0 w 80"/>
                  <a:gd name="T49" fmla="*/ 0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0" h="25">
                    <a:moveTo>
                      <a:pt x="77" y="17"/>
                    </a:moveTo>
                    <a:lnTo>
                      <a:pt x="77" y="17"/>
                    </a:lnTo>
                    <a:lnTo>
                      <a:pt x="68" y="13"/>
                    </a:lnTo>
                    <a:lnTo>
                      <a:pt x="60" y="10"/>
                    </a:lnTo>
                    <a:lnTo>
                      <a:pt x="51" y="8"/>
                    </a:lnTo>
                    <a:lnTo>
                      <a:pt x="41" y="4"/>
                    </a:lnTo>
                    <a:lnTo>
                      <a:pt x="29" y="2"/>
                    </a:lnTo>
                    <a:lnTo>
                      <a:pt x="19" y="1"/>
                    </a:lnTo>
                    <a:lnTo>
                      <a:pt x="9" y="0"/>
                    </a:lnTo>
                    <a:lnTo>
                      <a:pt x="0" y="0"/>
                    </a:lnTo>
                    <a:lnTo>
                      <a:pt x="0" y="8"/>
                    </a:lnTo>
                    <a:lnTo>
                      <a:pt x="9" y="8"/>
                    </a:lnTo>
                    <a:lnTo>
                      <a:pt x="19" y="9"/>
                    </a:lnTo>
                    <a:lnTo>
                      <a:pt x="29" y="10"/>
                    </a:lnTo>
                    <a:lnTo>
                      <a:pt x="38" y="12"/>
                    </a:lnTo>
                    <a:lnTo>
                      <a:pt x="48" y="16"/>
                    </a:lnTo>
                    <a:lnTo>
                      <a:pt x="57" y="18"/>
                    </a:lnTo>
                    <a:lnTo>
                      <a:pt x="65" y="21"/>
                    </a:lnTo>
                    <a:lnTo>
                      <a:pt x="71" y="25"/>
                    </a:lnTo>
                    <a:lnTo>
                      <a:pt x="76" y="25"/>
                    </a:lnTo>
                    <a:lnTo>
                      <a:pt x="78" y="22"/>
                    </a:lnTo>
                    <a:lnTo>
                      <a:pt x="80" y="20"/>
                    </a:lnTo>
                    <a:lnTo>
                      <a:pt x="77"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10" name="Freeform 1315"/>
              <p:cNvSpPr>
                <a:spLocks/>
              </p:cNvSpPr>
              <p:nvPr/>
            </p:nvSpPr>
            <p:spPr bwMode="auto">
              <a:xfrm>
                <a:off x="2805" y="3822"/>
                <a:ext cx="25" cy="22"/>
              </a:xfrm>
              <a:custGeom>
                <a:avLst/>
                <a:gdLst>
                  <a:gd name="T0" fmla="*/ 0 w 73"/>
                  <a:gd name="T1" fmla="*/ 0 h 65"/>
                  <a:gd name="T2" fmla="*/ 0 w 73"/>
                  <a:gd name="T3" fmla="*/ 0 h 65"/>
                  <a:gd name="T4" fmla="*/ 0 w 73"/>
                  <a:gd name="T5" fmla="*/ 0 h 65"/>
                  <a:gd name="T6" fmla="*/ 0 w 73"/>
                  <a:gd name="T7" fmla="*/ 0 h 65"/>
                  <a:gd name="T8" fmla="*/ 0 w 73"/>
                  <a:gd name="T9" fmla="*/ 0 h 65"/>
                  <a:gd name="T10" fmla="*/ 0 w 73"/>
                  <a:gd name="T11" fmla="*/ 0 h 65"/>
                  <a:gd name="T12" fmla="*/ 0 w 73"/>
                  <a:gd name="T13" fmla="*/ 0 h 65"/>
                  <a:gd name="T14" fmla="*/ 0 w 73"/>
                  <a:gd name="T15" fmla="*/ 0 h 65"/>
                  <a:gd name="T16" fmla="*/ 0 w 73"/>
                  <a:gd name="T17" fmla="*/ 0 h 65"/>
                  <a:gd name="T18" fmla="*/ 0 w 73"/>
                  <a:gd name="T19" fmla="*/ 0 h 65"/>
                  <a:gd name="T20" fmla="*/ 0 w 73"/>
                  <a:gd name="T21" fmla="*/ 0 h 65"/>
                  <a:gd name="T22" fmla="*/ 0 w 73"/>
                  <a:gd name="T23" fmla="*/ 0 h 65"/>
                  <a:gd name="T24" fmla="*/ 0 w 73"/>
                  <a:gd name="T25" fmla="*/ 0 h 65"/>
                  <a:gd name="T26" fmla="*/ 0 w 73"/>
                  <a:gd name="T27" fmla="*/ 0 h 65"/>
                  <a:gd name="T28" fmla="*/ 0 w 73"/>
                  <a:gd name="T29" fmla="*/ 0 h 65"/>
                  <a:gd name="T30" fmla="*/ 0 w 73"/>
                  <a:gd name="T31" fmla="*/ 0 h 65"/>
                  <a:gd name="T32" fmla="*/ 0 w 73"/>
                  <a:gd name="T33" fmla="*/ 0 h 65"/>
                  <a:gd name="T34" fmla="*/ 0 w 73"/>
                  <a:gd name="T35" fmla="*/ 0 h 65"/>
                  <a:gd name="T36" fmla="*/ 0 w 73"/>
                  <a:gd name="T37" fmla="*/ 0 h 65"/>
                  <a:gd name="T38" fmla="*/ 0 w 73"/>
                  <a:gd name="T39" fmla="*/ 0 h 65"/>
                  <a:gd name="T40" fmla="*/ 0 w 73"/>
                  <a:gd name="T41" fmla="*/ 0 h 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65">
                    <a:moveTo>
                      <a:pt x="73" y="59"/>
                    </a:moveTo>
                    <a:lnTo>
                      <a:pt x="73" y="59"/>
                    </a:lnTo>
                    <a:lnTo>
                      <a:pt x="67" y="55"/>
                    </a:lnTo>
                    <a:lnTo>
                      <a:pt x="60" y="49"/>
                    </a:lnTo>
                    <a:lnTo>
                      <a:pt x="51" y="41"/>
                    </a:lnTo>
                    <a:lnTo>
                      <a:pt x="42" y="31"/>
                    </a:lnTo>
                    <a:lnTo>
                      <a:pt x="32" y="22"/>
                    </a:lnTo>
                    <a:lnTo>
                      <a:pt x="22" y="15"/>
                    </a:lnTo>
                    <a:lnTo>
                      <a:pt x="13" y="7"/>
                    </a:lnTo>
                    <a:lnTo>
                      <a:pt x="6" y="0"/>
                    </a:lnTo>
                    <a:lnTo>
                      <a:pt x="0" y="8"/>
                    </a:lnTo>
                    <a:lnTo>
                      <a:pt x="7" y="12"/>
                    </a:lnTo>
                    <a:lnTo>
                      <a:pt x="16" y="20"/>
                    </a:lnTo>
                    <a:lnTo>
                      <a:pt x="26" y="30"/>
                    </a:lnTo>
                    <a:lnTo>
                      <a:pt x="37" y="36"/>
                    </a:lnTo>
                    <a:lnTo>
                      <a:pt x="45" y="46"/>
                    </a:lnTo>
                    <a:lnTo>
                      <a:pt x="54" y="54"/>
                    </a:lnTo>
                    <a:lnTo>
                      <a:pt x="61" y="61"/>
                    </a:lnTo>
                    <a:lnTo>
                      <a:pt x="64" y="65"/>
                    </a:lnTo>
                    <a:lnTo>
                      <a:pt x="73"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11" name="Freeform 1316"/>
              <p:cNvSpPr>
                <a:spLocks/>
              </p:cNvSpPr>
              <p:nvPr/>
            </p:nvSpPr>
            <p:spPr bwMode="auto">
              <a:xfrm>
                <a:off x="2822" y="3842"/>
                <a:ext cx="9" cy="10"/>
              </a:xfrm>
              <a:custGeom>
                <a:avLst/>
                <a:gdLst>
                  <a:gd name="T0" fmla="*/ 0 w 25"/>
                  <a:gd name="T1" fmla="*/ 0 h 31"/>
                  <a:gd name="T2" fmla="*/ 0 w 25"/>
                  <a:gd name="T3" fmla="*/ 0 h 31"/>
                  <a:gd name="T4" fmla="*/ 0 w 25"/>
                  <a:gd name="T5" fmla="*/ 0 h 31"/>
                  <a:gd name="T6" fmla="*/ 0 w 25"/>
                  <a:gd name="T7" fmla="*/ 0 h 31"/>
                  <a:gd name="T8" fmla="*/ 0 w 25"/>
                  <a:gd name="T9" fmla="*/ 0 h 31"/>
                  <a:gd name="T10" fmla="*/ 0 w 25"/>
                  <a:gd name="T11" fmla="*/ 0 h 31"/>
                  <a:gd name="T12" fmla="*/ 0 w 25"/>
                  <a:gd name="T13" fmla="*/ 0 h 31"/>
                  <a:gd name="T14" fmla="*/ 0 w 25"/>
                  <a:gd name="T15" fmla="*/ 0 h 31"/>
                  <a:gd name="T16" fmla="*/ 0 w 25"/>
                  <a:gd name="T17" fmla="*/ 0 h 31"/>
                  <a:gd name="T18" fmla="*/ 0 w 25"/>
                  <a:gd name="T19" fmla="*/ 0 h 31"/>
                  <a:gd name="T20" fmla="*/ 0 w 25"/>
                  <a:gd name="T21" fmla="*/ 0 h 31"/>
                  <a:gd name="T22" fmla="*/ 0 w 25"/>
                  <a:gd name="T23" fmla="*/ 0 h 31"/>
                  <a:gd name="T24" fmla="*/ 0 w 25"/>
                  <a:gd name="T25" fmla="*/ 0 h 31"/>
                  <a:gd name="T26" fmla="*/ 0 w 25"/>
                  <a:gd name="T27" fmla="*/ 0 h 31"/>
                  <a:gd name="T28" fmla="*/ 0 w 25"/>
                  <a:gd name="T29" fmla="*/ 0 h 31"/>
                  <a:gd name="T30" fmla="*/ 0 w 25"/>
                  <a:gd name="T31" fmla="*/ 0 h 31"/>
                  <a:gd name="T32" fmla="*/ 0 w 25"/>
                  <a:gd name="T33" fmla="*/ 0 h 31"/>
                  <a:gd name="T34" fmla="*/ 0 w 25"/>
                  <a:gd name="T35" fmla="*/ 0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31">
                    <a:moveTo>
                      <a:pt x="9" y="26"/>
                    </a:moveTo>
                    <a:lnTo>
                      <a:pt x="4" y="31"/>
                    </a:lnTo>
                    <a:lnTo>
                      <a:pt x="16" y="30"/>
                    </a:lnTo>
                    <a:lnTo>
                      <a:pt x="25" y="21"/>
                    </a:lnTo>
                    <a:lnTo>
                      <a:pt x="25" y="11"/>
                    </a:lnTo>
                    <a:lnTo>
                      <a:pt x="22" y="0"/>
                    </a:lnTo>
                    <a:lnTo>
                      <a:pt x="13" y="6"/>
                    </a:lnTo>
                    <a:lnTo>
                      <a:pt x="16" y="11"/>
                    </a:lnTo>
                    <a:lnTo>
                      <a:pt x="16" y="18"/>
                    </a:lnTo>
                    <a:lnTo>
                      <a:pt x="13" y="22"/>
                    </a:lnTo>
                    <a:lnTo>
                      <a:pt x="4" y="23"/>
                    </a:lnTo>
                    <a:lnTo>
                      <a:pt x="0" y="29"/>
                    </a:lnTo>
                    <a:lnTo>
                      <a:pt x="4" y="23"/>
                    </a:lnTo>
                    <a:lnTo>
                      <a:pt x="2" y="25"/>
                    </a:lnTo>
                    <a:lnTo>
                      <a:pt x="0" y="27"/>
                    </a:lnTo>
                    <a:lnTo>
                      <a:pt x="2" y="30"/>
                    </a:lnTo>
                    <a:lnTo>
                      <a:pt x="4" y="31"/>
                    </a:lnTo>
                    <a:lnTo>
                      <a:pt x="9"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12" name="Freeform 1317"/>
              <p:cNvSpPr>
                <a:spLocks/>
              </p:cNvSpPr>
              <p:nvPr/>
            </p:nvSpPr>
            <p:spPr bwMode="auto">
              <a:xfrm>
                <a:off x="2816" y="3851"/>
                <a:ext cx="10" cy="10"/>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w 31"/>
                  <a:gd name="T13" fmla="*/ 0 h 32"/>
                  <a:gd name="T14" fmla="*/ 0 w 31"/>
                  <a:gd name="T15" fmla="*/ 0 h 32"/>
                  <a:gd name="T16" fmla="*/ 0 w 31"/>
                  <a:gd name="T17" fmla="*/ 0 h 32"/>
                  <a:gd name="T18" fmla="*/ 0 w 31"/>
                  <a:gd name="T19" fmla="*/ 0 h 32"/>
                  <a:gd name="T20" fmla="*/ 0 w 31"/>
                  <a:gd name="T21" fmla="*/ 0 h 32"/>
                  <a:gd name="T22" fmla="*/ 0 w 31"/>
                  <a:gd name="T23" fmla="*/ 0 h 32"/>
                  <a:gd name="T24" fmla="*/ 0 w 31"/>
                  <a:gd name="T25" fmla="*/ 0 h 32"/>
                  <a:gd name="T26" fmla="*/ 0 w 31"/>
                  <a:gd name="T27" fmla="*/ 0 h 32"/>
                  <a:gd name="T28" fmla="*/ 0 w 31"/>
                  <a:gd name="T29" fmla="*/ 0 h 32"/>
                  <a:gd name="T30" fmla="*/ 0 w 31"/>
                  <a:gd name="T31" fmla="*/ 0 h 32"/>
                  <a:gd name="T32" fmla="*/ 0 w 31"/>
                  <a:gd name="T33" fmla="*/ 0 h 32"/>
                  <a:gd name="T34" fmla="*/ 0 w 31"/>
                  <a:gd name="T35" fmla="*/ 0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 h="32">
                    <a:moveTo>
                      <a:pt x="9" y="27"/>
                    </a:moveTo>
                    <a:lnTo>
                      <a:pt x="5" y="32"/>
                    </a:lnTo>
                    <a:lnTo>
                      <a:pt x="19" y="32"/>
                    </a:lnTo>
                    <a:lnTo>
                      <a:pt x="29" y="23"/>
                    </a:lnTo>
                    <a:lnTo>
                      <a:pt x="31" y="12"/>
                    </a:lnTo>
                    <a:lnTo>
                      <a:pt x="28" y="0"/>
                    </a:lnTo>
                    <a:lnTo>
                      <a:pt x="19" y="3"/>
                    </a:lnTo>
                    <a:lnTo>
                      <a:pt x="22" y="12"/>
                    </a:lnTo>
                    <a:lnTo>
                      <a:pt x="21" y="20"/>
                    </a:lnTo>
                    <a:lnTo>
                      <a:pt x="16" y="24"/>
                    </a:lnTo>
                    <a:lnTo>
                      <a:pt x="5" y="24"/>
                    </a:lnTo>
                    <a:lnTo>
                      <a:pt x="0" y="30"/>
                    </a:lnTo>
                    <a:lnTo>
                      <a:pt x="5" y="24"/>
                    </a:lnTo>
                    <a:lnTo>
                      <a:pt x="2" y="26"/>
                    </a:lnTo>
                    <a:lnTo>
                      <a:pt x="0" y="28"/>
                    </a:lnTo>
                    <a:lnTo>
                      <a:pt x="2" y="31"/>
                    </a:lnTo>
                    <a:lnTo>
                      <a:pt x="5" y="32"/>
                    </a:lnTo>
                    <a:lnTo>
                      <a:pt x="9"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13" name="Freeform 1318"/>
              <p:cNvSpPr>
                <a:spLocks/>
              </p:cNvSpPr>
              <p:nvPr/>
            </p:nvSpPr>
            <p:spPr bwMode="auto">
              <a:xfrm>
                <a:off x="2810" y="3860"/>
                <a:ext cx="10" cy="11"/>
              </a:xfrm>
              <a:custGeom>
                <a:avLst/>
                <a:gdLst>
                  <a:gd name="T0" fmla="*/ 0 w 31"/>
                  <a:gd name="T1" fmla="*/ 0 h 35"/>
                  <a:gd name="T2" fmla="*/ 0 w 31"/>
                  <a:gd name="T3" fmla="*/ 0 h 35"/>
                  <a:gd name="T4" fmla="*/ 0 w 31"/>
                  <a:gd name="T5" fmla="*/ 0 h 35"/>
                  <a:gd name="T6" fmla="*/ 0 w 31"/>
                  <a:gd name="T7" fmla="*/ 0 h 35"/>
                  <a:gd name="T8" fmla="*/ 0 w 31"/>
                  <a:gd name="T9" fmla="*/ 0 h 35"/>
                  <a:gd name="T10" fmla="*/ 0 w 31"/>
                  <a:gd name="T11" fmla="*/ 0 h 35"/>
                  <a:gd name="T12" fmla="*/ 0 w 31"/>
                  <a:gd name="T13" fmla="*/ 0 h 35"/>
                  <a:gd name="T14" fmla="*/ 0 w 31"/>
                  <a:gd name="T15" fmla="*/ 0 h 35"/>
                  <a:gd name="T16" fmla="*/ 0 w 31"/>
                  <a:gd name="T17" fmla="*/ 0 h 35"/>
                  <a:gd name="T18" fmla="*/ 0 w 31"/>
                  <a:gd name="T19" fmla="*/ 0 h 35"/>
                  <a:gd name="T20" fmla="*/ 0 w 31"/>
                  <a:gd name="T21" fmla="*/ 0 h 35"/>
                  <a:gd name="T22" fmla="*/ 0 w 31"/>
                  <a:gd name="T23" fmla="*/ 0 h 35"/>
                  <a:gd name="T24" fmla="*/ 0 w 31"/>
                  <a:gd name="T25" fmla="*/ 0 h 35"/>
                  <a:gd name="T26" fmla="*/ 0 w 31"/>
                  <a:gd name="T27" fmla="*/ 0 h 35"/>
                  <a:gd name="T28" fmla="*/ 0 w 31"/>
                  <a:gd name="T29" fmla="*/ 0 h 35"/>
                  <a:gd name="T30" fmla="*/ 0 w 31"/>
                  <a:gd name="T31" fmla="*/ 0 h 35"/>
                  <a:gd name="T32" fmla="*/ 0 w 31"/>
                  <a:gd name="T33" fmla="*/ 0 h 35"/>
                  <a:gd name="T34" fmla="*/ 0 w 31"/>
                  <a:gd name="T35" fmla="*/ 0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 h="35">
                    <a:moveTo>
                      <a:pt x="10" y="30"/>
                    </a:moveTo>
                    <a:lnTo>
                      <a:pt x="6" y="35"/>
                    </a:lnTo>
                    <a:lnTo>
                      <a:pt x="16" y="32"/>
                    </a:lnTo>
                    <a:lnTo>
                      <a:pt x="26" y="24"/>
                    </a:lnTo>
                    <a:lnTo>
                      <a:pt x="31" y="14"/>
                    </a:lnTo>
                    <a:lnTo>
                      <a:pt x="28" y="0"/>
                    </a:lnTo>
                    <a:lnTo>
                      <a:pt x="19" y="3"/>
                    </a:lnTo>
                    <a:lnTo>
                      <a:pt x="22" y="14"/>
                    </a:lnTo>
                    <a:lnTo>
                      <a:pt x="18" y="19"/>
                    </a:lnTo>
                    <a:lnTo>
                      <a:pt x="13" y="24"/>
                    </a:lnTo>
                    <a:lnTo>
                      <a:pt x="6" y="24"/>
                    </a:lnTo>
                    <a:lnTo>
                      <a:pt x="2" y="30"/>
                    </a:lnTo>
                    <a:lnTo>
                      <a:pt x="6" y="24"/>
                    </a:lnTo>
                    <a:lnTo>
                      <a:pt x="2" y="26"/>
                    </a:lnTo>
                    <a:lnTo>
                      <a:pt x="0" y="30"/>
                    </a:lnTo>
                    <a:lnTo>
                      <a:pt x="2" y="34"/>
                    </a:lnTo>
                    <a:lnTo>
                      <a:pt x="6" y="35"/>
                    </a:lnTo>
                    <a:lnTo>
                      <a:pt x="1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14" name="Freeform 1319"/>
              <p:cNvSpPr>
                <a:spLocks/>
              </p:cNvSpPr>
              <p:nvPr/>
            </p:nvSpPr>
            <p:spPr bwMode="auto">
              <a:xfrm>
                <a:off x="2794" y="3869"/>
                <a:ext cx="20" cy="9"/>
              </a:xfrm>
              <a:custGeom>
                <a:avLst/>
                <a:gdLst>
                  <a:gd name="T0" fmla="*/ 0 w 58"/>
                  <a:gd name="T1" fmla="*/ 0 h 27"/>
                  <a:gd name="T2" fmla="*/ 0 w 58"/>
                  <a:gd name="T3" fmla="*/ 0 h 27"/>
                  <a:gd name="T4" fmla="*/ 0 w 58"/>
                  <a:gd name="T5" fmla="*/ 0 h 27"/>
                  <a:gd name="T6" fmla="*/ 0 w 58"/>
                  <a:gd name="T7" fmla="*/ 0 h 27"/>
                  <a:gd name="T8" fmla="*/ 0 w 58"/>
                  <a:gd name="T9" fmla="*/ 0 h 27"/>
                  <a:gd name="T10" fmla="*/ 0 w 58"/>
                  <a:gd name="T11" fmla="*/ 0 h 27"/>
                  <a:gd name="T12" fmla="*/ 0 w 58"/>
                  <a:gd name="T13" fmla="*/ 0 h 27"/>
                  <a:gd name="T14" fmla="*/ 0 w 58"/>
                  <a:gd name="T15" fmla="*/ 0 h 27"/>
                  <a:gd name="T16" fmla="*/ 0 w 58"/>
                  <a:gd name="T17" fmla="*/ 0 h 27"/>
                  <a:gd name="T18" fmla="*/ 0 w 58"/>
                  <a:gd name="T19" fmla="*/ 0 h 27"/>
                  <a:gd name="T20" fmla="*/ 0 w 58"/>
                  <a:gd name="T21" fmla="*/ 0 h 27"/>
                  <a:gd name="T22" fmla="*/ 0 w 58"/>
                  <a:gd name="T23" fmla="*/ 0 h 27"/>
                  <a:gd name="T24" fmla="*/ 0 w 58"/>
                  <a:gd name="T25" fmla="*/ 0 h 27"/>
                  <a:gd name="T26" fmla="*/ 0 w 58"/>
                  <a:gd name="T27" fmla="*/ 0 h 27"/>
                  <a:gd name="T28" fmla="*/ 0 w 58"/>
                  <a:gd name="T29" fmla="*/ 0 h 27"/>
                  <a:gd name="T30" fmla="*/ 0 w 58"/>
                  <a:gd name="T31" fmla="*/ 0 h 27"/>
                  <a:gd name="T32" fmla="*/ 0 w 58"/>
                  <a:gd name="T33" fmla="*/ 0 h 27"/>
                  <a:gd name="T34" fmla="*/ 0 w 58"/>
                  <a:gd name="T35" fmla="*/ 0 h 27"/>
                  <a:gd name="T36" fmla="*/ 0 w 58"/>
                  <a:gd name="T37" fmla="*/ 0 h 27"/>
                  <a:gd name="T38" fmla="*/ 0 w 58"/>
                  <a:gd name="T39" fmla="*/ 0 h 27"/>
                  <a:gd name="T40" fmla="*/ 0 w 58"/>
                  <a:gd name="T41" fmla="*/ 0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8" h="27">
                    <a:moveTo>
                      <a:pt x="0" y="8"/>
                    </a:moveTo>
                    <a:lnTo>
                      <a:pt x="0" y="8"/>
                    </a:lnTo>
                    <a:lnTo>
                      <a:pt x="8" y="14"/>
                    </a:lnTo>
                    <a:lnTo>
                      <a:pt x="17" y="19"/>
                    </a:lnTo>
                    <a:lnTo>
                      <a:pt x="27" y="23"/>
                    </a:lnTo>
                    <a:lnTo>
                      <a:pt x="36" y="27"/>
                    </a:lnTo>
                    <a:lnTo>
                      <a:pt x="45" y="27"/>
                    </a:lnTo>
                    <a:lnTo>
                      <a:pt x="55" y="23"/>
                    </a:lnTo>
                    <a:lnTo>
                      <a:pt x="58" y="14"/>
                    </a:lnTo>
                    <a:lnTo>
                      <a:pt x="56" y="2"/>
                    </a:lnTo>
                    <a:lnTo>
                      <a:pt x="48" y="2"/>
                    </a:lnTo>
                    <a:lnTo>
                      <a:pt x="49" y="14"/>
                    </a:lnTo>
                    <a:lnTo>
                      <a:pt x="46" y="18"/>
                    </a:lnTo>
                    <a:lnTo>
                      <a:pt x="45" y="19"/>
                    </a:lnTo>
                    <a:lnTo>
                      <a:pt x="39" y="19"/>
                    </a:lnTo>
                    <a:lnTo>
                      <a:pt x="30" y="15"/>
                    </a:lnTo>
                    <a:lnTo>
                      <a:pt x="23" y="11"/>
                    </a:lnTo>
                    <a:lnTo>
                      <a:pt x="14" y="6"/>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15" name="Freeform 1320"/>
              <p:cNvSpPr>
                <a:spLocks/>
              </p:cNvSpPr>
              <p:nvPr/>
            </p:nvSpPr>
            <p:spPr bwMode="auto">
              <a:xfrm>
                <a:off x="2773" y="3865"/>
                <a:ext cx="23" cy="7"/>
              </a:xfrm>
              <a:custGeom>
                <a:avLst/>
                <a:gdLst>
                  <a:gd name="T0" fmla="*/ 0 w 70"/>
                  <a:gd name="T1" fmla="*/ 0 h 20"/>
                  <a:gd name="T2" fmla="*/ 0 w 70"/>
                  <a:gd name="T3" fmla="*/ 0 h 20"/>
                  <a:gd name="T4" fmla="*/ 0 w 70"/>
                  <a:gd name="T5" fmla="*/ 0 h 20"/>
                  <a:gd name="T6" fmla="*/ 0 w 70"/>
                  <a:gd name="T7" fmla="*/ 0 h 20"/>
                  <a:gd name="T8" fmla="*/ 0 w 70"/>
                  <a:gd name="T9" fmla="*/ 0 h 20"/>
                  <a:gd name="T10" fmla="*/ 0 w 70"/>
                  <a:gd name="T11" fmla="*/ 0 h 20"/>
                  <a:gd name="T12" fmla="*/ 0 w 70"/>
                  <a:gd name="T13" fmla="*/ 0 h 20"/>
                  <a:gd name="T14" fmla="*/ 0 w 70"/>
                  <a:gd name="T15" fmla="*/ 0 h 20"/>
                  <a:gd name="T16" fmla="*/ 0 w 70"/>
                  <a:gd name="T17" fmla="*/ 0 h 20"/>
                  <a:gd name="T18" fmla="*/ 0 w 70"/>
                  <a:gd name="T19" fmla="*/ 0 h 20"/>
                  <a:gd name="T20" fmla="*/ 0 w 70"/>
                  <a:gd name="T21" fmla="*/ 0 h 20"/>
                  <a:gd name="T22" fmla="*/ 0 w 70"/>
                  <a:gd name="T23" fmla="*/ 0 h 20"/>
                  <a:gd name="T24" fmla="*/ 0 w 70"/>
                  <a:gd name="T25" fmla="*/ 0 h 20"/>
                  <a:gd name="T26" fmla="*/ 0 w 70"/>
                  <a:gd name="T27" fmla="*/ 0 h 20"/>
                  <a:gd name="T28" fmla="*/ 0 w 70"/>
                  <a:gd name="T29" fmla="*/ 0 h 20"/>
                  <a:gd name="T30" fmla="*/ 0 w 70"/>
                  <a:gd name="T31" fmla="*/ 0 h 20"/>
                  <a:gd name="T32" fmla="*/ 0 w 70"/>
                  <a:gd name="T33" fmla="*/ 0 h 20"/>
                  <a:gd name="T34" fmla="*/ 0 w 70"/>
                  <a:gd name="T35" fmla="*/ 0 h 20"/>
                  <a:gd name="T36" fmla="*/ 0 w 70"/>
                  <a:gd name="T37" fmla="*/ 0 h 20"/>
                  <a:gd name="T38" fmla="*/ 0 w 70"/>
                  <a:gd name="T39" fmla="*/ 0 h 20"/>
                  <a:gd name="T40" fmla="*/ 0 w 70"/>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20">
                    <a:moveTo>
                      <a:pt x="3" y="14"/>
                    </a:moveTo>
                    <a:lnTo>
                      <a:pt x="3" y="14"/>
                    </a:lnTo>
                    <a:lnTo>
                      <a:pt x="10" y="11"/>
                    </a:lnTo>
                    <a:lnTo>
                      <a:pt x="19" y="10"/>
                    </a:lnTo>
                    <a:lnTo>
                      <a:pt x="27" y="8"/>
                    </a:lnTo>
                    <a:lnTo>
                      <a:pt x="36" y="8"/>
                    </a:lnTo>
                    <a:lnTo>
                      <a:pt x="42" y="10"/>
                    </a:lnTo>
                    <a:lnTo>
                      <a:pt x="51" y="12"/>
                    </a:lnTo>
                    <a:lnTo>
                      <a:pt x="57" y="16"/>
                    </a:lnTo>
                    <a:lnTo>
                      <a:pt x="64" y="20"/>
                    </a:lnTo>
                    <a:lnTo>
                      <a:pt x="70" y="12"/>
                    </a:lnTo>
                    <a:lnTo>
                      <a:pt x="62" y="8"/>
                    </a:lnTo>
                    <a:lnTo>
                      <a:pt x="54" y="4"/>
                    </a:lnTo>
                    <a:lnTo>
                      <a:pt x="45" y="2"/>
                    </a:lnTo>
                    <a:lnTo>
                      <a:pt x="36" y="0"/>
                    </a:lnTo>
                    <a:lnTo>
                      <a:pt x="27" y="0"/>
                    </a:lnTo>
                    <a:lnTo>
                      <a:pt x="19" y="2"/>
                    </a:lnTo>
                    <a:lnTo>
                      <a:pt x="10" y="3"/>
                    </a:lnTo>
                    <a:lnTo>
                      <a:pt x="0" y="6"/>
                    </a:lnTo>
                    <a:lnTo>
                      <a:pt x="3"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16" name="Freeform 1321"/>
              <p:cNvSpPr>
                <a:spLocks/>
              </p:cNvSpPr>
              <p:nvPr/>
            </p:nvSpPr>
            <p:spPr bwMode="auto">
              <a:xfrm>
                <a:off x="2732" y="3867"/>
                <a:ext cx="42" cy="9"/>
              </a:xfrm>
              <a:custGeom>
                <a:avLst/>
                <a:gdLst>
                  <a:gd name="T0" fmla="*/ 0 w 125"/>
                  <a:gd name="T1" fmla="*/ 0 h 28"/>
                  <a:gd name="T2" fmla="*/ 0 w 125"/>
                  <a:gd name="T3" fmla="*/ 0 h 28"/>
                  <a:gd name="T4" fmla="*/ 0 w 125"/>
                  <a:gd name="T5" fmla="*/ 0 h 28"/>
                  <a:gd name="T6" fmla="*/ 0 w 125"/>
                  <a:gd name="T7" fmla="*/ 0 h 28"/>
                  <a:gd name="T8" fmla="*/ 0 w 125"/>
                  <a:gd name="T9" fmla="*/ 0 h 28"/>
                  <a:gd name="T10" fmla="*/ 0 w 125"/>
                  <a:gd name="T11" fmla="*/ 0 h 28"/>
                  <a:gd name="T12" fmla="*/ 0 w 125"/>
                  <a:gd name="T13" fmla="*/ 0 h 28"/>
                  <a:gd name="T14" fmla="*/ 0 w 125"/>
                  <a:gd name="T15" fmla="*/ 0 h 28"/>
                  <a:gd name="T16" fmla="*/ 0 w 125"/>
                  <a:gd name="T17" fmla="*/ 0 h 28"/>
                  <a:gd name="T18" fmla="*/ 0 w 125"/>
                  <a:gd name="T19" fmla="*/ 0 h 28"/>
                  <a:gd name="T20" fmla="*/ 0 w 125"/>
                  <a:gd name="T21" fmla="*/ 0 h 28"/>
                  <a:gd name="T22" fmla="*/ 0 w 125"/>
                  <a:gd name="T23" fmla="*/ 0 h 28"/>
                  <a:gd name="T24" fmla="*/ 0 w 125"/>
                  <a:gd name="T25" fmla="*/ 0 h 28"/>
                  <a:gd name="T26" fmla="*/ 0 w 125"/>
                  <a:gd name="T27" fmla="*/ 0 h 28"/>
                  <a:gd name="T28" fmla="*/ 0 w 125"/>
                  <a:gd name="T29" fmla="*/ 0 h 28"/>
                  <a:gd name="T30" fmla="*/ 0 w 125"/>
                  <a:gd name="T31" fmla="*/ 0 h 28"/>
                  <a:gd name="T32" fmla="*/ 0 w 125"/>
                  <a:gd name="T33" fmla="*/ 0 h 28"/>
                  <a:gd name="T34" fmla="*/ 0 w 125"/>
                  <a:gd name="T35" fmla="*/ 0 h 28"/>
                  <a:gd name="T36" fmla="*/ 0 w 125"/>
                  <a:gd name="T37" fmla="*/ 0 h 28"/>
                  <a:gd name="T38" fmla="*/ 0 w 125"/>
                  <a:gd name="T39" fmla="*/ 0 h 28"/>
                  <a:gd name="T40" fmla="*/ 0 w 125"/>
                  <a:gd name="T41" fmla="*/ 0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5" h="28">
                    <a:moveTo>
                      <a:pt x="0" y="28"/>
                    </a:moveTo>
                    <a:lnTo>
                      <a:pt x="0" y="27"/>
                    </a:lnTo>
                    <a:lnTo>
                      <a:pt x="14" y="25"/>
                    </a:lnTo>
                    <a:lnTo>
                      <a:pt x="30" y="24"/>
                    </a:lnTo>
                    <a:lnTo>
                      <a:pt x="48" y="23"/>
                    </a:lnTo>
                    <a:lnTo>
                      <a:pt x="65" y="20"/>
                    </a:lnTo>
                    <a:lnTo>
                      <a:pt x="83" y="17"/>
                    </a:lnTo>
                    <a:lnTo>
                      <a:pt x="99" y="14"/>
                    </a:lnTo>
                    <a:lnTo>
                      <a:pt x="115" y="10"/>
                    </a:lnTo>
                    <a:lnTo>
                      <a:pt x="125" y="8"/>
                    </a:lnTo>
                    <a:lnTo>
                      <a:pt x="122" y="0"/>
                    </a:lnTo>
                    <a:lnTo>
                      <a:pt x="112" y="2"/>
                    </a:lnTo>
                    <a:lnTo>
                      <a:pt x="99" y="6"/>
                    </a:lnTo>
                    <a:lnTo>
                      <a:pt x="83" y="9"/>
                    </a:lnTo>
                    <a:lnTo>
                      <a:pt x="65" y="12"/>
                    </a:lnTo>
                    <a:lnTo>
                      <a:pt x="48" y="14"/>
                    </a:lnTo>
                    <a:lnTo>
                      <a:pt x="30" y="16"/>
                    </a:lnTo>
                    <a:lnTo>
                      <a:pt x="14" y="17"/>
                    </a:lnTo>
                    <a:lnTo>
                      <a:pt x="0" y="18"/>
                    </a:lnTo>
                    <a:lnTo>
                      <a:pt x="0" y="17"/>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17" name="Freeform 1322"/>
              <p:cNvSpPr>
                <a:spLocks/>
              </p:cNvSpPr>
              <p:nvPr/>
            </p:nvSpPr>
            <p:spPr bwMode="auto">
              <a:xfrm>
                <a:off x="2707" y="3865"/>
                <a:ext cx="25" cy="11"/>
              </a:xfrm>
              <a:custGeom>
                <a:avLst/>
                <a:gdLst>
                  <a:gd name="T0" fmla="*/ 0 w 76"/>
                  <a:gd name="T1" fmla="*/ 0 h 35"/>
                  <a:gd name="T2" fmla="*/ 0 w 76"/>
                  <a:gd name="T3" fmla="*/ 0 h 35"/>
                  <a:gd name="T4" fmla="*/ 0 w 76"/>
                  <a:gd name="T5" fmla="*/ 0 h 35"/>
                  <a:gd name="T6" fmla="*/ 0 w 76"/>
                  <a:gd name="T7" fmla="*/ 0 h 35"/>
                  <a:gd name="T8" fmla="*/ 0 w 76"/>
                  <a:gd name="T9" fmla="*/ 0 h 35"/>
                  <a:gd name="T10" fmla="*/ 0 w 76"/>
                  <a:gd name="T11" fmla="*/ 0 h 35"/>
                  <a:gd name="T12" fmla="*/ 0 w 76"/>
                  <a:gd name="T13" fmla="*/ 0 h 35"/>
                  <a:gd name="T14" fmla="*/ 0 w 76"/>
                  <a:gd name="T15" fmla="*/ 0 h 35"/>
                  <a:gd name="T16" fmla="*/ 0 w 76"/>
                  <a:gd name="T17" fmla="*/ 0 h 35"/>
                  <a:gd name="T18" fmla="*/ 0 w 76"/>
                  <a:gd name="T19" fmla="*/ 0 h 35"/>
                  <a:gd name="T20" fmla="*/ 0 w 76"/>
                  <a:gd name="T21" fmla="*/ 0 h 35"/>
                  <a:gd name="T22" fmla="*/ 0 w 76"/>
                  <a:gd name="T23" fmla="*/ 0 h 35"/>
                  <a:gd name="T24" fmla="*/ 0 w 76"/>
                  <a:gd name="T25" fmla="*/ 0 h 35"/>
                  <a:gd name="T26" fmla="*/ 0 w 76"/>
                  <a:gd name="T27" fmla="*/ 0 h 35"/>
                  <a:gd name="T28" fmla="*/ 0 w 76"/>
                  <a:gd name="T29" fmla="*/ 0 h 35"/>
                  <a:gd name="T30" fmla="*/ 0 w 76"/>
                  <a:gd name="T31" fmla="*/ 0 h 35"/>
                  <a:gd name="T32" fmla="*/ 0 w 76"/>
                  <a:gd name="T33" fmla="*/ 0 h 35"/>
                  <a:gd name="T34" fmla="*/ 0 w 76"/>
                  <a:gd name="T35" fmla="*/ 0 h 35"/>
                  <a:gd name="T36" fmla="*/ 0 w 76"/>
                  <a:gd name="T37" fmla="*/ 0 h 35"/>
                  <a:gd name="T38" fmla="*/ 0 w 76"/>
                  <a:gd name="T39" fmla="*/ 0 h 35"/>
                  <a:gd name="T40" fmla="*/ 0 w 76"/>
                  <a:gd name="T41" fmla="*/ 0 h 35"/>
                  <a:gd name="T42" fmla="*/ 0 w 76"/>
                  <a:gd name="T43" fmla="*/ 0 h 35"/>
                  <a:gd name="T44" fmla="*/ 0 w 76"/>
                  <a:gd name="T45" fmla="*/ 0 h 35"/>
                  <a:gd name="T46" fmla="*/ 0 w 76"/>
                  <a:gd name="T47" fmla="*/ 0 h 35"/>
                  <a:gd name="T48" fmla="*/ 0 w 76"/>
                  <a:gd name="T49" fmla="*/ 0 h 35"/>
                  <a:gd name="T50" fmla="*/ 0 w 76"/>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6" h="35">
                    <a:moveTo>
                      <a:pt x="4" y="0"/>
                    </a:moveTo>
                    <a:lnTo>
                      <a:pt x="3" y="8"/>
                    </a:lnTo>
                    <a:lnTo>
                      <a:pt x="12" y="13"/>
                    </a:lnTo>
                    <a:lnTo>
                      <a:pt x="22" y="17"/>
                    </a:lnTo>
                    <a:lnTo>
                      <a:pt x="31" y="21"/>
                    </a:lnTo>
                    <a:lnTo>
                      <a:pt x="39" y="25"/>
                    </a:lnTo>
                    <a:lnTo>
                      <a:pt x="48" y="30"/>
                    </a:lnTo>
                    <a:lnTo>
                      <a:pt x="58" y="31"/>
                    </a:lnTo>
                    <a:lnTo>
                      <a:pt x="67" y="34"/>
                    </a:lnTo>
                    <a:lnTo>
                      <a:pt x="76" y="35"/>
                    </a:lnTo>
                    <a:lnTo>
                      <a:pt x="76" y="24"/>
                    </a:lnTo>
                    <a:lnTo>
                      <a:pt x="67" y="25"/>
                    </a:lnTo>
                    <a:lnTo>
                      <a:pt x="58" y="23"/>
                    </a:lnTo>
                    <a:lnTo>
                      <a:pt x="51" y="21"/>
                    </a:lnTo>
                    <a:lnTo>
                      <a:pt x="42" y="17"/>
                    </a:lnTo>
                    <a:lnTo>
                      <a:pt x="34" y="13"/>
                    </a:lnTo>
                    <a:lnTo>
                      <a:pt x="25" y="9"/>
                    </a:lnTo>
                    <a:lnTo>
                      <a:pt x="18" y="5"/>
                    </a:lnTo>
                    <a:lnTo>
                      <a:pt x="9" y="0"/>
                    </a:lnTo>
                    <a:lnTo>
                      <a:pt x="7" y="8"/>
                    </a:lnTo>
                    <a:lnTo>
                      <a:pt x="9" y="0"/>
                    </a:lnTo>
                    <a:lnTo>
                      <a:pt x="4" y="0"/>
                    </a:lnTo>
                    <a:lnTo>
                      <a:pt x="2" y="1"/>
                    </a:lnTo>
                    <a:lnTo>
                      <a:pt x="0" y="5"/>
                    </a:lnTo>
                    <a:lnTo>
                      <a:pt x="3" y="8"/>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18" name="Freeform 1323"/>
              <p:cNvSpPr>
                <a:spLocks/>
              </p:cNvSpPr>
              <p:nvPr/>
            </p:nvSpPr>
            <p:spPr bwMode="auto">
              <a:xfrm>
                <a:off x="2811" y="3869"/>
                <a:ext cx="2" cy="1"/>
              </a:xfrm>
              <a:custGeom>
                <a:avLst/>
                <a:gdLst>
                  <a:gd name="T0" fmla="*/ 0 w 7"/>
                  <a:gd name="T1" fmla="*/ 0 h 5"/>
                  <a:gd name="T2" fmla="*/ 0 w 7"/>
                  <a:gd name="T3" fmla="*/ 0 h 5"/>
                  <a:gd name="T4" fmla="*/ 0 w 7"/>
                  <a:gd name="T5" fmla="*/ 0 h 5"/>
                  <a:gd name="T6" fmla="*/ 0 w 7"/>
                  <a:gd name="T7" fmla="*/ 0 h 5"/>
                  <a:gd name="T8" fmla="*/ 0 w 7"/>
                  <a:gd name="T9" fmla="*/ 0 h 5"/>
                  <a:gd name="T10" fmla="*/ 0 w 7"/>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5">
                    <a:moveTo>
                      <a:pt x="0" y="5"/>
                    </a:moveTo>
                    <a:lnTo>
                      <a:pt x="3" y="5"/>
                    </a:lnTo>
                    <a:lnTo>
                      <a:pt x="6" y="4"/>
                    </a:lnTo>
                    <a:lnTo>
                      <a:pt x="7" y="3"/>
                    </a:lnTo>
                    <a:lnTo>
                      <a:pt x="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19" name="Freeform 1324"/>
              <p:cNvSpPr>
                <a:spLocks/>
              </p:cNvSpPr>
              <p:nvPr/>
            </p:nvSpPr>
            <p:spPr bwMode="auto">
              <a:xfrm>
                <a:off x="2791" y="3852"/>
                <a:ext cx="22" cy="18"/>
              </a:xfrm>
              <a:custGeom>
                <a:avLst/>
                <a:gdLst>
                  <a:gd name="T0" fmla="*/ 0 w 64"/>
                  <a:gd name="T1" fmla="*/ 0 h 56"/>
                  <a:gd name="T2" fmla="*/ 0 w 64"/>
                  <a:gd name="T3" fmla="*/ 0 h 56"/>
                  <a:gd name="T4" fmla="*/ 0 w 64"/>
                  <a:gd name="T5" fmla="*/ 0 h 56"/>
                  <a:gd name="T6" fmla="*/ 0 w 64"/>
                  <a:gd name="T7" fmla="*/ 0 h 56"/>
                  <a:gd name="T8" fmla="*/ 0 w 64"/>
                  <a:gd name="T9" fmla="*/ 0 h 56"/>
                  <a:gd name="T10" fmla="*/ 0 w 64"/>
                  <a:gd name="T11" fmla="*/ 0 h 56"/>
                  <a:gd name="T12" fmla="*/ 0 w 64"/>
                  <a:gd name="T13" fmla="*/ 0 h 56"/>
                  <a:gd name="T14" fmla="*/ 0 w 64"/>
                  <a:gd name="T15" fmla="*/ 0 h 56"/>
                  <a:gd name="T16" fmla="*/ 0 w 64"/>
                  <a:gd name="T17" fmla="*/ 0 h 56"/>
                  <a:gd name="T18" fmla="*/ 0 w 64"/>
                  <a:gd name="T19" fmla="*/ 0 h 56"/>
                  <a:gd name="T20" fmla="*/ 0 w 64"/>
                  <a:gd name="T21" fmla="*/ 0 h 56"/>
                  <a:gd name="T22" fmla="*/ 0 w 64"/>
                  <a:gd name="T23" fmla="*/ 0 h 56"/>
                  <a:gd name="T24" fmla="*/ 0 w 64"/>
                  <a:gd name="T25" fmla="*/ 0 h 56"/>
                  <a:gd name="T26" fmla="*/ 0 w 64"/>
                  <a:gd name="T27" fmla="*/ 0 h 56"/>
                  <a:gd name="T28" fmla="*/ 0 w 64"/>
                  <a:gd name="T29" fmla="*/ 0 h 56"/>
                  <a:gd name="T30" fmla="*/ 0 w 64"/>
                  <a:gd name="T31" fmla="*/ 0 h 56"/>
                  <a:gd name="T32" fmla="*/ 0 w 64"/>
                  <a:gd name="T33" fmla="*/ 0 h 56"/>
                  <a:gd name="T34" fmla="*/ 0 w 64"/>
                  <a:gd name="T35" fmla="*/ 0 h 56"/>
                  <a:gd name="T36" fmla="*/ 0 w 64"/>
                  <a:gd name="T37" fmla="*/ 0 h 56"/>
                  <a:gd name="T38" fmla="*/ 0 w 64"/>
                  <a:gd name="T39" fmla="*/ 0 h 56"/>
                  <a:gd name="T40" fmla="*/ 0 w 64"/>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4" h="56">
                    <a:moveTo>
                      <a:pt x="0" y="8"/>
                    </a:moveTo>
                    <a:lnTo>
                      <a:pt x="0" y="8"/>
                    </a:lnTo>
                    <a:lnTo>
                      <a:pt x="2" y="11"/>
                    </a:lnTo>
                    <a:lnTo>
                      <a:pt x="9" y="15"/>
                    </a:lnTo>
                    <a:lnTo>
                      <a:pt x="17" y="21"/>
                    </a:lnTo>
                    <a:lnTo>
                      <a:pt x="26" y="27"/>
                    </a:lnTo>
                    <a:lnTo>
                      <a:pt x="36" y="36"/>
                    </a:lnTo>
                    <a:lnTo>
                      <a:pt x="45" y="44"/>
                    </a:lnTo>
                    <a:lnTo>
                      <a:pt x="52" y="51"/>
                    </a:lnTo>
                    <a:lnTo>
                      <a:pt x="58" y="56"/>
                    </a:lnTo>
                    <a:lnTo>
                      <a:pt x="64" y="51"/>
                    </a:lnTo>
                    <a:lnTo>
                      <a:pt x="58" y="46"/>
                    </a:lnTo>
                    <a:lnTo>
                      <a:pt x="51" y="39"/>
                    </a:lnTo>
                    <a:lnTo>
                      <a:pt x="42" y="31"/>
                    </a:lnTo>
                    <a:lnTo>
                      <a:pt x="32" y="21"/>
                    </a:lnTo>
                    <a:lnTo>
                      <a:pt x="23" y="13"/>
                    </a:lnTo>
                    <a:lnTo>
                      <a:pt x="15" y="6"/>
                    </a:lnTo>
                    <a:lnTo>
                      <a:pt x="7" y="2"/>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20" name="Freeform 1325"/>
              <p:cNvSpPr>
                <a:spLocks/>
              </p:cNvSpPr>
              <p:nvPr/>
            </p:nvSpPr>
            <p:spPr bwMode="auto">
              <a:xfrm>
                <a:off x="2775" y="3847"/>
                <a:ext cx="16" cy="7"/>
              </a:xfrm>
              <a:custGeom>
                <a:avLst/>
                <a:gdLst>
                  <a:gd name="T0" fmla="*/ 0 w 49"/>
                  <a:gd name="T1" fmla="*/ 0 h 23"/>
                  <a:gd name="T2" fmla="*/ 0 w 49"/>
                  <a:gd name="T3" fmla="*/ 0 h 23"/>
                  <a:gd name="T4" fmla="*/ 0 w 49"/>
                  <a:gd name="T5" fmla="*/ 0 h 23"/>
                  <a:gd name="T6" fmla="*/ 0 w 49"/>
                  <a:gd name="T7" fmla="*/ 0 h 23"/>
                  <a:gd name="T8" fmla="*/ 0 w 49"/>
                  <a:gd name="T9" fmla="*/ 0 h 23"/>
                  <a:gd name="T10" fmla="*/ 0 w 49"/>
                  <a:gd name="T11" fmla="*/ 0 h 23"/>
                  <a:gd name="T12" fmla="*/ 0 w 49"/>
                  <a:gd name="T13" fmla="*/ 0 h 23"/>
                  <a:gd name="T14" fmla="*/ 0 w 49"/>
                  <a:gd name="T15" fmla="*/ 0 h 23"/>
                  <a:gd name="T16" fmla="*/ 0 w 49"/>
                  <a:gd name="T17" fmla="*/ 0 h 23"/>
                  <a:gd name="T18" fmla="*/ 0 w 49"/>
                  <a:gd name="T19" fmla="*/ 0 h 23"/>
                  <a:gd name="T20" fmla="*/ 0 w 49"/>
                  <a:gd name="T21" fmla="*/ 0 h 23"/>
                  <a:gd name="T22" fmla="*/ 0 w 49"/>
                  <a:gd name="T23" fmla="*/ 0 h 23"/>
                  <a:gd name="T24" fmla="*/ 0 w 49"/>
                  <a:gd name="T25" fmla="*/ 0 h 23"/>
                  <a:gd name="T26" fmla="*/ 0 w 49"/>
                  <a:gd name="T27" fmla="*/ 0 h 23"/>
                  <a:gd name="T28" fmla="*/ 0 w 49"/>
                  <a:gd name="T29" fmla="*/ 0 h 23"/>
                  <a:gd name="T30" fmla="*/ 0 w 49"/>
                  <a:gd name="T31" fmla="*/ 0 h 23"/>
                  <a:gd name="T32" fmla="*/ 0 w 49"/>
                  <a:gd name="T33" fmla="*/ 0 h 23"/>
                  <a:gd name="T34" fmla="*/ 0 w 49"/>
                  <a:gd name="T35" fmla="*/ 0 h 23"/>
                  <a:gd name="T36" fmla="*/ 0 w 49"/>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9" h="23">
                    <a:moveTo>
                      <a:pt x="0" y="5"/>
                    </a:moveTo>
                    <a:lnTo>
                      <a:pt x="5" y="11"/>
                    </a:lnTo>
                    <a:lnTo>
                      <a:pt x="11" y="16"/>
                    </a:lnTo>
                    <a:lnTo>
                      <a:pt x="19" y="19"/>
                    </a:lnTo>
                    <a:lnTo>
                      <a:pt x="27" y="20"/>
                    </a:lnTo>
                    <a:lnTo>
                      <a:pt x="33" y="21"/>
                    </a:lnTo>
                    <a:lnTo>
                      <a:pt x="39" y="21"/>
                    </a:lnTo>
                    <a:lnTo>
                      <a:pt x="45" y="23"/>
                    </a:lnTo>
                    <a:lnTo>
                      <a:pt x="49" y="23"/>
                    </a:lnTo>
                    <a:lnTo>
                      <a:pt x="49" y="15"/>
                    </a:lnTo>
                    <a:lnTo>
                      <a:pt x="45" y="15"/>
                    </a:lnTo>
                    <a:lnTo>
                      <a:pt x="39" y="13"/>
                    </a:lnTo>
                    <a:lnTo>
                      <a:pt x="33" y="13"/>
                    </a:lnTo>
                    <a:lnTo>
                      <a:pt x="27" y="12"/>
                    </a:lnTo>
                    <a:lnTo>
                      <a:pt x="21" y="11"/>
                    </a:lnTo>
                    <a:lnTo>
                      <a:pt x="17" y="8"/>
                    </a:lnTo>
                    <a:lnTo>
                      <a:pt x="11" y="5"/>
                    </a:lnTo>
                    <a:lnTo>
                      <a:pt x="8"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21" name="Freeform 1326"/>
              <p:cNvSpPr>
                <a:spLocks/>
              </p:cNvSpPr>
              <p:nvPr/>
            </p:nvSpPr>
            <p:spPr bwMode="auto">
              <a:xfrm>
                <a:off x="2775" y="3846"/>
                <a:ext cx="3" cy="2"/>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8" y="3"/>
                    </a:moveTo>
                    <a:lnTo>
                      <a:pt x="5" y="0"/>
                    </a:lnTo>
                    <a:lnTo>
                      <a:pt x="3" y="2"/>
                    </a:lnTo>
                    <a:lnTo>
                      <a:pt x="0" y="4"/>
                    </a:lnTo>
                    <a:lnTo>
                      <a:pt x="0" y="8"/>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22" name="Freeform 1327"/>
              <p:cNvSpPr>
                <a:spLocks/>
              </p:cNvSpPr>
              <p:nvPr/>
            </p:nvSpPr>
            <p:spPr bwMode="auto">
              <a:xfrm>
                <a:off x="2787" y="3835"/>
                <a:ext cx="2" cy="2"/>
              </a:xfrm>
              <a:custGeom>
                <a:avLst/>
                <a:gdLst>
                  <a:gd name="T0" fmla="*/ 0 w 6"/>
                  <a:gd name="T1" fmla="*/ 0 h 7"/>
                  <a:gd name="T2" fmla="*/ 0 w 6"/>
                  <a:gd name="T3" fmla="*/ 0 h 7"/>
                  <a:gd name="T4" fmla="*/ 0 w 6"/>
                  <a:gd name="T5" fmla="*/ 0 h 7"/>
                  <a:gd name="T6" fmla="*/ 0 w 6"/>
                  <a:gd name="T7" fmla="*/ 0 h 7"/>
                  <a:gd name="T8" fmla="*/ 0 w 6"/>
                  <a:gd name="T9" fmla="*/ 0 h 7"/>
                  <a:gd name="T10" fmla="*/ 0 w 6"/>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7">
                    <a:moveTo>
                      <a:pt x="6" y="1"/>
                    </a:moveTo>
                    <a:lnTo>
                      <a:pt x="3" y="0"/>
                    </a:lnTo>
                    <a:lnTo>
                      <a:pt x="1" y="1"/>
                    </a:lnTo>
                    <a:lnTo>
                      <a:pt x="0" y="4"/>
                    </a:lnTo>
                    <a:lnTo>
                      <a:pt x="0" y="7"/>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23" name="Freeform 1328"/>
              <p:cNvSpPr>
                <a:spLocks/>
              </p:cNvSpPr>
              <p:nvPr/>
            </p:nvSpPr>
            <p:spPr bwMode="auto">
              <a:xfrm>
                <a:off x="2787" y="3835"/>
                <a:ext cx="14" cy="8"/>
              </a:xfrm>
              <a:custGeom>
                <a:avLst/>
                <a:gdLst>
                  <a:gd name="T0" fmla="*/ 0 w 42"/>
                  <a:gd name="T1" fmla="*/ 0 h 22"/>
                  <a:gd name="T2" fmla="*/ 0 w 42"/>
                  <a:gd name="T3" fmla="*/ 0 h 22"/>
                  <a:gd name="T4" fmla="*/ 0 w 42"/>
                  <a:gd name="T5" fmla="*/ 0 h 22"/>
                  <a:gd name="T6" fmla="*/ 0 w 42"/>
                  <a:gd name="T7" fmla="*/ 0 h 22"/>
                  <a:gd name="T8" fmla="*/ 0 w 42"/>
                  <a:gd name="T9" fmla="*/ 0 h 22"/>
                  <a:gd name="T10" fmla="*/ 0 w 42"/>
                  <a:gd name="T11" fmla="*/ 0 h 22"/>
                  <a:gd name="T12" fmla="*/ 0 w 42"/>
                  <a:gd name="T13" fmla="*/ 0 h 22"/>
                  <a:gd name="T14" fmla="*/ 0 w 42"/>
                  <a:gd name="T15" fmla="*/ 0 h 22"/>
                  <a:gd name="T16" fmla="*/ 0 w 42"/>
                  <a:gd name="T17" fmla="*/ 0 h 22"/>
                  <a:gd name="T18" fmla="*/ 0 w 42"/>
                  <a:gd name="T19" fmla="*/ 0 h 22"/>
                  <a:gd name="T20" fmla="*/ 0 w 42"/>
                  <a:gd name="T21" fmla="*/ 0 h 22"/>
                  <a:gd name="T22" fmla="*/ 0 w 42"/>
                  <a:gd name="T23" fmla="*/ 0 h 22"/>
                  <a:gd name="T24" fmla="*/ 0 w 42"/>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22">
                    <a:moveTo>
                      <a:pt x="42" y="14"/>
                    </a:moveTo>
                    <a:lnTo>
                      <a:pt x="42" y="14"/>
                    </a:lnTo>
                    <a:lnTo>
                      <a:pt x="33" y="12"/>
                    </a:lnTo>
                    <a:lnTo>
                      <a:pt x="23" y="8"/>
                    </a:lnTo>
                    <a:lnTo>
                      <a:pt x="13" y="4"/>
                    </a:lnTo>
                    <a:lnTo>
                      <a:pt x="6" y="0"/>
                    </a:lnTo>
                    <a:lnTo>
                      <a:pt x="0" y="6"/>
                    </a:lnTo>
                    <a:lnTo>
                      <a:pt x="10" y="12"/>
                    </a:lnTo>
                    <a:lnTo>
                      <a:pt x="20" y="16"/>
                    </a:lnTo>
                    <a:lnTo>
                      <a:pt x="30" y="20"/>
                    </a:lnTo>
                    <a:lnTo>
                      <a:pt x="42" y="22"/>
                    </a:lnTo>
                    <a:lnTo>
                      <a:pt x="4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24" name="Freeform 1329"/>
              <p:cNvSpPr>
                <a:spLocks/>
              </p:cNvSpPr>
              <p:nvPr/>
            </p:nvSpPr>
            <p:spPr bwMode="auto">
              <a:xfrm>
                <a:off x="2801" y="3840"/>
                <a:ext cx="18" cy="21"/>
              </a:xfrm>
              <a:custGeom>
                <a:avLst/>
                <a:gdLst>
                  <a:gd name="T0" fmla="*/ 0 w 54"/>
                  <a:gd name="T1" fmla="*/ 0 h 63"/>
                  <a:gd name="T2" fmla="*/ 0 w 54"/>
                  <a:gd name="T3" fmla="*/ 0 h 63"/>
                  <a:gd name="T4" fmla="*/ 0 w 54"/>
                  <a:gd name="T5" fmla="*/ 0 h 63"/>
                  <a:gd name="T6" fmla="*/ 0 w 54"/>
                  <a:gd name="T7" fmla="*/ 0 h 63"/>
                  <a:gd name="T8" fmla="*/ 0 w 54"/>
                  <a:gd name="T9" fmla="*/ 0 h 63"/>
                  <a:gd name="T10" fmla="*/ 0 w 54"/>
                  <a:gd name="T11" fmla="*/ 0 h 63"/>
                  <a:gd name="T12" fmla="*/ 0 w 54"/>
                  <a:gd name="T13" fmla="*/ 0 h 63"/>
                  <a:gd name="T14" fmla="*/ 0 w 54"/>
                  <a:gd name="T15" fmla="*/ 0 h 63"/>
                  <a:gd name="T16" fmla="*/ 0 w 54"/>
                  <a:gd name="T17" fmla="*/ 0 h 63"/>
                  <a:gd name="T18" fmla="*/ 0 w 54"/>
                  <a:gd name="T19" fmla="*/ 0 h 63"/>
                  <a:gd name="T20" fmla="*/ 0 w 54"/>
                  <a:gd name="T21" fmla="*/ 0 h 63"/>
                  <a:gd name="T22" fmla="*/ 0 w 54"/>
                  <a:gd name="T23" fmla="*/ 0 h 63"/>
                  <a:gd name="T24" fmla="*/ 0 w 54"/>
                  <a:gd name="T25" fmla="*/ 0 h 63"/>
                  <a:gd name="T26" fmla="*/ 0 w 54"/>
                  <a:gd name="T27" fmla="*/ 0 h 63"/>
                  <a:gd name="T28" fmla="*/ 0 w 54"/>
                  <a:gd name="T29" fmla="*/ 0 h 63"/>
                  <a:gd name="T30" fmla="*/ 0 w 54"/>
                  <a:gd name="T31" fmla="*/ 0 h 63"/>
                  <a:gd name="T32" fmla="*/ 0 w 54"/>
                  <a:gd name="T33" fmla="*/ 0 h 63"/>
                  <a:gd name="T34" fmla="*/ 0 w 54"/>
                  <a:gd name="T35" fmla="*/ 0 h 63"/>
                  <a:gd name="T36" fmla="*/ 0 w 54"/>
                  <a:gd name="T37" fmla="*/ 0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 h="63">
                    <a:moveTo>
                      <a:pt x="54" y="58"/>
                    </a:moveTo>
                    <a:lnTo>
                      <a:pt x="50" y="52"/>
                    </a:lnTo>
                    <a:lnTo>
                      <a:pt x="44" y="44"/>
                    </a:lnTo>
                    <a:lnTo>
                      <a:pt x="36" y="36"/>
                    </a:lnTo>
                    <a:lnTo>
                      <a:pt x="29" y="27"/>
                    </a:lnTo>
                    <a:lnTo>
                      <a:pt x="22" y="17"/>
                    </a:lnTo>
                    <a:lnTo>
                      <a:pt x="15" y="9"/>
                    </a:lnTo>
                    <a:lnTo>
                      <a:pt x="7" y="2"/>
                    </a:lnTo>
                    <a:lnTo>
                      <a:pt x="0" y="0"/>
                    </a:lnTo>
                    <a:lnTo>
                      <a:pt x="0" y="8"/>
                    </a:lnTo>
                    <a:lnTo>
                      <a:pt x="2" y="10"/>
                    </a:lnTo>
                    <a:lnTo>
                      <a:pt x="9" y="15"/>
                    </a:lnTo>
                    <a:lnTo>
                      <a:pt x="13" y="23"/>
                    </a:lnTo>
                    <a:lnTo>
                      <a:pt x="20" y="32"/>
                    </a:lnTo>
                    <a:lnTo>
                      <a:pt x="28" y="41"/>
                    </a:lnTo>
                    <a:lnTo>
                      <a:pt x="35" y="50"/>
                    </a:lnTo>
                    <a:lnTo>
                      <a:pt x="41" y="58"/>
                    </a:lnTo>
                    <a:lnTo>
                      <a:pt x="45" y="63"/>
                    </a:lnTo>
                    <a:lnTo>
                      <a:pt x="5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25" name="Freeform 1330"/>
              <p:cNvSpPr>
                <a:spLocks/>
              </p:cNvSpPr>
              <p:nvPr/>
            </p:nvSpPr>
            <p:spPr bwMode="auto">
              <a:xfrm>
                <a:off x="2816" y="3859"/>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0" y="5"/>
                    </a:moveTo>
                    <a:lnTo>
                      <a:pt x="3" y="8"/>
                    </a:lnTo>
                    <a:lnTo>
                      <a:pt x="7" y="6"/>
                    </a:lnTo>
                    <a:lnTo>
                      <a:pt x="9" y="4"/>
                    </a:lnTo>
                    <a:lnTo>
                      <a:pt x="9"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26" name="Freeform 1331"/>
              <p:cNvSpPr>
                <a:spLocks/>
              </p:cNvSpPr>
              <p:nvPr/>
            </p:nvSpPr>
            <p:spPr bwMode="auto">
              <a:xfrm>
                <a:off x="2789" y="3824"/>
                <a:ext cx="2" cy="2"/>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6" y="0"/>
                    </a:moveTo>
                    <a:lnTo>
                      <a:pt x="1" y="0"/>
                    </a:lnTo>
                    <a:lnTo>
                      <a:pt x="0" y="3"/>
                    </a:lnTo>
                    <a:lnTo>
                      <a:pt x="0" y="6"/>
                    </a:lnTo>
                    <a:lnTo>
                      <a:pt x="3" y="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27" name="Freeform 1332"/>
              <p:cNvSpPr>
                <a:spLocks/>
              </p:cNvSpPr>
              <p:nvPr/>
            </p:nvSpPr>
            <p:spPr bwMode="auto">
              <a:xfrm>
                <a:off x="2790" y="3824"/>
                <a:ext cx="15" cy="7"/>
              </a:xfrm>
              <a:custGeom>
                <a:avLst/>
                <a:gdLst>
                  <a:gd name="T0" fmla="*/ 0 w 46"/>
                  <a:gd name="T1" fmla="*/ 0 h 22"/>
                  <a:gd name="T2" fmla="*/ 0 w 46"/>
                  <a:gd name="T3" fmla="*/ 0 h 22"/>
                  <a:gd name="T4" fmla="*/ 0 w 46"/>
                  <a:gd name="T5" fmla="*/ 0 h 22"/>
                  <a:gd name="T6" fmla="*/ 0 w 46"/>
                  <a:gd name="T7" fmla="*/ 0 h 22"/>
                  <a:gd name="T8" fmla="*/ 0 w 46"/>
                  <a:gd name="T9" fmla="*/ 0 h 22"/>
                  <a:gd name="T10" fmla="*/ 0 w 46"/>
                  <a:gd name="T11" fmla="*/ 0 h 22"/>
                  <a:gd name="T12" fmla="*/ 0 w 46"/>
                  <a:gd name="T13" fmla="*/ 0 h 22"/>
                  <a:gd name="T14" fmla="*/ 0 w 46"/>
                  <a:gd name="T15" fmla="*/ 0 h 22"/>
                  <a:gd name="T16" fmla="*/ 0 w 46"/>
                  <a:gd name="T17" fmla="*/ 0 h 22"/>
                  <a:gd name="T18" fmla="*/ 0 w 46"/>
                  <a:gd name="T19" fmla="*/ 0 h 22"/>
                  <a:gd name="T20" fmla="*/ 0 w 46"/>
                  <a:gd name="T21" fmla="*/ 0 h 22"/>
                  <a:gd name="T22" fmla="*/ 0 w 46"/>
                  <a:gd name="T23" fmla="*/ 0 h 22"/>
                  <a:gd name="T24" fmla="*/ 0 w 46"/>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22">
                    <a:moveTo>
                      <a:pt x="45" y="16"/>
                    </a:moveTo>
                    <a:lnTo>
                      <a:pt x="46" y="16"/>
                    </a:lnTo>
                    <a:lnTo>
                      <a:pt x="36" y="10"/>
                    </a:lnTo>
                    <a:lnTo>
                      <a:pt x="23" y="7"/>
                    </a:lnTo>
                    <a:lnTo>
                      <a:pt x="13" y="4"/>
                    </a:lnTo>
                    <a:lnTo>
                      <a:pt x="3" y="0"/>
                    </a:lnTo>
                    <a:lnTo>
                      <a:pt x="0" y="8"/>
                    </a:lnTo>
                    <a:lnTo>
                      <a:pt x="10" y="12"/>
                    </a:lnTo>
                    <a:lnTo>
                      <a:pt x="23" y="15"/>
                    </a:lnTo>
                    <a:lnTo>
                      <a:pt x="33" y="18"/>
                    </a:lnTo>
                    <a:lnTo>
                      <a:pt x="37" y="22"/>
                    </a:lnTo>
                    <a:lnTo>
                      <a:pt x="39" y="22"/>
                    </a:lnTo>
                    <a:lnTo>
                      <a:pt x="4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28" name="Freeform 1333"/>
              <p:cNvSpPr>
                <a:spLocks/>
              </p:cNvSpPr>
              <p:nvPr/>
            </p:nvSpPr>
            <p:spPr bwMode="auto">
              <a:xfrm>
                <a:off x="2803" y="3829"/>
                <a:ext cx="22" cy="23"/>
              </a:xfrm>
              <a:custGeom>
                <a:avLst/>
                <a:gdLst>
                  <a:gd name="T0" fmla="*/ 0 w 65"/>
                  <a:gd name="T1" fmla="*/ 0 h 70"/>
                  <a:gd name="T2" fmla="*/ 0 w 65"/>
                  <a:gd name="T3" fmla="*/ 0 h 70"/>
                  <a:gd name="T4" fmla="*/ 0 w 65"/>
                  <a:gd name="T5" fmla="*/ 0 h 70"/>
                  <a:gd name="T6" fmla="*/ 0 w 65"/>
                  <a:gd name="T7" fmla="*/ 0 h 70"/>
                  <a:gd name="T8" fmla="*/ 0 w 65"/>
                  <a:gd name="T9" fmla="*/ 0 h 70"/>
                  <a:gd name="T10" fmla="*/ 0 w 65"/>
                  <a:gd name="T11" fmla="*/ 0 h 70"/>
                  <a:gd name="T12" fmla="*/ 0 w 65"/>
                  <a:gd name="T13" fmla="*/ 0 h 70"/>
                  <a:gd name="T14" fmla="*/ 0 w 65"/>
                  <a:gd name="T15" fmla="*/ 0 h 70"/>
                  <a:gd name="T16" fmla="*/ 0 w 65"/>
                  <a:gd name="T17" fmla="*/ 0 h 70"/>
                  <a:gd name="T18" fmla="*/ 0 w 65"/>
                  <a:gd name="T19" fmla="*/ 0 h 70"/>
                  <a:gd name="T20" fmla="*/ 0 w 65"/>
                  <a:gd name="T21" fmla="*/ 0 h 70"/>
                  <a:gd name="T22" fmla="*/ 0 w 65"/>
                  <a:gd name="T23" fmla="*/ 0 h 70"/>
                  <a:gd name="T24" fmla="*/ 0 w 65"/>
                  <a:gd name="T25" fmla="*/ 0 h 70"/>
                  <a:gd name="T26" fmla="*/ 0 w 65"/>
                  <a:gd name="T27" fmla="*/ 0 h 70"/>
                  <a:gd name="T28" fmla="*/ 0 w 65"/>
                  <a:gd name="T29" fmla="*/ 0 h 70"/>
                  <a:gd name="T30" fmla="*/ 0 w 65"/>
                  <a:gd name="T31" fmla="*/ 0 h 70"/>
                  <a:gd name="T32" fmla="*/ 0 w 65"/>
                  <a:gd name="T33" fmla="*/ 0 h 70"/>
                  <a:gd name="T34" fmla="*/ 0 w 65"/>
                  <a:gd name="T35" fmla="*/ 0 h 70"/>
                  <a:gd name="T36" fmla="*/ 0 w 65"/>
                  <a:gd name="T37" fmla="*/ 0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5" h="70">
                    <a:moveTo>
                      <a:pt x="65" y="62"/>
                    </a:moveTo>
                    <a:lnTo>
                      <a:pt x="60" y="58"/>
                    </a:lnTo>
                    <a:lnTo>
                      <a:pt x="52" y="52"/>
                    </a:lnTo>
                    <a:lnTo>
                      <a:pt x="45" y="42"/>
                    </a:lnTo>
                    <a:lnTo>
                      <a:pt x="36" y="31"/>
                    </a:lnTo>
                    <a:lnTo>
                      <a:pt x="26" y="21"/>
                    </a:lnTo>
                    <a:lnTo>
                      <a:pt x="19" y="12"/>
                    </a:lnTo>
                    <a:lnTo>
                      <a:pt x="10" y="4"/>
                    </a:lnTo>
                    <a:lnTo>
                      <a:pt x="6" y="0"/>
                    </a:lnTo>
                    <a:lnTo>
                      <a:pt x="0" y="6"/>
                    </a:lnTo>
                    <a:lnTo>
                      <a:pt x="4" y="10"/>
                    </a:lnTo>
                    <a:lnTo>
                      <a:pt x="10" y="18"/>
                    </a:lnTo>
                    <a:lnTo>
                      <a:pt x="17" y="26"/>
                    </a:lnTo>
                    <a:lnTo>
                      <a:pt x="28" y="37"/>
                    </a:lnTo>
                    <a:lnTo>
                      <a:pt x="36" y="48"/>
                    </a:lnTo>
                    <a:lnTo>
                      <a:pt x="46" y="57"/>
                    </a:lnTo>
                    <a:lnTo>
                      <a:pt x="54" y="64"/>
                    </a:lnTo>
                    <a:lnTo>
                      <a:pt x="60" y="70"/>
                    </a:lnTo>
                    <a:lnTo>
                      <a:pt x="65"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29" name="Freeform 1334"/>
              <p:cNvSpPr>
                <a:spLocks/>
              </p:cNvSpPr>
              <p:nvPr/>
            </p:nvSpPr>
            <p:spPr bwMode="auto">
              <a:xfrm>
                <a:off x="2823" y="3850"/>
                <a:ext cx="3" cy="2"/>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0" y="8"/>
                    </a:moveTo>
                    <a:lnTo>
                      <a:pt x="4" y="8"/>
                    </a:lnTo>
                    <a:lnTo>
                      <a:pt x="7" y="6"/>
                    </a:lnTo>
                    <a:lnTo>
                      <a:pt x="8" y="3"/>
                    </a:lnTo>
                    <a:lnTo>
                      <a:pt x="5"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30" name="Freeform 1335"/>
              <p:cNvSpPr>
                <a:spLocks/>
              </p:cNvSpPr>
              <p:nvPr/>
            </p:nvSpPr>
            <p:spPr bwMode="auto">
              <a:xfrm>
                <a:off x="2750" y="3603"/>
                <a:ext cx="283" cy="318"/>
              </a:xfrm>
              <a:custGeom>
                <a:avLst/>
                <a:gdLst>
                  <a:gd name="T0" fmla="*/ 0 w 849"/>
                  <a:gd name="T1" fmla="*/ 0 h 953"/>
                  <a:gd name="T2" fmla="*/ 0 w 849"/>
                  <a:gd name="T3" fmla="*/ 0 h 953"/>
                  <a:gd name="T4" fmla="*/ 0 w 849"/>
                  <a:gd name="T5" fmla="*/ 0 h 953"/>
                  <a:gd name="T6" fmla="*/ 0 w 849"/>
                  <a:gd name="T7" fmla="*/ 0 h 953"/>
                  <a:gd name="T8" fmla="*/ 0 w 849"/>
                  <a:gd name="T9" fmla="*/ 0 h 953"/>
                  <a:gd name="T10" fmla="*/ 0 w 849"/>
                  <a:gd name="T11" fmla="*/ 0 h 953"/>
                  <a:gd name="T12" fmla="*/ 0 w 849"/>
                  <a:gd name="T13" fmla="*/ 0 h 953"/>
                  <a:gd name="T14" fmla="*/ 0 w 849"/>
                  <a:gd name="T15" fmla="*/ 0 h 953"/>
                  <a:gd name="T16" fmla="*/ 0 w 849"/>
                  <a:gd name="T17" fmla="*/ 0 h 953"/>
                  <a:gd name="T18" fmla="*/ 0 w 849"/>
                  <a:gd name="T19" fmla="*/ 0 h 953"/>
                  <a:gd name="T20" fmla="*/ 0 w 849"/>
                  <a:gd name="T21" fmla="*/ 0 h 953"/>
                  <a:gd name="T22" fmla="*/ 0 w 849"/>
                  <a:gd name="T23" fmla="*/ 0 h 953"/>
                  <a:gd name="T24" fmla="*/ 0 w 849"/>
                  <a:gd name="T25" fmla="*/ 0 h 953"/>
                  <a:gd name="T26" fmla="*/ 0 w 849"/>
                  <a:gd name="T27" fmla="*/ 0 h 953"/>
                  <a:gd name="T28" fmla="*/ 0 w 849"/>
                  <a:gd name="T29" fmla="*/ 0 h 953"/>
                  <a:gd name="T30" fmla="*/ 0 w 849"/>
                  <a:gd name="T31" fmla="*/ 0 h 953"/>
                  <a:gd name="T32" fmla="*/ 0 w 849"/>
                  <a:gd name="T33" fmla="*/ 0 h 953"/>
                  <a:gd name="T34" fmla="*/ 0 w 849"/>
                  <a:gd name="T35" fmla="*/ 0 h 953"/>
                  <a:gd name="T36" fmla="*/ 0 w 849"/>
                  <a:gd name="T37" fmla="*/ 0 h 953"/>
                  <a:gd name="T38" fmla="*/ 0 w 849"/>
                  <a:gd name="T39" fmla="*/ 0 h 953"/>
                  <a:gd name="T40" fmla="*/ 0 w 849"/>
                  <a:gd name="T41" fmla="*/ 0 h 953"/>
                  <a:gd name="T42" fmla="*/ 0 w 849"/>
                  <a:gd name="T43" fmla="*/ 0 h 953"/>
                  <a:gd name="T44" fmla="*/ 0 w 849"/>
                  <a:gd name="T45" fmla="*/ 0 h 953"/>
                  <a:gd name="T46" fmla="*/ 0 w 849"/>
                  <a:gd name="T47" fmla="*/ 0 h 953"/>
                  <a:gd name="T48" fmla="*/ 0 w 849"/>
                  <a:gd name="T49" fmla="*/ 0 h 953"/>
                  <a:gd name="T50" fmla="*/ 0 w 849"/>
                  <a:gd name="T51" fmla="*/ 0 h 953"/>
                  <a:gd name="T52" fmla="*/ 0 w 849"/>
                  <a:gd name="T53" fmla="*/ 0 h 953"/>
                  <a:gd name="T54" fmla="*/ 0 w 849"/>
                  <a:gd name="T55" fmla="*/ 0 h 953"/>
                  <a:gd name="T56" fmla="*/ 0 w 849"/>
                  <a:gd name="T57" fmla="*/ 0 h 953"/>
                  <a:gd name="T58" fmla="*/ 0 w 849"/>
                  <a:gd name="T59" fmla="*/ 0 h 953"/>
                  <a:gd name="T60" fmla="*/ 0 w 849"/>
                  <a:gd name="T61" fmla="*/ 0 h 953"/>
                  <a:gd name="T62" fmla="*/ 0 w 849"/>
                  <a:gd name="T63" fmla="*/ 0 h 953"/>
                  <a:gd name="T64" fmla="*/ 0 w 849"/>
                  <a:gd name="T65" fmla="*/ 0 h 953"/>
                  <a:gd name="T66" fmla="*/ 0 w 849"/>
                  <a:gd name="T67" fmla="*/ 0 h 953"/>
                  <a:gd name="T68" fmla="*/ 0 w 849"/>
                  <a:gd name="T69" fmla="*/ 0 h 953"/>
                  <a:gd name="T70" fmla="*/ 0 w 849"/>
                  <a:gd name="T71" fmla="*/ 0 h 953"/>
                  <a:gd name="T72" fmla="*/ 0 w 849"/>
                  <a:gd name="T73" fmla="*/ 0 h 953"/>
                  <a:gd name="T74" fmla="*/ 0 w 849"/>
                  <a:gd name="T75" fmla="*/ 0 h 953"/>
                  <a:gd name="T76" fmla="*/ 0 w 849"/>
                  <a:gd name="T77" fmla="*/ 0 h 953"/>
                  <a:gd name="T78" fmla="*/ 0 w 849"/>
                  <a:gd name="T79" fmla="*/ 0 h 953"/>
                  <a:gd name="T80" fmla="*/ 0 w 849"/>
                  <a:gd name="T81" fmla="*/ 0 h 953"/>
                  <a:gd name="T82" fmla="*/ 0 w 849"/>
                  <a:gd name="T83" fmla="*/ 0 h 953"/>
                  <a:gd name="T84" fmla="*/ 0 w 849"/>
                  <a:gd name="T85" fmla="*/ 0 h 953"/>
                  <a:gd name="T86" fmla="*/ 0 w 849"/>
                  <a:gd name="T87" fmla="*/ 0 h 953"/>
                  <a:gd name="T88" fmla="*/ 0 w 849"/>
                  <a:gd name="T89" fmla="*/ 0 h 953"/>
                  <a:gd name="T90" fmla="*/ 0 w 849"/>
                  <a:gd name="T91" fmla="*/ 0 h 953"/>
                  <a:gd name="T92" fmla="*/ 0 w 849"/>
                  <a:gd name="T93" fmla="*/ 0 h 953"/>
                  <a:gd name="T94" fmla="*/ 0 w 849"/>
                  <a:gd name="T95" fmla="*/ 0 h 953"/>
                  <a:gd name="T96" fmla="*/ 0 w 849"/>
                  <a:gd name="T97" fmla="*/ 0 h 953"/>
                  <a:gd name="T98" fmla="*/ 0 w 849"/>
                  <a:gd name="T99" fmla="*/ 0 h 953"/>
                  <a:gd name="T100" fmla="*/ 0 w 849"/>
                  <a:gd name="T101" fmla="*/ 0 h 953"/>
                  <a:gd name="T102" fmla="*/ 0 w 849"/>
                  <a:gd name="T103" fmla="*/ 0 h 953"/>
                  <a:gd name="T104" fmla="*/ 0 w 849"/>
                  <a:gd name="T105" fmla="*/ 0 h 953"/>
                  <a:gd name="T106" fmla="*/ 0 w 849"/>
                  <a:gd name="T107" fmla="*/ 0 h 953"/>
                  <a:gd name="T108" fmla="*/ 0 w 849"/>
                  <a:gd name="T109" fmla="*/ 0 h 953"/>
                  <a:gd name="T110" fmla="*/ 0 w 849"/>
                  <a:gd name="T111" fmla="*/ 0 h 953"/>
                  <a:gd name="T112" fmla="*/ 0 w 849"/>
                  <a:gd name="T113" fmla="*/ 0 h 953"/>
                  <a:gd name="T114" fmla="*/ 0 w 849"/>
                  <a:gd name="T115" fmla="*/ 0 h 953"/>
                  <a:gd name="T116" fmla="*/ 0 w 849"/>
                  <a:gd name="T117" fmla="*/ 0 h 953"/>
                  <a:gd name="T118" fmla="*/ 0 w 849"/>
                  <a:gd name="T119" fmla="*/ 0 h 95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49" h="953">
                    <a:moveTo>
                      <a:pt x="569" y="162"/>
                    </a:moveTo>
                    <a:lnTo>
                      <a:pt x="570" y="155"/>
                    </a:lnTo>
                    <a:lnTo>
                      <a:pt x="572" y="146"/>
                    </a:lnTo>
                    <a:lnTo>
                      <a:pt x="575" y="136"/>
                    </a:lnTo>
                    <a:lnTo>
                      <a:pt x="576" y="131"/>
                    </a:lnTo>
                    <a:lnTo>
                      <a:pt x="583" y="128"/>
                    </a:lnTo>
                    <a:lnTo>
                      <a:pt x="594" y="124"/>
                    </a:lnTo>
                    <a:lnTo>
                      <a:pt x="604" y="120"/>
                    </a:lnTo>
                    <a:lnTo>
                      <a:pt x="617" y="116"/>
                    </a:lnTo>
                    <a:lnTo>
                      <a:pt x="628" y="113"/>
                    </a:lnTo>
                    <a:lnTo>
                      <a:pt x="640" y="111"/>
                    </a:lnTo>
                    <a:lnTo>
                      <a:pt x="650" y="108"/>
                    </a:lnTo>
                    <a:lnTo>
                      <a:pt x="660" y="107"/>
                    </a:lnTo>
                    <a:lnTo>
                      <a:pt x="671" y="107"/>
                    </a:lnTo>
                    <a:lnTo>
                      <a:pt x="679" y="107"/>
                    </a:lnTo>
                    <a:lnTo>
                      <a:pt x="688" y="107"/>
                    </a:lnTo>
                    <a:lnTo>
                      <a:pt x="697" y="105"/>
                    </a:lnTo>
                    <a:lnTo>
                      <a:pt x="704" y="105"/>
                    </a:lnTo>
                    <a:lnTo>
                      <a:pt x="713" y="105"/>
                    </a:lnTo>
                    <a:lnTo>
                      <a:pt x="720" y="105"/>
                    </a:lnTo>
                    <a:lnTo>
                      <a:pt x="729" y="105"/>
                    </a:lnTo>
                    <a:lnTo>
                      <a:pt x="739" y="107"/>
                    </a:lnTo>
                    <a:lnTo>
                      <a:pt x="753" y="108"/>
                    </a:lnTo>
                    <a:lnTo>
                      <a:pt x="772" y="109"/>
                    </a:lnTo>
                    <a:lnTo>
                      <a:pt x="791" y="111"/>
                    </a:lnTo>
                    <a:lnTo>
                      <a:pt x="810" y="113"/>
                    </a:lnTo>
                    <a:lnTo>
                      <a:pt x="826" y="115"/>
                    </a:lnTo>
                    <a:lnTo>
                      <a:pt x="841" y="116"/>
                    </a:lnTo>
                    <a:lnTo>
                      <a:pt x="849" y="117"/>
                    </a:lnTo>
                    <a:lnTo>
                      <a:pt x="848" y="121"/>
                    </a:lnTo>
                    <a:lnTo>
                      <a:pt x="847" y="129"/>
                    </a:lnTo>
                    <a:lnTo>
                      <a:pt x="844" y="136"/>
                    </a:lnTo>
                    <a:lnTo>
                      <a:pt x="842" y="142"/>
                    </a:lnTo>
                    <a:lnTo>
                      <a:pt x="838" y="152"/>
                    </a:lnTo>
                    <a:lnTo>
                      <a:pt x="831" y="167"/>
                    </a:lnTo>
                    <a:lnTo>
                      <a:pt x="822" y="186"/>
                    </a:lnTo>
                    <a:lnTo>
                      <a:pt x="813" y="205"/>
                    </a:lnTo>
                    <a:lnTo>
                      <a:pt x="804" y="225"/>
                    </a:lnTo>
                    <a:lnTo>
                      <a:pt x="797" y="244"/>
                    </a:lnTo>
                    <a:lnTo>
                      <a:pt x="791" y="259"/>
                    </a:lnTo>
                    <a:lnTo>
                      <a:pt x="788" y="270"/>
                    </a:lnTo>
                    <a:lnTo>
                      <a:pt x="785" y="286"/>
                    </a:lnTo>
                    <a:lnTo>
                      <a:pt x="784" y="303"/>
                    </a:lnTo>
                    <a:lnTo>
                      <a:pt x="783" y="321"/>
                    </a:lnTo>
                    <a:lnTo>
                      <a:pt x="780" y="333"/>
                    </a:lnTo>
                    <a:lnTo>
                      <a:pt x="772" y="347"/>
                    </a:lnTo>
                    <a:lnTo>
                      <a:pt x="761" y="364"/>
                    </a:lnTo>
                    <a:lnTo>
                      <a:pt x="748" y="382"/>
                    </a:lnTo>
                    <a:lnTo>
                      <a:pt x="738" y="395"/>
                    </a:lnTo>
                    <a:lnTo>
                      <a:pt x="730" y="405"/>
                    </a:lnTo>
                    <a:lnTo>
                      <a:pt x="724" y="417"/>
                    </a:lnTo>
                    <a:lnTo>
                      <a:pt x="722" y="427"/>
                    </a:lnTo>
                    <a:lnTo>
                      <a:pt x="717" y="438"/>
                    </a:lnTo>
                    <a:lnTo>
                      <a:pt x="714" y="448"/>
                    </a:lnTo>
                    <a:lnTo>
                      <a:pt x="706" y="464"/>
                    </a:lnTo>
                    <a:lnTo>
                      <a:pt x="694" y="487"/>
                    </a:lnTo>
                    <a:lnTo>
                      <a:pt x="681" y="515"/>
                    </a:lnTo>
                    <a:lnTo>
                      <a:pt x="671" y="537"/>
                    </a:lnTo>
                    <a:lnTo>
                      <a:pt x="660" y="557"/>
                    </a:lnTo>
                    <a:lnTo>
                      <a:pt x="650" y="579"/>
                    </a:lnTo>
                    <a:lnTo>
                      <a:pt x="640" y="597"/>
                    </a:lnTo>
                    <a:lnTo>
                      <a:pt x="630" y="616"/>
                    </a:lnTo>
                    <a:lnTo>
                      <a:pt x="623" y="631"/>
                    </a:lnTo>
                    <a:lnTo>
                      <a:pt x="614" y="645"/>
                    </a:lnTo>
                    <a:lnTo>
                      <a:pt x="608" y="653"/>
                    </a:lnTo>
                    <a:lnTo>
                      <a:pt x="599" y="663"/>
                    </a:lnTo>
                    <a:lnTo>
                      <a:pt x="589" y="673"/>
                    </a:lnTo>
                    <a:lnTo>
                      <a:pt x="581" y="682"/>
                    </a:lnTo>
                    <a:lnTo>
                      <a:pt x="572" y="690"/>
                    </a:lnTo>
                    <a:lnTo>
                      <a:pt x="565" y="697"/>
                    </a:lnTo>
                    <a:lnTo>
                      <a:pt x="556" y="704"/>
                    </a:lnTo>
                    <a:lnTo>
                      <a:pt x="547" y="711"/>
                    </a:lnTo>
                    <a:lnTo>
                      <a:pt x="540" y="717"/>
                    </a:lnTo>
                    <a:lnTo>
                      <a:pt x="530" y="728"/>
                    </a:lnTo>
                    <a:lnTo>
                      <a:pt x="517" y="747"/>
                    </a:lnTo>
                    <a:lnTo>
                      <a:pt x="499" y="770"/>
                    </a:lnTo>
                    <a:lnTo>
                      <a:pt x="482" y="796"/>
                    </a:lnTo>
                    <a:lnTo>
                      <a:pt x="464" y="821"/>
                    </a:lnTo>
                    <a:lnTo>
                      <a:pt x="448" y="844"/>
                    </a:lnTo>
                    <a:lnTo>
                      <a:pt x="437" y="862"/>
                    </a:lnTo>
                    <a:lnTo>
                      <a:pt x="429" y="873"/>
                    </a:lnTo>
                    <a:lnTo>
                      <a:pt x="418" y="891"/>
                    </a:lnTo>
                    <a:lnTo>
                      <a:pt x="405" y="908"/>
                    </a:lnTo>
                    <a:lnTo>
                      <a:pt x="392" y="921"/>
                    </a:lnTo>
                    <a:lnTo>
                      <a:pt x="377" y="931"/>
                    </a:lnTo>
                    <a:lnTo>
                      <a:pt x="361" y="939"/>
                    </a:lnTo>
                    <a:lnTo>
                      <a:pt x="344" y="941"/>
                    </a:lnTo>
                    <a:lnTo>
                      <a:pt x="325" y="943"/>
                    </a:lnTo>
                    <a:lnTo>
                      <a:pt x="304" y="939"/>
                    </a:lnTo>
                    <a:lnTo>
                      <a:pt x="297" y="939"/>
                    </a:lnTo>
                    <a:lnTo>
                      <a:pt x="291" y="936"/>
                    </a:lnTo>
                    <a:lnTo>
                      <a:pt x="285" y="933"/>
                    </a:lnTo>
                    <a:lnTo>
                      <a:pt x="280" y="929"/>
                    </a:lnTo>
                    <a:lnTo>
                      <a:pt x="275" y="931"/>
                    </a:lnTo>
                    <a:lnTo>
                      <a:pt x="269" y="931"/>
                    </a:lnTo>
                    <a:lnTo>
                      <a:pt x="265" y="929"/>
                    </a:lnTo>
                    <a:lnTo>
                      <a:pt x="261" y="928"/>
                    </a:lnTo>
                    <a:lnTo>
                      <a:pt x="252" y="941"/>
                    </a:lnTo>
                    <a:lnTo>
                      <a:pt x="245" y="949"/>
                    </a:lnTo>
                    <a:lnTo>
                      <a:pt x="236" y="953"/>
                    </a:lnTo>
                    <a:lnTo>
                      <a:pt x="224" y="952"/>
                    </a:lnTo>
                    <a:lnTo>
                      <a:pt x="216" y="948"/>
                    </a:lnTo>
                    <a:lnTo>
                      <a:pt x="211" y="941"/>
                    </a:lnTo>
                    <a:lnTo>
                      <a:pt x="211" y="933"/>
                    </a:lnTo>
                    <a:lnTo>
                      <a:pt x="214" y="921"/>
                    </a:lnTo>
                    <a:lnTo>
                      <a:pt x="204" y="924"/>
                    </a:lnTo>
                    <a:lnTo>
                      <a:pt x="192" y="921"/>
                    </a:lnTo>
                    <a:lnTo>
                      <a:pt x="184" y="914"/>
                    </a:lnTo>
                    <a:lnTo>
                      <a:pt x="179" y="905"/>
                    </a:lnTo>
                    <a:lnTo>
                      <a:pt x="172" y="912"/>
                    </a:lnTo>
                    <a:lnTo>
                      <a:pt x="163" y="920"/>
                    </a:lnTo>
                    <a:lnTo>
                      <a:pt x="152" y="929"/>
                    </a:lnTo>
                    <a:lnTo>
                      <a:pt x="141" y="935"/>
                    </a:lnTo>
                    <a:lnTo>
                      <a:pt x="133" y="937"/>
                    </a:lnTo>
                    <a:lnTo>
                      <a:pt x="126" y="936"/>
                    </a:lnTo>
                    <a:lnTo>
                      <a:pt x="118" y="931"/>
                    </a:lnTo>
                    <a:lnTo>
                      <a:pt x="114" y="918"/>
                    </a:lnTo>
                    <a:lnTo>
                      <a:pt x="108" y="921"/>
                    </a:lnTo>
                    <a:lnTo>
                      <a:pt x="102" y="920"/>
                    </a:lnTo>
                    <a:lnTo>
                      <a:pt x="95" y="914"/>
                    </a:lnTo>
                    <a:lnTo>
                      <a:pt x="91" y="908"/>
                    </a:lnTo>
                    <a:lnTo>
                      <a:pt x="82" y="917"/>
                    </a:lnTo>
                    <a:lnTo>
                      <a:pt x="72" y="926"/>
                    </a:lnTo>
                    <a:lnTo>
                      <a:pt x="60" y="933"/>
                    </a:lnTo>
                    <a:lnTo>
                      <a:pt x="48" y="936"/>
                    </a:lnTo>
                    <a:lnTo>
                      <a:pt x="38" y="933"/>
                    </a:lnTo>
                    <a:lnTo>
                      <a:pt x="35" y="929"/>
                    </a:lnTo>
                    <a:lnTo>
                      <a:pt x="35" y="924"/>
                    </a:lnTo>
                    <a:lnTo>
                      <a:pt x="38" y="916"/>
                    </a:lnTo>
                    <a:lnTo>
                      <a:pt x="28" y="918"/>
                    </a:lnTo>
                    <a:lnTo>
                      <a:pt x="18" y="918"/>
                    </a:lnTo>
                    <a:lnTo>
                      <a:pt x="8" y="917"/>
                    </a:lnTo>
                    <a:lnTo>
                      <a:pt x="2" y="914"/>
                    </a:lnTo>
                    <a:lnTo>
                      <a:pt x="0" y="910"/>
                    </a:lnTo>
                    <a:lnTo>
                      <a:pt x="0" y="905"/>
                    </a:lnTo>
                    <a:lnTo>
                      <a:pt x="3" y="899"/>
                    </a:lnTo>
                    <a:lnTo>
                      <a:pt x="11" y="894"/>
                    </a:lnTo>
                    <a:lnTo>
                      <a:pt x="16" y="890"/>
                    </a:lnTo>
                    <a:lnTo>
                      <a:pt x="22" y="886"/>
                    </a:lnTo>
                    <a:lnTo>
                      <a:pt x="30" y="882"/>
                    </a:lnTo>
                    <a:lnTo>
                      <a:pt x="38" y="877"/>
                    </a:lnTo>
                    <a:lnTo>
                      <a:pt x="46" y="873"/>
                    </a:lnTo>
                    <a:lnTo>
                      <a:pt x="54" y="867"/>
                    </a:lnTo>
                    <a:lnTo>
                      <a:pt x="62" y="863"/>
                    </a:lnTo>
                    <a:lnTo>
                      <a:pt x="67" y="860"/>
                    </a:lnTo>
                    <a:lnTo>
                      <a:pt x="70" y="852"/>
                    </a:lnTo>
                    <a:lnTo>
                      <a:pt x="76" y="843"/>
                    </a:lnTo>
                    <a:lnTo>
                      <a:pt x="82" y="831"/>
                    </a:lnTo>
                    <a:lnTo>
                      <a:pt x="89" y="821"/>
                    </a:lnTo>
                    <a:lnTo>
                      <a:pt x="94" y="817"/>
                    </a:lnTo>
                    <a:lnTo>
                      <a:pt x="101" y="810"/>
                    </a:lnTo>
                    <a:lnTo>
                      <a:pt x="110" y="804"/>
                    </a:lnTo>
                    <a:lnTo>
                      <a:pt x="120" y="796"/>
                    </a:lnTo>
                    <a:lnTo>
                      <a:pt x="131" y="788"/>
                    </a:lnTo>
                    <a:lnTo>
                      <a:pt x="143" y="779"/>
                    </a:lnTo>
                    <a:lnTo>
                      <a:pt x="155" y="770"/>
                    </a:lnTo>
                    <a:lnTo>
                      <a:pt x="166" y="762"/>
                    </a:lnTo>
                    <a:lnTo>
                      <a:pt x="181" y="734"/>
                    </a:lnTo>
                    <a:lnTo>
                      <a:pt x="185" y="688"/>
                    </a:lnTo>
                    <a:lnTo>
                      <a:pt x="182" y="639"/>
                    </a:lnTo>
                    <a:lnTo>
                      <a:pt x="176" y="597"/>
                    </a:lnTo>
                    <a:lnTo>
                      <a:pt x="173" y="543"/>
                    </a:lnTo>
                    <a:lnTo>
                      <a:pt x="173" y="467"/>
                    </a:lnTo>
                    <a:lnTo>
                      <a:pt x="173" y="391"/>
                    </a:lnTo>
                    <a:lnTo>
                      <a:pt x="175" y="344"/>
                    </a:lnTo>
                    <a:lnTo>
                      <a:pt x="176" y="311"/>
                    </a:lnTo>
                    <a:lnTo>
                      <a:pt x="182" y="270"/>
                    </a:lnTo>
                    <a:lnTo>
                      <a:pt x="188" y="231"/>
                    </a:lnTo>
                    <a:lnTo>
                      <a:pt x="195" y="206"/>
                    </a:lnTo>
                    <a:lnTo>
                      <a:pt x="201" y="189"/>
                    </a:lnTo>
                    <a:lnTo>
                      <a:pt x="205" y="169"/>
                    </a:lnTo>
                    <a:lnTo>
                      <a:pt x="205" y="148"/>
                    </a:lnTo>
                    <a:lnTo>
                      <a:pt x="205" y="131"/>
                    </a:lnTo>
                    <a:lnTo>
                      <a:pt x="204" y="108"/>
                    </a:lnTo>
                    <a:lnTo>
                      <a:pt x="201" y="73"/>
                    </a:lnTo>
                    <a:lnTo>
                      <a:pt x="200" y="35"/>
                    </a:lnTo>
                    <a:lnTo>
                      <a:pt x="198" y="0"/>
                    </a:lnTo>
                    <a:lnTo>
                      <a:pt x="214" y="15"/>
                    </a:lnTo>
                    <a:lnTo>
                      <a:pt x="233" y="28"/>
                    </a:lnTo>
                    <a:lnTo>
                      <a:pt x="255" y="42"/>
                    </a:lnTo>
                    <a:lnTo>
                      <a:pt x="280" y="54"/>
                    </a:lnTo>
                    <a:lnTo>
                      <a:pt x="304" y="65"/>
                    </a:lnTo>
                    <a:lnTo>
                      <a:pt x="329" y="73"/>
                    </a:lnTo>
                    <a:lnTo>
                      <a:pt x="354" y="78"/>
                    </a:lnTo>
                    <a:lnTo>
                      <a:pt x="378" y="80"/>
                    </a:lnTo>
                    <a:lnTo>
                      <a:pt x="384" y="85"/>
                    </a:lnTo>
                    <a:lnTo>
                      <a:pt x="392" y="92"/>
                    </a:lnTo>
                    <a:lnTo>
                      <a:pt x="400" y="100"/>
                    </a:lnTo>
                    <a:lnTo>
                      <a:pt x="409" y="108"/>
                    </a:lnTo>
                    <a:lnTo>
                      <a:pt x="408" y="129"/>
                    </a:lnTo>
                    <a:lnTo>
                      <a:pt x="405" y="151"/>
                    </a:lnTo>
                    <a:lnTo>
                      <a:pt x="402" y="171"/>
                    </a:lnTo>
                    <a:lnTo>
                      <a:pt x="399" y="186"/>
                    </a:lnTo>
                    <a:lnTo>
                      <a:pt x="396" y="228"/>
                    </a:lnTo>
                    <a:lnTo>
                      <a:pt x="393" y="275"/>
                    </a:lnTo>
                    <a:lnTo>
                      <a:pt x="390" y="320"/>
                    </a:lnTo>
                    <a:lnTo>
                      <a:pt x="387" y="349"/>
                    </a:lnTo>
                    <a:lnTo>
                      <a:pt x="384" y="365"/>
                    </a:lnTo>
                    <a:lnTo>
                      <a:pt x="378" y="390"/>
                    </a:lnTo>
                    <a:lnTo>
                      <a:pt x="371" y="422"/>
                    </a:lnTo>
                    <a:lnTo>
                      <a:pt x="362" y="458"/>
                    </a:lnTo>
                    <a:lnTo>
                      <a:pt x="354" y="495"/>
                    </a:lnTo>
                    <a:lnTo>
                      <a:pt x="345" y="529"/>
                    </a:lnTo>
                    <a:lnTo>
                      <a:pt x="336" y="557"/>
                    </a:lnTo>
                    <a:lnTo>
                      <a:pt x="329" y="576"/>
                    </a:lnTo>
                    <a:lnTo>
                      <a:pt x="317" y="612"/>
                    </a:lnTo>
                    <a:lnTo>
                      <a:pt x="309" y="657"/>
                    </a:lnTo>
                    <a:lnTo>
                      <a:pt x="301" y="700"/>
                    </a:lnTo>
                    <a:lnTo>
                      <a:pt x="297" y="727"/>
                    </a:lnTo>
                    <a:lnTo>
                      <a:pt x="297" y="743"/>
                    </a:lnTo>
                    <a:lnTo>
                      <a:pt x="298" y="762"/>
                    </a:lnTo>
                    <a:lnTo>
                      <a:pt x="304" y="777"/>
                    </a:lnTo>
                    <a:lnTo>
                      <a:pt x="312" y="785"/>
                    </a:lnTo>
                    <a:lnTo>
                      <a:pt x="319" y="782"/>
                    </a:lnTo>
                    <a:lnTo>
                      <a:pt x="326" y="777"/>
                    </a:lnTo>
                    <a:lnTo>
                      <a:pt x="333" y="770"/>
                    </a:lnTo>
                    <a:lnTo>
                      <a:pt x="341" y="762"/>
                    </a:lnTo>
                    <a:lnTo>
                      <a:pt x="348" y="752"/>
                    </a:lnTo>
                    <a:lnTo>
                      <a:pt x="355" y="743"/>
                    </a:lnTo>
                    <a:lnTo>
                      <a:pt x="361" y="734"/>
                    </a:lnTo>
                    <a:lnTo>
                      <a:pt x="367" y="723"/>
                    </a:lnTo>
                    <a:lnTo>
                      <a:pt x="374" y="711"/>
                    </a:lnTo>
                    <a:lnTo>
                      <a:pt x="383" y="693"/>
                    </a:lnTo>
                    <a:lnTo>
                      <a:pt x="394" y="673"/>
                    </a:lnTo>
                    <a:lnTo>
                      <a:pt x="406" y="651"/>
                    </a:lnTo>
                    <a:lnTo>
                      <a:pt x="418" y="628"/>
                    </a:lnTo>
                    <a:lnTo>
                      <a:pt x="428" y="608"/>
                    </a:lnTo>
                    <a:lnTo>
                      <a:pt x="435" y="589"/>
                    </a:lnTo>
                    <a:lnTo>
                      <a:pt x="440" y="576"/>
                    </a:lnTo>
                    <a:lnTo>
                      <a:pt x="445" y="558"/>
                    </a:lnTo>
                    <a:lnTo>
                      <a:pt x="457" y="530"/>
                    </a:lnTo>
                    <a:lnTo>
                      <a:pt x="471" y="494"/>
                    </a:lnTo>
                    <a:lnTo>
                      <a:pt x="490" y="454"/>
                    </a:lnTo>
                    <a:lnTo>
                      <a:pt x="509" y="417"/>
                    </a:lnTo>
                    <a:lnTo>
                      <a:pt x="528" y="382"/>
                    </a:lnTo>
                    <a:lnTo>
                      <a:pt x="546" y="353"/>
                    </a:lnTo>
                    <a:lnTo>
                      <a:pt x="560" y="337"/>
                    </a:lnTo>
                    <a:lnTo>
                      <a:pt x="562" y="299"/>
                    </a:lnTo>
                    <a:lnTo>
                      <a:pt x="565" y="245"/>
                    </a:lnTo>
                    <a:lnTo>
                      <a:pt x="567" y="193"/>
                    </a:lnTo>
                    <a:lnTo>
                      <a:pt x="569" y="162"/>
                    </a:lnTo>
                    <a:close/>
                  </a:path>
                </a:pathLst>
              </a:custGeom>
              <a:solidFill>
                <a:srgbClr val="DDAA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31" name="Freeform 1336"/>
              <p:cNvSpPr>
                <a:spLocks/>
              </p:cNvSpPr>
              <p:nvPr/>
            </p:nvSpPr>
            <p:spPr bwMode="auto">
              <a:xfrm>
                <a:off x="2938" y="3645"/>
                <a:ext cx="6" cy="12"/>
              </a:xfrm>
              <a:custGeom>
                <a:avLst/>
                <a:gdLst>
                  <a:gd name="T0" fmla="*/ 0 w 18"/>
                  <a:gd name="T1" fmla="*/ 0 h 35"/>
                  <a:gd name="T2" fmla="*/ 0 w 18"/>
                  <a:gd name="T3" fmla="*/ 0 h 35"/>
                  <a:gd name="T4" fmla="*/ 0 w 18"/>
                  <a:gd name="T5" fmla="*/ 0 h 35"/>
                  <a:gd name="T6" fmla="*/ 0 w 18"/>
                  <a:gd name="T7" fmla="*/ 0 h 35"/>
                  <a:gd name="T8" fmla="*/ 0 w 18"/>
                  <a:gd name="T9" fmla="*/ 0 h 35"/>
                  <a:gd name="T10" fmla="*/ 0 w 18"/>
                  <a:gd name="T11" fmla="*/ 0 h 35"/>
                  <a:gd name="T12" fmla="*/ 0 w 18"/>
                  <a:gd name="T13" fmla="*/ 0 h 35"/>
                  <a:gd name="T14" fmla="*/ 0 w 18"/>
                  <a:gd name="T15" fmla="*/ 0 h 35"/>
                  <a:gd name="T16" fmla="*/ 0 w 18"/>
                  <a:gd name="T17" fmla="*/ 0 h 35"/>
                  <a:gd name="T18" fmla="*/ 0 w 18"/>
                  <a:gd name="T19" fmla="*/ 0 h 35"/>
                  <a:gd name="T20" fmla="*/ 0 w 18"/>
                  <a:gd name="T21" fmla="*/ 0 h 35"/>
                  <a:gd name="T22" fmla="*/ 0 w 18"/>
                  <a:gd name="T23" fmla="*/ 0 h 35"/>
                  <a:gd name="T24" fmla="*/ 0 w 18"/>
                  <a:gd name="T25" fmla="*/ 0 h 35"/>
                  <a:gd name="T26" fmla="*/ 0 w 18"/>
                  <a:gd name="T27" fmla="*/ 0 h 35"/>
                  <a:gd name="T28" fmla="*/ 0 w 18"/>
                  <a:gd name="T29" fmla="*/ 0 h 35"/>
                  <a:gd name="T30" fmla="*/ 0 w 18"/>
                  <a:gd name="T31" fmla="*/ 0 h 35"/>
                  <a:gd name="T32" fmla="*/ 0 w 18"/>
                  <a:gd name="T33" fmla="*/ 0 h 35"/>
                  <a:gd name="T34" fmla="*/ 0 w 18"/>
                  <a:gd name="T35" fmla="*/ 0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35">
                    <a:moveTo>
                      <a:pt x="12" y="0"/>
                    </a:moveTo>
                    <a:lnTo>
                      <a:pt x="9" y="2"/>
                    </a:lnTo>
                    <a:lnTo>
                      <a:pt x="7" y="8"/>
                    </a:lnTo>
                    <a:lnTo>
                      <a:pt x="4" y="19"/>
                    </a:lnTo>
                    <a:lnTo>
                      <a:pt x="3" y="28"/>
                    </a:lnTo>
                    <a:lnTo>
                      <a:pt x="0" y="35"/>
                    </a:lnTo>
                    <a:lnTo>
                      <a:pt x="12" y="35"/>
                    </a:lnTo>
                    <a:lnTo>
                      <a:pt x="12" y="28"/>
                    </a:lnTo>
                    <a:lnTo>
                      <a:pt x="13" y="19"/>
                    </a:lnTo>
                    <a:lnTo>
                      <a:pt x="16" y="11"/>
                    </a:lnTo>
                    <a:lnTo>
                      <a:pt x="18" y="5"/>
                    </a:lnTo>
                    <a:lnTo>
                      <a:pt x="15" y="8"/>
                    </a:lnTo>
                    <a:lnTo>
                      <a:pt x="18" y="5"/>
                    </a:lnTo>
                    <a:lnTo>
                      <a:pt x="18" y="1"/>
                    </a:lnTo>
                    <a:lnTo>
                      <a:pt x="15" y="0"/>
                    </a:lnTo>
                    <a:lnTo>
                      <a:pt x="12" y="0"/>
                    </a:lnTo>
                    <a:lnTo>
                      <a:pt x="9" y="2"/>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32" name="Freeform 1337"/>
              <p:cNvSpPr>
                <a:spLocks/>
              </p:cNvSpPr>
              <p:nvPr/>
            </p:nvSpPr>
            <p:spPr bwMode="auto">
              <a:xfrm>
                <a:off x="2942" y="3637"/>
                <a:ext cx="28" cy="11"/>
              </a:xfrm>
              <a:custGeom>
                <a:avLst/>
                <a:gdLst>
                  <a:gd name="T0" fmla="*/ 0 w 85"/>
                  <a:gd name="T1" fmla="*/ 0 h 34"/>
                  <a:gd name="T2" fmla="*/ 0 w 85"/>
                  <a:gd name="T3" fmla="*/ 0 h 34"/>
                  <a:gd name="T4" fmla="*/ 0 w 85"/>
                  <a:gd name="T5" fmla="*/ 0 h 34"/>
                  <a:gd name="T6" fmla="*/ 0 w 85"/>
                  <a:gd name="T7" fmla="*/ 0 h 34"/>
                  <a:gd name="T8" fmla="*/ 0 w 85"/>
                  <a:gd name="T9" fmla="*/ 0 h 34"/>
                  <a:gd name="T10" fmla="*/ 0 w 85"/>
                  <a:gd name="T11" fmla="*/ 0 h 34"/>
                  <a:gd name="T12" fmla="*/ 0 w 85"/>
                  <a:gd name="T13" fmla="*/ 0 h 34"/>
                  <a:gd name="T14" fmla="*/ 0 w 85"/>
                  <a:gd name="T15" fmla="*/ 0 h 34"/>
                  <a:gd name="T16" fmla="*/ 0 w 85"/>
                  <a:gd name="T17" fmla="*/ 0 h 34"/>
                  <a:gd name="T18" fmla="*/ 0 w 85"/>
                  <a:gd name="T19" fmla="*/ 0 h 34"/>
                  <a:gd name="T20" fmla="*/ 0 w 85"/>
                  <a:gd name="T21" fmla="*/ 0 h 34"/>
                  <a:gd name="T22" fmla="*/ 0 w 85"/>
                  <a:gd name="T23" fmla="*/ 0 h 34"/>
                  <a:gd name="T24" fmla="*/ 0 w 85"/>
                  <a:gd name="T25" fmla="*/ 0 h 34"/>
                  <a:gd name="T26" fmla="*/ 0 w 85"/>
                  <a:gd name="T27" fmla="*/ 0 h 34"/>
                  <a:gd name="T28" fmla="*/ 0 w 85"/>
                  <a:gd name="T29" fmla="*/ 0 h 34"/>
                  <a:gd name="T30" fmla="*/ 0 w 85"/>
                  <a:gd name="T31" fmla="*/ 0 h 34"/>
                  <a:gd name="T32" fmla="*/ 0 w 85"/>
                  <a:gd name="T33" fmla="*/ 0 h 34"/>
                  <a:gd name="T34" fmla="*/ 0 w 85"/>
                  <a:gd name="T35" fmla="*/ 0 h 34"/>
                  <a:gd name="T36" fmla="*/ 0 w 85"/>
                  <a:gd name="T37" fmla="*/ 0 h 34"/>
                  <a:gd name="T38" fmla="*/ 0 w 85"/>
                  <a:gd name="T39" fmla="*/ 0 h 34"/>
                  <a:gd name="T40" fmla="*/ 0 w 85"/>
                  <a:gd name="T41" fmla="*/ 0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5" h="34">
                    <a:moveTo>
                      <a:pt x="85" y="0"/>
                    </a:moveTo>
                    <a:lnTo>
                      <a:pt x="85" y="1"/>
                    </a:lnTo>
                    <a:lnTo>
                      <a:pt x="75" y="3"/>
                    </a:lnTo>
                    <a:lnTo>
                      <a:pt x="64" y="6"/>
                    </a:lnTo>
                    <a:lnTo>
                      <a:pt x="53" y="8"/>
                    </a:lnTo>
                    <a:lnTo>
                      <a:pt x="40" y="11"/>
                    </a:lnTo>
                    <a:lnTo>
                      <a:pt x="27" y="15"/>
                    </a:lnTo>
                    <a:lnTo>
                      <a:pt x="17" y="19"/>
                    </a:lnTo>
                    <a:lnTo>
                      <a:pt x="7" y="23"/>
                    </a:lnTo>
                    <a:lnTo>
                      <a:pt x="0" y="26"/>
                    </a:lnTo>
                    <a:lnTo>
                      <a:pt x="3" y="34"/>
                    </a:lnTo>
                    <a:lnTo>
                      <a:pt x="10" y="31"/>
                    </a:lnTo>
                    <a:lnTo>
                      <a:pt x="20" y="27"/>
                    </a:lnTo>
                    <a:lnTo>
                      <a:pt x="30" y="23"/>
                    </a:lnTo>
                    <a:lnTo>
                      <a:pt x="43" y="19"/>
                    </a:lnTo>
                    <a:lnTo>
                      <a:pt x="53" y="16"/>
                    </a:lnTo>
                    <a:lnTo>
                      <a:pt x="67" y="14"/>
                    </a:lnTo>
                    <a:lnTo>
                      <a:pt x="75" y="11"/>
                    </a:lnTo>
                    <a:lnTo>
                      <a:pt x="85" y="10"/>
                    </a:lnTo>
                    <a:lnTo>
                      <a:pt x="85" y="11"/>
                    </a:lnTo>
                    <a:lnTo>
                      <a:pt x="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33" name="Freeform 1338"/>
              <p:cNvSpPr>
                <a:spLocks/>
              </p:cNvSpPr>
              <p:nvPr/>
            </p:nvSpPr>
            <p:spPr bwMode="auto">
              <a:xfrm>
                <a:off x="2970" y="3636"/>
                <a:ext cx="25" cy="4"/>
              </a:xfrm>
              <a:custGeom>
                <a:avLst/>
                <a:gdLst>
                  <a:gd name="T0" fmla="*/ 0 w 75"/>
                  <a:gd name="T1" fmla="*/ 0 h 12"/>
                  <a:gd name="T2" fmla="*/ 0 w 75"/>
                  <a:gd name="T3" fmla="*/ 0 h 12"/>
                  <a:gd name="T4" fmla="*/ 0 w 75"/>
                  <a:gd name="T5" fmla="*/ 0 h 12"/>
                  <a:gd name="T6" fmla="*/ 0 w 75"/>
                  <a:gd name="T7" fmla="*/ 0 h 12"/>
                  <a:gd name="T8" fmla="*/ 0 w 75"/>
                  <a:gd name="T9" fmla="*/ 0 h 12"/>
                  <a:gd name="T10" fmla="*/ 0 w 75"/>
                  <a:gd name="T11" fmla="*/ 0 h 12"/>
                  <a:gd name="T12" fmla="*/ 0 w 75"/>
                  <a:gd name="T13" fmla="*/ 0 h 12"/>
                  <a:gd name="T14" fmla="*/ 0 w 75"/>
                  <a:gd name="T15" fmla="*/ 0 h 12"/>
                  <a:gd name="T16" fmla="*/ 0 w 75"/>
                  <a:gd name="T17" fmla="*/ 0 h 12"/>
                  <a:gd name="T18" fmla="*/ 0 w 75"/>
                  <a:gd name="T19" fmla="*/ 0 h 12"/>
                  <a:gd name="T20" fmla="*/ 0 w 75"/>
                  <a:gd name="T21" fmla="*/ 0 h 12"/>
                  <a:gd name="T22" fmla="*/ 0 w 75"/>
                  <a:gd name="T23" fmla="*/ 0 h 12"/>
                  <a:gd name="T24" fmla="*/ 0 w 75"/>
                  <a:gd name="T25" fmla="*/ 0 h 12"/>
                  <a:gd name="T26" fmla="*/ 0 w 75"/>
                  <a:gd name="T27" fmla="*/ 0 h 12"/>
                  <a:gd name="T28" fmla="*/ 0 w 75"/>
                  <a:gd name="T29" fmla="*/ 0 h 12"/>
                  <a:gd name="T30" fmla="*/ 0 w 75"/>
                  <a:gd name="T31" fmla="*/ 0 h 12"/>
                  <a:gd name="T32" fmla="*/ 0 w 75"/>
                  <a:gd name="T33" fmla="*/ 0 h 12"/>
                  <a:gd name="T34" fmla="*/ 0 w 75"/>
                  <a:gd name="T35" fmla="*/ 0 h 12"/>
                  <a:gd name="T36" fmla="*/ 0 w 75"/>
                  <a:gd name="T37" fmla="*/ 0 h 12"/>
                  <a:gd name="T38" fmla="*/ 0 w 75"/>
                  <a:gd name="T39" fmla="*/ 0 h 12"/>
                  <a:gd name="T40" fmla="*/ 0 w 75"/>
                  <a:gd name="T41" fmla="*/ 0 h 12"/>
                  <a:gd name="T42" fmla="*/ 0 w 75"/>
                  <a:gd name="T43" fmla="*/ 0 h 12"/>
                  <a:gd name="T44" fmla="*/ 0 w 75"/>
                  <a:gd name="T45" fmla="*/ 0 h 12"/>
                  <a:gd name="T46" fmla="*/ 0 w 75"/>
                  <a:gd name="T47" fmla="*/ 0 h 12"/>
                  <a:gd name="T48" fmla="*/ 0 w 75"/>
                  <a:gd name="T49" fmla="*/ 0 h 12"/>
                  <a:gd name="T50" fmla="*/ 0 w 75"/>
                  <a:gd name="T51" fmla="*/ 0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5" h="12">
                    <a:moveTo>
                      <a:pt x="69" y="1"/>
                    </a:moveTo>
                    <a:lnTo>
                      <a:pt x="69" y="0"/>
                    </a:lnTo>
                    <a:lnTo>
                      <a:pt x="60" y="0"/>
                    </a:lnTo>
                    <a:lnTo>
                      <a:pt x="53" y="0"/>
                    </a:lnTo>
                    <a:lnTo>
                      <a:pt x="44" y="0"/>
                    </a:lnTo>
                    <a:lnTo>
                      <a:pt x="37" y="1"/>
                    </a:lnTo>
                    <a:lnTo>
                      <a:pt x="28" y="2"/>
                    </a:lnTo>
                    <a:lnTo>
                      <a:pt x="19" y="1"/>
                    </a:lnTo>
                    <a:lnTo>
                      <a:pt x="11" y="1"/>
                    </a:lnTo>
                    <a:lnTo>
                      <a:pt x="0" y="1"/>
                    </a:lnTo>
                    <a:lnTo>
                      <a:pt x="0" y="12"/>
                    </a:lnTo>
                    <a:lnTo>
                      <a:pt x="11" y="12"/>
                    </a:lnTo>
                    <a:lnTo>
                      <a:pt x="19" y="12"/>
                    </a:lnTo>
                    <a:lnTo>
                      <a:pt x="28" y="11"/>
                    </a:lnTo>
                    <a:lnTo>
                      <a:pt x="37" y="9"/>
                    </a:lnTo>
                    <a:lnTo>
                      <a:pt x="44" y="11"/>
                    </a:lnTo>
                    <a:lnTo>
                      <a:pt x="53" y="11"/>
                    </a:lnTo>
                    <a:lnTo>
                      <a:pt x="60" y="11"/>
                    </a:lnTo>
                    <a:lnTo>
                      <a:pt x="69" y="11"/>
                    </a:lnTo>
                    <a:lnTo>
                      <a:pt x="69" y="9"/>
                    </a:lnTo>
                    <a:lnTo>
                      <a:pt x="69" y="11"/>
                    </a:lnTo>
                    <a:lnTo>
                      <a:pt x="73" y="9"/>
                    </a:lnTo>
                    <a:lnTo>
                      <a:pt x="75" y="5"/>
                    </a:lnTo>
                    <a:lnTo>
                      <a:pt x="73" y="1"/>
                    </a:lnTo>
                    <a:lnTo>
                      <a:pt x="69" y="0"/>
                    </a:lnTo>
                    <a:lnTo>
                      <a:pt x="6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34" name="Freeform 1339"/>
              <p:cNvSpPr>
                <a:spLocks/>
              </p:cNvSpPr>
              <p:nvPr/>
            </p:nvSpPr>
            <p:spPr bwMode="auto">
              <a:xfrm>
                <a:off x="2993" y="3637"/>
                <a:ext cx="42" cy="6"/>
              </a:xfrm>
              <a:custGeom>
                <a:avLst/>
                <a:gdLst>
                  <a:gd name="T0" fmla="*/ 0 w 126"/>
                  <a:gd name="T1" fmla="*/ 0 h 20"/>
                  <a:gd name="T2" fmla="*/ 0 w 126"/>
                  <a:gd name="T3" fmla="*/ 0 h 20"/>
                  <a:gd name="T4" fmla="*/ 0 w 126"/>
                  <a:gd name="T5" fmla="*/ 0 h 20"/>
                  <a:gd name="T6" fmla="*/ 0 w 126"/>
                  <a:gd name="T7" fmla="*/ 0 h 20"/>
                  <a:gd name="T8" fmla="*/ 0 w 126"/>
                  <a:gd name="T9" fmla="*/ 0 h 20"/>
                  <a:gd name="T10" fmla="*/ 0 w 126"/>
                  <a:gd name="T11" fmla="*/ 0 h 20"/>
                  <a:gd name="T12" fmla="*/ 0 w 126"/>
                  <a:gd name="T13" fmla="*/ 0 h 20"/>
                  <a:gd name="T14" fmla="*/ 0 w 126"/>
                  <a:gd name="T15" fmla="*/ 0 h 20"/>
                  <a:gd name="T16" fmla="*/ 0 w 126"/>
                  <a:gd name="T17" fmla="*/ 0 h 20"/>
                  <a:gd name="T18" fmla="*/ 0 w 126"/>
                  <a:gd name="T19" fmla="*/ 0 h 20"/>
                  <a:gd name="T20" fmla="*/ 0 w 126"/>
                  <a:gd name="T21" fmla="*/ 0 h 20"/>
                  <a:gd name="T22" fmla="*/ 0 w 126"/>
                  <a:gd name="T23" fmla="*/ 0 h 20"/>
                  <a:gd name="T24" fmla="*/ 0 w 126"/>
                  <a:gd name="T25" fmla="*/ 0 h 20"/>
                  <a:gd name="T26" fmla="*/ 0 w 126"/>
                  <a:gd name="T27" fmla="*/ 0 h 20"/>
                  <a:gd name="T28" fmla="*/ 0 w 126"/>
                  <a:gd name="T29" fmla="*/ 0 h 20"/>
                  <a:gd name="T30" fmla="*/ 0 w 126"/>
                  <a:gd name="T31" fmla="*/ 0 h 20"/>
                  <a:gd name="T32" fmla="*/ 0 w 126"/>
                  <a:gd name="T33" fmla="*/ 0 h 20"/>
                  <a:gd name="T34" fmla="*/ 0 w 126"/>
                  <a:gd name="T35" fmla="*/ 0 h 20"/>
                  <a:gd name="T36" fmla="*/ 0 w 126"/>
                  <a:gd name="T37" fmla="*/ 0 h 20"/>
                  <a:gd name="T38" fmla="*/ 0 w 126"/>
                  <a:gd name="T39" fmla="*/ 0 h 20"/>
                  <a:gd name="T40" fmla="*/ 0 w 126"/>
                  <a:gd name="T41" fmla="*/ 0 h 20"/>
                  <a:gd name="T42" fmla="*/ 0 w 126"/>
                  <a:gd name="T43" fmla="*/ 0 h 20"/>
                  <a:gd name="T44" fmla="*/ 0 w 126"/>
                  <a:gd name="T45" fmla="*/ 0 h 20"/>
                  <a:gd name="T46" fmla="*/ 0 w 126"/>
                  <a:gd name="T47" fmla="*/ 0 h 20"/>
                  <a:gd name="T48" fmla="*/ 0 w 126"/>
                  <a:gd name="T49" fmla="*/ 0 h 20"/>
                  <a:gd name="T50" fmla="*/ 0 w 126"/>
                  <a:gd name="T51" fmla="*/ 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6" h="20">
                    <a:moveTo>
                      <a:pt x="126" y="16"/>
                    </a:moveTo>
                    <a:lnTo>
                      <a:pt x="122" y="12"/>
                    </a:lnTo>
                    <a:lnTo>
                      <a:pt x="112" y="11"/>
                    </a:lnTo>
                    <a:lnTo>
                      <a:pt x="97" y="10"/>
                    </a:lnTo>
                    <a:lnTo>
                      <a:pt x="81" y="8"/>
                    </a:lnTo>
                    <a:lnTo>
                      <a:pt x="62" y="6"/>
                    </a:lnTo>
                    <a:lnTo>
                      <a:pt x="43" y="4"/>
                    </a:lnTo>
                    <a:lnTo>
                      <a:pt x="24" y="3"/>
                    </a:lnTo>
                    <a:lnTo>
                      <a:pt x="10" y="1"/>
                    </a:lnTo>
                    <a:lnTo>
                      <a:pt x="0" y="0"/>
                    </a:lnTo>
                    <a:lnTo>
                      <a:pt x="0" y="8"/>
                    </a:lnTo>
                    <a:lnTo>
                      <a:pt x="10" y="10"/>
                    </a:lnTo>
                    <a:lnTo>
                      <a:pt x="24" y="11"/>
                    </a:lnTo>
                    <a:lnTo>
                      <a:pt x="43" y="12"/>
                    </a:lnTo>
                    <a:lnTo>
                      <a:pt x="62" y="14"/>
                    </a:lnTo>
                    <a:lnTo>
                      <a:pt x="81" y="16"/>
                    </a:lnTo>
                    <a:lnTo>
                      <a:pt x="97" y="18"/>
                    </a:lnTo>
                    <a:lnTo>
                      <a:pt x="112" y="19"/>
                    </a:lnTo>
                    <a:lnTo>
                      <a:pt x="119" y="20"/>
                    </a:lnTo>
                    <a:lnTo>
                      <a:pt x="115" y="16"/>
                    </a:lnTo>
                    <a:lnTo>
                      <a:pt x="119" y="20"/>
                    </a:lnTo>
                    <a:lnTo>
                      <a:pt x="123" y="20"/>
                    </a:lnTo>
                    <a:lnTo>
                      <a:pt x="125" y="18"/>
                    </a:lnTo>
                    <a:lnTo>
                      <a:pt x="125" y="14"/>
                    </a:lnTo>
                    <a:lnTo>
                      <a:pt x="122" y="12"/>
                    </a:lnTo>
                    <a:lnTo>
                      <a:pt x="12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35" name="Freeform 1340"/>
              <p:cNvSpPr>
                <a:spLocks/>
              </p:cNvSpPr>
              <p:nvPr/>
            </p:nvSpPr>
            <p:spPr bwMode="auto">
              <a:xfrm>
                <a:off x="3029" y="3642"/>
                <a:ext cx="6" cy="10"/>
              </a:xfrm>
              <a:custGeom>
                <a:avLst/>
                <a:gdLst>
                  <a:gd name="T0" fmla="*/ 0 w 17"/>
                  <a:gd name="T1" fmla="*/ 0 h 29"/>
                  <a:gd name="T2" fmla="*/ 0 w 17"/>
                  <a:gd name="T3" fmla="*/ 0 h 29"/>
                  <a:gd name="T4" fmla="*/ 0 w 17"/>
                  <a:gd name="T5" fmla="*/ 0 h 29"/>
                  <a:gd name="T6" fmla="*/ 0 w 17"/>
                  <a:gd name="T7" fmla="*/ 0 h 29"/>
                  <a:gd name="T8" fmla="*/ 0 w 17"/>
                  <a:gd name="T9" fmla="*/ 0 h 29"/>
                  <a:gd name="T10" fmla="*/ 0 w 17"/>
                  <a:gd name="T11" fmla="*/ 0 h 29"/>
                  <a:gd name="T12" fmla="*/ 0 w 17"/>
                  <a:gd name="T13" fmla="*/ 0 h 29"/>
                  <a:gd name="T14" fmla="*/ 0 w 17"/>
                  <a:gd name="T15" fmla="*/ 0 h 29"/>
                  <a:gd name="T16" fmla="*/ 0 w 17"/>
                  <a:gd name="T17" fmla="*/ 0 h 29"/>
                  <a:gd name="T18" fmla="*/ 0 w 17"/>
                  <a:gd name="T19" fmla="*/ 0 h 29"/>
                  <a:gd name="T20" fmla="*/ 0 w 17"/>
                  <a:gd name="T21" fmla="*/ 0 h 29"/>
                  <a:gd name="T22" fmla="*/ 0 w 17"/>
                  <a:gd name="T23" fmla="*/ 0 h 29"/>
                  <a:gd name="T24" fmla="*/ 0 w 17"/>
                  <a:gd name="T25" fmla="*/ 0 h 29"/>
                  <a:gd name="T26" fmla="*/ 0 w 17"/>
                  <a:gd name="T27" fmla="*/ 0 h 29"/>
                  <a:gd name="T28" fmla="*/ 0 w 17"/>
                  <a:gd name="T29" fmla="*/ 0 h 29"/>
                  <a:gd name="T30" fmla="*/ 0 w 17"/>
                  <a:gd name="T31" fmla="*/ 0 h 29"/>
                  <a:gd name="T32" fmla="*/ 0 w 17"/>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9">
                    <a:moveTo>
                      <a:pt x="9" y="26"/>
                    </a:moveTo>
                    <a:lnTo>
                      <a:pt x="9" y="26"/>
                    </a:lnTo>
                    <a:lnTo>
                      <a:pt x="10" y="21"/>
                    </a:lnTo>
                    <a:lnTo>
                      <a:pt x="13" y="14"/>
                    </a:lnTo>
                    <a:lnTo>
                      <a:pt x="14" y="4"/>
                    </a:lnTo>
                    <a:lnTo>
                      <a:pt x="17" y="0"/>
                    </a:lnTo>
                    <a:lnTo>
                      <a:pt x="6" y="0"/>
                    </a:lnTo>
                    <a:lnTo>
                      <a:pt x="6" y="4"/>
                    </a:lnTo>
                    <a:lnTo>
                      <a:pt x="4" y="11"/>
                    </a:lnTo>
                    <a:lnTo>
                      <a:pt x="1" y="18"/>
                    </a:lnTo>
                    <a:lnTo>
                      <a:pt x="0" y="23"/>
                    </a:lnTo>
                    <a:lnTo>
                      <a:pt x="0" y="27"/>
                    </a:lnTo>
                    <a:lnTo>
                      <a:pt x="3" y="29"/>
                    </a:lnTo>
                    <a:lnTo>
                      <a:pt x="7" y="29"/>
                    </a:lnTo>
                    <a:lnTo>
                      <a:pt x="9"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36" name="Freeform 1341"/>
              <p:cNvSpPr>
                <a:spLocks/>
              </p:cNvSpPr>
              <p:nvPr/>
            </p:nvSpPr>
            <p:spPr bwMode="auto">
              <a:xfrm>
                <a:off x="3011" y="3650"/>
                <a:ext cx="21" cy="43"/>
              </a:xfrm>
              <a:custGeom>
                <a:avLst/>
                <a:gdLst>
                  <a:gd name="T0" fmla="*/ 0 w 63"/>
                  <a:gd name="T1" fmla="*/ 0 h 130"/>
                  <a:gd name="T2" fmla="*/ 0 w 63"/>
                  <a:gd name="T3" fmla="*/ 0 h 130"/>
                  <a:gd name="T4" fmla="*/ 0 w 63"/>
                  <a:gd name="T5" fmla="*/ 0 h 130"/>
                  <a:gd name="T6" fmla="*/ 0 w 63"/>
                  <a:gd name="T7" fmla="*/ 0 h 130"/>
                  <a:gd name="T8" fmla="*/ 0 w 63"/>
                  <a:gd name="T9" fmla="*/ 0 h 130"/>
                  <a:gd name="T10" fmla="*/ 0 w 63"/>
                  <a:gd name="T11" fmla="*/ 0 h 130"/>
                  <a:gd name="T12" fmla="*/ 0 w 63"/>
                  <a:gd name="T13" fmla="*/ 0 h 130"/>
                  <a:gd name="T14" fmla="*/ 0 w 63"/>
                  <a:gd name="T15" fmla="*/ 0 h 130"/>
                  <a:gd name="T16" fmla="*/ 0 w 63"/>
                  <a:gd name="T17" fmla="*/ 0 h 130"/>
                  <a:gd name="T18" fmla="*/ 0 w 63"/>
                  <a:gd name="T19" fmla="*/ 0 h 130"/>
                  <a:gd name="T20" fmla="*/ 0 w 63"/>
                  <a:gd name="T21" fmla="*/ 0 h 130"/>
                  <a:gd name="T22" fmla="*/ 0 w 63"/>
                  <a:gd name="T23" fmla="*/ 0 h 130"/>
                  <a:gd name="T24" fmla="*/ 0 w 63"/>
                  <a:gd name="T25" fmla="*/ 0 h 130"/>
                  <a:gd name="T26" fmla="*/ 0 w 63"/>
                  <a:gd name="T27" fmla="*/ 0 h 130"/>
                  <a:gd name="T28" fmla="*/ 0 w 63"/>
                  <a:gd name="T29" fmla="*/ 0 h 130"/>
                  <a:gd name="T30" fmla="*/ 0 w 63"/>
                  <a:gd name="T31" fmla="*/ 0 h 130"/>
                  <a:gd name="T32" fmla="*/ 0 w 63"/>
                  <a:gd name="T33" fmla="*/ 0 h 130"/>
                  <a:gd name="T34" fmla="*/ 0 w 63"/>
                  <a:gd name="T35" fmla="*/ 0 h 130"/>
                  <a:gd name="T36" fmla="*/ 0 w 63"/>
                  <a:gd name="T37" fmla="*/ 0 h 130"/>
                  <a:gd name="T38" fmla="*/ 0 w 63"/>
                  <a:gd name="T39" fmla="*/ 0 h 130"/>
                  <a:gd name="T40" fmla="*/ 0 w 63"/>
                  <a:gd name="T41" fmla="*/ 0 h 1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 h="130">
                    <a:moveTo>
                      <a:pt x="9" y="130"/>
                    </a:moveTo>
                    <a:lnTo>
                      <a:pt x="9" y="130"/>
                    </a:lnTo>
                    <a:lnTo>
                      <a:pt x="12" y="120"/>
                    </a:lnTo>
                    <a:lnTo>
                      <a:pt x="17" y="105"/>
                    </a:lnTo>
                    <a:lnTo>
                      <a:pt x="25" y="87"/>
                    </a:lnTo>
                    <a:lnTo>
                      <a:pt x="33" y="66"/>
                    </a:lnTo>
                    <a:lnTo>
                      <a:pt x="42" y="47"/>
                    </a:lnTo>
                    <a:lnTo>
                      <a:pt x="51" y="29"/>
                    </a:lnTo>
                    <a:lnTo>
                      <a:pt x="58" y="14"/>
                    </a:lnTo>
                    <a:lnTo>
                      <a:pt x="63" y="3"/>
                    </a:lnTo>
                    <a:lnTo>
                      <a:pt x="54" y="0"/>
                    </a:lnTo>
                    <a:lnTo>
                      <a:pt x="49" y="11"/>
                    </a:lnTo>
                    <a:lnTo>
                      <a:pt x="42" y="26"/>
                    </a:lnTo>
                    <a:lnTo>
                      <a:pt x="33" y="45"/>
                    </a:lnTo>
                    <a:lnTo>
                      <a:pt x="25" y="64"/>
                    </a:lnTo>
                    <a:lnTo>
                      <a:pt x="16" y="84"/>
                    </a:lnTo>
                    <a:lnTo>
                      <a:pt x="9" y="103"/>
                    </a:lnTo>
                    <a:lnTo>
                      <a:pt x="3" y="118"/>
                    </a:lnTo>
                    <a:lnTo>
                      <a:pt x="0" y="130"/>
                    </a:lnTo>
                    <a:lnTo>
                      <a:pt x="9" y="1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37" name="Freeform 1342"/>
              <p:cNvSpPr>
                <a:spLocks/>
              </p:cNvSpPr>
              <p:nvPr/>
            </p:nvSpPr>
            <p:spPr bwMode="auto">
              <a:xfrm>
                <a:off x="3008" y="3693"/>
                <a:ext cx="6" cy="21"/>
              </a:xfrm>
              <a:custGeom>
                <a:avLst/>
                <a:gdLst>
                  <a:gd name="T0" fmla="*/ 0 w 18"/>
                  <a:gd name="T1" fmla="*/ 0 h 64"/>
                  <a:gd name="T2" fmla="*/ 0 w 18"/>
                  <a:gd name="T3" fmla="*/ 0 h 64"/>
                  <a:gd name="T4" fmla="*/ 0 w 18"/>
                  <a:gd name="T5" fmla="*/ 0 h 64"/>
                  <a:gd name="T6" fmla="*/ 0 w 18"/>
                  <a:gd name="T7" fmla="*/ 0 h 64"/>
                  <a:gd name="T8" fmla="*/ 0 w 18"/>
                  <a:gd name="T9" fmla="*/ 0 h 64"/>
                  <a:gd name="T10" fmla="*/ 0 w 18"/>
                  <a:gd name="T11" fmla="*/ 0 h 64"/>
                  <a:gd name="T12" fmla="*/ 0 w 18"/>
                  <a:gd name="T13" fmla="*/ 0 h 64"/>
                  <a:gd name="T14" fmla="*/ 0 w 18"/>
                  <a:gd name="T15" fmla="*/ 0 h 64"/>
                  <a:gd name="T16" fmla="*/ 0 w 18"/>
                  <a:gd name="T17" fmla="*/ 0 h 64"/>
                  <a:gd name="T18" fmla="*/ 0 w 18"/>
                  <a:gd name="T19" fmla="*/ 0 h 64"/>
                  <a:gd name="T20" fmla="*/ 0 w 18"/>
                  <a:gd name="T21" fmla="*/ 0 h 64"/>
                  <a:gd name="T22" fmla="*/ 0 w 18"/>
                  <a:gd name="T23" fmla="*/ 0 h 64"/>
                  <a:gd name="T24" fmla="*/ 0 w 18"/>
                  <a:gd name="T25" fmla="*/ 0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64">
                    <a:moveTo>
                      <a:pt x="9" y="64"/>
                    </a:moveTo>
                    <a:lnTo>
                      <a:pt x="9" y="64"/>
                    </a:lnTo>
                    <a:lnTo>
                      <a:pt x="12" y="51"/>
                    </a:lnTo>
                    <a:lnTo>
                      <a:pt x="13" y="33"/>
                    </a:lnTo>
                    <a:lnTo>
                      <a:pt x="15" y="16"/>
                    </a:lnTo>
                    <a:lnTo>
                      <a:pt x="18" y="0"/>
                    </a:lnTo>
                    <a:lnTo>
                      <a:pt x="9" y="0"/>
                    </a:lnTo>
                    <a:lnTo>
                      <a:pt x="6" y="16"/>
                    </a:lnTo>
                    <a:lnTo>
                      <a:pt x="5" y="33"/>
                    </a:lnTo>
                    <a:lnTo>
                      <a:pt x="3" y="51"/>
                    </a:lnTo>
                    <a:lnTo>
                      <a:pt x="0" y="62"/>
                    </a:lnTo>
                    <a:lnTo>
                      <a:pt x="9"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38" name="Freeform 1343"/>
              <p:cNvSpPr>
                <a:spLocks/>
              </p:cNvSpPr>
              <p:nvPr/>
            </p:nvSpPr>
            <p:spPr bwMode="auto">
              <a:xfrm>
                <a:off x="2995" y="3714"/>
                <a:ext cx="16" cy="22"/>
              </a:xfrm>
              <a:custGeom>
                <a:avLst/>
                <a:gdLst>
                  <a:gd name="T0" fmla="*/ 0 w 49"/>
                  <a:gd name="T1" fmla="*/ 0 h 66"/>
                  <a:gd name="T2" fmla="*/ 0 w 49"/>
                  <a:gd name="T3" fmla="*/ 0 h 66"/>
                  <a:gd name="T4" fmla="*/ 0 w 49"/>
                  <a:gd name="T5" fmla="*/ 0 h 66"/>
                  <a:gd name="T6" fmla="*/ 0 w 49"/>
                  <a:gd name="T7" fmla="*/ 0 h 66"/>
                  <a:gd name="T8" fmla="*/ 0 w 49"/>
                  <a:gd name="T9" fmla="*/ 0 h 66"/>
                  <a:gd name="T10" fmla="*/ 0 w 49"/>
                  <a:gd name="T11" fmla="*/ 0 h 66"/>
                  <a:gd name="T12" fmla="*/ 0 w 49"/>
                  <a:gd name="T13" fmla="*/ 0 h 66"/>
                  <a:gd name="T14" fmla="*/ 0 w 49"/>
                  <a:gd name="T15" fmla="*/ 0 h 66"/>
                  <a:gd name="T16" fmla="*/ 0 w 49"/>
                  <a:gd name="T17" fmla="*/ 0 h 66"/>
                  <a:gd name="T18" fmla="*/ 0 w 49"/>
                  <a:gd name="T19" fmla="*/ 0 h 66"/>
                  <a:gd name="T20" fmla="*/ 0 w 49"/>
                  <a:gd name="T21" fmla="*/ 0 h 66"/>
                  <a:gd name="T22" fmla="*/ 0 w 49"/>
                  <a:gd name="T23" fmla="*/ 0 h 66"/>
                  <a:gd name="T24" fmla="*/ 0 w 49"/>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66">
                    <a:moveTo>
                      <a:pt x="5" y="66"/>
                    </a:moveTo>
                    <a:lnTo>
                      <a:pt x="5" y="66"/>
                    </a:lnTo>
                    <a:lnTo>
                      <a:pt x="17" y="52"/>
                    </a:lnTo>
                    <a:lnTo>
                      <a:pt x="30" y="35"/>
                    </a:lnTo>
                    <a:lnTo>
                      <a:pt x="42" y="16"/>
                    </a:lnTo>
                    <a:lnTo>
                      <a:pt x="49" y="2"/>
                    </a:lnTo>
                    <a:lnTo>
                      <a:pt x="40" y="0"/>
                    </a:lnTo>
                    <a:lnTo>
                      <a:pt x="33" y="13"/>
                    </a:lnTo>
                    <a:lnTo>
                      <a:pt x="21" y="29"/>
                    </a:lnTo>
                    <a:lnTo>
                      <a:pt x="8" y="47"/>
                    </a:lnTo>
                    <a:lnTo>
                      <a:pt x="0" y="60"/>
                    </a:lnTo>
                    <a:lnTo>
                      <a:pt x="5"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39" name="Freeform 1344"/>
              <p:cNvSpPr>
                <a:spLocks/>
              </p:cNvSpPr>
              <p:nvPr/>
            </p:nvSpPr>
            <p:spPr bwMode="auto">
              <a:xfrm>
                <a:off x="2988" y="3734"/>
                <a:ext cx="9" cy="16"/>
              </a:xfrm>
              <a:custGeom>
                <a:avLst/>
                <a:gdLst>
                  <a:gd name="T0" fmla="*/ 0 w 27"/>
                  <a:gd name="T1" fmla="*/ 0 h 48"/>
                  <a:gd name="T2" fmla="*/ 0 w 27"/>
                  <a:gd name="T3" fmla="*/ 0 h 48"/>
                  <a:gd name="T4" fmla="*/ 0 w 27"/>
                  <a:gd name="T5" fmla="*/ 0 h 48"/>
                  <a:gd name="T6" fmla="*/ 0 w 27"/>
                  <a:gd name="T7" fmla="*/ 0 h 48"/>
                  <a:gd name="T8" fmla="*/ 0 w 27"/>
                  <a:gd name="T9" fmla="*/ 0 h 48"/>
                  <a:gd name="T10" fmla="*/ 0 w 27"/>
                  <a:gd name="T11" fmla="*/ 0 h 48"/>
                  <a:gd name="T12" fmla="*/ 0 w 27"/>
                  <a:gd name="T13" fmla="*/ 0 h 48"/>
                  <a:gd name="T14" fmla="*/ 0 w 27"/>
                  <a:gd name="T15" fmla="*/ 0 h 48"/>
                  <a:gd name="T16" fmla="*/ 0 w 27"/>
                  <a:gd name="T17" fmla="*/ 0 h 48"/>
                  <a:gd name="T18" fmla="*/ 0 w 27"/>
                  <a:gd name="T19" fmla="*/ 0 h 48"/>
                  <a:gd name="T20" fmla="*/ 0 w 27"/>
                  <a:gd name="T21" fmla="*/ 0 h 48"/>
                  <a:gd name="T22" fmla="*/ 0 w 27"/>
                  <a:gd name="T23" fmla="*/ 0 h 48"/>
                  <a:gd name="T24" fmla="*/ 0 w 27"/>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48">
                    <a:moveTo>
                      <a:pt x="9" y="46"/>
                    </a:moveTo>
                    <a:lnTo>
                      <a:pt x="9" y="48"/>
                    </a:lnTo>
                    <a:lnTo>
                      <a:pt x="13" y="37"/>
                    </a:lnTo>
                    <a:lnTo>
                      <a:pt x="16" y="26"/>
                    </a:lnTo>
                    <a:lnTo>
                      <a:pt x="22" y="14"/>
                    </a:lnTo>
                    <a:lnTo>
                      <a:pt x="27" y="6"/>
                    </a:lnTo>
                    <a:lnTo>
                      <a:pt x="22" y="0"/>
                    </a:lnTo>
                    <a:lnTo>
                      <a:pt x="13" y="11"/>
                    </a:lnTo>
                    <a:lnTo>
                      <a:pt x="7" y="23"/>
                    </a:lnTo>
                    <a:lnTo>
                      <a:pt x="4" y="34"/>
                    </a:lnTo>
                    <a:lnTo>
                      <a:pt x="0" y="45"/>
                    </a:lnTo>
                    <a:lnTo>
                      <a:pt x="0" y="46"/>
                    </a:lnTo>
                    <a:lnTo>
                      <a:pt x="9"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40" name="Freeform 1345"/>
              <p:cNvSpPr>
                <a:spLocks/>
              </p:cNvSpPr>
              <p:nvPr/>
            </p:nvSpPr>
            <p:spPr bwMode="auto">
              <a:xfrm>
                <a:off x="2975" y="3749"/>
                <a:ext cx="16" cy="26"/>
              </a:xfrm>
              <a:custGeom>
                <a:avLst/>
                <a:gdLst>
                  <a:gd name="T0" fmla="*/ 0 w 46"/>
                  <a:gd name="T1" fmla="*/ 0 h 78"/>
                  <a:gd name="T2" fmla="*/ 0 w 46"/>
                  <a:gd name="T3" fmla="*/ 0 h 78"/>
                  <a:gd name="T4" fmla="*/ 0 w 46"/>
                  <a:gd name="T5" fmla="*/ 0 h 78"/>
                  <a:gd name="T6" fmla="*/ 0 w 46"/>
                  <a:gd name="T7" fmla="*/ 0 h 78"/>
                  <a:gd name="T8" fmla="*/ 0 w 46"/>
                  <a:gd name="T9" fmla="*/ 0 h 78"/>
                  <a:gd name="T10" fmla="*/ 0 w 46"/>
                  <a:gd name="T11" fmla="*/ 0 h 78"/>
                  <a:gd name="T12" fmla="*/ 0 w 46"/>
                  <a:gd name="T13" fmla="*/ 0 h 78"/>
                  <a:gd name="T14" fmla="*/ 0 w 46"/>
                  <a:gd name="T15" fmla="*/ 0 h 78"/>
                  <a:gd name="T16" fmla="*/ 0 w 46"/>
                  <a:gd name="T17" fmla="*/ 0 h 78"/>
                  <a:gd name="T18" fmla="*/ 0 w 46"/>
                  <a:gd name="T19" fmla="*/ 0 h 78"/>
                  <a:gd name="T20" fmla="*/ 0 w 46"/>
                  <a:gd name="T21" fmla="*/ 0 h 78"/>
                  <a:gd name="T22" fmla="*/ 0 w 46"/>
                  <a:gd name="T23" fmla="*/ 0 h 78"/>
                  <a:gd name="T24" fmla="*/ 0 w 46"/>
                  <a:gd name="T25" fmla="*/ 0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78">
                    <a:moveTo>
                      <a:pt x="9" y="78"/>
                    </a:moveTo>
                    <a:lnTo>
                      <a:pt x="9" y="78"/>
                    </a:lnTo>
                    <a:lnTo>
                      <a:pt x="22" y="50"/>
                    </a:lnTo>
                    <a:lnTo>
                      <a:pt x="34" y="27"/>
                    </a:lnTo>
                    <a:lnTo>
                      <a:pt x="43" y="11"/>
                    </a:lnTo>
                    <a:lnTo>
                      <a:pt x="46" y="0"/>
                    </a:lnTo>
                    <a:lnTo>
                      <a:pt x="37" y="0"/>
                    </a:lnTo>
                    <a:lnTo>
                      <a:pt x="34" y="8"/>
                    </a:lnTo>
                    <a:lnTo>
                      <a:pt x="25" y="25"/>
                    </a:lnTo>
                    <a:lnTo>
                      <a:pt x="14" y="47"/>
                    </a:lnTo>
                    <a:lnTo>
                      <a:pt x="0" y="76"/>
                    </a:lnTo>
                    <a:lnTo>
                      <a:pt x="9"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41" name="Freeform 1346"/>
              <p:cNvSpPr>
                <a:spLocks/>
              </p:cNvSpPr>
              <p:nvPr/>
            </p:nvSpPr>
            <p:spPr bwMode="auto">
              <a:xfrm>
                <a:off x="2951" y="3774"/>
                <a:ext cx="27" cy="47"/>
              </a:xfrm>
              <a:custGeom>
                <a:avLst/>
                <a:gdLst>
                  <a:gd name="T0" fmla="*/ 0 w 81"/>
                  <a:gd name="T1" fmla="*/ 0 h 141"/>
                  <a:gd name="T2" fmla="*/ 0 w 81"/>
                  <a:gd name="T3" fmla="*/ 0 h 141"/>
                  <a:gd name="T4" fmla="*/ 0 w 81"/>
                  <a:gd name="T5" fmla="*/ 0 h 141"/>
                  <a:gd name="T6" fmla="*/ 0 w 81"/>
                  <a:gd name="T7" fmla="*/ 0 h 141"/>
                  <a:gd name="T8" fmla="*/ 0 w 81"/>
                  <a:gd name="T9" fmla="*/ 0 h 141"/>
                  <a:gd name="T10" fmla="*/ 0 w 81"/>
                  <a:gd name="T11" fmla="*/ 0 h 141"/>
                  <a:gd name="T12" fmla="*/ 0 w 81"/>
                  <a:gd name="T13" fmla="*/ 0 h 141"/>
                  <a:gd name="T14" fmla="*/ 0 w 81"/>
                  <a:gd name="T15" fmla="*/ 0 h 141"/>
                  <a:gd name="T16" fmla="*/ 0 w 81"/>
                  <a:gd name="T17" fmla="*/ 0 h 141"/>
                  <a:gd name="T18" fmla="*/ 0 w 81"/>
                  <a:gd name="T19" fmla="*/ 0 h 141"/>
                  <a:gd name="T20" fmla="*/ 0 w 81"/>
                  <a:gd name="T21" fmla="*/ 0 h 141"/>
                  <a:gd name="T22" fmla="*/ 0 w 81"/>
                  <a:gd name="T23" fmla="*/ 0 h 141"/>
                  <a:gd name="T24" fmla="*/ 0 w 81"/>
                  <a:gd name="T25" fmla="*/ 0 h 141"/>
                  <a:gd name="T26" fmla="*/ 0 w 81"/>
                  <a:gd name="T27" fmla="*/ 0 h 141"/>
                  <a:gd name="T28" fmla="*/ 0 w 81"/>
                  <a:gd name="T29" fmla="*/ 0 h 141"/>
                  <a:gd name="T30" fmla="*/ 0 w 81"/>
                  <a:gd name="T31" fmla="*/ 0 h 141"/>
                  <a:gd name="T32" fmla="*/ 0 w 81"/>
                  <a:gd name="T33" fmla="*/ 0 h 141"/>
                  <a:gd name="T34" fmla="*/ 0 w 81"/>
                  <a:gd name="T35" fmla="*/ 0 h 141"/>
                  <a:gd name="T36" fmla="*/ 0 w 81"/>
                  <a:gd name="T37" fmla="*/ 0 h 141"/>
                  <a:gd name="T38" fmla="*/ 0 w 81"/>
                  <a:gd name="T39" fmla="*/ 0 h 141"/>
                  <a:gd name="T40" fmla="*/ 0 w 8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1" h="141">
                    <a:moveTo>
                      <a:pt x="8" y="141"/>
                    </a:moveTo>
                    <a:lnTo>
                      <a:pt x="8" y="141"/>
                    </a:lnTo>
                    <a:lnTo>
                      <a:pt x="14" y="133"/>
                    </a:lnTo>
                    <a:lnTo>
                      <a:pt x="23" y="118"/>
                    </a:lnTo>
                    <a:lnTo>
                      <a:pt x="30" y="104"/>
                    </a:lnTo>
                    <a:lnTo>
                      <a:pt x="40" y="85"/>
                    </a:lnTo>
                    <a:lnTo>
                      <a:pt x="51" y="66"/>
                    </a:lnTo>
                    <a:lnTo>
                      <a:pt x="61" y="44"/>
                    </a:lnTo>
                    <a:lnTo>
                      <a:pt x="71" y="24"/>
                    </a:lnTo>
                    <a:lnTo>
                      <a:pt x="81" y="2"/>
                    </a:lnTo>
                    <a:lnTo>
                      <a:pt x="72" y="0"/>
                    </a:lnTo>
                    <a:lnTo>
                      <a:pt x="62" y="21"/>
                    </a:lnTo>
                    <a:lnTo>
                      <a:pt x="52" y="42"/>
                    </a:lnTo>
                    <a:lnTo>
                      <a:pt x="42" y="63"/>
                    </a:lnTo>
                    <a:lnTo>
                      <a:pt x="32" y="82"/>
                    </a:lnTo>
                    <a:lnTo>
                      <a:pt x="22" y="101"/>
                    </a:lnTo>
                    <a:lnTo>
                      <a:pt x="14" y="116"/>
                    </a:lnTo>
                    <a:lnTo>
                      <a:pt x="6" y="128"/>
                    </a:lnTo>
                    <a:lnTo>
                      <a:pt x="0" y="136"/>
                    </a:lnTo>
                    <a:lnTo>
                      <a:pt x="8"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42" name="Freeform 1347"/>
              <p:cNvSpPr>
                <a:spLocks/>
              </p:cNvSpPr>
              <p:nvPr/>
            </p:nvSpPr>
            <p:spPr bwMode="auto">
              <a:xfrm>
                <a:off x="2929" y="3820"/>
                <a:ext cx="25" cy="23"/>
              </a:xfrm>
              <a:custGeom>
                <a:avLst/>
                <a:gdLst>
                  <a:gd name="T0" fmla="*/ 0 w 75"/>
                  <a:gd name="T1" fmla="*/ 0 h 70"/>
                  <a:gd name="T2" fmla="*/ 0 w 75"/>
                  <a:gd name="T3" fmla="*/ 0 h 70"/>
                  <a:gd name="T4" fmla="*/ 0 w 75"/>
                  <a:gd name="T5" fmla="*/ 0 h 70"/>
                  <a:gd name="T6" fmla="*/ 0 w 75"/>
                  <a:gd name="T7" fmla="*/ 0 h 70"/>
                  <a:gd name="T8" fmla="*/ 0 w 75"/>
                  <a:gd name="T9" fmla="*/ 0 h 70"/>
                  <a:gd name="T10" fmla="*/ 0 w 75"/>
                  <a:gd name="T11" fmla="*/ 0 h 70"/>
                  <a:gd name="T12" fmla="*/ 0 w 75"/>
                  <a:gd name="T13" fmla="*/ 0 h 70"/>
                  <a:gd name="T14" fmla="*/ 0 w 75"/>
                  <a:gd name="T15" fmla="*/ 0 h 70"/>
                  <a:gd name="T16" fmla="*/ 0 w 75"/>
                  <a:gd name="T17" fmla="*/ 0 h 70"/>
                  <a:gd name="T18" fmla="*/ 0 w 75"/>
                  <a:gd name="T19" fmla="*/ 0 h 70"/>
                  <a:gd name="T20" fmla="*/ 0 w 75"/>
                  <a:gd name="T21" fmla="*/ 0 h 70"/>
                  <a:gd name="T22" fmla="*/ 0 w 75"/>
                  <a:gd name="T23" fmla="*/ 0 h 70"/>
                  <a:gd name="T24" fmla="*/ 0 w 75"/>
                  <a:gd name="T25" fmla="*/ 0 h 70"/>
                  <a:gd name="T26" fmla="*/ 0 w 75"/>
                  <a:gd name="T27" fmla="*/ 0 h 70"/>
                  <a:gd name="T28" fmla="*/ 0 w 75"/>
                  <a:gd name="T29" fmla="*/ 0 h 70"/>
                  <a:gd name="T30" fmla="*/ 0 w 75"/>
                  <a:gd name="T31" fmla="*/ 0 h 70"/>
                  <a:gd name="T32" fmla="*/ 0 w 75"/>
                  <a:gd name="T33" fmla="*/ 0 h 70"/>
                  <a:gd name="T34" fmla="*/ 0 w 75"/>
                  <a:gd name="T35" fmla="*/ 0 h 70"/>
                  <a:gd name="T36" fmla="*/ 0 w 75"/>
                  <a:gd name="T37" fmla="*/ 0 h 70"/>
                  <a:gd name="T38" fmla="*/ 0 w 75"/>
                  <a:gd name="T39" fmla="*/ 0 h 70"/>
                  <a:gd name="T40" fmla="*/ 0 w 75"/>
                  <a:gd name="T41" fmla="*/ 0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5" h="70">
                    <a:moveTo>
                      <a:pt x="6" y="70"/>
                    </a:moveTo>
                    <a:lnTo>
                      <a:pt x="6" y="70"/>
                    </a:lnTo>
                    <a:lnTo>
                      <a:pt x="13" y="63"/>
                    </a:lnTo>
                    <a:lnTo>
                      <a:pt x="22" y="58"/>
                    </a:lnTo>
                    <a:lnTo>
                      <a:pt x="30" y="50"/>
                    </a:lnTo>
                    <a:lnTo>
                      <a:pt x="38" y="43"/>
                    </a:lnTo>
                    <a:lnTo>
                      <a:pt x="46" y="35"/>
                    </a:lnTo>
                    <a:lnTo>
                      <a:pt x="55" y="26"/>
                    </a:lnTo>
                    <a:lnTo>
                      <a:pt x="67" y="16"/>
                    </a:lnTo>
                    <a:lnTo>
                      <a:pt x="75" y="5"/>
                    </a:lnTo>
                    <a:lnTo>
                      <a:pt x="67" y="0"/>
                    </a:lnTo>
                    <a:lnTo>
                      <a:pt x="58" y="11"/>
                    </a:lnTo>
                    <a:lnTo>
                      <a:pt x="49" y="20"/>
                    </a:lnTo>
                    <a:lnTo>
                      <a:pt x="41" y="30"/>
                    </a:lnTo>
                    <a:lnTo>
                      <a:pt x="32" y="38"/>
                    </a:lnTo>
                    <a:lnTo>
                      <a:pt x="25" y="44"/>
                    </a:lnTo>
                    <a:lnTo>
                      <a:pt x="16" y="50"/>
                    </a:lnTo>
                    <a:lnTo>
                      <a:pt x="7" y="58"/>
                    </a:lnTo>
                    <a:lnTo>
                      <a:pt x="0" y="65"/>
                    </a:lnTo>
                    <a:lnTo>
                      <a:pt x="6"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43" name="Freeform 1348"/>
              <p:cNvSpPr>
                <a:spLocks/>
              </p:cNvSpPr>
              <p:nvPr/>
            </p:nvSpPr>
            <p:spPr bwMode="auto">
              <a:xfrm>
                <a:off x="2892" y="3841"/>
                <a:ext cx="39" cy="54"/>
              </a:xfrm>
              <a:custGeom>
                <a:avLst/>
                <a:gdLst>
                  <a:gd name="T0" fmla="*/ 0 w 118"/>
                  <a:gd name="T1" fmla="*/ 0 h 160"/>
                  <a:gd name="T2" fmla="*/ 0 w 118"/>
                  <a:gd name="T3" fmla="*/ 0 h 160"/>
                  <a:gd name="T4" fmla="*/ 0 w 118"/>
                  <a:gd name="T5" fmla="*/ 0 h 160"/>
                  <a:gd name="T6" fmla="*/ 0 w 118"/>
                  <a:gd name="T7" fmla="*/ 0 h 160"/>
                  <a:gd name="T8" fmla="*/ 0 w 118"/>
                  <a:gd name="T9" fmla="*/ 0 h 160"/>
                  <a:gd name="T10" fmla="*/ 0 w 118"/>
                  <a:gd name="T11" fmla="*/ 0 h 160"/>
                  <a:gd name="T12" fmla="*/ 0 w 118"/>
                  <a:gd name="T13" fmla="*/ 0 h 160"/>
                  <a:gd name="T14" fmla="*/ 0 w 118"/>
                  <a:gd name="T15" fmla="*/ 0 h 160"/>
                  <a:gd name="T16" fmla="*/ 0 w 118"/>
                  <a:gd name="T17" fmla="*/ 0 h 160"/>
                  <a:gd name="T18" fmla="*/ 0 w 118"/>
                  <a:gd name="T19" fmla="*/ 0 h 160"/>
                  <a:gd name="T20" fmla="*/ 0 w 118"/>
                  <a:gd name="T21" fmla="*/ 0 h 160"/>
                  <a:gd name="T22" fmla="*/ 0 w 118"/>
                  <a:gd name="T23" fmla="*/ 0 h 160"/>
                  <a:gd name="T24" fmla="*/ 0 w 118"/>
                  <a:gd name="T25" fmla="*/ 0 h 160"/>
                  <a:gd name="T26" fmla="*/ 0 w 118"/>
                  <a:gd name="T27" fmla="*/ 0 h 160"/>
                  <a:gd name="T28" fmla="*/ 0 w 118"/>
                  <a:gd name="T29" fmla="*/ 0 h 160"/>
                  <a:gd name="T30" fmla="*/ 0 w 118"/>
                  <a:gd name="T31" fmla="*/ 0 h 160"/>
                  <a:gd name="T32" fmla="*/ 0 w 118"/>
                  <a:gd name="T33" fmla="*/ 0 h 160"/>
                  <a:gd name="T34" fmla="*/ 0 w 118"/>
                  <a:gd name="T35" fmla="*/ 0 h 160"/>
                  <a:gd name="T36" fmla="*/ 0 w 118"/>
                  <a:gd name="T37" fmla="*/ 0 h 160"/>
                  <a:gd name="T38" fmla="*/ 0 w 118"/>
                  <a:gd name="T39" fmla="*/ 0 h 160"/>
                  <a:gd name="T40" fmla="*/ 0 w 118"/>
                  <a:gd name="T41" fmla="*/ 0 h 1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8" h="160">
                    <a:moveTo>
                      <a:pt x="9" y="159"/>
                    </a:moveTo>
                    <a:lnTo>
                      <a:pt x="9" y="160"/>
                    </a:lnTo>
                    <a:lnTo>
                      <a:pt x="16" y="149"/>
                    </a:lnTo>
                    <a:lnTo>
                      <a:pt x="28" y="132"/>
                    </a:lnTo>
                    <a:lnTo>
                      <a:pt x="44" y="109"/>
                    </a:lnTo>
                    <a:lnTo>
                      <a:pt x="61" y="83"/>
                    </a:lnTo>
                    <a:lnTo>
                      <a:pt x="78" y="58"/>
                    </a:lnTo>
                    <a:lnTo>
                      <a:pt x="96" y="35"/>
                    </a:lnTo>
                    <a:lnTo>
                      <a:pt x="109" y="16"/>
                    </a:lnTo>
                    <a:lnTo>
                      <a:pt x="118" y="5"/>
                    </a:lnTo>
                    <a:lnTo>
                      <a:pt x="112" y="0"/>
                    </a:lnTo>
                    <a:lnTo>
                      <a:pt x="100" y="11"/>
                    </a:lnTo>
                    <a:lnTo>
                      <a:pt x="87" y="29"/>
                    </a:lnTo>
                    <a:lnTo>
                      <a:pt x="70" y="52"/>
                    </a:lnTo>
                    <a:lnTo>
                      <a:pt x="52" y="78"/>
                    </a:lnTo>
                    <a:lnTo>
                      <a:pt x="35" y="104"/>
                    </a:lnTo>
                    <a:lnTo>
                      <a:pt x="19" y="126"/>
                    </a:lnTo>
                    <a:lnTo>
                      <a:pt x="7" y="144"/>
                    </a:lnTo>
                    <a:lnTo>
                      <a:pt x="0" y="155"/>
                    </a:lnTo>
                    <a:lnTo>
                      <a:pt x="0" y="156"/>
                    </a:lnTo>
                    <a:lnTo>
                      <a:pt x="9"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44" name="Freeform 1349"/>
              <p:cNvSpPr>
                <a:spLocks/>
              </p:cNvSpPr>
              <p:nvPr/>
            </p:nvSpPr>
            <p:spPr bwMode="auto">
              <a:xfrm>
                <a:off x="2850" y="3893"/>
                <a:ext cx="45" cy="26"/>
              </a:xfrm>
              <a:custGeom>
                <a:avLst/>
                <a:gdLst>
                  <a:gd name="T0" fmla="*/ 0 w 134"/>
                  <a:gd name="T1" fmla="*/ 0 h 76"/>
                  <a:gd name="T2" fmla="*/ 0 w 134"/>
                  <a:gd name="T3" fmla="*/ 0 h 76"/>
                  <a:gd name="T4" fmla="*/ 0 w 134"/>
                  <a:gd name="T5" fmla="*/ 0 h 76"/>
                  <a:gd name="T6" fmla="*/ 0 w 134"/>
                  <a:gd name="T7" fmla="*/ 0 h 76"/>
                  <a:gd name="T8" fmla="*/ 0 w 134"/>
                  <a:gd name="T9" fmla="*/ 0 h 76"/>
                  <a:gd name="T10" fmla="*/ 0 w 134"/>
                  <a:gd name="T11" fmla="*/ 0 h 76"/>
                  <a:gd name="T12" fmla="*/ 0 w 134"/>
                  <a:gd name="T13" fmla="*/ 0 h 76"/>
                  <a:gd name="T14" fmla="*/ 0 w 134"/>
                  <a:gd name="T15" fmla="*/ 0 h 76"/>
                  <a:gd name="T16" fmla="*/ 0 w 134"/>
                  <a:gd name="T17" fmla="*/ 0 h 76"/>
                  <a:gd name="T18" fmla="*/ 0 w 134"/>
                  <a:gd name="T19" fmla="*/ 0 h 76"/>
                  <a:gd name="T20" fmla="*/ 0 w 134"/>
                  <a:gd name="T21" fmla="*/ 0 h 76"/>
                  <a:gd name="T22" fmla="*/ 0 w 134"/>
                  <a:gd name="T23" fmla="*/ 0 h 76"/>
                  <a:gd name="T24" fmla="*/ 0 w 134"/>
                  <a:gd name="T25" fmla="*/ 0 h 76"/>
                  <a:gd name="T26" fmla="*/ 0 w 134"/>
                  <a:gd name="T27" fmla="*/ 0 h 76"/>
                  <a:gd name="T28" fmla="*/ 0 w 134"/>
                  <a:gd name="T29" fmla="*/ 0 h 76"/>
                  <a:gd name="T30" fmla="*/ 0 w 134"/>
                  <a:gd name="T31" fmla="*/ 0 h 76"/>
                  <a:gd name="T32" fmla="*/ 0 w 134"/>
                  <a:gd name="T33" fmla="*/ 0 h 76"/>
                  <a:gd name="T34" fmla="*/ 0 w 134"/>
                  <a:gd name="T35" fmla="*/ 0 h 76"/>
                  <a:gd name="T36" fmla="*/ 0 w 134"/>
                  <a:gd name="T37" fmla="*/ 0 h 76"/>
                  <a:gd name="T38" fmla="*/ 0 w 134"/>
                  <a:gd name="T39" fmla="*/ 0 h 76"/>
                  <a:gd name="T40" fmla="*/ 0 w 134"/>
                  <a:gd name="T41" fmla="*/ 0 h 76"/>
                  <a:gd name="T42" fmla="*/ 0 w 134"/>
                  <a:gd name="T43" fmla="*/ 0 h 76"/>
                  <a:gd name="T44" fmla="*/ 0 w 134"/>
                  <a:gd name="T45" fmla="*/ 0 h 76"/>
                  <a:gd name="T46" fmla="*/ 0 w 134"/>
                  <a:gd name="T47" fmla="*/ 0 h 76"/>
                  <a:gd name="T48" fmla="*/ 0 w 134"/>
                  <a:gd name="T49" fmla="*/ 0 h 76"/>
                  <a:gd name="T50" fmla="*/ 0 w 134"/>
                  <a:gd name="T51" fmla="*/ 0 h 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4" h="76">
                    <a:moveTo>
                      <a:pt x="4" y="73"/>
                    </a:moveTo>
                    <a:lnTo>
                      <a:pt x="3" y="72"/>
                    </a:lnTo>
                    <a:lnTo>
                      <a:pt x="25" y="76"/>
                    </a:lnTo>
                    <a:lnTo>
                      <a:pt x="44" y="74"/>
                    </a:lnTo>
                    <a:lnTo>
                      <a:pt x="62" y="72"/>
                    </a:lnTo>
                    <a:lnTo>
                      <a:pt x="80" y="64"/>
                    </a:lnTo>
                    <a:lnTo>
                      <a:pt x="94" y="53"/>
                    </a:lnTo>
                    <a:lnTo>
                      <a:pt x="109" y="39"/>
                    </a:lnTo>
                    <a:lnTo>
                      <a:pt x="122" y="23"/>
                    </a:lnTo>
                    <a:lnTo>
                      <a:pt x="134" y="3"/>
                    </a:lnTo>
                    <a:lnTo>
                      <a:pt x="125" y="0"/>
                    </a:lnTo>
                    <a:lnTo>
                      <a:pt x="113" y="18"/>
                    </a:lnTo>
                    <a:lnTo>
                      <a:pt x="100" y="34"/>
                    </a:lnTo>
                    <a:lnTo>
                      <a:pt x="89" y="47"/>
                    </a:lnTo>
                    <a:lnTo>
                      <a:pt x="74" y="55"/>
                    </a:lnTo>
                    <a:lnTo>
                      <a:pt x="60" y="64"/>
                    </a:lnTo>
                    <a:lnTo>
                      <a:pt x="44" y="66"/>
                    </a:lnTo>
                    <a:lnTo>
                      <a:pt x="25" y="68"/>
                    </a:lnTo>
                    <a:lnTo>
                      <a:pt x="6" y="64"/>
                    </a:lnTo>
                    <a:lnTo>
                      <a:pt x="4" y="62"/>
                    </a:lnTo>
                    <a:lnTo>
                      <a:pt x="6" y="64"/>
                    </a:lnTo>
                    <a:lnTo>
                      <a:pt x="1" y="64"/>
                    </a:lnTo>
                    <a:lnTo>
                      <a:pt x="0" y="66"/>
                    </a:lnTo>
                    <a:lnTo>
                      <a:pt x="0" y="69"/>
                    </a:lnTo>
                    <a:lnTo>
                      <a:pt x="3" y="72"/>
                    </a:lnTo>
                    <a:lnTo>
                      <a:pt x="4"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45" name="Freeform 1350"/>
              <p:cNvSpPr>
                <a:spLocks/>
              </p:cNvSpPr>
              <p:nvPr/>
            </p:nvSpPr>
            <p:spPr bwMode="auto">
              <a:xfrm>
                <a:off x="2842" y="3911"/>
                <a:ext cx="9" cy="7"/>
              </a:xfrm>
              <a:custGeom>
                <a:avLst/>
                <a:gdLst>
                  <a:gd name="T0" fmla="*/ 0 w 29"/>
                  <a:gd name="T1" fmla="*/ 0 h 20"/>
                  <a:gd name="T2" fmla="*/ 0 w 29"/>
                  <a:gd name="T3" fmla="*/ 0 h 20"/>
                  <a:gd name="T4" fmla="*/ 0 w 29"/>
                  <a:gd name="T5" fmla="*/ 0 h 20"/>
                  <a:gd name="T6" fmla="*/ 0 w 29"/>
                  <a:gd name="T7" fmla="*/ 0 h 20"/>
                  <a:gd name="T8" fmla="*/ 0 w 29"/>
                  <a:gd name="T9" fmla="*/ 0 h 20"/>
                  <a:gd name="T10" fmla="*/ 0 w 29"/>
                  <a:gd name="T11" fmla="*/ 0 h 20"/>
                  <a:gd name="T12" fmla="*/ 0 w 29"/>
                  <a:gd name="T13" fmla="*/ 0 h 20"/>
                  <a:gd name="T14" fmla="*/ 0 w 29"/>
                  <a:gd name="T15" fmla="*/ 0 h 20"/>
                  <a:gd name="T16" fmla="*/ 0 w 29"/>
                  <a:gd name="T17" fmla="*/ 0 h 20"/>
                  <a:gd name="T18" fmla="*/ 0 w 29"/>
                  <a:gd name="T19" fmla="*/ 0 h 20"/>
                  <a:gd name="T20" fmla="*/ 0 w 29"/>
                  <a:gd name="T21" fmla="*/ 0 h 20"/>
                  <a:gd name="T22" fmla="*/ 0 w 29"/>
                  <a:gd name="T23" fmla="*/ 0 h 20"/>
                  <a:gd name="T24" fmla="*/ 0 w 29"/>
                  <a:gd name="T25" fmla="*/ 0 h 20"/>
                  <a:gd name="T26" fmla="*/ 0 w 29"/>
                  <a:gd name="T27" fmla="*/ 0 h 20"/>
                  <a:gd name="T28" fmla="*/ 0 w 29"/>
                  <a:gd name="T29" fmla="*/ 0 h 20"/>
                  <a:gd name="T30" fmla="*/ 0 w 29"/>
                  <a:gd name="T31" fmla="*/ 0 h 20"/>
                  <a:gd name="T32" fmla="*/ 0 w 29"/>
                  <a:gd name="T33" fmla="*/ 0 h 20"/>
                  <a:gd name="T34" fmla="*/ 0 w 29"/>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20">
                    <a:moveTo>
                      <a:pt x="6" y="9"/>
                    </a:moveTo>
                    <a:lnTo>
                      <a:pt x="0" y="8"/>
                    </a:lnTo>
                    <a:lnTo>
                      <a:pt x="8" y="13"/>
                    </a:lnTo>
                    <a:lnTo>
                      <a:pt x="15" y="16"/>
                    </a:lnTo>
                    <a:lnTo>
                      <a:pt x="22" y="19"/>
                    </a:lnTo>
                    <a:lnTo>
                      <a:pt x="29" y="20"/>
                    </a:lnTo>
                    <a:lnTo>
                      <a:pt x="29" y="9"/>
                    </a:lnTo>
                    <a:lnTo>
                      <a:pt x="22" y="11"/>
                    </a:lnTo>
                    <a:lnTo>
                      <a:pt x="18" y="8"/>
                    </a:lnTo>
                    <a:lnTo>
                      <a:pt x="13" y="5"/>
                    </a:lnTo>
                    <a:lnTo>
                      <a:pt x="9" y="2"/>
                    </a:lnTo>
                    <a:lnTo>
                      <a:pt x="3" y="1"/>
                    </a:lnTo>
                    <a:lnTo>
                      <a:pt x="9" y="2"/>
                    </a:lnTo>
                    <a:lnTo>
                      <a:pt x="6" y="0"/>
                    </a:lnTo>
                    <a:lnTo>
                      <a:pt x="3" y="1"/>
                    </a:lnTo>
                    <a:lnTo>
                      <a:pt x="0" y="4"/>
                    </a:lnTo>
                    <a:lnTo>
                      <a:pt x="0" y="8"/>
                    </a:lnTo>
                    <a:lnTo>
                      <a:pt x="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46" name="Freeform 1351"/>
              <p:cNvSpPr>
                <a:spLocks/>
              </p:cNvSpPr>
              <p:nvPr/>
            </p:nvSpPr>
            <p:spPr bwMode="auto">
              <a:xfrm>
                <a:off x="2835" y="3911"/>
                <a:ext cx="9" cy="4"/>
              </a:xfrm>
              <a:custGeom>
                <a:avLst/>
                <a:gdLst>
                  <a:gd name="T0" fmla="*/ 0 w 26"/>
                  <a:gd name="T1" fmla="*/ 0 h 11"/>
                  <a:gd name="T2" fmla="*/ 0 w 26"/>
                  <a:gd name="T3" fmla="*/ 0 h 11"/>
                  <a:gd name="T4" fmla="*/ 0 w 26"/>
                  <a:gd name="T5" fmla="*/ 0 h 11"/>
                  <a:gd name="T6" fmla="*/ 0 w 26"/>
                  <a:gd name="T7" fmla="*/ 0 h 11"/>
                  <a:gd name="T8" fmla="*/ 0 w 26"/>
                  <a:gd name="T9" fmla="*/ 0 h 11"/>
                  <a:gd name="T10" fmla="*/ 0 w 26"/>
                  <a:gd name="T11" fmla="*/ 0 h 11"/>
                  <a:gd name="T12" fmla="*/ 0 w 26"/>
                  <a:gd name="T13" fmla="*/ 0 h 11"/>
                  <a:gd name="T14" fmla="*/ 0 w 26"/>
                  <a:gd name="T15" fmla="*/ 0 h 11"/>
                  <a:gd name="T16" fmla="*/ 0 w 26"/>
                  <a:gd name="T17" fmla="*/ 0 h 11"/>
                  <a:gd name="T18" fmla="*/ 0 w 26"/>
                  <a:gd name="T19" fmla="*/ 0 h 11"/>
                  <a:gd name="T20" fmla="*/ 0 w 26"/>
                  <a:gd name="T21" fmla="*/ 0 h 11"/>
                  <a:gd name="T22" fmla="*/ 0 w 26"/>
                  <a:gd name="T23" fmla="*/ 0 h 11"/>
                  <a:gd name="T24" fmla="*/ 0 w 26"/>
                  <a:gd name="T25" fmla="*/ 0 h 11"/>
                  <a:gd name="T26" fmla="*/ 0 w 26"/>
                  <a:gd name="T27" fmla="*/ 0 h 11"/>
                  <a:gd name="T28" fmla="*/ 0 w 26"/>
                  <a:gd name="T29" fmla="*/ 0 h 11"/>
                  <a:gd name="T30" fmla="*/ 0 w 26"/>
                  <a:gd name="T31" fmla="*/ 0 h 11"/>
                  <a:gd name="T32" fmla="*/ 0 w 26"/>
                  <a:gd name="T33" fmla="*/ 0 h 11"/>
                  <a:gd name="T34" fmla="*/ 0 w 26"/>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 h="11">
                    <a:moveTo>
                      <a:pt x="10" y="7"/>
                    </a:moveTo>
                    <a:lnTo>
                      <a:pt x="3" y="8"/>
                    </a:lnTo>
                    <a:lnTo>
                      <a:pt x="9" y="9"/>
                    </a:lnTo>
                    <a:lnTo>
                      <a:pt x="14" y="11"/>
                    </a:lnTo>
                    <a:lnTo>
                      <a:pt x="20" y="11"/>
                    </a:lnTo>
                    <a:lnTo>
                      <a:pt x="26" y="9"/>
                    </a:lnTo>
                    <a:lnTo>
                      <a:pt x="23" y="1"/>
                    </a:lnTo>
                    <a:lnTo>
                      <a:pt x="20" y="2"/>
                    </a:lnTo>
                    <a:lnTo>
                      <a:pt x="14" y="2"/>
                    </a:lnTo>
                    <a:lnTo>
                      <a:pt x="12" y="1"/>
                    </a:lnTo>
                    <a:lnTo>
                      <a:pt x="9" y="0"/>
                    </a:lnTo>
                    <a:lnTo>
                      <a:pt x="1" y="1"/>
                    </a:lnTo>
                    <a:lnTo>
                      <a:pt x="9" y="0"/>
                    </a:lnTo>
                    <a:lnTo>
                      <a:pt x="4" y="0"/>
                    </a:lnTo>
                    <a:lnTo>
                      <a:pt x="1" y="1"/>
                    </a:lnTo>
                    <a:lnTo>
                      <a:pt x="0" y="5"/>
                    </a:lnTo>
                    <a:lnTo>
                      <a:pt x="3" y="8"/>
                    </a:lnTo>
                    <a:lnTo>
                      <a:pt x="1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47" name="Freeform 1352"/>
              <p:cNvSpPr>
                <a:spLocks/>
              </p:cNvSpPr>
              <p:nvPr/>
            </p:nvSpPr>
            <p:spPr bwMode="auto">
              <a:xfrm>
                <a:off x="2824" y="3911"/>
                <a:ext cx="14" cy="11"/>
              </a:xfrm>
              <a:custGeom>
                <a:avLst/>
                <a:gdLst>
                  <a:gd name="T0" fmla="*/ 0 w 42"/>
                  <a:gd name="T1" fmla="*/ 0 h 32"/>
                  <a:gd name="T2" fmla="*/ 0 w 42"/>
                  <a:gd name="T3" fmla="*/ 0 h 32"/>
                  <a:gd name="T4" fmla="*/ 0 w 42"/>
                  <a:gd name="T5" fmla="*/ 0 h 32"/>
                  <a:gd name="T6" fmla="*/ 0 w 42"/>
                  <a:gd name="T7" fmla="*/ 0 h 32"/>
                  <a:gd name="T8" fmla="*/ 0 w 42"/>
                  <a:gd name="T9" fmla="*/ 0 h 32"/>
                  <a:gd name="T10" fmla="*/ 0 w 42"/>
                  <a:gd name="T11" fmla="*/ 0 h 32"/>
                  <a:gd name="T12" fmla="*/ 0 w 42"/>
                  <a:gd name="T13" fmla="*/ 0 h 32"/>
                  <a:gd name="T14" fmla="*/ 0 w 42"/>
                  <a:gd name="T15" fmla="*/ 0 h 32"/>
                  <a:gd name="T16" fmla="*/ 0 w 42"/>
                  <a:gd name="T17" fmla="*/ 0 h 32"/>
                  <a:gd name="T18" fmla="*/ 0 w 42"/>
                  <a:gd name="T19" fmla="*/ 0 h 32"/>
                  <a:gd name="T20" fmla="*/ 0 w 42"/>
                  <a:gd name="T21" fmla="*/ 0 h 32"/>
                  <a:gd name="T22" fmla="*/ 0 w 42"/>
                  <a:gd name="T23" fmla="*/ 0 h 32"/>
                  <a:gd name="T24" fmla="*/ 0 w 42"/>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32">
                    <a:moveTo>
                      <a:pt x="0" y="31"/>
                    </a:moveTo>
                    <a:lnTo>
                      <a:pt x="0" y="31"/>
                    </a:lnTo>
                    <a:lnTo>
                      <a:pt x="13" y="32"/>
                    </a:lnTo>
                    <a:lnTo>
                      <a:pt x="25" y="28"/>
                    </a:lnTo>
                    <a:lnTo>
                      <a:pt x="33" y="19"/>
                    </a:lnTo>
                    <a:lnTo>
                      <a:pt x="42" y="6"/>
                    </a:lnTo>
                    <a:lnTo>
                      <a:pt x="33" y="0"/>
                    </a:lnTo>
                    <a:lnTo>
                      <a:pt x="25" y="14"/>
                    </a:lnTo>
                    <a:lnTo>
                      <a:pt x="19" y="20"/>
                    </a:lnTo>
                    <a:lnTo>
                      <a:pt x="13" y="24"/>
                    </a:lnTo>
                    <a:lnTo>
                      <a:pt x="3" y="23"/>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48" name="Freeform 1353"/>
              <p:cNvSpPr>
                <a:spLocks/>
              </p:cNvSpPr>
              <p:nvPr/>
            </p:nvSpPr>
            <p:spPr bwMode="auto">
              <a:xfrm>
                <a:off x="2819" y="3909"/>
                <a:ext cx="6" cy="13"/>
              </a:xfrm>
              <a:custGeom>
                <a:avLst/>
                <a:gdLst>
                  <a:gd name="T0" fmla="*/ 0 w 19"/>
                  <a:gd name="T1" fmla="*/ 0 h 39"/>
                  <a:gd name="T2" fmla="*/ 0 w 19"/>
                  <a:gd name="T3" fmla="*/ 0 h 39"/>
                  <a:gd name="T4" fmla="*/ 0 w 19"/>
                  <a:gd name="T5" fmla="*/ 0 h 39"/>
                  <a:gd name="T6" fmla="*/ 0 w 19"/>
                  <a:gd name="T7" fmla="*/ 0 h 39"/>
                  <a:gd name="T8" fmla="*/ 0 w 19"/>
                  <a:gd name="T9" fmla="*/ 0 h 39"/>
                  <a:gd name="T10" fmla="*/ 0 w 19"/>
                  <a:gd name="T11" fmla="*/ 0 h 39"/>
                  <a:gd name="T12" fmla="*/ 0 w 19"/>
                  <a:gd name="T13" fmla="*/ 0 h 39"/>
                  <a:gd name="T14" fmla="*/ 0 w 19"/>
                  <a:gd name="T15" fmla="*/ 0 h 39"/>
                  <a:gd name="T16" fmla="*/ 0 w 19"/>
                  <a:gd name="T17" fmla="*/ 0 h 39"/>
                  <a:gd name="T18" fmla="*/ 0 w 19"/>
                  <a:gd name="T19" fmla="*/ 0 h 39"/>
                  <a:gd name="T20" fmla="*/ 0 w 19"/>
                  <a:gd name="T21" fmla="*/ 0 h 39"/>
                  <a:gd name="T22" fmla="*/ 0 w 19"/>
                  <a:gd name="T23" fmla="*/ 0 h 39"/>
                  <a:gd name="T24" fmla="*/ 0 w 19"/>
                  <a:gd name="T25" fmla="*/ 0 h 39"/>
                  <a:gd name="T26" fmla="*/ 0 w 19"/>
                  <a:gd name="T27" fmla="*/ 0 h 39"/>
                  <a:gd name="T28" fmla="*/ 0 w 19"/>
                  <a:gd name="T29" fmla="*/ 0 h 39"/>
                  <a:gd name="T30" fmla="*/ 0 w 19"/>
                  <a:gd name="T31" fmla="*/ 0 h 39"/>
                  <a:gd name="T32" fmla="*/ 0 w 19"/>
                  <a:gd name="T33" fmla="*/ 0 h 39"/>
                  <a:gd name="T34" fmla="*/ 0 w 19"/>
                  <a:gd name="T35" fmla="*/ 0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39">
                    <a:moveTo>
                      <a:pt x="10" y="8"/>
                    </a:moveTo>
                    <a:lnTo>
                      <a:pt x="3" y="3"/>
                    </a:lnTo>
                    <a:lnTo>
                      <a:pt x="0" y="16"/>
                    </a:lnTo>
                    <a:lnTo>
                      <a:pt x="0" y="26"/>
                    </a:lnTo>
                    <a:lnTo>
                      <a:pt x="6" y="34"/>
                    </a:lnTo>
                    <a:lnTo>
                      <a:pt x="16" y="39"/>
                    </a:lnTo>
                    <a:lnTo>
                      <a:pt x="19" y="31"/>
                    </a:lnTo>
                    <a:lnTo>
                      <a:pt x="12" y="28"/>
                    </a:lnTo>
                    <a:lnTo>
                      <a:pt x="9" y="23"/>
                    </a:lnTo>
                    <a:lnTo>
                      <a:pt x="9" y="16"/>
                    </a:lnTo>
                    <a:lnTo>
                      <a:pt x="12" y="5"/>
                    </a:lnTo>
                    <a:lnTo>
                      <a:pt x="4" y="0"/>
                    </a:lnTo>
                    <a:lnTo>
                      <a:pt x="12" y="5"/>
                    </a:lnTo>
                    <a:lnTo>
                      <a:pt x="12" y="1"/>
                    </a:lnTo>
                    <a:lnTo>
                      <a:pt x="9" y="0"/>
                    </a:lnTo>
                    <a:lnTo>
                      <a:pt x="6" y="0"/>
                    </a:lnTo>
                    <a:lnTo>
                      <a:pt x="3" y="3"/>
                    </a:lnTo>
                    <a:lnTo>
                      <a:pt x="1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49" name="Freeform 1354"/>
              <p:cNvSpPr>
                <a:spLocks/>
              </p:cNvSpPr>
              <p:nvPr/>
            </p:nvSpPr>
            <p:spPr bwMode="auto">
              <a:xfrm>
                <a:off x="2808" y="3903"/>
                <a:ext cx="14" cy="10"/>
              </a:xfrm>
              <a:custGeom>
                <a:avLst/>
                <a:gdLst>
                  <a:gd name="T0" fmla="*/ 0 w 42"/>
                  <a:gd name="T1" fmla="*/ 0 h 28"/>
                  <a:gd name="T2" fmla="*/ 0 w 42"/>
                  <a:gd name="T3" fmla="*/ 0 h 28"/>
                  <a:gd name="T4" fmla="*/ 0 w 42"/>
                  <a:gd name="T5" fmla="*/ 0 h 28"/>
                  <a:gd name="T6" fmla="*/ 0 w 42"/>
                  <a:gd name="T7" fmla="*/ 0 h 28"/>
                  <a:gd name="T8" fmla="*/ 0 w 42"/>
                  <a:gd name="T9" fmla="*/ 0 h 28"/>
                  <a:gd name="T10" fmla="*/ 0 w 42"/>
                  <a:gd name="T11" fmla="*/ 0 h 28"/>
                  <a:gd name="T12" fmla="*/ 0 w 42"/>
                  <a:gd name="T13" fmla="*/ 0 h 28"/>
                  <a:gd name="T14" fmla="*/ 0 w 42"/>
                  <a:gd name="T15" fmla="*/ 0 h 28"/>
                  <a:gd name="T16" fmla="*/ 0 w 42"/>
                  <a:gd name="T17" fmla="*/ 0 h 28"/>
                  <a:gd name="T18" fmla="*/ 0 w 42"/>
                  <a:gd name="T19" fmla="*/ 0 h 28"/>
                  <a:gd name="T20" fmla="*/ 0 w 42"/>
                  <a:gd name="T21" fmla="*/ 0 h 28"/>
                  <a:gd name="T22" fmla="*/ 0 w 42"/>
                  <a:gd name="T23" fmla="*/ 0 h 28"/>
                  <a:gd name="T24" fmla="*/ 0 w 42"/>
                  <a:gd name="T25" fmla="*/ 0 h 28"/>
                  <a:gd name="T26" fmla="*/ 0 w 42"/>
                  <a:gd name="T27" fmla="*/ 0 h 28"/>
                  <a:gd name="T28" fmla="*/ 0 w 42"/>
                  <a:gd name="T29" fmla="*/ 0 h 28"/>
                  <a:gd name="T30" fmla="*/ 0 w 42"/>
                  <a:gd name="T31" fmla="*/ 0 h 28"/>
                  <a:gd name="T32" fmla="*/ 0 w 42"/>
                  <a:gd name="T33" fmla="*/ 0 h 28"/>
                  <a:gd name="T34" fmla="*/ 0 w 42"/>
                  <a:gd name="T35" fmla="*/ 0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 h="28">
                    <a:moveTo>
                      <a:pt x="7" y="7"/>
                    </a:moveTo>
                    <a:lnTo>
                      <a:pt x="0" y="4"/>
                    </a:lnTo>
                    <a:lnTo>
                      <a:pt x="4" y="16"/>
                    </a:lnTo>
                    <a:lnTo>
                      <a:pt x="16" y="24"/>
                    </a:lnTo>
                    <a:lnTo>
                      <a:pt x="29" y="28"/>
                    </a:lnTo>
                    <a:lnTo>
                      <a:pt x="42" y="24"/>
                    </a:lnTo>
                    <a:lnTo>
                      <a:pt x="36" y="16"/>
                    </a:lnTo>
                    <a:lnTo>
                      <a:pt x="29" y="17"/>
                    </a:lnTo>
                    <a:lnTo>
                      <a:pt x="19" y="16"/>
                    </a:lnTo>
                    <a:lnTo>
                      <a:pt x="13" y="11"/>
                    </a:lnTo>
                    <a:lnTo>
                      <a:pt x="9" y="4"/>
                    </a:lnTo>
                    <a:lnTo>
                      <a:pt x="1" y="1"/>
                    </a:lnTo>
                    <a:lnTo>
                      <a:pt x="9" y="4"/>
                    </a:lnTo>
                    <a:lnTo>
                      <a:pt x="7" y="1"/>
                    </a:lnTo>
                    <a:lnTo>
                      <a:pt x="4" y="0"/>
                    </a:lnTo>
                    <a:lnTo>
                      <a:pt x="1" y="1"/>
                    </a:lnTo>
                    <a:lnTo>
                      <a:pt x="0" y="4"/>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50" name="Freeform 1355"/>
              <p:cNvSpPr>
                <a:spLocks/>
              </p:cNvSpPr>
              <p:nvPr/>
            </p:nvSpPr>
            <p:spPr bwMode="auto">
              <a:xfrm>
                <a:off x="2797" y="3904"/>
                <a:ext cx="14" cy="12"/>
              </a:xfrm>
              <a:custGeom>
                <a:avLst/>
                <a:gdLst>
                  <a:gd name="T0" fmla="*/ 0 w 42"/>
                  <a:gd name="T1" fmla="*/ 0 h 37"/>
                  <a:gd name="T2" fmla="*/ 0 w 42"/>
                  <a:gd name="T3" fmla="*/ 0 h 37"/>
                  <a:gd name="T4" fmla="*/ 0 w 42"/>
                  <a:gd name="T5" fmla="*/ 0 h 37"/>
                  <a:gd name="T6" fmla="*/ 0 w 42"/>
                  <a:gd name="T7" fmla="*/ 0 h 37"/>
                  <a:gd name="T8" fmla="*/ 0 w 42"/>
                  <a:gd name="T9" fmla="*/ 0 h 37"/>
                  <a:gd name="T10" fmla="*/ 0 w 42"/>
                  <a:gd name="T11" fmla="*/ 0 h 37"/>
                  <a:gd name="T12" fmla="*/ 0 w 42"/>
                  <a:gd name="T13" fmla="*/ 0 h 37"/>
                  <a:gd name="T14" fmla="*/ 0 w 42"/>
                  <a:gd name="T15" fmla="*/ 0 h 37"/>
                  <a:gd name="T16" fmla="*/ 0 w 42"/>
                  <a:gd name="T17" fmla="*/ 0 h 37"/>
                  <a:gd name="T18" fmla="*/ 0 w 42"/>
                  <a:gd name="T19" fmla="*/ 0 h 37"/>
                  <a:gd name="T20" fmla="*/ 0 w 42"/>
                  <a:gd name="T21" fmla="*/ 0 h 37"/>
                  <a:gd name="T22" fmla="*/ 0 w 42"/>
                  <a:gd name="T23" fmla="*/ 0 h 37"/>
                  <a:gd name="T24" fmla="*/ 0 w 42"/>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37">
                    <a:moveTo>
                      <a:pt x="3" y="37"/>
                    </a:moveTo>
                    <a:lnTo>
                      <a:pt x="3" y="37"/>
                    </a:lnTo>
                    <a:lnTo>
                      <a:pt x="15" y="31"/>
                    </a:lnTo>
                    <a:lnTo>
                      <a:pt x="26" y="20"/>
                    </a:lnTo>
                    <a:lnTo>
                      <a:pt x="35" y="12"/>
                    </a:lnTo>
                    <a:lnTo>
                      <a:pt x="42" y="6"/>
                    </a:lnTo>
                    <a:lnTo>
                      <a:pt x="36" y="0"/>
                    </a:lnTo>
                    <a:lnTo>
                      <a:pt x="29" y="7"/>
                    </a:lnTo>
                    <a:lnTo>
                      <a:pt x="20" y="15"/>
                    </a:lnTo>
                    <a:lnTo>
                      <a:pt x="9" y="23"/>
                    </a:lnTo>
                    <a:lnTo>
                      <a:pt x="0" y="29"/>
                    </a:lnTo>
                    <a:lnTo>
                      <a:pt x="3"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51" name="Freeform 1356"/>
              <p:cNvSpPr>
                <a:spLocks/>
              </p:cNvSpPr>
              <p:nvPr/>
            </p:nvSpPr>
            <p:spPr bwMode="auto">
              <a:xfrm>
                <a:off x="2787" y="3908"/>
                <a:ext cx="11" cy="9"/>
              </a:xfrm>
              <a:custGeom>
                <a:avLst/>
                <a:gdLst>
                  <a:gd name="T0" fmla="*/ 0 w 33"/>
                  <a:gd name="T1" fmla="*/ 0 h 27"/>
                  <a:gd name="T2" fmla="*/ 0 w 33"/>
                  <a:gd name="T3" fmla="*/ 0 h 27"/>
                  <a:gd name="T4" fmla="*/ 0 w 33"/>
                  <a:gd name="T5" fmla="*/ 0 h 27"/>
                  <a:gd name="T6" fmla="*/ 0 w 33"/>
                  <a:gd name="T7" fmla="*/ 0 h 27"/>
                  <a:gd name="T8" fmla="*/ 0 w 33"/>
                  <a:gd name="T9" fmla="*/ 0 h 27"/>
                  <a:gd name="T10" fmla="*/ 0 w 33"/>
                  <a:gd name="T11" fmla="*/ 0 h 27"/>
                  <a:gd name="T12" fmla="*/ 0 w 33"/>
                  <a:gd name="T13" fmla="*/ 0 h 27"/>
                  <a:gd name="T14" fmla="*/ 0 w 33"/>
                  <a:gd name="T15" fmla="*/ 0 h 27"/>
                  <a:gd name="T16" fmla="*/ 0 w 33"/>
                  <a:gd name="T17" fmla="*/ 0 h 27"/>
                  <a:gd name="T18" fmla="*/ 0 w 33"/>
                  <a:gd name="T19" fmla="*/ 0 h 27"/>
                  <a:gd name="T20" fmla="*/ 0 w 33"/>
                  <a:gd name="T21" fmla="*/ 0 h 27"/>
                  <a:gd name="T22" fmla="*/ 0 w 33"/>
                  <a:gd name="T23" fmla="*/ 0 h 27"/>
                  <a:gd name="T24" fmla="*/ 0 w 33"/>
                  <a:gd name="T25" fmla="*/ 0 h 27"/>
                  <a:gd name="T26" fmla="*/ 0 w 33"/>
                  <a:gd name="T27" fmla="*/ 0 h 27"/>
                  <a:gd name="T28" fmla="*/ 0 w 33"/>
                  <a:gd name="T29" fmla="*/ 0 h 27"/>
                  <a:gd name="T30" fmla="*/ 0 w 33"/>
                  <a:gd name="T31" fmla="*/ 0 h 27"/>
                  <a:gd name="T32" fmla="*/ 0 w 33"/>
                  <a:gd name="T33" fmla="*/ 0 h 27"/>
                  <a:gd name="T34" fmla="*/ 0 w 33"/>
                  <a:gd name="T35" fmla="*/ 0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27">
                    <a:moveTo>
                      <a:pt x="7" y="7"/>
                    </a:moveTo>
                    <a:lnTo>
                      <a:pt x="0" y="4"/>
                    </a:lnTo>
                    <a:lnTo>
                      <a:pt x="4" y="19"/>
                    </a:lnTo>
                    <a:lnTo>
                      <a:pt x="14" y="26"/>
                    </a:lnTo>
                    <a:lnTo>
                      <a:pt x="23" y="27"/>
                    </a:lnTo>
                    <a:lnTo>
                      <a:pt x="33" y="25"/>
                    </a:lnTo>
                    <a:lnTo>
                      <a:pt x="30" y="17"/>
                    </a:lnTo>
                    <a:lnTo>
                      <a:pt x="23" y="19"/>
                    </a:lnTo>
                    <a:lnTo>
                      <a:pt x="17" y="18"/>
                    </a:lnTo>
                    <a:lnTo>
                      <a:pt x="13" y="14"/>
                    </a:lnTo>
                    <a:lnTo>
                      <a:pt x="8" y="4"/>
                    </a:lnTo>
                    <a:lnTo>
                      <a:pt x="1" y="2"/>
                    </a:lnTo>
                    <a:lnTo>
                      <a:pt x="8" y="4"/>
                    </a:lnTo>
                    <a:lnTo>
                      <a:pt x="7" y="2"/>
                    </a:lnTo>
                    <a:lnTo>
                      <a:pt x="4" y="0"/>
                    </a:lnTo>
                    <a:lnTo>
                      <a:pt x="1" y="2"/>
                    </a:lnTo>
                    <a:lnTo>
                      <a:pt x="0" y="4"/>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52" name="Freeform 1357"/>
              <p:cNvSpPr>
                <a:spLocks/>
              </p:cNvSpPr>
              <p:nvPr/>
            </p:nvSpPr>
            <p:spPr bwMode="auto">
              <a:xfrm>
                <a:off x="2779" y="3904"/>
                <a:ext cx="10" cy="7"/>
              </a:xfrm>
              <a:custGeom>
                <a:avLst/>
                <a:gdLst>
                  <a:gd name="T0" fmla="*/ 0 w 31"/>
                  <a:gd name="T1" fmla="*/ 0 h 21"/>
                  <a:gd name="T2" fmla="*/ 0 w 31"/>
                  <a:gd name="T3" fmla="*/ 0 h 21"/>
                  <a:gd name="T4" fmla="*/ 0 w 31"/>
                  <a:gd name="T5" fmla="*/ 0 h 21"/>
                  <a:gd name="T6" fmla="*/ 0 w 31"/>
                  <a:gd name="T7" fmla="*/ 0 h 21"/>
                  <a:gd name="T8" fmla="*/ 0 w 31"/>
                  <a:gd name="T9" fmla="*/ 0 h 21"/>
                  <a:gd name="T10" fmla="*/ 0 w 31"/>
                  <a:gd name="T11" fmla="*/ 0 h 21"/>
                  <a:gd name="T12" fmla="*/ 0 w 31"/>
                  <a:gd name="T13" fmla="*/ 0 h 21"/>
                  <a:gd name="T14" fmla="*/ 0 w 31"/>
                  <a:gd name="T15" fmla="*/ 0 h 21"/>
                  <a:gd name="T16" fmla="*/ 0 w 31"/>
                  <a:gd name="T17" fmla="*/ 0 h 21"/>
                  <a:gd name="T18" fmla="*/ 0 w 31"/>
                  <a:gd name="T19" fmla="*/ 0 h 21"/>
                  <a:gd name="T20" fmla="*/ 0 w 31"/>
                  <a:gd name="T21" fmla="*/ 0 h 21"/>
                  <a:gd name="T22" fmla="*/ 0 w 31"/>
                  <a:gd name="T23" fmla="*/ 0 h 21"/>
                  <a:gd name="T24" fmla="*/ 0 w 31"/>
                  <a:gd name="T25" fmla="*/ 0 h 21"/>
                  <a:gd name="T26" fmla="*/ 0 w 31"/>
                  <a:gd name="T27" fmla="*/ 0 h 21"/>
                  <a:gd name="T28" fmla="*/ 0 w 31"/>
                  <a:gd name="T29" fmla="*/ 0 h 21"/>
                  <a:gd name="T30" fmla="*/ 0 w 31"/>
                  <a:gd name="T31" fmla="*/ 0 h 21"/>
                  <a:gd name="T32" fmla="*/ 0 w 31"/>
                  <a:gd name="T33" fmla="*/ 0 h 21"/>
                  <a:gd name="T34" fmla="*/ 0 w 31"/>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 h="21">
                    <a:moveTo>
                      <a:pt x="9" y="6"/>
                    </a:moveTo>
                    <a:lnTo>
                      <a:pt x="0" y="5"/>
                    </a:lnTo>
                    <a:lnTo>
                      <a:pt x="6" y="13"/>
                    </a:lnTo>
                    <a:lnTo>
                      <a:pt x="15" y="20"/>
                    </a:lnTo>
                    <a:lnTo>
                      <a:pt x="22" y="21"/>
                    </a:lnTo>
                    <a:lnTo>
                      <a:pt x="31" y="17"/>
                    </a:lnTo>
                    <a:lnTo>
                      <a:pt x="25" y="12"/>
                    </a:lnTo>
                    <a:lnTo>
                      <a:pt x="22" y="13"/>
                    </a:lnTo>
                    <a:lnTo>
                      <a:pt x="18" y="12"/>
                    </a:lnTo>
                    <a:lnTo>
                      <a:pt x="12" y="8"/>
                    </a:lnTo>
                    <a:lnTo>
                      <a:pt x="9" y="2"/>
                    </a:lnTo>
                    <a:lnTo>
                      <a:pt x="0" y="1"/>
                    </a:lnTo>
                    <a:lnTo>
                      <a:pt x="9" y="2"/>
                    </a:lnTo>
                    <a:lnTo>
                      <a:pt x="8" y="0"/>
                    </a:lnTo>
                    <a:lnTo>
                      <a:pt x="3" y="0"/>
                    </a:lnTo>
                    <a:lnTo>
                      <a:pt x="0" y="1"/>
                    </a:lnTo>
                    <a:lnTo>
                      <a:pt x="0" y="5"/>
                    </a:lnTo>
                    <a:lnTo>
                      <a:pt x="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53" name="Freeform 1358"/>
              <p:cNvSpPr>
                <a:spLocks/>
              </p:cNvSpPr>
              <p:nvPr/>
            </p:nvSpPr>
            <p:spPr bwMode="auto">
              <a:xfrm>
                <a:off x="2766" y="3905"/>
                <a:ext cx="16" cy="11"/>
              </a:xfrm>
              <a:custGeom>
                <a:avLst/>
                <a:gdLst>
                  <a:gd name="T0" fmla="*/ 0 w 47"/>
                  <a:gd name="T1" fmla="*/ 0 h 35"/>
                  <a:gd name="T2" fmla="*/ 0 w 47"/>
                  <a:gd name="T3" fmla="*/ 0 h 35"/>
                  <a:gd name="T4" fmla="*/ 0 w 47"/>
                  <a:gd name="T5" fmla="*/ 0 h 35"/>
                  <a:gd name="T6" fmla="*/ 0 w 47"/>
                  <a:gd name="T7" fmla="*/ 0 h 35"/>
                  <a:gd name="T8" fmla="*/ 0 w 47"/>
                  <a:gd name="T9" fmla="*/ 0 h 35"/>
                  <a:gd name="T10" fmla="*/ 0 w 47"/>
                  <a:gd name="T11" fmla="*/ 0 h 35"/>
                  <a:gd name="T12" fmla="*/ 0 w 47"/>
                  <a:gd name="T13" fmla="*/ 0 h 35"/>
                  <a:gd name="T14" fmla="*/ 0 w 47"/>
                  <a:gd name="T15" fmla="*/ 0 h 35"/>
                  <a:gd name="T16" fmla="*/ 0 w 47"/>
                  <a:gd name="T17" fmla="*/ 0 h 35"/>
                  <a:gd name="T18" fmla="*/ 0 w 47"/>
                  <a:gd name="T19" fmla="*/ 0 h 35"/>
                  <a:gd name="T20" fmla="*/ 0 w 47"/>
                  <a:gd name="T21" fmla="*/ 0 h 35"/>
                  <a:gd name="T22" fmla="*/ 0 w 47"/>
                  <a:gd name="T23" fmla="*/ 0 h 35"/>
                  <a:gd name="T24" fmla="*/ 0 w 47"/>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35">
                    <a:moveTo>
                      <a:pt x="0" y="35"/>
                    </a:moveTo>
                    <a:lnTo>
                      <a:pt x="0" y="35"/>
                    </a:lnTo>
                    <a:lnTo>
                      <a:pt x="14" y="32"/>
                    </a:lnTo>
                    <a:lnTo>
                      <a:pt x="27" y="26"/>
                    </a:lnTo>
                    <a:lnTo>
                      <a:pt x="37" y="15"/>
                    </a:lnTo>
                    <a:lnTo>
                      <a:pt x="47" y="5"/>
                    </a:lnTo>
                    <a:lnTo>
                      <a:pt x="38" y="0"/>
                    </a:lnTo>
                    <a:lnTo>
                      <a:pt x="31" y="9"/>
                    </a:lnTo>
                    <a:lnTo>
                      <a:pt x="21" y="17"/>
                    </a:lnTo>
                    <a:lnTo>
                      <a:pt x="11" y="24"/>
                    </a:lnTo>
                    <a:lnTo>
                      <a:pt x="0" y="27"/>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54" name="Freeform 1359"/>
              <p:cNvSpPr>
                <a:spLocks/>
              </p:cNvSpPr>
              <p:nvPr/>
            </p:nvSpPr>
            <p:spPr bwMode="auto">
              <a:xfrm>
                <a:off x="2760" y="3907"/>
                <a:ext cx="6" cy="9"/>
              </a:xfrm>
              <a:custGeom>
                <a:avLst/>
                <a:gdLst>
                  <a:gd name="T0" fmla="*/ 0 w 17"/>
                  <a:gd name="T1" fmla="*/ 0 h 28"/>
                  <a:gd name="T2" fmla="*/ 0 w 17"/>
                  <a:gd name="T3" fmla="*/ 0 h 28"/>
                  <a:gd name="T4" fmla="*/ 0 w 17"/>
                  <a:gd name="T5" fmla="*/ 0 h 28"/>
                  <a:gd name="T6" fmla="*/ 0 w 17"/>
                  <a:gd name="T7" fmla="*/ 0 h 28"/>
                  <a:gd name="T8" fmla="*/ 0 w 17"/>
                  <a:gd name="T9" fmla="*/ 0 h 28"/>
                  <a:gd name="T10" fmla="*/ 0 w 17"/>
                  <a:gd name="T11" fmla="*/ 0 h 28"/>
                  <a:gd name="T12" fmla="*/ 0 w 17"/>
                  <a:gd name="T13" fmla="*/ 0 h 28"/>
                  <a:gd name="T14" fmla="*/ 0 w 17"/>
                  <a:gd name="T15" fmla="*/ 0 h 28"/>
                  <a:gd name="T16" fmla="*/ 0 w 17"/>
                  <a:gd name="T17" fmla="*/ 0 h 28"/>
                  <a:gd name="T18" fmla="*/ 0 w 17"/>
                  <a:gd name="T19" fmla="*/ 0 h 28"/>
                  <a:gd name="T20" fmla="*/ 0 w 17"/>
                  <a:gd name="T21" fmla="*/ 0 h 28"/>
                  <a:gd name="T22" fmla="*/ 0 w 17"/>
                  <a:gd name="T23" fmla="*/ 0 h 28"/>
                  <a:gd name="T24" fmla="*/ 0 w 17"/>
                  <a:gd name="T25" fmla="*/ 0 h 28"/>
                  <a:gd name="T26" fmla="*/ 0 w 17"/>
                  <a:gd name="T27" fmla="*/ 0 h 28"/>
                  <a:gd name="T28" fmla="*/ 0 w 17"/>
                  <a:gd name="T29" fmla="*/ 0 h 28"/>
                  <a:gd name="T30" fmla="*/ 0 w 17"/>
                  <a:gd name="T31" fmla="*/ 0 h 28"/>
                  <a:gd name="T32" fmla="*/ 0 w 17"/>
                  <a:gd name="T33" fmla="*/ 0 h 28"/>
                  <a:gd name="T34" fmla="*/ 0 w 17"/>
                  <a:gd name="T35" fmla="*/ 0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 h="28">
                    <a:moveTo>
                      <a:pt x="9" y="8"/>
                    </a:moveTo>
                    <a:lnTo>
                      <a:pt x="3" y="2"/>
                    </a:lnTo>
                    <a:lnTo>
                      <a:pt x="0" y="12"/>
                    </a:lnTo>
                    <a:lnTo>
                      <a:pt x="0" y="19"/>
                    </a:lnTo>
                    <a:lnTo>
                      <a:pt x="6" y="25"/>
                    </a:lnTo>
                    <a:lnTo>
                      <a:pt x="17" y="28"/>
                    </a:lnTo>
                    <a:lnTo>
                      <a:pt x="17" y="20"/>
                    </a:lnTo>
                    <a:lnTo>
                      <a:pt x="9" y="17"/>
                    </a:lnTo>
                    <a:lnTo>
                      <a:pt x="9" y="16"/>
                    </a:lnTo>
                    <a:lnTo>
                      <a:pt x="9" y="12"/>
                    </a:lnTo>
                    <a:lnTo>
                      <a:pt x="12" y="5"/>
                    </a:lnTo>
                    <a:lnTo>
                      <a:pt x="6" y="0"/>
                    </a:lnTo>
                    <a:lnTo>
                      <a:pt x="12" y="5"/>
                    </a:lnTo>
                    <a:lnTo>
                      <a:pt x="12" y="1"/>
                    </a:lnTo>
                    <a:lnTo>
                      <a:pt x="9" y="0"/>
                    </a:lnTo>
                    <a:lnTo>
                      <a:pt x="6" y="0"/>
                    </a:lnTo>
                    <a:lnTo>
                      <a:pt x="3" y="2"/>
                    </a:lnTo>
                    <a:lnTo>
                      <a:pt x="9"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55" name="Freeform 1360"/>
              <p:cNvSpPr>
                <a:spLocks/>
              </p:cNvSpPr>
              <p:nvPr/>
            </p:nvSpPr>
            <p:spPr bwMode="auto">
              <a:xfrm>
                <a:off x="2750" y="3906"/>
                <a:ext cx="13" cy="4"/>
              </a:xfrm>
              <a:custGeom>
                <a:avLst/>
                <a:gdLst>
                  <a:gd name="T0" fmla="*/ 0 w 41"/>
                  <a:gd name="T1" fmla="*/ 0 h 12"/>
                  <a:gd name="T2" fmla="*/ 0 w 41"/>
                  <a:gd name="T3" fmla="*/ 0 h 12"/>
                  <a:gd name="T4" fmla="*/ 0 w 41"/>
                  <a:gd name="T5" fmla="*/ 0 h 12"/>
                  <a:gd name="T6" fmla="*/ 0 w 41"/>
                  <a:gd name="T7" fmla="*/ 0 h 12"/>
                  <a:gd name="T8" fmla="*/ 0 w 41"/>
                  <a:gd name="T9" fmla="*/ 0 h 12"/>
                  <a:gd name="T10" fmla="*/ 0 w 41"/>
                  <a:gd name="T11" fmla="*/ 0 h 12"/>
                  <a:gd name="T12" fmla="*/ 0 w 41"/>
                  <a:gd name="T13" fmla="*/ 0 h 12"/>
                  <a:gd name="T14" fmla="*/ 0 w 41"/>
                  <a:gd name="T15" fmla="*/ 0 h 12"/>
                  <a:gd name="T16" fmla="*/ 0 w 41"/>
                  <a:gd name="T17" fmla="*/ 0 h 12"/>
                  <a:gd name="T18" fmla="*/ 0 w 41"/>
                  <a:gd name="T19" fmla="*/ 0 h 12"/>
                  <a:gd name="T20" fmla="*/ 0 w 41"/>
                  <a:gd name="T21" fmla="*/ 0 h 12"/>
                  <a:gd name="T22" fmla="*/ 0 w 41"/>
                  <a:gd name="T23" fmla="*/ 0 h 12"/>
                  <a:gd name="T24" fmla="*/ 0 w 41"/>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2">
                    <a:moveTo>
                      <a:pt x="0" y="7"/>
                    </a:moveTo>
                    <a:lnTo>
                      <a:pt x="0" y="8"/>
                    </a:lnTo>
                    <a:lnTo>
                      <a:pt x="7" y="11"/>
                    </a:lnTo>
                    <a:lnTo>
                      <a:pt x="19" y="12"/>
                    </a:lnTo>
                    <a:lnTo>
                      <a:pt x="29" y="12"/>
                    </a:lnTo>
                    <a:lnTo>
                      <a:pt x="41" y="10"/>
                    </a:lnTo>
                    <a:lnTo>
                      <a:pt x="38" y="2"/>
                    </a:lnTo>
                    <a:lnTo>
                      <a:pt x="29" y="4"/>
                    </a:lnTo>
                    <a:lnTo>
                      <a:pt x="19" y="4"/>
                    </a:lnTo>
                    <a:lnTo>
                      <a:pt x="10" y="3"/>
                    </a:lnTo>
                    <a:lnTo>
                      <a:pt x="6" y="0"/>
                    </a:lnTo>
                    <a:lnTo>
                      <a:pt x="6" y="2"/>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56" name="Freeform 1361"/>
              <p:cNvSpPr>
                <a:spLocks/>
              </p:cNvSpPr>
              <p:nvPr/>
            </p:nvSpPr>
            <p:spPr bwMode="auto">
              <a:xfrm>
                <a:off x="2749" y="3900"/>
                <a:ext cx="6" cy="9"/>
              </a:xfrm>
              <a:custGeom>
                <a:avLst/>
                <a:gdLst>
                  <a:gd name="T0" fmla="*/ 0 w 18"/>
                  <a:gd name="T1" fmla="*/ 0 h 27"/>
                  <a:gd name="T2" fmla="*/ 0 w 18"/>
                  <a:gd name="T3" fmla="*/ 0 h 27"/>
                  <a:gd name="T4" fmla="*/ 0 w 18"/>
                  <a:gd name="T5" fmla="*/ 0 h 27"/>
                  <a:gd name="T6" fmla="*/ 0 w 18"/>
                  <a:gd name="T7" fmla="*/ 0 h 27"/>
                  <a:gd name="T8" fmla="*/ 0 w 18"/>
                  <a:gd name="T9" fmla="*/ 0 h 27"/>
                  <a:gd name="T10" fmla="*/ 0 w 18"/>
                  <a:gd name="T11" fmla="*/ 0 h 27"/>
                  <a:gd name="T12" fmla="*/ 0 w 18"/>
                  <a:gd name="T13" fmla="*/ 0 h 27"/>
                  <a:gd name="T14" fmla="*/ 0 w 18"/>
                  <a:gd name="T15" fmla="*/ 0 h 27"/>
                  <a:gd name="T16" fmla="*/ 0 w 18"/>
                  <a:gd name="T17" fmla="*/ 0 h 27"/>
                  <a:gd name="T18" fmla="*/ 0 w 18"/>
                  <a:gd name="T19" fmla="*/ 0 h 27"/>
                  <a:gd name="T20" fmla="*/ 0 w 18"/>
                  <a:gd name="T21" fmla="*/ 0 h 27"/>
                  <a:gd name="T22" fmla="*/ 0 w 18"/>
                  <a:gd name="T23" fmla="*/ 0 h 27"/>
                  <a:gd name="T24" fmla="*/ 0 w 18"/>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27">
                    <a:moveTo>
                      <a:pt x="12" y="0"/>
                    </a:moveTo>
                    <a:lnTo>
                      <a:pt x="12" y="0"/>
                    </a:lnTo>
                    <a:lnTo>
                      <a:pt x="3" y="7"/>
                    </a:lnTo>
                    <a:lnTo>
                      <a:pt x="0" y="15"/>
                    </a:lnTo>
                    <a:lnTo>
                      <a:pt x="0" y="20"/>
                    </a:lnTo>
                    <a:lnTo>
                      <a:pt x="3" y="27"/>
                    </a:lnTo>
                    <a:lnTo>
                      <a:pt x="9" y="22"/>
                    </a:lnTo>
                    <a:lnTo>
                      <a:pt x="9" y="20"/>
                    </a:lnTo>
                    <a:lnTo>
                      <a:pt x="9" y="15"/>
                    </a:lnTo>
                    <a:lnTo>
                      <a:pt x="12" y="12"/>
                    </a:lnTo>
                    <a:lnTo>
                      <a:pt x="18" y="8"/>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57" name="Freeform 1362"/>
              <p:cNvSpPr>
                <a:spLocks/>
              </p:cNvSpPr>
              <p:nvPr/>
            </p:nvSpPr>
            <p:spPr bwMode="auto">
              <a:xfrm>
                <a:off x="2753" y="3888"/>
                <a:ext cx="21" cy="14"/>
              </a:xfrm>
              <a:custGeom>
                <a:avLst/>
                <a:gdLst>
                  <a:gd name="T0" fmla="*/ 0 w 64"/>
                  <a:gd name="T1" fmla="*/ 0 h 42"/>
                  <a:gd name="T2" fmla="*/ 0 w 64"/>
                  <a:gd name="T3" fmla="*/ 0 h 42"/>
                  <a:gd name="T4" fmla="*/ 0 w 64"/>
                  <a:gd name="T5" fmla="*/ 0 h 42"/>
                  <a:gd name="T6" fmla="*/ 0 w 64"/>
                  <a:gd name="T7" fmla="*/ 0 h 42"/>
                  <a:gd name="T8" fmla="*/ 0 w 64"/>
                  <a:gd name="T9" fmla="*/ 0 h 42"/>
                  <a:gd name="T10" fmla="*/ 0 w 64"/>
                  <a:gd name="T11" fmla="*/ 0 h 42"/>
                  <a:gd name="T12" fmla="*/ 0 w 64"/>
                  <a:gd name="T13" fmla="*/ 0 h 42"/>
                  <a:gd name="T14" fmla="*/ 0 w 64"/>
                  <a:gd name="T15" fmla="*/ 0 h 42"/>
                  <a:gd name="T16" fmla="*/ 0 w 64"/>
                  <a:gd name="T17" fmla="*/ 0 h 42"/>
                  <a:gd name="T18" fmla="*/ 0 w 64"/>
                  <a:gd name="T19" fmla="*/ 0 h 42"/>
                  <a:gd name="T20" fmla="*/ 0 w 64"/>
                  <a:gd name="T21" fmla="*/ 0 h 42"/>
                  <a:gd name="T22" fmla="*/ 0 w 64"/>
                  <a:gd name="T23" fmla="*/ 0 h 42"/>
                  <a:gd name="T24" fmla="*/ 0 w 64"/>
                  <a:gd name="T25" fmla="*/ 0 h 42"/>
                  <a:gd name="T26" fmla="*/ 0 w 64"/>
                  <a:gd name="T27" fmla="*/ 0 h 42"/>
                  <a:gd name="T28" fmla="*/ 0 w 64"/>
                  <a:gd name="T29" fmla="*/ 0 h 42"/>
                  <a:gd name="T30" fmla="*/ 0 w 64"/>
                  <a:gd name="T31" fmla="*/ 0 h 42"/>
                  <a:gd name="T32" fmla="*/ 0 w 64"/>
                  <a:gd name="T33" fmla="*/ 0 h 42"/>
                  <a:gd name="T34" fmla="*/ 0 w 64"/>
                  <a:gd name="T35" fmla="*/ 0 h 42"/>
                  <a:gd name="T36" fmla="*/ 0 w 64"/>
                  <a:gd name="T37" fmla="*/ 0 h 42"/>
                  <a:gd name="T38" fmla="*/ 0 w 64"/>
                  <a:gd name="T39" fmla="*/ 0 h 42"/>
                  <a:gd name="T40" fmla="*/ 0 w 64"/>
                  <a:gd name="T41" fmla="*/ 0 h 42"/>
                  <a:gd name="T42" fmla="*/ 0 w 64"/>
                  <a:gd name="T43" fmla="*/ 0 h 42"/>
                  <a:gd name="T44" fmla="*/ 0 w 64"/>
                  <a:gd name="T45" fmla="*/ 0 h 42"/>
                  <a:gd name="T46" fmla="*/ 0 w 64"/>
                  <a:gd name="T47" fmla="*/ 0 h 42"/>
                  <a:gd name="T48" fmla="*/ 0 w 64"/>
                  <a:gd name="T49" fmla="*/ 0 h 42"/>
                  <a:gd name="T50" fmla="*/ 0 w 64"/>
                  <a:gd name="T51" fmla="*/ 0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4" h="42">
                    <a:moveTo>
                      <a:pt x="55" y="3"/>
                    </a:moveTo>
                    <a:lnTo>
                      <a:pt x="58" y="0"/>
                    </a:lnTo>
                    <a:lnTo>
                      <a:pt x="52" y="3"/>
                    </a:lnTo>
                    <a:lnTo>
                      <a:pt x="43" y="7"/>
                    </a:lnTo>
                    <a:lnTo>
                      <a:pt x="35" y="12"/>
                    </a:lnTo>
                    <a:lnTo>
                      <a:pt x="27" y="17"/>
                    </a:lnTo>
                    <a:lnTo>
                      <a:pt x="19" y="22"/>
                    </a:lnTo>
                    <a:lnTo>
                      <a:pt x="11" y="26"/>
                    </a:lnTo>
                    <a:lnTo>
                      <a:pt x="6" y="30"/>
                    </a:lnTo>
                    <a:lnTo>
                      <a:pt x="0" y="34"/>
                    </a:lnTo>
                    <a:lnTo>
                      <a:pt x="6" y="42"/>
                    </a:lnTo>
                    <a:lnTo>
                      <a:pt x="11" y="38"/>
                    </a:lnTo>
                    <a:lnTo>
                      <a:pt x="17" y="34"/>
                    </a:lnTo>
                    <a:lnTo>
                      <a:pt x="24" y="30"/>
                    </a:lnTo>
                    <a:lnTo>
                      <a:pt x="33" y="25"/>
                    </a:lnTo>
                    <a:lnTo>
                      <a:pt x="40" y="21"/>
                    </a:lnTo>
                    <a:lnTo>
                      <a:pt x="49" y="15"/>
                    </a:lnTo>
                    <a:lnTo>
                      <a:pt x="55" y="11"/>
                    </a:lnTo>
                    <a:lnTo>
                      <a:pt x="61" y="8"/>
                    </a:lnTo>
                    <a:lnTo>
                      <a:pt x="64" y="6"/>
                    </a:lnTo>
                    <a:lnTo>
                      <a:pt x="61" y="8"/>
                    </a:lnTo>
                    <a:lnTo>
                      <a:pt x="64" y="6"/>
                    </a:lnTo>
                    <a:lnTo>
                      <a:pt x="64" y="3"/>
                    </a:lnTo>
                    <a:lnTo>
                      <a:pt x="62" y="0"/>
                    </a:lnTo>
                    <a:lnTo>
                      <a:pt x="58" y="0"/>
                    </a:lnTo>
                    <a:lnTo>
                      <a:pt x="55"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58" name="Freeform 1363"/>
              <p:cNvSpPr>
                <a:spLocks/>
              </p:cNvSpPr>
              <p:nvPr/>
            </p:nvSpPr>
            <p:spPr bwMode="auto">
              <a:xfrm>
                <a:off x="2771" y="3876"/>
                <a:ext cx="10" cy="14"/>
              </a:xfrm>
              <a:custGeom>
                <a:avLst/>
                <a:gdLst>
                  <a:gd name="T0" fmla="*/ 0 w 31"/>
                  <a:gd name="T1" fmla="*/ 0 h 43"/>
                  <a:gd name="T2" fmla="*/ 0 w 31"/>
                  <a:gd name="T3" fmla="*/ 0 h 43"/>
                  <a:gd name="T4" fmla="*/ 0 w 31"/>
                  <a:gd name="T5" fmla="*/ 0 h 43"/>
                  <a:gd name="T6" fmla="*/ 0 w 31"/>
                  <a:gd name="T7" fmla="*/ 0 h 43"/>
                  <a:gd name="T8" fmla="*/ 0 w 31"/>
                  <a:gd name="T9" fmla="*/ 0 h 43"/>
                  <a:gd name="T10" fmla="*/ 0 w 31"/>
                  <a:gd name="T11" fmla="*/ 0 h 43"/>
                  <a:gd name="T12" fmla="*/ 0 w 31"/>
                  <a:gd name="T13" fmla="*/ 0 h 43"/>
                  <a:gd name="T14" fmla="*/ 0 w 31"/>
                  <a:gd name="T15" fmla="*/ 0 h 43"/>
                  <a:gd name="T16" fmla="*/ 0 w 31"/>
                  <a:gd name="T17" fmla="*/ 0 h 43"/>
                  <a:gd name="T18" fmla="*/ 0 w 31"/>
                  <a:gd name="T19" fmla="*/ 0 h 43"/>
                  <a:gd name="T20" fmla="*/ 0 w 31"/>
                  <a:gd name="T21" fmla="*/ 0 h 43"/>
                  <a:gd name="T22" fmla="*/ 0 w 31"/>
                  <a:gd name="T23" fmla="*/ 0 h 43"/>
                  <a:gd name="T24" fmla="*/ 0 w 31"/>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43">
                    <a:moveTo>
                      <a:pt x="22" y="0"/>
                    </a:moveTo>
                    <a:lnTo>
                      <a:pt x="22" y="0"/>
                    </a:lnTo>
                    <a:lnTo>
                      <a:pt x="15" y="10"/>
                    </a:lnTo>
                    <a:lnTo>
                      <a:pt x="9" y="22"/>
                    </a:lnTo>
                    <a:lnTo>
                      <a:pt x="3" y="32"/>
                    </a:lnTo>
                    <a:lnTo>
                      <a:pt x="0" y="40"/>
                    </a:lnTo>
                    <a:lnTo>
                      <a:pt x="9" y="43"/>
                    </a:lnTo>
                    <a:lnTo>
                      <a:pt x="12" y="35"/>
                    </a:lnTo>
                    <a:lnTo>
                      <a:pt x="17" y="25"/>
                    </a:lnTo>
                    <a:lnTo>
                      <a:pt x="23" y="13"/>
                    </a:lnTo>
                    <a:lnTo>
                      <a:pt x="31" y="5"/>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59" name="Freeform 1364"/>
              <p:cNvSpPr>
                <a:spLocks/>
              </p:cNvSpPr>
              <p:nvPr/>
            </p:nvSpPr>
            <p:spPr bwMode="auto">
              <a:xfrm>
                <a:off x="2778" y="3856"/>
                <a:ext cx="28" cy="22"/>
              </a:xfrm>
              <a:custGeom>
                <a:avLst/>
                <a:gdLst>
                  <a:gd name="T0" fmla="*/ 0 w 84"/>
                  <a:gd name="T1" fmla="*/ 0 h 66"/>
                  <a:gd name="T2" fmla="*/ 0 w 84"/>
                  <a:gd name="T3" fmla="*/ 0 h 66"/>
                  <a:gd name="T4" fmla="*/ 0 w 84"/>
                  <a:gd name="T5" fmla="*/ 0 h 66"/>
                  <a:gd name="T6" fmla="*/ 0 w 84"/>
                  <a:gd name="T7" fmla="*/ 0 h 66"/>
                  <a:gd name="T8" fmla="*/ 0 w 84"/>
                  <a:gd name="T9" fmla="*/ 0 h 66"/>
                  <a:gd name="T10" fmla="*/ 0 w 84"/>
                  <a:gd name="T11" fmla="*/ 0 h 66"/>
                  <a:gd name="T12" fmla="*/ 0 w 84"/>
                  <a:gd name="T13" fmla="*/ 0 h 66"/>
                  <a:gd name="T14" fmla="*/ 0 w 84"/>
                  <a:gd name="T15" fmla="*/ 0 h 66"/>
                  <a:gd name="T16" fmla="*/ 0 w 84"/>
                  <a:gd name="T17" fmla="*/ 0 h 66"/>
                  <a:gd name="T18" fmla="*/ 0 w 84"/>
                  <a:gd name="T19" fmla="*/ 0 h 66"/>
                  <a:gd name="T20" fmla="*/ 0 w 84"/>
                  <a:gd name="T21" fmla="*/ 0 h 66"/>
                  <a:gd name="T22" fmla="*/ 0 w 84"/>
                  <a:gd name="T23" fmla="*/ 0 h 66"/>
                  <a:gd name="T24" fmla="*/ 0 w 84"/>
                  <a:gd name="T25" fmla="*/ 0 h 66"/>
                  <a:gd name="T26" fmla="*/ 0 w 84"/>
                  <a:gd name="T27" fmla="*/ 0 h 66"/>
                  <a:gd name="T28" fmla="*/ 0 w 84"/>
                  <a:gd name="T29" fmla="*/ 0 h 66"/>
                  <a:gd name="T30" fmla="*/ 0 w 84"/>
                  <a:gd name="T31" fmla="*/ 0 h 66"/>
                  <a:gd name="T32" fmla="*/ 0 w 84"/>
                  <a:gd name="T33" fmla="*/ 0 h 66"/>
                  <a:gd name="T34" fmla="*/ 0 w 84"/>
                  <a:gd name="T35" fmla="*/ 0 h 66"/>
                  <a:gd name="T36" fmla="*/ 0 w 84"/>
                  <a:gd name="T37" fmla="*/ 0 h 66"/>
                  <a:gd name="T38" fmla="*/ 0 w 84"/>
                  <a:gd name="T39" fmla="*/ 0 h 66"/>
                  <a:gd name="T40" fmla="*/ 0 w 84"/>
                  <a:gd name="T41" fmla="*/ 0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66">
                    <a:moveTo>
                      <a:pt x="78" y="0"/>
                    </a:moveTo>
                    <a:lnTo>
                      <a:pt x="78" y="0"/>
                    </a:lnTo>
                    <a:lnTo>
                      <a:pt x="67" y="8"/>
                    </a:lnTo>
                    <a:lnTo>
                      <a:pt x="55" y="17"/>
                    </a:lnTo>
                    <a:lnTo>
                      <a:pt x="43" y="26"/>
                    </a:lnTo>
                    <a:lnTo>
                      <a:pt x="32" y="34"/>
                    </a:lnTo>
                    <a:lnTo>
                      <a:pt x="22" y="42"/>
                    </a:lnTo>
                    <a:lnTo>
                      <a:pt x="13" y="50"/>
                    </a:lnTo>
                    <a:lnTo>
                      <a:pt x="6" y="57"/>
                    </a:lnTo>
                    <a:lnTo>
                      <a:pt x="0" y="61"/>
                    </a:lnTo>
                    <a:lnTo>
                      <a:pt x="9" y="66"/>
                    </a:lnTo>
                    <a:lnTo>
                      <a:pt x="11" y="62"/>
                    </a:lnTo>
                    <a:lnTo>
                      <a:pt x="19" y="55"/>
                    </a:lnTo>
                    <a:lnTo>
                      <a:pt x="27" y="50"/>
                    </a:lnTo>
                    <a:lnTo>
                      <a:pt x="38" y="42"/>
                    </a:lnTo>
                    <a:lnTo>
                      <a:pt x="49" y="34"/>
                    </a:lnTo>
                    <a:lnTo>
                      <a:pt x="61" y="26"/>
                    </a:lnTo>
                    <a:lnTo>
                      <a:pt x="72" y="16"/>
                    </a:lnTo>
                    <a:lnTo>
                      <a:pt x="84" y="8"/>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60" name="Freeform 1365"/>
              <p:cNvSpPr>
                <a:spLocks/>
              </p:cNvSpPr>
              <p:nvPr/>
            </p:nvSpPr>
            <p:spPr bwMode="auto">
              <a:xfrm>
                <a:off x="2804" y="3802"/>
                <a:ext cx="10" cy="56"/>
              </a:xfrm>
              <a:custGeom>
                <a:avLst/>
                <a:gdLst>
                  <a:gd name="T0" fmla="*/ 0 w 28"/>
                  <a:gd name="T1" fmla="*/ 0 h 169"/>
                  <a:gd name="T2" fmla="*/ 0 w 28"/>
                  <a:gd name="T3" fmla="*/ 0 h 169"/>
                  <a:gd name="T4" fmla="*/ 0 w 28"/>
                  <a:gd name="T5" fmla="*/ 0 h 169"/>
                  <a:gd name="T6" fmla="*/ 0 w 28"/>
                  <a:gd name="T7" fmla="*/ 0 h 169"/>
                  <a:gd name="T8" fmla="*/ 0 w 28"/>
                  <a:gd name="T9" fmla="*/ 0 h 169"/>
                  <a:gd name="T10" fmla="*/ 0 w 28"/>
                  <a:gd name="T11" fmla="*/ 0 h 169"/>
                  <a:gd name="T12" fmla="*/ 0 w 28"/>
                  <a:gd name="T13" fmla="*/ 0 h 169"/>
                  <a:gd name="T14" fmla="*/ 0 w 28"/>
                  <a:gd name="T15" fmla="*/ 0 h 169"/>
                  <a:gd name="T16" fmla="*/ 0 w 28"/>
                  <a:gd name="T17" fmla="*/ 0 h 169"/>
                  <a:gd name="T18" fmla="*/ 0 w 28"/>
                  <a:gd name="T19" fmla="*/ 0 h 169"/>
                  <a:gd name="T20" fmla="*/ 0 w 28"/>
                  <a:gd name="T21" fmla="*/ 0 h 169"/>
                  <a:gd name="T22" fmla="*/ 0 w 28"/>
                  <a:gd name="T23" fmla="*/ 0 h 169"/>
                  <a:gd name="T24" fmla="*/ 0 w 28"/>
                  <a:gd name="T25" fmla="*/ 0 h 1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169">
                    <a:moveTo>
                      <a:pt x="9" y="0"/>
                    </a:moveTo>
                    <a:lnTo>
                      <a:pt x="9" y="0"/>
                    </a:lnTo>
                    <a:lnTo>
                      <a:pt x="15" y="42"/>
                    </a:lnTo>
                    <a:lnTo>
                      <a:pt x="16" y="91"/>
                    </a:lnTo>
                    <a:lnTo>
                      <a:pt x="13" y="137"/>
                    </a:lnTo>
                    <a:lnTo>
                      <a:pt x="0" y="161"/>
                    </a:lnTo>
                    <a:lnTo>
                      <a:pt x="6" y="169"/>
                    </a:lnTo>
                    <a:lnTo>
                      <a:pt x="22" y="137"/>
                    </a:lnTo>
                    <a:lnTo>
                      <a:pt x="28" y="91"/>
                    </a:lnTo>
                    <a:lnTo>
                      <a:pt x="24" y="42"/>
                    </a:lnTo>
                    <a:lnTo>
                      <a:pt x="18"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61" name="Freeform 1366"/>
              <p:cNvSpPr>
                <a:spLocks/>
              </p:cNvSpPr>
              <p:nvPr/>
            </p:nvSpPr>
            <p:spPr bwMode="auto">
              <a:xfrm>
                <a:off x="2806" y="3718"/>
                <a:ext cx="4" cy="84"/>
              </a:xfrm>
              <a:custGeom>
                <a:avLst/>
                <a:gdLst>
                  <a:gd name="T0" fmla="*/ 0 w 13"/>
                  <a:gd name="T1" fmla="*/ 0 h 253"/>
                  <a:gd name="T2" fmla="*/ 0 w 13"/>
                  <a:gd name="T3" fmla="*/ 0 h 253"/>
                  <a:gd name="T4" fmla="*/ 0 w 13"/>
                  <a:gd name="T5" fmla="*/ 0 h 253"/>
                  <a:gd name="T6" fmla="*/ 0 w 13"/>
                  <a:gd name="T7" fmla="*/ 0 h 253"/>
                  <a:gd name="T8" fmla="*/ 0 w 13"/>
                  <a:gd name="T9" fmla="*/ 0 h 253"/>
                  <a:gd name="T10" fmla="*/ 0 w 13"/>
                  <a:gd name="T11" fmla="*/ 0 h 253"/>
                  <a:gd name="T12" fmla="*/ 0 w 13"/>
                  <a:gd name="T13" fmla="*/ 0 h 253"/>
                  <a:gd name="T14" fmla="*/ 0 w 13"/>
                  <a:gd name="T15" fmla="*/ 0 h 253"/>
                  <a:gd name="T16" fmla="*/ 0 w 13"/>
                  <a:gd name="T17" fmla="*/ 0 h 253"/>
                  <a:gd name="T18" fmla="*/ 0 w 13"/>
                  <a:gd name="T19" fmla="*/ 0 h 253"/>
                  <a:gd name="T20" fmla="*/ 0 w 13"/>
                  <a:gd name="T21" fmla="*/ 0 h 253"/>
                  <a:gd name="T22" fmla="*/ 0 w 13"/>
                  <a:gd name="T23" fmla="*/ 0 h 253"/>
                  <a:gd name="T24" fmla="*/ 0 w 13"/>
                  <a:gd name="T25" fmla="*/ 0 h 2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253">
                    <a:moveTo>
                      <a:pt x="1" y="0"/>
                    </a:moveTo>
                    <a:lnTo>
                      <a:pt x="1" y="0"/>
                    </a:lnTo>
                    <a:lnTo>
                      <a:pt x="0" y="47"/>
                    </a:lnTo>
                    <a:lnTo>
                      <a:pt x="0" y="123"/>
                    </a:lnTo>
                    <a:lnTo>
                      <a:pt x="0" y="199"/>
                    </a:lnTo>
                    <a:lnTo>
                      <a:pt x="4" y="253"/>
                    </a:lnTo>
                    <a:lnTo>
                      <a:pt x="13" y="253"/>
                    </a:lnTo>
                    <a:lnTo>
                      <a:pt x="11" y="199"/>
                    </a:lnTo>
                    <a:lnTo>
                      <a:pt x="11" y="123"/>
                    </a:lnTo>
                    <a:lnTo>
                      <a:pt x="11" y="47"/>
                    </a:lnTo>
                    <a:lnTo>
                      <a:pt x="13"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62" name="Freeform 1367"/>
              <p:cNvSpPr>
                <a:spLocks/>
              </p:cNvSpPr>
              <p:nvPr/>
            </p:nvSpPr>
            <p:spPr bwMode="auto">
              <a:xfrm>
                <a:off x="2806" y="3671"/>
                <a:ext cx="11" cy="47"/>
              </a:xfrm>
              <a:custGeom>
                <a:avLst/>
                <a:gdLst>
                  <a:gd name="T0" fmla="*/ 0 w 31"/>
                  <a:gd name="T1" fmla="*/ 0 h 139"/>
                  <a:gd name="T2" fmla="*/ 0 w 31"/>
                  <a:gd name="T3" fmla="*/ 0 h 139"/>
                  <a:gd name="T4" fmla="*/ 0 w 31"/>
                  <a:gd name="T5" fmla="*/ 0 h 139"/>
                  <a:gd name="T6" fmla="*/ 0 w 31"/>
                  <a:gd name="T7" fmla="*/ 0 h 139"/>
                  <a:gd name="T8" fmla="*/ 0 w 31"/>
                  <a:gd name="T9" fmla="*/ 0 h 139"/>
                  <a:gd name="T10" fmla="*/ 0 w 31"/>
                  <a:gd name="T11" fmla="*/ 0 h 139"/>
                  <a:gd name="T12" fmla="*/ 0 w 31"/>
                  <a:gd name="T13" fmla="*/ 0 h 139"/>
                  <a:gd name="T14" fmla="*/ 0 w 31"/>
                  <a:gd name="T15" fmla="*/ 0 h 139"/>
                  <a:gd name="T16" fmla="*/ 0 w 31"/>
                  <a:gd name="T17" fmla="*/ 0 h 139"/>
                  <a:gd name="T18" fmla="*/ 0 w 31"/>
                  <a:gd name="T19" fmla="*/ 0 h 139"/>
                  <a:gd name="T20" fmla="*/ 0 w 31"/>
                  <a:gd name="T21" fmla="*/ 0 h 139"/>
                  <a:gd name="T22" fmla="*/ 0 w 31"/>
                  <a:gd name="T23" fmla="*/ 0 h 139"/>
                  <a:gd name="T24" fmla="*/ 0 w 31"/>
                  <a:gd name="T25" fmla="*/ 0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139">
                    <a:moveTo>
                      <a:pt x="22" y="0"/>
                    </a:moveTo>
                    <a:lnTo>
                      <a:pt x="22" y="0"/>
                    </a:lnTo>
                    <a:lnTo>
                      <a:pt x="15" y="26"/>
                    </a:lnTo>
                    <a:lnTo>
                      <a:pt x="9" y="65"/>
                    </a:lnTo>
                    <a:lnTo>
                      <a:pt x="3" y="106"/>
                    </a:lnTo>
                    <a:lnTo>
                      <a:pt x="0" y="139"/>
                    </a:lnTo>
                    <a:lnTo>
                      <a:pt x="12" y="139"/>
                    </a:lnTo>
                    <a:lnTo>
                      <a:pt x="12" y="106"/>
                    </a:lnTo>
                    <a:lnTo>
                      <a:pt x="18" y="65"/>
                    </a:lnTo>
                    <a:lnTo>
                      <a:pt x="23" y="26"/>
                    </a:lnTo>
                    <a:lnTo>
                      <a:pt x="31" y="3"/>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63" name="Freeform 1368"/>
              <p:cNvSpPr>
                <a:spLocks/>
              </p:cNvSpPr>
              <p:nvPr/>
            </p:nvSpPr>
            <p:spPr bwMode="auto">
              <a:xfrm>
                <a:off x="2814" y="3647"/>
                <a:ext cx="6" cy="25"/>
              </a:xfrm>
              <a:custGeom>
                <a:avLst/>
                <a:gdLst>
                  <a:gd name="T0" fmla="*/ 0 w 20"/>
                  <a:gd name="T1" fmla="*/ 0 h 77"/>
                  <a:gd name="T2" fmla="*/ 0 w 20"/>
                  <a:gd name="T3" fmla="*/ 0 h 77"/>
                  <a:gd name="T4" fmla="*/ 0 w 20"/>
                  <a:gd name="T5" fmla="*/ 0 h 77"/>
                  <a:gd name="T6" fmla="*/ 0 w 20"/>
                  <a:gd name="T7" fmla="*/ 0 h 77"/>
                  <a:gd name="T8" fmla="*/ 0 w 20"/>
                  <a:gd name="T9" fmla="*/ 0 h 77"/>
                  <a:gd name="T10" fmla="*/ 0 w 20"/>
                  <a:gd name="T11" fmla="*/ 0 h 77"/>
                  <a:gd name="T12" fmla="*/ 0 w 20"/>
                  <a:gd name="T13" fmla="*/ 0 h 77"/>
                  <a:gd name="T14" fmla="*/ 0 w 20"/>
                  <a:gd name="T15" fmla="*/ 0 h 77"/>
                  <a:gd name="T16" fmla="*/ 0 w 20"/>
                  <a:gd name="T17" fmla="*/ 0 h 77"/>
                  <a:gd name="T18" fmla="*/ 0 w 20"/>
                  <a:gd name="T19" fmla="*/ 0 h 77"/>
                  <a:gd name="T20" fmla="*/ 0 w 20"/>
                  <a:gd name="T21" fmla="*/ 0 h 77"/>
                  <a:gd name="T22" fmla="*/ 0 w 20"/>
                  <a:gd name="T23" fmla="*/ 0 h 77"/>
                  <a:gd name="T24" fmla="*/ 0 w 20"/>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 h="77">
                    <a:moveTo>
                      <a:pt x="10" y="0"/>
                    </a:moveTo>
                    <a:lnTo>
                      <a:pt x="10" y="0"/>
                    </a:lnTo>
                    <a:lnTo>
                      <a:pt x="9" y="17"/>
                    </a:lnTo>
                    <a:lnTo>
                      <a:pt x="10" y="38"/>
                    </a:lnTo>
                    <a:lnTo>
                      <a:pt x="6" y="58"/>
                    </a:lnTo>
                    <a:lnTo>
                      <a:pt x="0" y="74"/>
                    </a:lnTo>
                    <a:lnTo>
                      <a:pt x="9" y="77"/>
                    </a:lnTo>
                    <a:lnTo>
                      <a:pt x="14" y="58"/>
                    </a:lnTo>
                    <a:lnTo>
                      <a:pt x="19" y="38"/>
                    </a:lnTo>
                    <a:lnTo>
                      <a:pt x="20" y="17"/>
                    </a:lnTo>
                    <a:lnTo>
                      <a:pt x="19"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64" name="Freeform 1369"/>
              <p:cNvSpPr>
                <a:spLocks/>
              </p:cNvSpPr>
              <p:nvPr/>
            </p:nvSpPr>
            <p:spPr bwMode="auto">
              <a:xfrm>
                <a:off x="2814" y="3601"/>
                <a:ext cx="6" cy="46"/>
              </a:xfrm>
              <a:custGeom>
                <a:avLst/>
                <a:gdLst>
                  <a:gd name="T0" fmla="*/ 0 w 18"/>
                  <a:gd name="T1" fmla="*/ 0 h 136"/>
                  <a:gd name="T2" fmla="*/ 0 w 18"/>
                  <a:gd name="T3" fmla="*/ 0 h 136"/>
                  <a:gd name="T4" fmla="*/ 0 w 18"/>
                  <a:gd name="T5" fmla="*/ 0 h 136"/>
                  <a:gd name="T6" fmla="*/ 0 w 18"/>
                  <a:gd name="T7" fmla="*/ 0 h 136"/>
                  <a:gd name="T8" fmla="*/ 0 w 18"/>
                  <a:gd name="T9" fmla="*/ 0 h 136"/>
                  <a:gd name="T10" fmla="*/ 0 w 18"/>
                  <a:gd name="T11" fmla="*/ 0 h 136"/>
                  <a:gd name="T12" fmla="*/ 0 w 18"/>
                  <a:gd name="T13" fmla="*/ 0 h 136"/>
                  <a:gd name="T14" fmla="*/ 0 w 18"/>
                  <a:gd name="T15" fmla="*/ 0 h 136"/>
                  <a:gd name="T16" fmla="*/ 0 w 18"/>
                  <a:gd name="T17" fmla="*/ 0 h 136"/>
                  <a:gd name="T18" fmla="*/ 0 w 18"/>
                  <a:gd name="T19" fmla="*/ 0 h 136"/>
                  <a:gd name="T20" fmla="*/ 0 w 18"/>
                  <a:gd name="T21" fmla="*/ 0 h 136"/>
                  <a:gd name="T22" fmla="*/ 0 w 18"/>
                  <a:gd name="T23" fmla="*/ 0 h 136"/>
                  <a:gd name="T24" fmla="*/ 0 w 18"/>
                  <a:gd name="T25" fmla="*/ 0 h 136"/>
                  <a:gd name="T26" fmla="*/ 0 w 18"/>
                  <a:gd name="T27" fmla="*/ 0 h 136"/>
                  <a:gd name="T28" fmla="*/ 0 w 18"/>
                  <a:gd name="T29" fmla="*/ 0 h 136"/>
                  <a:gd name="T30" fmla="*/ 0 w 18"/>
                  <a:gd name="T31" fmla="*/ 0 h 136"/>
                  <a:gd name="T32" fmla="*/ 0 w 18"/>
                  <a:gd name="T33" fmla="*/ 0 h 136"/>
                  <a:gd name="T34" fmla="*/ 0 w 18"/>
                  <a:gd name="T35" fmla="*/ 0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136">
                    <a:moveTo>
                      <a:pt x="9" y="2"/>
                    </a:moveTo>
                    <a:lnTo>
                      <a:pt x="2" y="5"/>
                    </a:lnTo>
                    <a:lnTo>
                      <a:pt x="3" y="40"/>
                    </a:lnTo>
                    <a:lnTo>
                      <a:pt x="5" y="78"/>
                    </a:lnTo>
                    <a:lnTo>
                      <a:pt x="8" y="113"/>
                    </a:lnTo>
                    <a:lnTo>
                      <a:pt x="9" y="136"/>
                    </a:lnTo>
                    <a:lnTo>
                      <a:pt x="18" y="136"/>
                    </a:lnTo>
                    <a:lnTo>
                      <a:pt x="16" y="113"/>
                    </a:lnTo>
                    <a:lnTo>
                      <a:pt x="13" y="78"/>
                    </a:lnTo>
                    <a:lnTo>
                      <a:pt x="12" y="40"/>
                    </a:lnTo>
                    <a:lnTo>
                      <a:pt x="11" y="5"/>
                    </a:lnTo>
                    <a:lnTo>
                      <a:pt x="3" y="8"/>
                    </a:lnTo>
                    <a:lnTo>
                      <a:pt x="12" y="5"/>
                    </a:lnTo>
                    <a:lnTo>
                      <a:pt x="11" y="1"/>
                    </a:lnTo>
                    <a:lnTo>
                      <a:pt x="6" y="0"/>
                    </a:lnTo>
                    <a:lnTo>
                      <a:pt x="2" y="1"/>
                    </a:lnTo>
                    <a:lnTo>
                      <a:pt x="0" y="5"/>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65" name="Freeform 1370"/>
              <p:cNvSpPr>
                <a:spLocks/>
              </p:cNvSpPr>
              <p:nvPr/>
            </p:nvSpPr>
            <p:spPr bwMode="auto">
              <a:xfrm>
                <a:off x="2815" y="3602"/>
                <a:ext cx="63" cy="29"/>
              </a:xfrm>
              <a:custGeom>
                <a:avLst/>
                <a:gdLst>
                  <a:gd name="T0" fmla="*/ 0 w 189"/>
                  <a:gd name="T1" fmla="*/ 0 h 88"/>
                  <a:gd name="T2" fmla="*/ 0 w 189"/>
                  <a:gd name="T3" fmla="*/ 0 h 88"/>
                  <a:gd name="T4" fmla="*/ 0 w 189"/>
                  <a:gd name="T5" fmla="*/ 0 h 88"/>
                  <a:gd name="T6" fmla="*/ 0 w 189"/>
                  <a:gd name="T7" fmla="*/ 0 h 88"/>
                  <a:gd name="T8" fmla="*/ 0 w 189"/>
                  <a:gd name="T9" fmla="*/ 0 h 88"/>
                  <a:gd name="T10" fmla="*/ 0 w 189"/>
                  <a:gd name="T11" fmla="*/ 0 h 88"/>
                  <a:gd name="T12" fmla="*/ 0 w 189"/>
                  <a:gd name="T13" fmla="*/ 0 h 88"/>
                  <a:gd name="T14" fmla="*/ 0 w 189"/>
                  <a:gd name="T15" fmla="*/ 0 h 88"/>
                  <a:gd name="T16" fmla="*/ 0 w 189"/>
                  <a:gd name="T17" fmla="*/ 0 h 88"/>
                  <a:gd name="T18" fmla="*/ 0 w 189"/>
                  <a:gd name="T19" fmla="*/ 0 h 88"/>
                  <a:gd name="T20" fmla="*/ 0 w 189"/>
                  <a:gd name="T21" fmla="*/ 0 h 88"/>
                  <a:gd name="T22" fmla="*/ 0 w 189"/>
                  <a:gd name="T23" fmla="*/ 0 h 88"/>
                  <a:gd name="T24" fmla="*/ 0 w 189"/>
                  <a:gd name="T25" fmla="*/ 0 h 88"/>
                  <a:gd name="T26" fmla="*/ 0 w 189"/>
                  <a:gd name="T27" fmla="*/ 0 h 88"/>
                  <a:gd name="T28" fmla="*/ 0 w 189"/>
                  <a:gd name="T29" fmla="*/ 0 h 88"/>
                  <a:gd name="T30" fmla="*/ 0 w 189"/>
                  <a:gd name="T31" fmla="*/ 0 h 88"/>
                  <a:gd name="T32" fmla="*/ 0 w 189"/>
                  <a:gd name="T33" fmla="*/ 0 h 88"/>
                  <a:gd name="T34" fmla="*/ 0 w 189"/>
                  <a:gd name="T35" fmla="*/ 0 h 88"/>
                  <a:gd name="T36" fmla="*/ 0 w 189"/>
                  <a:gd name="T37" fmla="*/ 0 h 88"/>
                  <a:gd name="T38" fmla="*/ 0 w 189"/>
                  <a:gd name="T39" fmla="*/ 0 h 88"/>
                  <a:gd name="T40" fmla="*/ 0 w 189"/>
                  <a:gd name="T41" fmla="*/ 0 h 88"/>
                  <a:gd name="T42" fmla="*/ 0 w 189"/>
                  <a:gd name="T43" fmla="*/ 0 h 88"/>
                  <a:gd name="T44" fmla="*/ 0 w 189"/>
                  <a:gd name="T45" fmla="*/ 0 h 88"/>
                  <a:gd name="T46" fmla="*/ 0 w 189"/>
                  <a:gd name="T47" fmla="*/ 0 h 88"/>
                  <a:gd name="T48" fmla="*/ 0 w 189"/>
                  <a:gd name="T49" fmla="*/ 0 h 88"/>
                  <a:gd name="T50" fmla="*/ 0 w 189"/>
                  <a:gd name="T51" fmla="*/ 0 h 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9" h="88">
                    <a:moveTo>
                      <a:pt x="188" y="80"/>
                    </a:moveTo>
                    <a:lnTo>
                      <a:pt x="183" y="77"/>
                    </a:lnTo>
                    <a:lnTo>
                      <a:pt x="159" y="77"/>
                    </a:lnTo>
                    <a:lnTo>
                      <a:pt x="135" y="72"/>
                    </a:lnTo>
                    <a:lnTo>
                      <a:pt x="111" y="64"/>
                    </a:lnTo>
                    <a:lnTo>
                      <a:pt x="86" y="53"/>
                    </a:lnTo>
                    <a:lnTo>
                      <a:pt x="63" y="41"/>
                    </a:lnTo>
                    <a:lnTo>
                      <a:pt x="41" y="27"/>
                    </a:lnTo>
                    <a:lnTo>
                      <a:pt x="22" y="14"/>
                    </a:lnTo>
                    <a:lnTo>
                      <a:pt x="6" y="0"/>
                    </a:lnTo>
                    <a:lnTo>
                      <a:pt x="0" y="6"/>
                    </a:lnTo>
                    <a:lnTo>
                      <a:pt x="16" y="22"/>
                    </a:lnTo>
                    <a:lnTo>
                      <a:pt x="35" y="35"/>
                    </a:lnTo>
                    <a:lnTo>
                      <a:pt x="57" y="49"/>
                    </a:lnTo>
                    <a:lnTo>
                      <a:pt x="83" y="61"/>
                    </a:lnTo>
                    <a:lnTo>
                      <a:pt x="108" y="72"/>
                    </a:lnTo>
                    <a:lnTo>
                      <a:pt x="133" y="80"/>
                    </a:lnTo>
                    <a:lnTo>
                      <a:pt x="159" y="85"/>
                    </a:lnTo>
                    <a:lnTo>
                      <a:pt x="183" y="88"/>
                    </a:lnTo>
                    <a:lnTo>
                      <a:pt x="179" y="85"/>
                    </a:lnTo>
                    <a:lnTo>
                      <a:pt x="183" y="88"/>
                    </a:lnTo>
                    <a:lnTo>
                      <a:pt x="188" y="87"/>
                    </a:lnTo>
                    <a:lnTo>
                      <a:pt x="189" y="83"/>
                    </a:lnTo>
                    <a:lnTo>
                      <a:pt x="188" y="78"/>
                    </a:lnTo>
                    <a:lnTo>
                      <a:pt x="183" y="77"/>
                    </a:lnTo>
                    <a:lnTo>
                      <a:pt x="188"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66" name="Freeform 1371"/>
              <p:cNvSpPr>
                <a:spLocks/>
              </p:cNvSpPr>
              <p:nvPr/>
            </p:nvSpPr>
            <p:spPr bwMode="auto">
              <a:xfrm>
                <a:off x="2875" y="3629"/>
                <a:ext cx="13" cy="11"/>
              </a:xfrm>
              <a:custGeom>
                <a:avLst/>
                <a:gdLst>
                  <a:gd name="T0" fmla="*/ 0 w 41"/>
                  <a:gd name="T1" fmla="*/ 0 h 34"/>
                  <a:gd name="T2" fmla="*/ 0 w 41"/>
                  <a:gd name="T3" fmla="*/ 0 h 34"/>
                  <a:gd name="T4" fmla="*/ 0 w 41"/>
                  <a:gd name="T5" fmla="*/ 0 h 34"/>
                  <a:gd name="T6" fmla="*/ 0 w 41"/>
                  <a:gd name="T7" fmla="*/ 0 h 34"/>
                  <a:gd name="T8" fmla="*/ 0 w 41"/>
                  <a:gd name="T9" fmla="*/ 0 h 34"/>
                  <a:gd name="T10" fmla="*/ 0 w 41"/>
                  <a:gd name="T11" fmla="*/ 0 h 34"/>
                  <a:gd name="T12" fmla="*/ 0 w 41"/>
                  <a:gd name="T13" fmla="*/ 0 h 34"/>
                  <a:gd name="T14" fmla="*/ 0 w 41"/>
                  <a:gd name="T15" fmla="*/ 0 h 34"/>
                  <a:gd name="T16" fmla="*/ 0 w 41"/>
                  <a:gd name="T17" fmla="*/ 0 h 34"/>
                  <a:gd name="T18" fmla="*/ 0 w 41"/>
                  <a:gd name="T19" fmla="*/ 0 h 34"/>
                  <a:gd name="T20" fmla="*/ 0 w 41"/>
                  <a:gd name="T21" fmla="*/ 0 h 34"/>
                  <a:gd name="T22" fmla="*/ 0 w 41"/>
                  <a:gd name="T23" fmla="*/ 0 h 34"/>
                  <a:gd name="T24" fmla="*/ 0 w 41"/>
                  <a:gd name="T25" fmla="*/ 0 h 34"/>
                  <a:gd name="T26" fmla="*/ 0 w 41"/>
                  <a:gd name="T27" fmla="*/ 0 h 34"/>
                  <a:gd name="T28" fmla="*/ 0 w 41"/>
                  <a:gd name="T29" fmla="*/ 0 h 34"/>
                  <a:gd name="T30" fmla="*/ 0 w 41"/>
                  <a:gd name="T31" fmla="*/ 0 h 34"/>
                  <a:gd name="T32" fmla="*/ 0 w 41"/>
                  <a:gd name="T33" fmla="*/ 0 h 34"/>
                  <a:gd name="T34" fmla="*/ 0 w 41"/>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 h="34">
                    <a:moveTo>
                      <a:pt x="41" y="31"/>
                    </a:moveTo>
                    <a:lnTo>
                      <a:pt x="38" y="28"/>
                    </a:lnTo>
                    <a:lnTo>
                      <a:pt x="29" y="20"/>
                    </a:lnTo>
                    <a:lnTo>
                      <a:pt x="20" y="12"/>
                    </a:lnTo>
                    <a:lnTo>
                      <a:pt x="13" y="5"/>
                    </a:lnTo>
                    <a:lnTo>
                      <a:pt x="9" y="0"/>
                    </a:lnTo>
                    <a:lnTo>
                      <a:pt x="0" y="5"/>
                    </a:lnTo>
                    <a:lnTo>
                      <a:pt x="7" y="11"/>
                    </a:lnTo>
                    <a:lnTo>
                      <a:pt x="15" y="17"/>
                    </a:lnTo>
                    <a:lnTo>
                      <a:pt x="23" y="25"/>
                    </a:lnTo>
                    <a:lnTo>
                      <a:pt x="32" y="34"/>
                    </a:lnTo>
                    <a:lnTo>
                      <a:pt x="29" y="31"/>
                    </a:lnTo>
                    <a:lnTo>
                      <a:pt x="32" y="34"/>
                    </a:lnTo>
                    <a:lnTo>
                      <a:pt x="35" y="34"/>
                    </a:lnTo>
                    <a:lnTo>
                      <a:pt x="38" y="32"/>
                    </a:lnTo>
                    <a:lnTo>
                      <a:pt x="39" y="31"/>
                    </a:lnTo>
                    <a:lnTo>
                      <a:pt x="38" y="28"/>
                    </a:lnTo>
                    <a:lnTo>
                      <a:pt x="41"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67" name="Freeform 1372"/>
              <p:cNvSpPr>
                <a:spLocks/>
              </p:cNvSpPr>
              <p:nvPr/>
            </p:nvSpPr>
            <p:spPr bwMode="auto">
              <a:xfrm>
                <a:off x="2881" y="3639"/>
                <a:ext cx="7" cy="27"/>
              </a:xfrm>
              <a:custGeom>
                <a:avLst/>
                <a:gdLst>
                  <a:gd name="T0" fmla="*/ 0 w 21"/>
                  <a:gd name="T1" fmla="*/ 0 h 82"/>
                  <a:gd name="T2" fmla="*/ 0 w 21"/>
                  <a:gd name="T3" fmla="*/ 0 h 82"/>
                  <a:gd name="T4" fmla="*/ 0 w 21"/>
                  <a:gd name="T5" fmla="*/ 0 h 82"/>
                  <a:gd name="T6" fmla="*/ 0 w 21"/>
                  <a:gd name="T7" fmla="*/ 0 h 82"/>
                  <a:gd name="T8" fmla="*/ 0 w 21"/>
                  <a:gd name="T9" fmla="*/ 0 h 82"/>
                  <a:gd name="T10" fmla="*/ 0 w 21"/>
                  <a:gd name="T11" fmla="*/ 0 h 82"/>
                  <a:gd name="T12" fmla="*/ 0 w 21"/>
                  <a:gd name="T13" fmla="*/ 0 h 82"/>
                  <a:gd name="T14" fmla="*/ 0 w 21"/>
                  <a:gd name="T15" fmla="*/ 0 h 82"/>
                  <a:gd name="T16" fmla="*/ 0 w 21"/>
                  <a:gd name="T17" fmla="*/ 0 h 82"/>
                  <a:gd name="T18" fmla="*/ 0 w 21"/>
                  <a:gd name="T19" fmla="*/ 0 h 82"/>
                  <a:gd name="T20" fmla="*/ 0 w 21"/>
                  <a:gd name="T21" fmla="*/ 0 h 82"/>
                  <a:gd name="T22" fmla="*/ 0 w 21"/>
                  <a:gd name="T23" fmla="*/ 0 h 82"/>
                  <a:gd name="T24" fmla="*/ 0 w 21"/>
                  <a:gd name="T25" fmla="*/ 0 h 82"/>
                  <a:gd name="T26" fmla="*/ 0 w 21"/>
                  <a:gd name="T27" fmla="*/ 0 h 82"/>
                  <a:gd name="T28" fmla="*/ 0 w 21"/>
                  <a:gd name="T29" fmla="*/ 0 h 82"/>
                  <a:gd name="T30" fmla="*/ 0 w 21"/>
                  <a:gd name="T31" fmla="*/ 0 h 82"/>
                  <a:gd name="T32" fmla="*/ 0 w 21"/>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82">
                    <a:moveTo>
                      <a:pt x="9" y="78"/>
                    </a:moveTo>
                    <a:lnTo>
                      <a:pt x="9" y="78"/>
                    </a:lnTo>
                    <a:lnTo>
                      <a:pt x="12" y="63"/>
                    </a:lnTo>
                    <a:lnTo>
                      <a:pt x="15" y="43"/>
                    </a:lnTo>
                    <a:lnTo>
                      <a:pt x="18" y="21"/>
                    </a:lnTo>
                    <a:lnTo>
                      <a:pt x="21" y="0"/>
                    </a:lnTo>
                    <a:lnTo>
                      <a:pt x="9" y="0"/>
                    </a:lnTo>
                    <a:lnTo>
                      <a:pt x="9" y="21"/>
                    </a:lnTo>
                    <a:lnTo>
                      <a:pt x="6" y="43"/>
                    </a:lnTo>
                    <a:lnTo>
                      <a:pt x="3" y="63"/>
                    </a:lnTo>
                    <a:lnTo>
                      <a:pt x="0" y="78"/>
                    </a:lnTo>
                    <a:lnTo>
                      <a:pt x="2" y="81"/>
                    </a:lnTo>
                    <a:lnTo>
                      <a:pt x="5" y="82"/>
                    </a:lnTo>
                    <a:lnTo>
                      <a:pt x="8" y="81"/>
                    </a:lnTo>
                    <a:lnTo>
                      <a:pt x="9"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68" name="Freeform 1373"/>
              <p:cNvSpPr>
                <a:spLocks/>
              </p:cNvSpPr>
              <p:nvPr/>
            </p:nvSpPr>
            <p:spPr bwMode="auto">
              <a:xfrm>
                <a:off x="2878" y="3665"/>
                <a:ext cx="6" cy="54"/>
              </a:xfrm>
              <a:custGeom>
                <a:avLst/>
                <a:gdLst>
                  <a:gd name="T0" fmla="*/ 0 w 20"/>
                  <a:gd name="T1" fmla="*/ 0 h 163"/>
                  <a:gd name="T2" fmla="*/ 0 w 20"/>
                  <a:gd name="T3" fmla="*/ 0 h 163"/>
                  <a:gd name="T4" fmla="*/ 0 w 20"/>
                  <a:gd name="T5" fmla="*/ 0 h 163"/>
                  <a:gd name="T6" fmla="*/ 0 w 20"/>
                  <a:gd name="T7" fmla="*/ 0 h 163"/>
                  <a:gd name="T8" fmla="*/ 0 w 20"/>
                  <a:gd name="T9" fmla="*/ 0 h 163"/>
                  <a:gd name="T10" fmla="*/ 0 w 20"/>
                  <a:gd name="T11" fmla="*/ 0 h 163"/>
                  <a:gd name="T12" fmla="*/ 0 w 20"/>
                  <a:gd name="T13" fmla="*/ 0 h 163"/>
                  <a:gd name="T14" fmla="*/ 0 w 20"/>
                  <a:gd name="T15" fmla="*/ 0 h 163"/>
                  <a:gd name="T16" fmla="*/ 0 w 20"/>
                  <a:gd name="T17" fmla="*/ 0 h 163"/>
                  <a:gd name="T18" fmla="*/ 0 w 20"/>
                  <a:gd name="T19" fmla="*/ 0 h 163"/>
                  <a:gd name="T20" fmla="*/ 0 w 20"/>
                  <a:gd name="T21" fmla="*/ 0 h 163"/>
                  <a:gd name="T22" fmla="*/ 0 w 20"/>
                  <a:gd name="T23" fmla="*/ 0 h 163"/>
                  <a:gd name="T24" fmla="*/ 0 w 20"/>
                  <a:gd name="T25" fmla="*/ 0 h 1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 h="163">
                    <a:moveTo>
                      <a:pt x="9" y="163"/>
                    </a:moveTo>
                    <a:lnTo>
                      <a:pt x="9" y="163"/>
                    </a:lnTo>
                    <a:lnTo>
                      <a:pt x="11" y="134"/>
                    </a:lnTo>
                    <a:lnTo>
                      <a:pt x="14" y="89"/>
                    </a:lnTo>
                    <a:lnTo>
                      <a:pt x="17" y="42"/>
                    </a:lnTo>
                    <a:lnTo>
                      <a:pt x="20" y="0"/>
                    </a:lnTo>
                    <a:lnTo>
                      <a:pt x="11" y="0"/>
                    </a:lnTo>
                    <a:lnTo>
                      <a:pt x="9" y="42"/>
                    </a:lnTo>
                    <a:lnTo>
                      <a:pt x="6" y="89"/>
                    </a:lnTo>
                    <a:lnTo>
                      <a:pt x="3" y="134"/>
                    </a:lnTo>
                    <a:lnTo>
                      <a:pt x="0" y="163"/>
                    </a:lnTo>
                    <a:lnTo>
                      <a:pt x="9" y="1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69" name="Freeform 1374"/>
              <p:cNvSpPr>
                <a:spLocks/>
              </p:cNvSpPr>
              <p:nvPr/>
            </p:nvSpPr>
            <p:spPr bwMode="auto">
              <a:xfrm>
                <a:off x="2858" y="3719"/>
                <a:ext cx="23" cy="76"/>
              </a:xfrm>
              <a:custGeom>
                <a:avLst/>
                <a:gdLst>
                  <a:gd name="T0" fmla="*/ 0 w 67"/>
                  <a:gd name="T1" fmla="*/ 0 h 228"/>
                  <a:gd name="T2" fmla="*/ 0 w 67"/>
                  <a:gd name="T3" fmla="*/ 0 h 228"/>
                  <a:gd name="T4" fmla="*/ 0 w 67"/>
                  <a:gd name="T5" fmla="*/ 0 h 228"/>
                  <a:gd name="T6" fmla="*/ 0 w 67"/>
                  <a:gd name="T7" fmla="*/ 0 h 228"/>
                  <a:gd name="T8" fmla="*/ 0 w 67"/>
                  <a:gd name="T9" fmla="*/ 0 h 228"/>
                  <a:gd name="T10" fmla="*/ 0 w 67"/>
                  <a:gd name="T11" fmla="*/ 0 h 228"/>
                  <a:gd name="T12" fmla="*/ 0 w 67"/>
                  <a:gd name="T13" fmla="*/ 0 h 228"/>
                  <a:gd name="T14" fmla="*/ 0 w 67"/>
                  <a:gd name="T15" fmla="*/ 0 h 228"/>
                  <a:gd name="T16" fmla="*/ 0 w 67"/>
                  <a:gd name="T17" fmla="*/ 0 h 228"/>
                  <a:gd name="T18" fmla="*/ 0 w 67"/>
                  <a:gd name="T19" fmla="*/ 0 h 228"/>
                  <a:gd name="T20" fmla="*/ 0 w 67"/>
                  <a:gd name="T21" fmla="*/ 0 h 228"/>
                  <a:gd name="T22" fmla="*/ 0 w 67"/>
                  <a:gd name="T23" fmla="*/ 0 h 228"/>
                  <a:gd name="T24" fmla="*/ 0 w 67"/>
                  <a:gd name="T25" fmla="*/ 0 h 228"/>
                  <a:gd name="T26" fmla="*/ 0 w 67"/>
                  <a:gd name="T27" fmla="*/ 0 h 228"/>
                  <a:gd name="T28" fmla="*/ 0 w 67"/>
                  <a:gd name="T29" fmla="*/ 0 h 228"/>
                  <a:gd name="T30" fmla="*/ 0 w 67"/>
                  <a:gd name="T31" fmla="*/ 0 h 228"/>
                  <a:gd name="T32" fmla="*/ 0 w 67"/>
                  <a:gd name="T33" fmla="*/ 0 h 228"/>
                  <a:gd name="T34" fmla="*/ 0 w 67"/>
                  <a:gd name="T35" fmla="*/ 0 h 228"/>
                  <a:gd name="T36" fmla="*/ 0 w 67"/>
                  <a:gd name="T37" fmla="*/ 0 h 228"/>
                  <a:gd name="T38" fmla="*/ 0 w 67"/>
                  <a:gd name="T39" fmla="*/ 0 h 228"/>
                  <a:gd name="T40" fmla="*/ 0 w 67"/>
                  <a:gd name="T41" fmla="*/ 0 h 2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7" h="228">
                    <a:moveTo>
                      <a:pt x="8" y="228"/>
                    </a:moveTo>
                    <a:lnTo>
                      <a:pt x="8" y="228"/>
                    </a:lnTo>
                    <a:lnTo>
                      <a:pt x="16" y="209"/>
                    </a:lnTo>
                    <a:lnTo>
                      <a:pt x="24" y="181"/>
                    </a:lnTo>
                    <a:lnTo>
                      <a:pt x="33" y="146"/>
                    </a:lnTo>
                    <a:lnTo>
                      <a:pt x="42" y="109"/>
                    </a:lnTo>
                    <a:lnTo>
                      <a:pt x="51" y="73"/>
                    </a:lnTo>
                    <a:lnTo>
                      <a:pt x="58" y="41"/>
                    </a:lnTo>
                    <a:lnTo>
                      <a:pt x="64" y="16"/>
                    </a:lnTo>
                    <a:lnTo>
                      <a:pt x="67" y="0"/>
                    </a:lnTo>
                    <a:lnTo>
                      <a:pt x="58" y="0"/>
                    </a:lnTo>
                    <a:lnTo>
                      <a:pt x="55" y="16"/>
                    </a:lnTo>
                    <a:lnTo>
                      <a:pt x="49" y="41"/>
                    </a:lnTo>
                    <a:lnTo>
                      <a:pt x="42" y="73"/>
                    </a:lnTo>
                    <a:lnTo>
                      <a:pt x="33" y="109"/>
                    </a:lnTo>
                    <a:lnTo>
                      <a:pt x="24" y="146"/>
                    </a:lnTo>
                    <a:lnTo>
                      <a:pt x="16" y="178"/>
                    </a:lnTo>
                    <a:lnTo>
                      <a:pt x="7" y="207"/>
                    </a:lnTo>
                    <a:lnTo>
                      <a:pt x="0" y="225"/>
                    </a:lnTo>
                    <a:lnTo>
                      <a:pt x="8" y="2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70" name="Freeform 1375"/>
              <p:cNvSpPr>
                <a:spLocks/>
              </p:cNvSpPr>
              <p:nvPr/>
            </p:nvSpPr>
            <p:spPr bwMode="auto">
              <a:xfrm>
                <a:off x="2848" y="3794"/>
                <a:ext cx="13" cy="51"/>
              </a:xfrm>
              <a:custGeom>
                <a:avLst/>
                <a:gdLst>
                  <a:gd name="T0" fmla="*/ 0 w 40"/>
                  <a:gd name="T1" fmla="*/ 0 h 153"/>
                  <a:gd name="T2" fmla="*/ 0 w 40"/>
                  <a:gd name="T3" fmla="*/ 0 h 153"/>
                  <a:gd name="T4" fmla="*/ 0 w 40"/>
                  <a:gd name="T5" fmla="*/ 0 h 153"/>
                  <a:gd name="T6" fmla="*/ 0 w 40"/>
                  <a:gd name="T7" fmla="*/ 0 h 153"/>
                  <a:gd name="T8" fmla="*/ 0 w 40"/>
                  <a:gd name="T9" fmla="*/ 0 h 153"/>
                  <a:gd name="T10" fmla="*/ 0 w 40"/>
                  <a:gd name="T11" fmla="*/ 0 h 153"/>
                  <a:gd name="T12" fmla="*/ 0 w 40"/>
                  <a:gd name="T13" fmla="*/ 0 h 153"/>
                  <a:gd name="T14" fmla="*/ 0 w 40"/>
                  <a:gd name="T15" fmla="*/ 0 h 153"/>
                  <a:gd name="T16" fmla="*/ 0 w 40"/>
                  <a:gd name="T17" fmla="*/ 0 h 153"/>
                  <a:gd name="T18" fmla="*/ 0 w 40"/>
                  <a:gd name="T19" fmla="*/ 0 h 153"/>
                  <a:gd name="T20" fmla="*/ 0 w 40"/>
                  <a:gd name="T21" fmla="*/ 0 h 153"/>
                  <a:gd name="T22" fmla="*/ 0 w 40"/>
                  <a:gd name="T23" fmla="*/ 0 h 153"/>
                  <a:gd name="T24" fmla="*/ 0 w 40"/>
                  <a:gd name="T25" fmla="*/ 0 h 1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153">
                    <a:moveTo>
                      <a:pt x="8" y="153"/>
                    </a:moveTo>
                    <a:lnTo>
                      <a:pt x="8" y="153"/>
                    </a:lnTo>
                    <a:lnTo>
                      <a:pt x="13" y="126"/>
                    </a:lnTo>
                    <a:lnTo>
                      <a:pt x="20" y="83"/>
                    </a:lnTo>
                    <a:lnTo>
                      <a:pt x="29" y="38"/>
                    </a:lnTo>
                    <a:lnTo>
                      <a:pt x="40" y="3"/>
                    </a:lnTo>
                    <a:lnTo>
                      <a:pt x="32" y="0"/>
                    </a:lnTo>
                    <a:lnTo>
                      <a:pt x="20" y="38"/>
                    </a:lnTo>
                    <a:lnTo>
                      <a:pt x="11" y="83"/>
                    </a:lnTo>
                    <a:lnTo>
                      <a:pt x="4" y="126"/>
                    </a:lnTo>
                    <a:lnTo>
                      <a:pt x="0" y="153"/>
                    </a:lnTo>
                    <a:lnTo>
                      <a:pt x="8"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71" name="Freeform 1376"/>
              <p:cNvSpPr>
                <a:spLocks/>
              </p:cNvSpPr>
              <p:nvPr/>
            </p:nvSpPr>
            <p:spPr bwMode="auto">
              <a:xfrm>
                <a:off x="2847" y="3845"/>
                <a:ext cx="8" cy="21"/>
              </a:xfrm>
              <a:custGeom>
                <a:avLst/>
                <a:gdLst>
                  <a:gd name="T0" fmla="*/ 0 w 25"/>
                  <a:gd name="T1" fmla="*/ 0 h 62"/>
                  <a:gd name="T2" fmla="*/ 0 w 25"/>
                  <a:gd name="T3" fmla="*/ 0 h 62"/>
                  <a:gd name="T4" fmla="*/ 0 w 25"/>
                  <a:gd name="T5" fmla="*/ 0 h 62"/>
                  <a:gd name="T6" fmla="*/ 0 w 25"/>
                  <a:gd name="T7" fmla="*/ 0 h 62"/>
                  <a:gd name="T8" fmla="*/ 0 w 25"/>
                  <a:gd name="T9" fmla="*/ 0 h 62"/>
                  <a:gd name="T10" fmla="*/ 0 w 25"/>
                  <a:gd name="T11" fmla="*/ 0 h 62"/>
                  <a:gd name="T12" fmla="*/ 0 w 25"/>
                  <a:gd name="T13" fmla="*/ 0 h 62"/>
                  <a:gd name="T14" fmla="*/ 0 w 25"/>
                  <a:gd name="T15" fmla="*/ 0 h 62"/>
                  <a:gd name="T16" fmla="*/ 0 w 25"/>
                  <a:gd name="T17" fmla="*/ 0 h 62"/>
                  <a:gd name="T18" fmla="*/ 0 w 25"/>
                  <a:gd name="T19" fmla="*/ 0 h 62"/>
                  <a:gd name="T20" fmla="*/ 0 w 25"/>
                  <a:gd name="T21" fmla="*/ 0 h 62"/>
                  <a:gd name="T22" fmla="*/ 0 w 25"/>
                  <a:gd name="T23" fmla="*/ 0 h 62"/>
                  <a:gd name="T24" fmla="*/ 0 w 25"/>
                  <a:gd name="T25" fmla="*/ 0 h 62"/>
                  <a:gd name="T26" fmla="*/ 0 w 25"/>
                  <a:gd name="T27" fmla="*/ 0 h 62"/>
                  <a:gd name="T28" fmla="*/ 0 w 25"/>
                  <a:gd name="T29" fmla="*/ 0 h 62"/>
                  <a:gd name="T30" fmla="*/ 0 w 25"/>
                  <a:gd name="T31" fmla="*/ 0 h 62"/>
                  <a:gd name="T32" fmla="*/ 0 w 25"/>
                  <a:gd name="T33" fmla="*/ 0 h 62"/>
                  <a:gd name="T34" fmla="*/ 0 w 25"/>
                  <a:gd name="T35" fmla="*/ 0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62">
                    <a:moveTo>
                      <a:pt x="19" y="54"/>
                    </a:moveTo>
                    <a:lnTo>
                      <a:pt x="22" y="54"/>
                    </a:lnTo>
                    <a:lnTo>
                      <a:pt x="18" y="48"/>
                    </a:lnTo>
                    <a:lnTo>
                      <a:pt x="12" y="35"/>
                    </a:lnTo>
                    <a:lnTo>
                      <a:pt x="12" y="16"/>
                    </a:lnTo>
                    <a:lnTo>
                      <a:pt x="10" y="0"/>
                    </a:lnTo>
                    <a:lnTo>
                      <a:pt x="2" y="0"/>
                    </a:lnTo>
                    <a:lnTo>
                      <a:pt x="0" y="16"/>
                    </a:lnTo>
                    <a:lnTo>
                      <a:pt x="3" y="35"/>
                    </a:lnTo>
                    <a:lnTo>
                      <a:pt x="9" y="51"/>
                    </a:lnTo>
                    <a:lnTo>
                      <a:pt x="19" y="62"/>
                    </a:lnTo>
                    <a:lnTo>
                      <a:pt x="22" y="62"/>
                    </a:lnTo>
                    <a:lnTo>
                      <a:pt x="19" y="62"/>
                    </a:lnTo>
                    <a:lnTo>
                      <a:pt x="23" y="62"/>
                    </a:lnTo>
                    <a:lnTo>
                      <a:pt x="25" y="59"/>
                    </a:lnTo>
                    <a:lnTo>
                      <a:pt x="25" y="55"/>
                    </a:lnTo>
                    <a:lnTo>
                      <a:pt x="22" y="54"/>
                    </a:lnTo>
                    <a:lnTo>
                      <a:pt x="1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72" name="Freeform 1377"/>
              <p:cNvSpPr>
                <a:spLocks/>
              </p:cNvSpPr>
              <p:nvPr/>
            </p:nvSpPr>
            <p:spPr bwMode="auto">
              <a:xfrm>
                <a:off x="2853" y="3843"/>
                <a:ext cx="21" cy="23"/>
              </a:xfrm>
              <a:custGeom>
                <a:avLst/>
                <a:gdLst>
                  <a:gd name="T0" fmla="*/ 0 w 61"/>
                  <a:gd name="T1" fmla="*/ 0 h 68"/>
                  <a:gd name="T2" fmla="*/ 0 w 61"/>
                  <a:gd name="T3" fmla="*/ 0 h 68"/>
                  <a:gd name="T4" fmla="*/ 0 w 61"/>
                  <a:gd name="T5" fmla="*/ 0 h 68"/>
                  <a:gd name="T6" fmla="*/ 0 w 61"/>
                  <a:gd name="T7" fmla="*/ 0 h 68"/>
                  <a:gd name="T8" fmla="*/ 0 w 61"/>
                  <a:gd name="T9" fmla="*/ 0 h 68"/>
                  <a:gd name="T10" fmla="*/ 0 w 61"/>
                  <a:gd name="T11" fmla="*/ 0 h 68"/>
                  <a:gd name="T12" fmla="*/ 0 w 61"/>
                  <a:gd name="T13" fmla="*/ 0 h 68"/>
                  <a:gd name="T14" fmla="*/ 0 w 61"/>
                  <a:gd name="T15" fmla="*/ 0 h 68"/>
                  <a:gd name="T16" fmla="*/ 0 w 61"/>
                  <a:gd name="T17" fmla="*/ 0 h 68"/>
                  <a:gd name="T18" fmla="*/ 0 w 61"/>
                  <a:gd name="T19" fmla="*/ 0 h 68"/>
                  <a:gd name="T20" fmla="*/ 0 w 61"/>
                  <a:gd name="T21" fmla="*/ 0 h 68"/>
                  <a:gd name="T22" fmla="*/ 0 w 61"/>
                  <a:gd name="T23" fmla="*/ 0 h 68"/>
                  <a:gd name="T24" fmla="*/ 0 w 61"/>
                  <a:gd name="T25" fmla="*/ 0 h 68"/>
                  <a:gd name="T26" fmla="*/ 0 w 61"/>
                  <a:gd name="T27" fmla="*/ 0 h 68"/>
                  <a:gd name="T28" fmla="*/ 0 w 61"/>
                  <a:gd name="T29" fmla="*/ 0 h 68"/>
                  <a:gd name="T30" fmla="*/ 0 w 61"/>
                  <a:gd name="T31" fmla="*/ 0 h 68"/>
                  <a:gd name="T32" fmla="*/ 0 w 61"/>
                  <a:gd name="T33" fmla="*/ 0 h 68"/>
                  <a:gd name="T34" fmla="*/ 0 w 61"/>
                  <a:gd name="T35" fmla="*/ 0 h 68"/>
                  <a:gd name="T36" fmla="*/ 0 w 61"/>
                  <a:gd name="T37" fmla="*/ 0 h 68"/>
                  <a:gd name="T38" fmla="*/ 0 w 61"/>
                  <a:gd name="T39" fmla="*/ 0 h 68"/>
                  <a:gd name="T40" fmla="*/ 0 w 61"/>
                  <a:gd name="T41" fmla="*/ 0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1" h="68">
                    <a:moveTo>
                      <a:pt x="52" y="0"/>
                    </a:moveTo>
                    <a:lnTo>
                      <a:pt x="52" y="0"/>
                    </a:lnTo>
                    <a:lnTo>
                      <a:pt x="47" y="11"/>
                    </a:lnTo>
                    <a:lnTo>
                      <a:pt x="41" y="19"/>
                    </a:lnTo>
                    <a:lnTo>
                      <a:pt x="34" y="29"/>
                    </a:lnTo>
                    <a:lnTo>
                      <a:pt x="26" y="38"/>
                    </a:lnTo>
                    <a:lnTo>
                      <a:pt x="20" y="46"/>
                    </a:lnTo>
                    <a:lnTo>
                      <a:pt x="13" y="53"/>
                    </a:lnTo>
                    <a:lnTo>
                      <a:pt x="6" y="57"/>
                    </a:lnTo>
                    <a:lnTo>
                      <a:pt x="0" y="60"/>
                    </a:lnTo>
                    <a:lnTo>
                      <a:pt x="3" y="68"/>
                    </a:lnTo>
                    <a:lnTo>
                      <a:pt x="12" y="65"/>
                    </a:lnTo>
                    <a:lnTo>
                      <a:pt x="19" y="58"/>
                    </a:lnTo>
                    <a:lnTo>
                      <a:pt x="26" y="52"/>
                    </a:lnTo>
                    <a:lnTo>
                      <a:pt x="35" y="44"/>
                    </a:lnTo>
                    <a:lnTo>
                      <a:pt x="42" y="34"/>
                    </a:lnTo>
                    <a:lnTo>
                      <a:pt x="50" y="25"/>
                    </a:lnTo>
                    <a:lnTo>
                      <a:pt x="55" y="14"/>
                    </a:lnTo>
                    <a:lnTo>
                      <a:pt x="61" y="3"/>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73" name="Freeform 1378"/>
              <p:cNvSpPr>
                <a:spLocks/>
              </p:cNvSpPr>
              <p:nvPr/>
            </p:nvSpPr>
            <p:spPr bwMode="auto">
              <a:xfrm>
                <a:off x="2871" y="3795"/>
                <a:ext cx="27" cy="49"/>
              </a:xfrm>
              <a:custGeom>
                <a:avLst/>
                <a:gdLst>
                  <a:gd name="T0" fmla="*/ 0 w 82"/>
                  <a:gd name="T1" fmla="*/ 0 h 148"/>
                  <a:gd name="T2" fmla="*/ 0 w 82"/>
                  <a:gd name="T3" fmla="*/ 0 h 148"/>
                  <a:gd name="T4" fmla="*/ 0 w 82"/>
                  <a:gd name="T5" fmla="*/ 0 h 148"/>
                  <a:gd name="T6" fmla="*/ 0 w 82"/>
                  <a:gd name="T7" fmla="*/ 0 h 148"/>
                  <a:gd name="T8" fmla="*/ 0 w 82"/>
                  <a:gd name="T9" fmla="*/ 0 h 148"/>
                  <a:gd name="T10" fmla="*/ 0 w 82"/>
                  <a:gd name="T11" fmla="*/ 0 h 148"/>
                  <a:gd name="T12" fmla="*/ 0 w 82"/>
                  <a:gd name="T13" fmla="*/ 0 h 148"/>
                  <a:gd name="T14" fmla="*/ 0 w 82"/>
                  <a:gd name="T15" fmla="*/ 0 h 148"/>
                  <a:gd name="T16" fmla="*/ 0 w 82"/>
                  <a:gd name="T17" fmla="*/ 0 h 148"/>
                  <a:gd name="T18" fmla="*/ 0 w 82"/>
                  <a:gd name="T19" fmla="*/ 0 h 148"/>
                  <a:gd name="T20" fmla="*/ 0 w 82"/>
                  <a:gd name="T21" fmla="*/ 0 h 148"/>
                  <a:gd name="T22" fmla="*/ 0 w 82"/>
                  <a:gd name="T23" fmla="*/ 0 h 148"/>
                  <a:gd name="T24" fmla="*/ 0 w 82"/>
                  <a:gd name="T25" fmla="*/ 0 h 148"/>
                  <a:gd name="T26" fmla="*/ 0 w 82"/>
                  <a:gd name="T27" fmla="*/ 0 h 148"/>
                  <a:gd name="T28" fmla="*/ 0 w 82"/>
                  <a:gd name="T29" fmla="*/ 0 h 148"/>
                  <a:gd name="T30" fmla="*/ 0 w 82"/>
                  <a:gd name="T31" fmla="*/ 0 h 148"/>
                  <a:gd name="T32" fmla="*/ 0 w 82"/>
                  <a:gd name="T33" fmla="*/ 0 h 148"/>
                  <a:gd name="T34" fmla="*/ 0 w 82"/>
                  <a:gd name="T35" fmla="*/ 0 h 148"/>
                  <a:gd name="T36" fmla="*/ 0 w 82"/>
                  <a:gd name="T37" fmla="*/ 0 h 148"/>
                  <a:gd name="T38" fmla="*/ 0 w 82"/>
                  <a:gd name="T39" fmla="*/ 0 h 148"/>
                  <a:gd name="T40" fmla="*/ 0 w 82"/>
                  <a:gd name="T41" fmla="*/ 0 h 1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2" h="148">
                    <a:moveTo>
                      <a:pt x="73" y="0"/>
                    </a:moveTo>
                    <a:lnTo>
                      <a:pt x="73" y="0"/>
                    </a:lnTo>
                    <a:lnTo>
                      <a:pt x="69" y="12"/>
                    </a:lnTo>
                    <a:lnTo>
                      <a:pt x="62" y="31"/>
                    </a:lnTo>
                    <a:lnTo>
                      <a:pt x="51" y="51"/>
                    </a:lnTo>
                    <a:lnTo>
                      <a:pt x="40" y="74"/>
                    </a:lnTo>
                    <a:lnTo>
                      <a:pt x="28" y="96"/>
                    </a:lnTo>
                    <a:lnTo>
                      <a:pt x="16" y="116"/>
                    </a:lnTo>
                    <a:lnTo>
                      <a:pt x="8" y="133"/>
                    </a:lnTo>
                    <a:lnTo>
                      <a:pt x="0" y="145"/>
                    </a:lnTo>
                    <a:lnTo>
                      <a:pt x="9" y="148"/>
                    </a:lnTo>
                    <a:lnTo>
                      <a:pt x="16" y="136"/>
                    </a:lnTo>
                    <a:lnTo>
                      <a:pt x="25" y="118"/>
                    </a:lnTo>
                    <a:lnTo>
                      <a:pt x="37" y="98"/>
                    </a:lnTo>
                    <a:lnTo>
                      <a:pt x="48" y="77"/>
                    </a:lnTo>
                    <a:lnTo>
                      <a:pt x="60" y="54"/>
                    </a:lnTo>
                    <a:lnTo>
                      <a:pt x="70" y="34"/>
                    </a:lnTo>
                    <a:lnTo>
                      <a:pt x="78" y="15"/>
                    </a:lnTo>
                    <a:lnTo>
                      <a:pt x="82" y="0"/>
                    </a:lnTo>
                    <a:lnTo>
                      <a:pt x="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74" name="Freeform 1379"/>
              <p:cNvSpPr>
                <a:spLocks/>
              </p:cNvSpPr>
              <p:nvPr/>
            </p:nvSpPr>
            <p:spPr bwMode="auto">
              <a:xfrm>
                <a:off x="2895" y="3714"/>
                <a:ext cx="44" cy="81"/>
              </a:xfrm>
              <a:custGeom>
                <a:avLst/>
                <a:gdLst>
                  <a:gd name="T0" fmla="*/ 0 w 131"/>
                  <a:gd name="T1" fmla="*/ 0 h 243"/>
                  <a:gd name="T2" fmla="*/ 0 w 131"/>
                  <a:gd name="T3" fmla="*/ 0 h 243"/>
                  <a:gd name="T4" fmla="*/ 0 w 131"/>
                  <a:gd name="T5" fmla="*/ 0 h 243"/>
                  <a:gd name="T6" fmla="*/ 0 w 131"/>
                  <a:gd name="T7" fmla="*/ 0 h 243"/>
                  <a:gd name="T8" fmla="*/ 0 w 131"/>
                  <a:gd name="T9" fmla="*/ 0 h 243"/>
                  <a:gd name="T10" fmla="*/ 0 w 131"/>
                  <a:gd name="T11" fmla="*/ 0 h 243"/>
                  <a:gd name="T12" fmla="*/ 0 w 131"/>
                  <a:gd name="T13" fmla="*/ 0 h 243"/>
                  <a:gd name="T14" fmla="*/ 0 w 131"/>
                  <a:gd name="T15" fmla="*/ 0 h 243"/>
                  <a:gd name="T16" fmla="*/ 0 w 131"/>
                  <a:gd name="T17" fmla="*/ 0 h 243"/>
                  <a:gd name="T18" fmla="*/ 0 w 131"/>
                  <a:gd name="T19" fmla="*/ 0 h 243"/>
                  <a:gd name="T20" fmla="*/ 0 w 131"/>
                  <a:gd name="T21" fmla="*/ 0 h 243"/>
                  <a:gd name="T22" fmla="*/ 0 w 131"/>
                  <a:gd name="T23" fmla="*/ 0 h 243"/>
                  <a:gd name="T24" fmla="*/ 0 w 131"/>
                  <a:gd name="T25" fmla="*/ 0 h 243"/>
                  <a:gd name="T26" fmla="*/ 0 w 131"/>
                  <a:gd name="T27" fmla="*/ 0 h 243"/>
                  <a:gd name="T28" fmla="*/ 0 w 131"/>
                  <a:gd name="T29" fmla="*/ 0 h 243"/>
                  <a:gd name="T30" fmla="*/ 0 w 131"/>
                  <a:gd name="T31" fmla="*/ 0 h 243"/>
                  <a:gd name="T32" fmla="*/ 0 w 131"/>
                  <a:gd name="T33" fmla="*/ 0 h 243"/>
                  <a:gd name="T34" fmla="*/ 0 w 131"/>
                  <a:gd name="T35" fmla="*/ 0 h 243"/>
                  <a:gd name="T36" fmla="*/ 0 w 131"/>
                  <a:gd name="T37" fmla="*/ 0 h 243"/>
                  <a:gd name="T38" fmla="*/ 0 w 131"/>
                  <a:gd name="T39" fmla="*/ 0 h 243"/>
                  <a:gd name="T40" fmla="*/ 0 w 131"/>
                  <a:gd name="T41" fmla="*/ 0 h 243"/>
                  <a:gd name="T42" fmla="*/ 0 w 131"/>
                  <a:gd name="T43" fmla="*/ 0 h 243"/>
                  <a:gd name="T44" fmla="*/ 0 w 131"/>
                  <a:gd name="T45" fmla="*/ 0 h 243"/>
                  <a:gd name="T46" fmla="*/ 0 w 131"/>
                  <a:gd name="T47" fmla="*/ 0 h 243"/>
                  <a:gd name="T48" fmla="*/ 0 w 131"/>
                  <a:gd name="T49" fmla="*/ 0 h 243"/>
                  <a:gd name="T50" fmla="*/ 0 w 131"/>
                  <a:gd name="T51" fmla="*/ 0 h 2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1" h="243">
                    <a:moveTo>
                      <a:pt x="119" y="4"/>
                    </a:moveTo>
                    <a:lnTo>
                      <a:pt x="122" y="0"/>
                    </a:lnTo>
                    <a:lnTo>
                      <a:pt x="106" y="18"/>
                    </a:lnTo>
                    <a:lnTo>
                      <a:pt x="89" y="47"/>
                    </a:lnTo>
                    <a:lnTo>
                      <a:pt x="70" y="82"/>
                    </a:lnTo>
                    <a:lnTo>
                      <a:pt x="51" y="120"/>
                    </a:lnTo>
                    <a:lnTo>
                      <a:pt x="32" y="159"/>
                    </a:lnTo>
                    <a:lnTo>
                      <a:pt x="18" y="196"/>
                    </a:lnTo>
                    <a:lnTo>
                      <a:pt x="6" y="224"/>
                    </a:lnTo>
                    <a:lnTo>
                      <a:pt x="0" y="243"/>
                    </a:lnTo>
                    <a:lnTo>
                      <a:pt x="9" y="243"/>
                    </a:lnTo>
                    <a:lnTo>
                      <a:pt x="15" y="227"/>
                    </a:lnTo>
                    <a:lnTo>
                      <a:pt x="26" y="198"/>
                    </a:lnTo>
                    <a:lnTo>
                      <a:pt x="41" y="162"/>
                    </a:lnTo>
                    <a:lnTo>
                      <a:pt x="60" y="123"/>
                    </a:lnTo>
                    <a:lnTo>
                      <a:pt x="79" y="85"/>
                    </a:lnTo>
                    <a:lnTo>
                      <a:pt x="98" y="50"/>
                    </a:lnTo>
                    <a:lnTo>
                      <a:pt x="115" y="23"/>
                    </a:lnTo>
                    <a:lnTo>
                      <a:pt x="128" y="8"/>
                    </a:lnTo>
                    <a:lnTo>
                      <a:pt x="131" y="4"/>
                    </a:lnTo>
                    <a:lnTo>
                      <a:pt x="128" y="8"/>
                    </a:lnTo>
                    <a:lnTo>
                      <a:pt x="131" y="5"/>
                    </a:lnTo>
                    <a:lnTo>
                      <a:pt x="130" y="1"/>
                    </a:lnTo>
                    <a:lnTo>
                      <a:pt x="127" y="0"/>
                    </a:lnTo>
                    <a:lnTo>
                      <a:pt x="122" y="0"/>
                    </a:lnTo>
                    <a:lnTo>
                      <a:pt x="11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75" name="Freeform 1380"/>
              <p:cNvSpPr>
                <a:spLocks/>
              </p:cNvSpPr>
              <p:nvPr/>
            </p:nvSpPr>
            <p:spPr bwMode="auto">
              <a:xfrm>
                <a:off x="2935" y="3657"/>
                <a:ext cx="7" cy="58"/>
              </a:xfrm>
              <a:custGeom>
                <a:avLst/>
                <a:gdLst>
                  <a:gd name="T0" fmla="*/ 0 w 21"/>
                  <a:gd name="T1" fmla="*/ 0 h 175"/>
                  <a:gd name="T2" fmla="*/ 0 w 21"/>
                  <a:gd name="T3" fmla="*/ 0 h 175"/>
                  <a:gd name="T4" fmla="*/ 0 w 21"/>
                  <a:gd name="T5" fmla="*/ 0 h 175"/>
                  <a:gd name="T6" fmla="*/ 0 w 21"/>
                  <a:gd name="T7" fmla="*/ 0 h 175"/>
                  <a:gd name="T8" fmla="*/ 0 w 21"/>
                  <a:gd name="T9" fmla="*/ 0 h 175"/>
                  <a:gd name="T10" fmla="*/ 0 w 21"/>
                  <a:gd name="T11" fmla="*/ 0 h 175"/>
                  <a:gd name="T12" fmla="*/ 0 w 21"/>
                  <a:gd name="T13" fmla="*/ 0 h 175"/>
                  <a:gd name="T14" fmla="*/ 0 w 21"/>
                  <a:gd name="T15" fmla="*/ 0 h 175"/>
                  <a:gd name="T16" fmla="*/ 0 w 21"/>
                  <a:gd name="T17" fmla="*/ 0 h 175"/>
                  <a:gd name="T18" fmla="*/ 0 w 21"/>
                  <a:gd name="T19" fmla="*/ 0 h 175"/>
                  <a:gd name="T20" fmla="*/ 0 w 21"/>
                  <a:gd name="T21" fmla="*/ 0 h 175"/>
                  <a:gd name="T22" fmla="*/ 0 w 21"/>
                  <a:gd name="T23" fmla="*/ 0 h 175"/>
                  <a:gd name="T24" fmla="*/ 0 w 21"/>
                  <a:gd name="T25" fmla="*/ 0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 h="175">
                    <a:moveTo>
                      <a:pt x="9" y="0"/>
                    </a:moveTo>
                    <a:lnTo>
                      <a:pt x="9" y="0"/>
                    </a:lnTo>
                    <a:lnTo>
                      <a:pt x="9" y="31"/>
                    </a:lnTo>
                    <a:lnTo>
                      <a:pt x="6" y="83"/>
                    </a:lnTo>
                    <a:lnTo>
                      <a:pt x="3" y="137"/>
                    </a:lnTo>
                    <a:lnTo>
                      <a:pt x="0" y="175"/>
                    </a:lnTo>
                    <a:lnTo>
                      <a:pt x="12" y="175"/>
                    </a:lnTo>
                    <a:lnTo>
                      <a:pt x="12" y="137"/>
                    </a:lnTo>
                    <a:lnTo>
                      <a:pt x="15" y="83"/>
                    </a:lnTo>
                    <a:lnTo>
                      <a:pt x="18" y="31"/>
                    </a:lnTo>
                    <a:lnTo>
                      <a:pt x="21"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76" name="Freeform 1381"/>
              <p:cNvSpPr>
                <a:spLocks/>
              </p:cNvSpPr>
              <p:nvPr/>
            </p:nvSpPr>
            <p:spPr bwMode="auto">
              <a:xfrm>
                <a:off x="2762" y="3907"/>
                <a:ext cx="2" cy="2"/>
              </a:xfrm>
              <a:custGeom>
                <a:avLst/>
                <a:gdLst>
                  <a:gd name="T0" fmla="*/ 0 w 6"/>
                  <a:gd name="T1" fmla="*/ 0 h 5"/>
                  <a:gd name="T2" fmla="*/ 0 w 6"/>
                  <a:gd name="T3" fmla="*/ 0 h 5"/>
                  <a:gd name="T4" fmla="*/ 0 w 6"/>
                  <a:gd name="T5" fmla="*/ 0 h 5"/>
                  <a:gd name="T6" fmla="*/ 0 w 6"/>
                  <a:gd name="T7" fmla="*/ 0 h 5"/>
                  <a:gd name="T8" fmla="*/ 0 w 6"/>
                  <a:gd name="T9" fmla="*/ 0 h 5"/>
                  <a:gd name="T10" fmla="*/ 0 w 6"/>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5">
                    <a:moveTo>
                      <a:pt x="0" y="0"/>
                    </a:moveTo>
                    <a:lnTo>
                      <a:pt x="0" y="3"/>
                    </a:lnTo>
                    <a:lnTo>
                      <a:pt x="2" y="4"/>
                    </a:lnTo>
                    <a:lnTo>
                      <a:pt x="3" y="5"/>
                    </a:lnTo>
                    <a:lnTo>
                      <a:pt x="6" y="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77" name="Freeform 1382"/>
              <p:cNvSpPr>
                <a:spLocks/>
              </p:cNvSpPr>
              <p:nvPr/>
            </p:nvSpPr>
            <p:spPr bwMode="auto">
              <a:xfrm>
                <a:off x="2762" y="3897"/>
                <a:ext cx="10" cy="12"/>
              </a:xfrm>
              <a:custGeom>
                <a:avLst/>
                <a:gdLst>
                  <a:gd name="T0" fmla="*/ 0 w 31"/>
                  <a:gd name="T1" fmla="*/ 0 h 35"/>
                  <a:gd name="T2" fmla="*/ 0 w 31"/>
                  <a:gd name="T3" fmla="*/ 0 h 35"/>
                  <a:gd name="T4" fmla="*/ 0 w 31"/>
                  <a:gd name="T5" fmla="*/ 0 h 35"/>
                  <a:gd name="T6" fmla="*/ 0 w 31"/>
                  <a:gd name="T7" fmla="*/ 0 h 35"/>
                  <a:gd name="T8" fmla="*/ 0 w 31"/>
                  <a:gd name="T9" fmla="*/ 0 h 35"/>
                  <a:gd name="T10" fmla="*/ 0 w 31"/>
                  <a:gd name="T11" fmla="*/ 0 h 35"/>
                  <a:gd name="T12" fmla="*/ 0 w 31"/>
                  <a:gd name="T13" fmla="*/ 0 h 35"/>
                  <a:gd name="T14" fmla="*/ 0 w 31"/>
                  <a:gd name="T15" fmla="*/ 0 h 35"/>
                  <a:gd name="T16" fmla="*/ 0 w 31"/>
                  <a:gd name="T17" fmla="*/ 0 h 35"/>
                  <a:gd name="T18" fmla="*/ 0 w 31"/>
                  <a:gd name="T19" fmla="*/ 0 h 35"/>
                  <a:gd name="T20" fmla="*/ 0 w 31"/>
                  <a:gd name="T21" fmla="*/ 0 h 35"/>
                  <a:gd name="T22" fmla="*/ 0 w 31"/>
                  <a:gd name="T23" fmla="*/ 0 h 35"/>
                  <a:gd name="T24" fmla="*/ 0 w 31"/>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35">
                    <a:moveTo>
                      <a:pt x="22" y="2"/>
                    </a:moveTo>
                    <a:lnTo>
                      <a:pt x="22" y="0"/>
                    </a:lnTo>
                    <a:lnTo>
                      <a:pt x="19" y="4"/>
                    </a:lnTo>
                    <a:lnTo>
                      <a:pt x="13" y="12"/>
                    </a:lnTo>
                    <a:lnTo>
                      <a:pt x="6" y="22"/>
                    </a:lnTo>
                    <a:lnTo>
                      <a:pt x="0" y="30"/>
                    </a:lnTo>
                    <a:lnTo>
                      <a:pt x="6" y="35"/>
                    </a:lnTo>
                    <a:lnTo>
                      <a:pt x="15" y="27"/>
                    </a:lnTo>
                    <a:lnTo>
                      <a:pt x="22" y="18"/>
                    </a:lnTo>
                    <a:lnTo>
                      <a:pt x="28" y="10"/>
                    </a:lnTo>
                    <a:lnTo>
                      <a:pt x="31" y="3"/>
                    </a:lnTo>
                    <a:lnTo>
                      <a:pt x="31" y="2"/>
                    </a:lnTo>
                    <a:lnTo>
                      <a:pt x="2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78" name="Freeform 1383"/>
              <p:cNvSpPr>
                <a:spLocks/>
              </p:cNvSpPr>
              <p:nvPr/>
            </p:nvSpPr>
            <p:spPr bwMode="auto">
              <a:xfrm>
                <a:off x="2769" y="3890"/>
                <a:ext cx="5" cy="8"/>
              </a:xfrm>
              <a:custGeom>
                <a:avLst/>
                <a:gdLst>
                  <a:gd name="T0" fmla="*/ 0 w 15"/>
                  <a:gd name="T1" fmla="*/ 0 h 25"/>
                  <a:gd name="T2" fmla="*/ 0 w 15"/>
                  <a:gd name="T3" fmla="*/ 0 h 25"/>
                  <a:gd name="T4" fmla="*/ 0 w 15"/>
                  <a:gd name="T5" fmla="*/ 0 h 25"/>
                  <a:gd name="T6" fmla="*/ 0 w 15"/>
                  <a:gd name="T7" fmla="*/ 0 h 25"/>
                  <a:gd name="T8" fmla="*/ 0 w 15"/>
                  <a:gd name="T9" fmla="*/ 0 h 25"/>
                  <a:gd name="T10" fmla="*/ 0 w 15"/>
                  <a:gd name="T11" fmla="*/ 0 h 25"/>
                  <a:gd name="T12" fmla="*/ 0 w 15"/>
                  <a:gd name="T13" fmla="*/ 0 h 25"/>
                  <a:gd name="T14" fmla="*/ 0 w 15"/>
                  <a:gd name="T15" fmla="*/ 0 h 25"/>
                  <a:gd name="T16" fmla="*/ 0 w 15"/>
                  <a:gd name="T17" fmla="*/ 0 h 25"/>
                  <a:gd name="T18" fmla="*/ 0 w 15"/>
                  <a:gd name="T19" fmla="*/ 0 h 25"/>
                  <a:gd name="T20" fmla="*/ 0 w 15"/>
                  <a:gd name="T21" fmla="*/ 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 h="25">
                    <a:moveTo>
                      <a:pt x="6" y="0"/>
                    </a:moveTo>
                    <a:lnTo>
                      <a:pt x="5" y="6"/>
                    </a:lnTo>
                    <a:lnTo>
                      <a:pt x="3" y="13"/>
                    </a:lnTo>
                    <a:lnTo>
                      <a:pt x="2" y="19"/>
                    </a:lnTo>
                    <a:lnTo>
                      <a:pt x="0" y="25"/>
                    </a:lnTo>
                    <a:lnTo>
                      <a:pt x="9" y="25"/>
                    </a:lnTo>
                    <a:lnTo>
                      <a:pt x="10" y="19"/>
                    </a:lnTo>
                    <a:lnTo>
                      <a:pt x="12" y="13"/>
                    </a:lnTo>
                    <a:lnTo>
                      <a:pt x="13" y="6"/>
                    </a:lnTo>
                    <a:lnTo>
                      <a:pt x="15"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79" name="Freeform 1384"/>
              <p:cNvSpPr>
                <a:spLocks/>
              </p:cNvSpPr>
              <p:nvPr/>
            </p:nvSpPr>
            <p:spPr bwMode="auto">
              <a:xfrm>
                <a:off x="2771" y="3888"/>
                <a:ext cx="3" cy="2"/>
              </a:xfrm>
              <a:custGeom>
                <a:avLst/>
                <a:gdLst>
                  <a:gd name="T0" fmla="*/ 0 w 9"/>
                  <a:gd name="T1" fmla="*/ 1 h 4"/>
                  <a:gd name="T2" fmla="*/ 0 w 9"/>
                  <a:gd name="T3" fmla="*/ 1 h 4"/>
                  <a:gd name="T4" fmla="*/ 0 w 9"/>
                  <a:gd name="T5" fmla="*/ 0 h 4"/>
                  <a:gd name="T6" fmla="*/ 0 w 9"/>
                  <a:gd name="T7" fmla="*/ 1 h 4"/>
                  <a:gd name="T8" fmla="*/ 0 w 9"/>
                  <a:gd name="T9" fmla="*/ 1 h 4"/>
                  <a:gd name="T10" fmla="*/ 0 w 9"/>
                  <a:gd name="T11" fmla="*/ 1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4"/>
                    </a:moveTo>
                    <a:lnTo>
                      <a:pt x="7" y="2"/>
                    </a:lnTo>
                    <a:lnTo>
                      <a:pt x="4" y="0"/>
                    </a:lnTo>
                    <a:lnTo>
                      <a:pt x="1" y="2"/>
                    </a:lnTo>
                    <a:lnTo>
                      <a:pt x="0" y="4"/>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80" name="Freeform 1385"/>
              <p:cNvSpPr>
                <a:spLocks/>
              </p:cNvSpPr>
              <p:nvPr/>
            </p:nvSpPr>
            <p:spPr bwMode="auto">
              <a:xfrm>
                <a:off x="2779" y="3905"/>
                <a:ext cx="3" cy="2"/>
              </a:xfrm>
              <a:custGeom>
                <a:avLst/>
                <a:gdLst>
                  <a:gd name="T0" fmla="*/ 0 w 9"/>
                  <a:gd name="T1" fmla="*/ 0 h 6"/>
                  <a:gd name="T2" fmla="*/ 0 w 9"/>
                  <a:gd name="T3" fmla="*/ 0 h 6"/>
                  <a:gd name="T4" fmla="*/ 0 w 9"/>
                  <a:gd name="T5" fmla="*/ 0 h 6"/>
                  <a:gd name="T6" fmla="*/ 0 w 9"/>
                  <a:gd name="T7" fmla="*/ 0 h 6"/>
                  <a:gd name="T8" fmla="*/ 0 w 9"/>
                  <a:gd name="T9" fmla="*/ 0 h 6"/>
                  <a:gd name="T10" fmla="*/ 0 w 9"/>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0" y="0"/>
                    </a:moveTo>
                    <a:lnTo>
                      <a:pt x="0" y="4"/>
                    </a:lnTo>
                    <a:lnTo>
                      <a:pt x="3" y="6"/>
                    </a:lnTo>
                    <a:lnTo>
                      <a:pt x="8" y="6"/>
                    </a:lnTo>
                    <a:lnTo>
                      <a:pt x="9"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81" name="Freeform 1386"/>
              <p:cNvSpPr>
                <a:spLocks/>
              </p:cNvSpPr>
              <p:nvPr/>
            </p:nvSpPr>
            <p:spPr bwMode="auto">
              <a:xfrm>
                <a:off x="2779" y="3891"/>
                <a:ext cx="8" cy="15"/>
              </a:xfrm>
              <a:custGeom>
                <a:avLst/>
                <a:gdLst>
                  <a:gd name="T0" fmla="*/ 0 w 24"/>
                  <a:gd name="T1" fmla="*/ 0 h 46"/>
                  <a:gd name="T2" fmla="*/ 0 w 24"/>
                  <a:gd name="T3" fmla="*/ 0 h 46"/>
                  <a:gd name="T4" fmla="*/ 0 w 24"/>
                  <a:gd name="T5" fmla="*/ 0 h 46"/>
                  <a:gd name="T6" fmla="*/ 0 w 24"/>
                  <a:gd name="T7" fmla="*/ 0 h 46"/>
                  <a:gd name="T8" fmla="*/ 0 w 24"/>
                  <a:gd name="T9" fmla="*/ 0 h 46"/>
                  <a:gd name="T10" fmla="*/ 0 w 24"/>
                  <a:gd name="T11" fmla="*/ 0 h 46"/>
                  <a:gd name="T12" fmla="*/ 0 w 24"/>
                  <a:gd name="T13" fmla="*/ 0 h 46"/>
                  <a:gd name="T14" fmla="*/ 0 w 24"/>
                  <a:gd name="T15" fmla="*/ 0 h 46"/>
                  <a:gd name="T16" fmla="*/ 0 w 24"/>
                  <a:gd name="T17" fmla="*/ 0 h 46"/>
                  <a:gd name="T18" fmla="*/ 0 w 24"/>
                  <a:gd name="T19" fmla="*/ 0 h 46"/>
                  <a:gd name="T20" fmla="*/ 0 w 24"/>
                  <a:gd name="T21" fmla="*/ 0 h 46"/>
                  <a:gd name="T22" fmla="*/ 0 w 24"/>
                  <a:gd name="T23" fmla="*/ 0 h 46"/>
                  <a:gd name="T24" fmla="*/ 0 w 24"/>
                  <a:gd name="T25" fmla="*/ 0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46">
                    <a:moveTo>
                      <a:pt x="18" y="0"/>
                    </a:moveTo>
                    <a:lnTo>
                      <a:pt x="18" y="1"/>
                    </a:lnTo>
                    <a:lnTo>
                      <a:pt x="12" y="10"/>
                    </a:lnTo>
                    <a:lnTo>
                      <a:pt x="8" y="20"/>
                    </a:lnTo>
                    <a:lnTo>
                      <a:pt x="3" y="32"/>
                    </a:lnTo>
                    <a:lnTo>
                      <a:pt x="0" y="43"/>
                    </a:lnTo>
                    <a:lnTo>
                      <a:pt x="9" y="46"/>
                    </a:lnTo>
                    <a:lnTo>
                      <a:pt x="12" y="35"/>
                    </a:lnTo>
                    <a:lnTo>
                      <a:pt x="16" y="23"/>
                    </a:lnTo>
                    <a:lnTo>
                      <a:pt x="21" y="12"/>
                    </a:lnTo>
                    <a:lnTo>
                      <a:pt x="24" y="7"/>
                    </a:lnTo>
                    <a:lnTo>
                      <a:pt x="24" y="8"/>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82" name="Freeform 1387"/>
              <p:cNvSpPr>
                <a:spLocks/>
              </p:cNvSpPr>
              <p:nvPr/>
            </p:nvSpPr>
            <p:spPr bwMode="auto">
              <a:xfrm>
                <a:off x="2785" y="3885"/>
                <a:ext cx="9" cy="8"/>
              </a:xfrm>
              <a:custGeom>
                <a:avLst/>
                <a:gdLst>
                  <a:gd name="T0" fmla="*/ 0 w 29"/>
                  <a:gd name="T1" fmla="*/ 0 h 25"/>
                  <a:gd name="T2" fmla="*/ 0 w 29"/>
                  <a:gd name="T3" fmla="*/ 0 h 25"/>
                  <a:gd name="T4" fmla="*/ 0 w 29"/>
                  <a:gd name="T5" fmla="*/ 0 h 25"/>
                  <a:gd name="T6" fmla="*/ 0 w 29"/>
                  <a:gd name="T7" fmla="*/ 0 h 25"/>
                  <a:gd name="T8" fmla="*/ 0 w 29"/>
                  <a:gd name="T9" fmla="*/ 0 h 25"/>
                  <a:gd name="T10" fmla="*/ 0 w 29"/>
                  <a:gd name="T11" fmla="*/ 0 h 25"/>
                  <a:gd name="T12" fmla="*/ 0 w 29"/>
                  <a:gd name="T13" fmla="*/ 0 h 25"/>
                  <a:gd name="T14" fmla="*/ 0 w 29"/>
                  <a:gd name="T15" fmla="*/ 0 h 25"/>
                  <a:gd name="T16" fmla="*/ 0 w 29"/>
                  <a:gd name="T17" fmla="*/ 0 h 25"/>
                  <a:gd name="T18" fmla="*/ 0 w 29"/>
                  <a:gd name="T19" fmla="*/ 0 h 25"/>
                  <a:gd name="T20" fmla="*/ 0 w 29"/>
                  <a:gd name="T21" fmla="*/ 0 h 25"/>
                  <a:gd name="T22" fmla="*/ 0 w 29"/>
                  <a:gd name="T23" fmla="*/ 0 h 25"/>
                  <a:gd name="T24" fmla="*/ 0 w 29"/>
                  <a:gd name="T25" fmla="*/ 0 h 25"/>
                  <a:gd name="T26" fmla="*/ 0 w 29"/>
                  <a:gd name="T27" fmla="*/ 0 h 25"/>
                  <a:gd name="T28" fmla="*/ 0 w 29"/>
                  <a:gd name="T29" fmla="*/ 0 h 25"/>
                  <a:gd name="T30" fmla="*/ 0 w 29"/>
                  <a:gd name="T31" fmla="*/ 0 h 25"/>
                  <a:gd name="T32" fmla="*/ 0 w 29"/>
                  <a:gd name="T33" fmla="*/ 0 h 25"/>
                  <a:gd name="T34" fmla="*/ 0 w 29"/>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25">
                    <a:moveTo>
                      <a:pt x="29" y="4"/>
                    </a:moveTo>
                    <a:lnTo>
                      <a:pt x="23" y="0"/>
                    </a:lnTo>
                    <a:lnTo>
                      <a:pt x="16" y="2"/>
                    </a:lnTo>
                    <a:lnTo>
                      <a:pt x="10" y="9"/>
                    </a:lnTo>
                    <a:lnTo>
                      <a:pt x="4" y="14"/>
                    </a:lnTo>
                    <a:lnTo>
                      <a:pt x="0" y="17"/>
                    </a:lnTo>
                    <a:lnTo>
                      <a:pt x="6" y="25"/>
                    </a:lnTo>
                    <a:lnTo>
                      <a:pt x="10" y="20"/>
                    </a:lnTo>
                    <a:lnTo>
                      <a:pt x="16" y="14"/>
                    </a:lnTo>
                    <a:lnTo>
                      <a:pt x="22" y="10"/>
                    </a:lnTo>
                    <a:lnTo>
                      <a:pt x="26" y="8"/>
                    </a:lnTo>
                    <a:lnTo>
                      <a:pt x="20" y="4"/>
                    </a:lnTo>
                    <a:lnTo>
                      <a:pt x="26" y="8"/>
                    </a:lnTo>
                    <a:lnTo>
                      <a:pt x="29" y="5"/>
                    </a:lnTo>
                    <a:lnTo>
                      <a:pt x="29" y="2"/>
                    </a:lnTo>
                    <a:lnTo>
                      <a:pt x="27" y="0"/>
                    </a:lnTo>
                    <a:lnTo>
                      <a:pt x="23" y="0"/>
                    </a:lnTo>
                    <a:lnTo>
                      <a:pt x="2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83" name="Freeform 1388"/>
              <p:cNvSpPr>
                <a:spLocks/>
              </p:cNvSpPr>
              <p:nvPr/>
            </p:nvSpPr>
            <p:spPr bwMode="auto">
              <a:xfrm>
                <a:off x="2791" y="3886"/>
                <a:ext cx="5" cy="14"/>
              </a:xfrm>
              <a:custGeom>
                <a:avLst/>
                <a:gdLst>
                  <a:gd name="T0" fmla="*/ 0 w 15"/>
                  <a:gd name="T1" fmla="*/ 0 h 40"/>
                  <a:gd name="T2" fmla="*/ 0 w 15"/>
                  <a:gd name="T3" fmla="*/ 0 h 40"/>
                  <a:gd name="T4" fmla="*/ 0 w 15"/>
                  <a:gd name="T5" fmla="*/ 0 h 40"/>
                  <a:gd name="T6" fmla="*/ 0 w 15"/>
                  <a:gd name="T7" fmla="*/ 0 h 40"/>
                  <a:gd name="T8" fmla="*/ 0 w 15"/>
                  <a:gd name="T9" fmla="*/ 0 h 40"/>
                  <a:gd name="T10" fmla="*/ 0 w 15"/>
                  <a:gd name="T11" fmla="*/ 0 h 40"/>
                  <a:gd name="T12" fmla="*/ 0 w 15"/>
                  <a:gd name="T13" fmla="*/ 0 h 40"/>
                  <a:gd name="T14" fmla="*/ 0 w 15"/>
                  <a:gd name="T15" fmla="*/ 0 h 40"/>
                  <a:gd name="T16" fmla="*/ 0 w 15"/>
                  <a:gd name="T17" fmla="*/ 0 h 40"/>
                  <a:gd name="T18" fmla="*/ 0 w 15"/>
                  <a:gd name="T19" fmla="*/ 0 h 40"/>
                  <a:gd name="T20" fmla="*/ 0 w 15"/>
                  <a:gd name="T21" fmla="*/ 0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 h="40">
                    <a:moveTo>
                      <a:pt x="15" y="32"/>
                    </a:moveTo>
                    <a:lnTo>
                      <a:pt x="12" y="29"/>
                    </a:lnTo>
                    <a:lnTo>
                      <a:pt x="10" y="20"/>
                    </a:lnTo>
                    <a:lnTo>
                      <a:pt x="9" y="8"/>
                    </a:lnTo>
                    <a:lnTo>
                      <a:pt x="9" y="0"/>
                    </a:lnTo>
                    <a:lnTo>
                      <a:pt x="0" y="0"/>
                    </a:lnTo>
                    <a:lnTo>
                      <a:pt x="0" y="8"/>
                    </a:lnTo>
                    <a:lnTo>
                      <a:pt x="2" y="20"/>
                    </a:lnTo>
                    <a:lnTo>
                      <a:pt x="3" y="32"/>
                    </a:lnTo>
                    <a:lnTo>
                      <a:pt x="12" y="40"/>
                    </a:lnTo>
                    <a:lnTo>
                      <a:pt x="15"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84" name="Freeform 1389"/>
              <p:cNvSpPr>
                <a:spLocks/>
              </p:cNvSpPr>
              <p:nvPr/>
            </p:nvSpPr>
            <p:spPr bwMode="auto">
              <a:xfrm>
                <a:off x="2795" y="3897"/>
                <a:ext cx="2" cy="3"/>
              </a:xfrm>
              <a:custGeom>
                <a:avLst/>
                <a:gdLst>
                  <a:gd name="T0" fmla="*/ 0 w 5"/>
                  <a:gd name="T1" fmla="*/ 0 h 8"/>
                  <a:gd name="T2" fmla="*/ 0 w 5"/>
                  <a:gd name="T3" fmla="*/ 0 h 8"/>
                  <a:gd name="T4" fmla="*/ 0 w 5"/>
                  <a:gd name="T5" fmla="*/ 0 h 8"/>
                  <a:gd name="T6" fmla="*/ 0 w 5"/>
                  <a:gd name="T7" fmla="*/ 0 h 8"/>
                  <a:gd name="T8" fmla="*/ 0 w 5"/>
                  <a:gd name="T9" fmla="*/ 0 h 8"/>
                  <a:gd name="T10" fmla="*/ 0 w 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8">
                    <a:moveTo>
                      <a:pt x="0" y="8"/>
                    </a:moveTo>
                    <a:lnTo>
                      <a:pt x="4" y="8"/>
                    </a:lnTo>
                    <a:lnTo>
                      <a:pt x="5" y="5"/>
                    </a:lnTo>
                    <a:lnTo>
                      <a:pt x="5" y="1"/>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85" name="Freeform 1390"/>
              <p:cNvSpPr>
                <a:spLocks/>
              </p:cNvSpPr>
              <p:nvPr/>
            </p:nvSpPr>
            <p:spPr bwMode="auto">
              <a:xfrm>
                <a:off x="2787" y="3908"/>
                <a:ext cx="2" cy="3"/>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0" y="0"/>
                    </a:moveTo>
                    <a:lnTo>
                      <a:pt x="0" y="4"/>
                    </a:lnTo>
                    <a:lnTo>
                      <a:pt x="2" y="6"/>
                    </a:lnTo>
                    <a:lnTo>
                      <a:pt x="5" y="8"/>
                    </a:lnTo>
                    <a:lnTo>
                      <a:pt x="8" y="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86" name="Freeform 1391"/>
              <p:cNvSpPr>
                <a:spLocks/>
              </p:cNvSpPr>
              <p:nvPr/>
            </p:nvSpPr>
            <p:spPr bwMode="auto">
              <a:xfrm>
                <a:off x="2787" y="3884"/>
                <a:ext cx="25" cy="26"/>
              </a:xfrm>
              <a:custGeom>
                <a:avLst/>
                <a:gdLst>
                  <a:gd name="T0" fmla="*/ 0 w 75"/>
                  <a:gd name="T1" fmla="*/ 0 h 77"/>
                  <a:gd name="T2" fmla="*/ 0 w 75"/>
                  <a:gd name="T3" fmla="*/ 0 h 77"/>
                  <a:gd name="T4" fmla="*/ 0 w 75"/>
                  <a:gd name="T5" fmla="*/ 0 h 77"/>
                  <a:gd name="T6" fmla="*/ 0 w 75"/>
                  <a:gd name="T7" fmla="*/ 0 h 77"/>
                  <a:gd name="T8" fmla="*/ 0 w 75"/>
                  <a:gd name="T9" fmla="*/ 0 h 77"/>
                  <a:gd name="T10" fmla="*/ 0 w 75"/>
                  <a:gd name="T11" fmla="*/ 0 h 77"/>
                  <a:gd name="T12" fmla="*/ 0 w 75"/>
                  <a:gd name="T13" fmla="*/ 0 h 77"/>
                  <a:gd name="T14" fmla="*/ 0 w 75"/>
                  <a:gd name="T15" fmla="*/ 0 h 77"/>
                  <a:gd name="T16" fmla="*/ 0 w 75"/>
                  <a:gd name="T17" fmla="*/ 0 h 77"/>
                  <a:gd name="T18" fmla="*/ 0 w 75"/>
                  <a:gd name="T19" fmla="*/ 0 h 77"/>
                  <a:gd name="T20" fmla="*/ 0 w 75"/>
                  <a:gd name="T21" fmla="*/ 0 h 77"/>
                  <a:gd name="T22" fmla="*/ 0 w 75"/>
                  <a:gd name="T23" fmla="*/ 0 h 77"/>
                  <a:gd name="T24" fmla="*/ 0 w 75"/>
                  <a:gd name="T25" fmla="*/ 0 h 77"/>
                  <a:gd name="T26" fmla="*/ 0 w 75"/>
                  <a:gd name="T27" fmla="*/ 0 h 77"/>
                  <a:gd name="T28" fmla="*/ 0 w 75"/>
                  <a:gd name="T29" fmla="*/ 0 h 77"/>
                  <a:gd name="T30" fmla="*/ 0 w 75"/>
                  <a:gd name="T31" fmla="*/ 0 h 77"/>
                  <a:gd name="T32" fmla="*/ 0 w 75"/>
                  <a:gd name="T33" fmla="*/ 0 h 77"/>
                  <a:gd name="T34" fmla="*/ 0 w 75"/>
                  <a:gd name="T35" fmla="*/ 0 h 77"/>
                  <a:gd name="T36" fmla="*/ 0 w 75"/>
                  <a:gd name="T37" fmla="*/ 0 h 77"/>
                  <a:gd name="T38" fmla="*/ 0 w 75"/>
                  <a:gd name="T39" fmla="*/ 0 h 77"/>
                  <a:gd name="T40" fmla="*/ 0 w 75"/>
                  <a:gd name="T41" fmla="*/ 0 h 77"/>
                  <a:gd name="T42" fmla="*/ 0 w 75"/>
                  <a:gd name="T43" fmla="*/ 0 h 77"/>
                  <a:gd name="T44" fmla="*/ 0 w 75"/>
                  <a:gd name="T45" fmla="*/ 0 h 77"/>
                  <a:gd name="T46" fmla="*/ 0 w 75"/>
                  <a:gd name="T47" fmla="*/ 0 h 77"/>
                  <a:gd name="T48" fmla="*/ 0 w 75"/>
                  <a:gd name="T49" fmla="*/ 0 h 77"/>
                  <a:gd name="T50" fmla="*/ 0 w 75"/>
                  <a:gd name="T51" fmla="*/ 0 h 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5" h="77">
                    <a:moveTo>
                      <a:pt x="75" y="4"/>
                    </a:moveTo>
                    <a:lnTo>
                      <a:pt x="68" y="0"/>
                    </a:lnTo>
                    <a:lnTo>
                      <a:pt x="58" y="6"/>
                    </a:lnTo>
                    <a:lnTo>
                      <a:pt x="47" y="12"/>
                    </a:lnTo>
                    <a:lnTo>
                      <a:pt x="36" y="23"/>
                    </a:lnTo>
                    <a:lnTo>
                      <a:pt x="27" y="34"/>
                    </a:lnTo>
                    <a:lnTo>
                      <a:pt x="18" y="45"/>
                    </a:lnTo>
                    <a:lnTo>
                      <a:pt x="11" y="54"/>
                    </a:lnTo>
                    <a:lnTo>
                      <a:pt x="5" y="64"/>
                    </a:lnTo>
                    <a:lnTo>
                      <a:pt x="0" y="72"/>
                    </a:lnTo>
                    <a:lnTo>
                      <a:pt x="8" y="77"/>
                    </a:lnTo>
                    <a:lnTo>
                      <a:pt x="14" y="69"/>
                    </a:lnTo>
                    <a:lnTo>
                      <a:pt x="20" y="60"/>
                    </a:lnTo>
                    <a:lnTo>
                      <a:pt x="27" y="50"/>
                    </a:lnTo>
                    <a:lnTo>
                      <a:pt x="36" y="39"/>
                    </a:lnTo>
                    <a:lnTo>
                      <a:pt x="45" y="29"/>
                    </a:lnTo>
                    <a:lnTo>
                      <a:pt x="53" y="20"/>
                    </a:lnTo>
                    <a:lnTo>
                      <a:pt x="63" y="14"/>
                    </a:lnTo>
                    <a:lnTo>
                      <a:pt x="71" y="8"/>
                    </a:lnTo>
                    <a:lnTo>
                      <a:pt x="63" y="4"/>
                    </a:lnTo>
                    <a:lnTo>
                      <a:pt x="71" y="8"/>
                    </a:lnTo>
                    <a:lnTo>
                      <a:pt x="74" y="6"/>
                    </a:lnTo>
                    <a:lnTo>
                      <a:pt x="74" y="3"/>
                    </a:lnTo>
                    <a:lnTo>
                      <a:pt x="72" y="0"/>
                    </a:lnTo>
                    <a:lnTo>
                      <a:pt x="68" y="0"/>
                    </a:lnTo>
                    <a:lnTo>
                      <a:pt x="7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87" name="Freeform 1392"/>
              <p:cNvSpPr>
                <a:spLocks/>
              </p:cNvSpPr>
              <p:nvPr/>
            </p:nvSpPr>
            <p:spPr bwMode="auto">
              <a:xfrm>
                <a:off x="2808" y="3886"/>
                <a:ext cx="4" cy="19"/>
              </a:xfrm>
              <a:custGeom>
                <a:avLst/>
                <a:gdLst>
                  <a:gd name="T0" fmla="*/ 0 w 12"/>
                  <a:gd name="T1" fmla="*/ 0 h 57"/>
                  <a:gd name="T2" fmla="*/ 0 w 12"/>
                  <a:gd name="T3" fmla="*/ 0 h 57"/>
                  <a:gd name="T4" fmla="*/ 0 w 12"/>
                  <a:gd name="T5" fmla="*/ 0 h 57"/>
                  <a:gd name="T6" fmla="*/ 0 w 12"/>
                  <a:gd name="T7" fmla="*/ 0 h 57"/>
                  <a:gd name="T8" fmla="*/ 0 w 12"/>
                  <a:gd name="T9" fmla="*/ 0 h 57"/>
                  <a:gd name="T10" fmla="*/ 0 w 12"/>
                  <a:gd name="T11" fmla="*/ 0 h 57"/>
                  <a:gd name="T12" fmla="*/ 0 w 12"/>
                  <a:gd name="T13" fmla="*/ 0 h 57"/>
                  <a:gd name="T14" fmla="*/ 0 w 12"/>
                  <a:gd name="T15" fmla="*/ 0 h 57"/>
                  <a:gd name="T16" fmla="*/ 0 w 12"/>
                  <a:gd name="T17" fmla="*/ 0 h 57"/>
                  <a:gd name="T18" fmla="*/ 0 w 12"/>
                  <a:gd name="T19" fmla="*/ 0 h 57"/>
                  <a:gd name="T20" fmla="*/ 0 w 12"/>
                  <a:gd name="T21" fmla="*/ 0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57">
                    <a:moveTo>
                      <a:pt x="11" y="57"/>
                    </a:moveTo>
                    <a:lnTo>
                      <a:pt x="12" y="47"/>
                    </a:lnTo>
                    <a:lnTo>
                      <a:pt x="12" y="33"/>
                    </a:lnTo>
                    <a:lnTo>
                      <a:pt x="12" y="15"/>
                    </a:lnTo>
                    <a:lnTo>
                      <a:pt x="12" y="0"/>
                    </a:lnTo>
                    <a:lnTo>
                      <a:pt x="0" y="0"/>
                    </a:lnTo>
                    <a:lnTo>
                      <a:pt x="0" y="15"/>
                    </a:lnTo>
                    <a:lnTo>
                      <a:pt x="0" y="33"/>
                    </a:lnTo>
                    <a:lnTo>
                      <a:pt x="0" y="47"/>
                    </a:lnTo>
                    <a:lnTo>
                      <a:pt x="2" y="57"/>
                    </a:lnTo>
                    <a:lnTo>
                      <a:pt x="11"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88" name="Freeform 1393"/>
              <p:cNvSpPr>
                <a:spLocks/>
              </p:cNvSpPr>
              <p:nvPr/>
            </p:nvSpPr>
            <p:spPr bwMode="auto">
              <a:xfrm>
                <a:off x="2808" y="3905"/>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0" y="0"/>
                    </a:moveTo>
                    <a:lnTo>
                      <a:pt x="1" y="3"/>
                    </a:lnTo>
                    <a:lnTo>
                      <a:pt x="4" y="4"/>
                    </a:lnTo>
                    <a:lnTo>
                      <a:pt x="7" y="3"/>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89" name="Freeform 1394"/>
              <p:cNvSpPr>
                <a:spLocks/>
              </p:cNvSpPr>
              <p:nvPr/>
            </p:nvSpPr>
            <p:spPr bwMode="auto">
              <a:xfrm>
                <a:off x="2820" y="3909"/>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0" y="0"/>
                    </a:moveTo>
                    <a:lnTo>
                      <a:pt x="0" y="4"/>
                    </a:lnTo>
                    <a:lnTo>
                      <a:pt x="3" y="7"/>
                    </a:lnTo>
                    <a:lnTo>
                      <a:pt x="6" y="8"/>
                    </a:lnTo>
                    <a:lnTo>
                      <a:pt x="9"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90" name="Freeform 1395"/>
              <p:cNvSpPr>
                <a:spLocks/>
              </p:cNvSpPr>
              <p:nvPr/>
            </p:nvSpPr>
            <p:spPr bwMode="auto">
              <a:xfrm>
                <a:off x="2820" y="3892"/>
                <a:ext cx="13" cy="19"/>
              </a:xfrm>
              <a:custGeom>
                <a:avLst/>
                <a:gdLst>
                  <a:gd name="T0" fmla="*/ 0 w 38"/>
                  <a:gd name="T1" fmla="*/ 0 h 58"/>
                  <a:gd name="T2" fmla="*/ 0 w 38"/>
                  <a:gd name="T3" fmla="*/ 0 h 58"/>
                  <a:gd name="T4" fmla="*/ 0 w 38"/>
                  <a:gd name="T5" fmla="*/ 0 h 58"/>
                  <a:gd name="T6" fmla="*/ 0 w 38"/>
                  <a:gd name="T7" fmla="*/ 0 h 58"/>
                  <a:gd name="T8" fmla="*/ 0 w 38"/>
                  <a:gd name="T9" fmla="*/ 0 h 58"/>
                  <a:gd name="T10" fmla="*/ 0 w 38"/>
                  <a:gd name="T11" fmla="*/ 0 h 58"/>
                  <a:gd name="T12" fmla="*/ 0 w 38"/>
                  <a:gd name="T13" fmla="*/ 0 h 58"/>
                  <a:gd name="T14" fmla="*/ 0 w 38"/>
                  <a:gd name="T15" fmla="*/ 0 h 58"/>
                  <a:gd name="T16" fmla="*/ 0 w 38"/>
                  <a:gd name="T17" fmla="*/ 0 h 58"/>
                  <a:gd name="T18" fmla="*/ 0 w 38"/>
                  <a:gd name="T19" fmla="*/ 0 h 58"/>
                  <a:gd name="T20" fmla="*/ 0 w 38"/>
                  <a:gd name="T21" fmla="*/ 0 h 58"/>
                  <a:gd name="T22" fmla="*/ 0 w 38"/>
                  <a:gd name="T23" fmla="*/ 0 h 58"/>
                  <a:gd name="T24" fmla="*/ 0 w 38"/>
                  <a:gd name="T25" fmla="*/ 0 h 58"/>
                  <a:gd name="T26" fmla="*/ 0 w 38"/>
                  <a:gd name="T27" fmla="*/ 0 h 58"/>
                  <a:gd name="T28" fmla="*/ 0 w 38"/>
                  <a:gd name="T29" fmla="*/ 0 h 58"/>
                  <a:gd name="T30" fmla="*/ 0 w 38"/>
                  <a:gd name="T31" fmla="*/ 0 h 58"/>
                  <a:gd name="T32" fmla="*/ 0 w 38"/>
                  <a:gd name="T33" fmla="*/ 0 h 58"/>
                  <a:gd name="T34" fmla="*/ 0 w 38"/>
                  <a:gd name="T35" fmla="*/ 0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8" h="58">
                    <a:moveTo>
                      <a:pt x="36" y="1"/>
                    </a:moveTo>
                    <a:lnTo>
                      <a:pt x="29" y="2"/>
                    </a:lnTo>
                    <a:lnTo>
                      <a:pt x="25" y="12"/>
                    </a:lnTo>
                    <a:lnTo>
                      <a:pt x="17" y="25"/>
                    </a:lnTo>
                    <a:lnTo>
                      <a:pt x="9" y="40"/>
                    </a:lnTo>
                    <a:lnTo>
                      <a:pt x="0" y="52"/>
                    </a:lnTo>
                    <a:lnTo>
                      <a:pt x="9" y="58"/>
                    </a:lnTo>
                    <a:lnTo>
                      <a:pt x="17" y="43"/>
                    </a:lnTo>
                    <a:lnTo>
                      <a:pt x="26" y="28"/>
                    </a:lnTo>
                    <a:lnTo>
                      <a:pt x="33" y="15"/>
                    </a:lnTo>
                    <a:lnTo>
                      <a:pt x="38" y="5"/>
                    </a:lnTo>
                    <a:lnTo>
                      <a:pt x="30" y="7"/>
                    </a:lnTo>
                    <a:lnTo>
                      <a:pt x="38" y="5"/>
                    </a:lnTo>
                    <a:lnTo>
                      <a:pt x="38" y="1"/>
                    </a:lnTo>
                    <a:lnTo>
                      <a:pt x="35" y="0"/>
                    </a:lnTo>
                    <a:lnTo>
                      <a:pt x="32" y="0"/>
                    </a:lnTo>
                    <a:lnTo>
                      <a:pt x="29" y="2"/>
                    </a:lnTo>
                    <a:lnTo>
                      <a:pt x="3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91" name="Freeform 1396"/>
              <p:cNvSpPr>
                <a:spLocks/>
              </p:cNvSpPr>
              <p:nvPr/>
            </p:nvSpPr>
            <p:spPr bwMode="auto">
              <a:xfrm>
                <a:off x="2830" y="3892"/>
                <a:ext cx="13" cy="4"/>
              </a:xfrm>
              <a:custGeom>
                <a:avLst/>
                <a:gdLst>
                  <a:gd name="T0" fmla="*/ 0 w 38"/>
                  <a:gd name="T1" fmla="*/ 0 h 12"/>
                  <a:gd name="T2" fmla="*/ 0 w 38"/>
                  <a:gd name="T3" fmla="*/ 0 h 12"/>
                  <a:gd name="T4" fmla="*/ 0 w 38"/>
                  <a:gd name="T5" fmla="*/ 0 h 12"/>
                  <a:gd name="T6" fmla="*/ 0 w 38"/>
                  <a:gd name="T7" fmla="*/ 0 h 12"/>
                  <a:gd name="T8" fmla="*/ 0 w 38"/>
                  <a:gd name="T9" fmla="*/ 0 h 12"/>
                  <a:gd name="T10" fmla="*/ 0 w 38"/>
                  <a:gd name="T11" fmla="*/ 0 h 12"/>
                  <a:gd name="T12" fmla="*/ 0 w 38"/>
                  <a:gd name="T13" fmla="*/ 0 h 12"/>
                  <a:gd name="T14" fmla="*/ 0 w 38"/>
                  <a:gd name="T15" fmla="*/ 0 h 12"/>
                  <a:gd name="T16" fmla="*/ 0 w 38"/>
                  <a:gd name="T17" fmla="*/ 0 h 12"/>
                  <a:gd name="T18" fmla="*/ 0 w 38"/>
                  <a:gd name="T19" fmla="*/ 0 h 12"/>
                  <a:gd name="T20" fmla="*/ 0 w 38"/>
                  <a:gd name="T21" fmla="*/ 0 h 12"/>
                  <a:gd name="T22" fmla="*/ 0 w 38"/>
                  <a:gd name="T23" fmla="*/ 0 h 12"/>
                  <a:gd name="T24" fmla="*/ 0 w 38"/>
                  <a:gd name="T25" fmla="*/ 0 h 12"/>
                  <a:gd name="T26" fmla="*/ 0 w 38"/>
                  <a:gd name="T27" fmla="*/ 0 h 12"/>
                  <a:gd name="T28" fmla="*/ 0 w 38"/>
                  <a:gd name="T29" fmla="*/ 0 h 12"/>
                  <a:gd name="T30" fmla="*/ 0 w 38"/>
                  <a:gd name="T31" fmla="*/ 0 h 12"/>
                  <a:gd name="T32" fmla="*/ 0 w 38"/>
                  <a:gd name="T33" fmla="*/ 0 h 12"/>
                  <a:gd name="T34" fmla="*/ 0 w 38"/>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8" h="12">
                    <a:moveTo>
                      <a:pt x="38" y="4"/>
                    </a:moveTo>
                    <a:lnTo>
                      <a:pt x="29" y="0"/>
                    </a:lnTo>
                    <a:lnTo>
                      <a:pt x="25" y="2"/>
                    </a:lnTo>
                    <a:lnTo>
                      <a:pt x="18" y="4"/>
                    </a:lnTo>
                    <a:lnTo>
                      <a:pt x="12" y="4"/>
                    </a:lnTo>
                    <a:lnTo>
                      <a:pt x="6" y="1"/>
                    </a:lnTo>
                    <a:lnTo>
                      <a:pt x="0" y="7"/>
                    </a:lnTo>
                    <a:lnTo>
                      <a:pt x="9" y="12"/>
                    </a:lnTo>
                    <a:lnTo>
                      <a:pt x="18" y="12"/>
                    </a:lnTo>
                    <a:lnTo>
                      <a:pt x="28" y="11"/>
                    </a:lnTo>
                    <a:lnTo>
                      <a:pt x="35" y="8"/>
                    </a:lnTo>
                    <a:lnTo>
                      <a:pt x="27" y="4"/>
                    </a:lnTo>
                    <a:lnTo>
                      <a:pt x="35" y="8"/>
                    </a:lnTo>
                    <a:lnTo>
                      <a:pt x="38" y="5"/>
                    </a:lnTo>
                    <a:lnTo>
                      <a:pt x="37" y="1"/>
                    </a:lnTo>
                    <a:lnTo>
                      <a:pt x="34" y="0"/>
                    </a:lnTo>
                    <a:lnTo>
                      <a:pt x="29" y="0"/>
                    </a:lnTo>
                    <a:lnTo>
                      <a:pt x="3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92" name="Freeform 1397"/>
              <p:cNvSpPr>
                <a:spLocks/>
              </p:cNvSpPr>
              <p:nvPr/>
            </p:nvSpPr>
            <p:spPr bwMode="auto">
              <a:xfrm>
                <a:off x="2835" y="3893"/>
                <a:ext cx="8" cy="20"/>
              </a:xfrm>
              <a:custGeom>
                <a:avLst/>
                <a:gdLst>
                  <a:gd name="T0" fmla="*/ 0 w 22"/>
                  <a:gd name="T1" fmla="*/ 0 h 59"/>
                  <a:gd name="T2" fmla="*/ 0 w 22"/>
                  <a:gd name="T3" fmla="*/ 0 h 59"/>
                  <a:gd name="T4" fmla="*/ 0 w 22"/>
                  <a:gd name="T5" fmla="*/ 0 h 59"/>
                  <a:gd name="T6" fmla="*/ 0 w 22"/>
                  <a:gd name="T7" fmla="*/ 0 h 59"/>
                  <a:gd name="T8" fmla="*/ 0 w 22"/>
                  <a:gd name="T9" fmla="*/ 0 h 59"/>
                  <a:gd name="T10" fmla="*/ 0 w 22"/>
                  <a:gd name="T11" fmla="*/ 0 h 59"/>
                  <a:gd name="T12" fmla="*/ 0 w 22"/>
                  <a:gd name="T13" fmla="*/ 0 h 59"/>
                  <a:gd name="T14" fmla="*/ 0 w 22"/>
                  <a:gd name="T15" fmla="*/ 0 h 59"/>
                  <a:gd name="T16" fmla="*/ 0 w 22"/>
                  <a:gd name="T17" fmla="*/ 0 h 59"/>
                  <a:gd name="T18" fmla="*/ 0 w 22"/>
                  <a:gd name="T19" fmla="*/ 0 h 59"/>
                  <a:gd name="T20" fmla="*/ 0 w 22"/>
                  <a:gd name="T21" fmla="*/ 0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 h="59">
                    <a:moveTo>
                      <a:pt x="9" y="59"/>
                    </a:moveTo>
                    <a:lnTo>
                      <a:pt x="13" y="46"/>
                    </a:lnTo>
                    <a:lnTo>
                      <a:pt x="18" y="27"/>
                    </a:lnTo>
                    <a:lnTo>
                      <a:pt x="19" y="11"/>
                    </a:lnTo>
                    <a:lnTo>
                      <a:pt x="22" y="0"/>
                    </a:lnTo>
                    <a:lnTo>
                      <a:pt x="11" y="0"/>
                    </a:lnTo>
                    <a:lnTo>
                      <a:pt x="11" y="11"/>
                    </a:lnTo>
                    <a:lnTo>
                      <a:pt x="9" y="27"/>
                    </a:lnTo>
                    <a:lnTo>
                      <a:pt x="5" y="43"/>
                    </a:lnTo>
                    <a:lnTo>
                      <a:pt x="0" y="56"/>
                    </a:lnTo>
                    <a:lnTo>
                      <a:pt x="9"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93" name="Freeform 1398"/>
              <p:cNvSpPr>
                <a:spLocks/>
              </p:cNvSpPr>
              <p:nvPr/>
            </p:nvSpPr>
            <p:spPr bwMode="auto">
              <a:xfrm>
                <a:off x="2835" y="3912"/>
                <a:ext cx="3" cy="2"/>
              </a:xfrm>
              <a:custGeom>
                <a:avLst/>
                <a:gdLst>
                  <a:gd name="T0" fmla="*/ 0 w 9"/>
                  <a:gd name="T1" fmla="*/ 0 h 6"/>
                  <a:gd name="T2" fmla="*/ 0 w 9"/>
                  <a:gd name="T3" fmla="*/ 0 h 6"/>
                  <a:gd name="T4" fmla="*/ 0 w 9"/>
                  <a:gd name="T5" fmla="*/ 0 h 6"/>
                  <a:gd name="T6" fmla="*/ 0 w 9"/>
                  <a:gd name="T7" fmla="*/ 0 h 6"/>
                  <a:gd name="T8" fmla="*/ 0 w 9"/>
                  <a:gd name="T9" fmla="*/ 0 h 6"/>
                  <a:gd name="T10" fmla="*/ 0 w 9"/>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0" y="0"/>
                    </a:moveTo>
                    <a:lnTo>
                      <a:pt x="0" y="5"/>
                    </a:lnTo>
                    <a:lnTo>
                      <a:pt x="3" y="6"/>
                    </a:lnTo>
                    <a:lnTo>
                      <a:pt x="8" y="6"/>
                    </a:lnTo>
                    <a:lnTo>
                      <a:pt x="9"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94" name="Freeform 1399"/>
              <p:cNvSpPr>
                <a:spLocks/>
              </p:cNvSpPr>
              <p:nvPr/>
            </p:nvSpPr>
            <p:spPr bwMode="auto">
              <a:xfrm>
                <a:off x="2838" y="3900"/>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4"/>
                    </a:moveTo>
                    <a:lnTo>
                      <a:pt x="7" y="2"/>
                    </a:lnTo>
                    <a:lnTo>
                      <a:pt x="4" y="0"/>
                    </a:lnTo>
                    <a:lnTo>
                      <a:pt x="2" y="2"/>
                    </a:lnTo>
                    <a:lnTo>
                      <a:pt x="0" y="4"/>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95" name="Freeform 1400"/>
              <p:cNvSpPr>
                <a:spLocks/>
              </p:cNvSpPr>
              <p:nvPr/>
            </p:nvSpPr>
            <p:spPr bwMode="auto">
              <a:xfrm>
                <a:off x="2838" y="3901"/>
                <a:ext cx="6" cy="13"/>
              </a:xfrm>
              <a:custGeom>
                <a:avLst/>
                <a:gdLst>
                  <a:gd name="T0" fmla="*/ 0 w 18"/>
                  <a:gd name="T1" fmla="*/ 0 h 38"/>
                  <a:gd name="T2" fmla="*/ 0 w 18"/>
                  <a:gd name="T3" fmla="*/ 0 h 38"/>
                  <a:gd name="T4" fmla="*/ 0 w 18"/>
                  <a:gd name="T5" fmla="*/ 0 h 38"/>
                  <a:gd name="T6" fmla="*/ 0 w 18"/>
                  <a:gd name="T7" fmla="*/ 0 h 38"/>
                  <a:gd name="T8" fmla="*/ 0 w 18"/>
                  <a:gd name="T9" fmla="*/ 0 h 38"/>
                  <a:gd name="T10" fmla="*/ 0 w 18"/>
                  <a:gd name="T11" fmla="*/ 0 h 38"/>
                  <a:gd name="T12" fmla="*/ 0 w 18"/>
                  <a:gd name="T13" fmla="*/ 0 h 38"/>
                  <a:gd name="T14" fmla="*/ 0 w 18"/>
                  <a:gd name="T15" fmla="*/ 0 h 38"/>
                  <a:gd name="T16" fmla="*/ 0 w 18"/>
                  <a:gd name="T17" fmla="*/ 0 h 38"/>
                  <a:gd name="T18" fmla="*/ 0 w 18"/>
                  <a:gd name="T19" fmla="*/ 0 h 38"/>
                  <a:gd name="T20" fmla="*/ 0 w 18"/>
                  <a:gd name="T21" fmla="*/ 0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38">
                    <a:moveTo>
                      <a:pt x="18" y="30"/>
                    </a:moveTo>
                    <a:lnTo>
                      <a:pt x="16" y="27"/>
                    </a:lnTo>
                    <a:lnTo>
                      <a:pt x="13" y="18"/>
                    </a:lnTo>
                    <a:lnTo>
                      <a:pt x="10" y="10"/>
                    </a:lnTo>
                    <a:lnTo>
                      <a:pt x="9" y="0"/>
                    </a:lnTo>
                    <a:lnTo>
                      <a:pt x="0" y="0"/>
                    </a:lnTo>
                    <a:lnTo>
                      <a:pt x="2" y="10"/>
                    </a:lnTo>
                    <a:lnTo>
                      <a:pt x="4" y="21"/>
                    </a:lnTo>
                    <a:lnTo>
                      <a:pt x="7" y="30"/>
                    </a:lnTo>
                    <a:lnTo>
                      <a:pt x="12" y="38"/>
                    </a:lnTo>
                    <a:lnTo>
                      <a:pt x="18"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96" name="Freeform 1401"/>
              <p:cNvSpPr>
                <a:spLocks/>
              </p:cNvSpPr>
              <p:nvPr/>
            </p:nvSpPr>
            <p:spPr bwMode="auto">
              <a:xfrm>
                <a:off x="2842" y="3911"/>
                <a:ext cx="3" cy="3"/>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0" y="8"/>
                    </a:moveTo>
                    <a:lnTo>
                      <a:pt x="4" y="8"/>
                    </a:lnTo>
                    <a:lnTo>
                      <a:pt x="7" y="6"/>
                    </a:lnTo>
                    <a:lnTo>
                      <a:pt x="8" y="3"/>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97" name="Freeform 1402"/>
              <p:cNvSpPr>
                <a:spLocks/>
              </p:cNvSpPr>
              <p:nvPr/>
            </p:nvSpPr>
            <p:spPr bwMode="auto">
              <a:xfrm>
                <a:off x="2850" y="3915"/>
                <a:ext cx="1" cy="2"/>
              </a:xfrm>
              <a:custGeom>
                <a:avLst/>
                <a:gdLst>
                  <a:gd name="T0" fmla="*/ 0 w 4"/>
                  <a:gd name="T1" fmla="*/ 0 h 8"/>
                  <a:gd name="T2" fmla="*/ 0 w 4"/>
                  <a:gd name="T3" fmla="*/ 0 h 8"/>
                  <a:gd name="T4" fmla="*/ 0 w 4"/>
                  <a:gd name="T5" fmla="*/ 0 h 8"/>
                  <a:gd name="T6" fmla="*/ 0 w 4"/>
                  <a:gd name="T7" fmla="*/ 0 h 8"/>
                  <a:gd name="T8" fmla="*/ 0 w 4"/>
                  <a:gd name="T9" fmla="*/ 0 h 8"/>
                  <a:gd name="T10" fmla="*/ 0 w 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4" y="0"/>
                    </a:moveTo>
                    <a:lnTo>
                      <a:pt x="1" y="1"/>
                    </a:lnTo>
                    <a:lnTo>
                      <a:pt x="0" y="4"/>
                    </a:lnTo>
                    <a:lnTo>
                      <a:pt x="1" y="6"/>
                    </a:lnTo>
                    <a:lnTo>
                      <a:pt x="4" y="8"/>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98" name="Freeform 1403"/>
              <p:cNvSpPr>
                <a:spLocks/>
              </p:cNvSpPr>
              <p:nvPr/>
            </p:nvSpPr>
            <p:spPr bwMode="auto">
              <a:xfrm>
                <a:off x="2851" y="3890"/>
                <a:ext cx="8" cy="27"/>
              </a:xfrm>
              <a:custGeom>
                <a:avLst/>
                <a:gdLst>
                  <a:gd name="T0" fmla="*/ 0 w 24"/>
                  <a:gd name="T1" fmla="*/ 0 h 81"/>
                  <a:gd name="T2" fmla="*/ 0 w 24"/>
                  <a:gd name="T3" fmla="*/ 0 h 81"/>
                  <a:gd name="T4" fmla="*/ 0 w 24"/>
                  <a:gd name="T5" fmla="*/ 0 h 81"/>
                  <a:gd name="T6" fmla="*/ 0 w 24"/>
                  <a:gd name="T7" fmla="*/ 0 h 81"/>
                  <a:gd name="T8" fmla="*/ 0 w 24"/>
                  <a:gd name="T9" fmla="*/ 0 h 81"/>
                  <a:gd name="T10" fmla="*/ 0 w 24"/>
                  <a:gd name="T11" fmla="*/ 0 h 81"/>
                  <a:gd name="T12" fmla="*/ 0 w 24"/>
                  <a:gd name="T13" fmla="*/ 0 h 81"/>
                  <a:gd name="T14" fmla="*/ 0 w 24"/>
                  <a:gd name="T15" fmla="*/ 0 h 81"/>
                  <a:gd name="T16" fmla="*/ 0 w 24"/>
                  <a:gd name="T17" fmla="*/ 0 h 81"/>
                  <a:gd name="T18" fmla="*/ 0 w 24"/>
                  <a:gd name="T19" fmla="*/ 0 h 81"/>
                  <a:gd name="T20" fmla="*/ 0 w 24"/>
                  <a:gd name="T21" fmla="*/ 0 h 81"/>
                  <a:gd name="T22" fmla="*/ 0 w 24"/>
                  <a:gd name="T23" fmla="*/ 0 h 81"/>
                  <a:gd name="T24" fmla="*/ 0 w 24"/>
                  <a:gd name="T25" fmla="*/ 0 h 81"/>
                  <a:gd name="T26" fmla="*/ 0 w 24"/>
                  <a:gd name="T27" fmla="*/ 0 h 81"/>
                  <a:gd name="T28" fmla="*/ 0 w 24"/>
                  <a:gd name="T29" fmla="*/ 0 h 81"/>
                  <a:gd name="T30" fmla="*/ 0 w 24"/>
                  <a:gd name="T31" fmla="*/ 0 h 81"/>
                  <a:gd name="T32" fmla="*/ 0 w 24"/>
                  <a:gd name="T33" fmla="*/ 0 h 81"/>
                  <a:gd name="T34" fmla="*/ 0 w 24"/>
                  <a:gd name="T35" fmla="*/ 0 h 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81">
                    <a:moveTo>
                      <a:pt x="15" y="1"/>
                    </a:moveTo>
                    <a:lnTo>
                      <a:pt x="12" y="5"/>
                    </a:lnTo>
                    <a:lnTo>
                      <a:pt x="12" y="25"/>
                    </a:lnTo>
                    <a:lnTo>
                      <a:pt x="13" y="48"/>
                    </a:lnTo>
                    <a:lnTo>
                      <a:pt x="8" y="66"/>
                    </a:lnTo>
                    <a:lnTo>
                      <a:pt x="0" y="73"/>
                    </a:lnTo>
                    <a:lnTo>
                      <a:pt x="0" y="81"/>
                    </a:lnTo>
                    <a:lnTo>
                      <a:pt x="16" y="69"/>
                    </a:lnTo>
                    <a:lnTo>
                      <a:pt x="22" y="48"/>
                    </a:lnTo>
                    <a:lnTo>
                      <a:pt x="24" y="25"/>
                    </a:lnTo>
                    <a:lnTo>
                      <a:pt x="24" y="5"/>
                    </a:lnTo>
                    <a:lnTo>
                      <a:pt x="21" y="9"/>
                    </a:lnTo>
                    <a:lnTo>
                      <a:pt x="24" y="5"/>
                    </a:lnTo>
                    <a:lnTo>
                      <a:pt x="22" y="1"/>
                    </a:lnTo>
                    <a:lnTo>
                      <a:pt x="18" y="0"/>
                    </a:lnTo>
                    <a:lnTo>
                      <a:pt x="13" y="1"/>
                    </a:lnTo>
                    <a:lnTo>
                      <a:pt x="12" y="5"/>
                    </a:lnTo>
                    <a:lnTo>
                      <a:pt x="1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399" name="Freeform 1404"/>
              <p:cNvSpPr>
                <a:spLocks/>
              </p:cNvSpPr>
              <p:nvPr/>
            </p:nvSpPr>
            <p:spPr bwMode="auto">
              <a:xfrm>
                <a:off x="2856" y="3879"/>
                <a:ext cx="9" cy="14"/>
              </a:xfrm>
              <a:custGeom>
                <a:avLst/>
                <a:gdLst>
                  <a:gd name="T0" fmla="*/ 0 w 25"/>
                  <a:gd name="T1" fmla="*/ 0 h 44"/>
                  <a:gd name="T2" fmla="*/ 0 w 25"/>
                  <a:gd name="T3" fmla="*/ 0 h 44"/>
                  <a:gd name="T4" fmla="*/ 0 w 25"/>
                  <a:gd name="T5" fmla="*/ 0 h 44"/>
                  <a:gd name="T6" fmla="*/ 0 w 25"/>
                  <a:gd name="T7" fmla="*/ 0 h 44"/>
                  <a:gd name="T8" fmla="*/ 0 w 25"/>
                  <a:gd name="T9" fmla="*/ 0 h 44"/>
                  <a:gd name="T10" fmla="*/ 0 w 25"/>
                  <a:gd name="T11" fmla="*/ 0 h 44"/>
                  <a:gd name="T12" fmla="*/ 0 w 25"/>
                  <a:gd name="T13" fmla="*/ 0 h 44"/>
                  <a:gd name="T14" fmla="*/ 0 w 25"/>
                  <a:gd name="T15" fmla="*/ 0 h 44"/>
                  <a:gd name="T16" fmla="*/ 0 w 25"/>
                  <a:gd name="T17" fmla="*/ 0 h 44"/>
                  <a:gd name="T18" fmla="*/ 0 w 25"/>
                  <a:gd name="T19" fmla="*/ 0 h 44"/>
                  <a:gd name="T20" fmla="*/ 0 w 25"/>
                  <a:gd name="T21" fmla="*/ 0 h 44"/>
                  <a:gd name="T22" fmla="*/ 0 w 25"/>
                  <a:gd name="T23" fmla="*/ 0 h 44"/>
                  <a:gd name="T24" fmla="*/ 0 w 25"/>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44">
                    <a:moveTo>
                      <a:pt x="11" y="2"/>
                    </a:moveTo>
                    <a:lnTo>
                      <a:pt x="11" y="2"/>
                    </a:lnTo>
                    <a:lnTo>
                      <a:pt x="13" y="14"/>
                    </a:lnTo>
                    <a:lnTo>
                      <a:pt x="13" y="23"/>
                    </a:lnTo>
                    <a:lnTo>
                      <a:pt x="7" y="31"/>
                    </a:lnTo>
                    <a:lnTo>
                      <a:pt x="0" y="36"/>
                    </a:lnTo>
                    <a:lnTo>
                      <a:pt x="6" y="44"/>
                    </a:lnTo>
                    <a:lnTo>
                      <a:pt x="16" y="36"/>
                    </a:lnTo>
                    <a:lnTo>
                      <a:pt x="22" y="25"/>
                    </a:lnTo>
                    <a:lnTo>
                      <a:pt x="25" y="14"/>
                    </a:lnTo>
                    <a:lnTo>
                      <a:pt x="20" y="0"/>
                    </a:lnTo>
                    <a:lnTo>
                      <a:pt x="1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00" name="Freeform 1405"/>
              <p:cNvSpPr>
                <a:spLocks/>
              </p:cNvSpPr>
              <p:nvPr/>
            </p:nvSpPr>
            <p:spPr bwMode="auto">
              <a:xfrm>
                <a:off x="2852" y="3864"/>
                <a:ext cx="11" cy="15"/>
              </a:xfrm>
              <a:custGeom>
                <a:avLst/>
                <a:gdLst>
                  <a:gd name="T0" fmla="*/ 0 w 32"/>
                  <a:gd name="T1" fmla="*/ 0 h 47"/>
                  <a:gd name="T2" fmla="*/ 0 w 32"/>
                  <a:gd name="T3" fmla="*/ 0 h 47"/>
                  <a:gd name="T4" fmla="*/ 0 w 32"/>
                  <a:gd name="T5" fmla="*/ 0 h 47"/>
                  <a:gd name="T6" fmla="*/ 0 w 32"/>
                  <a:gd name="T7" fmla="*/ 0 h 47"/>
                  <a:gd name="T8" fmla="*/ 0 w 32"/>
                  <a:gd name="T9" fmla="*/ 0 h 47"/>
                  <a:gd name="T10" fmla="*/ 0 w 32"/>
                  <a:gd name="T11" fmla="*/ 0 h 47"/>
                  <a:gd name="T12" fmla="*/ 0 w 32"/>
                  <a:gd name="T13" fmla="*/ 0 h 47"/>
                  <a:gd name="T14" fmla="*/ 0 w 32"/>
                  <a:gd name="T15" fmla="*/ 0 h 47"/>
                  <a:gd name="T16" fmla="*/ 0 w 32"/>
                  <a:gd name="T17" fmla="*/ 0 h 47"/>
                  <a:gd name="T18" fmla="*/ 0 w 32"/>
                  <a:gd name="T19" fmla="*/ 0 h 47"/>
                  <a:gd name="T20" fmla="*/ 0 w 32"/>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 h="47">
                    <a:moveTo>
                      <a:pt x="0" y="6"/>
                    </a:moveTo>
                    <a:lnTo>
                      <a:pt x="6" y="14"/>
                    </a:lnTo>
                    <a:lnTo>
                      <a:pt x="12" y="22"/>
                    </a:lnTo>
                    <a:lnTo>
                      <a:pt x="19" y="34"/>
                    </a:lnTo>
                    <a:lnTo>
                      <a:pt x="23" y="47"/>
                    </a:lnTo>
                    <a:lnTo>
                      <a:pt x="32" y="45"/>
                    </a:lnTo>
                    <a:lnTo>
                      <a:pt x="28" y="31"/>
                    </a:lnTo>
                    <a:lnTo>
                      <a:pt x="21" y="19"/>
                    </a:lnTo>
                    <a:lnTo>
                      <a:pt x="15" y="8"/>
                    </a:lnTo>
                    <a:lnTo>
                      <a:pt x="9"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01" name="Freeform 1406"/>
              <p:cNvSpPr>
                <a:spLocks/>
              </p:cNvSpPr>
              <p:nvPr/>
            </p:nvSpPr>
            <p:spPr bwMode="auto">
              <a:xfrm>
                <a:off x="2852" y="3863"/>
                <a:ext cx="3" cy="3"/>
              </a:xfrm>
              <a:custGeom>
                <a:avLst/>
                <a:gdLst>
                  <a:gd name="T0" fmla="*/ 0 w 9"/>
                  <a:gd name="T1" fmla="*/ 0 h 9"/>
                  <a:gd name="T2" fmla="*/ 0 w 9"/>
                  <a:gd name="T3" fmla="*/ 0 h 9"/>
                  <a:gd name="T4" fmla="*/ 0 w 9"/>
                  <a:gd name="T5" fmla="*/ 0 h 9"/>
                  <a:gd name="T6" fmla="*/ 0 w 9"/>
                  <a:gd name="T7" fmla="*/ 0 h 9"/>
                  <a:gd name="T8" fmla="*/ 0 w 9"/>
                  <a:gd name="T9" fmla="*/ 0 h 9"/>
                  <a:gd name="T10" fmla="*/ 0 w 9"/>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9">
                    <a:moveTo>
                      <a:pt x="9" y="3"/>
                    </a:moveTo>
                    <a:lnTo>
                      <a:pt x="6" y="0"/>
                    </a:lnTo>
                    <a:lnTo>
                      <a:pt x="3" y="2"/>
                    </a:lnTo>
                    <a:lnTo>
                      <a:pt x="0" y="5"/>
                    </a:lnTo>
                    <a:lnTo>
                      <a:pt x="0" y="9"/>
                    </a:lnTo>
                    <a:lnTo>
                      <a:pt x="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02" name="Freeform 1407"/>
              <p:cNvSpPr>
                <a:spLocks/>
              </p:cNvSpPr>
              <p:nvPr/>
            </p:nvSpPr>
            <p:spPr bwMode="auto">
              <a:xfrm>
                <a:off x="2840" y="3668"/>
                <a:ext cx="2" cy="2"/>
              </a:xfrm>
              <a:custGeom>
                <a:avLst/>
                <a:gdLst>
                  <a:gd name="T0" fmla="*/ 1 w 4"/>
                  <a:gd name="T1" fmla="*/ 0 h 8"/>
                  <a:gd name="T2" fmla="*/ 1 w 4"/>
                  <a:gd name="T3" fmla="*/ 0 h 8"/>
                  <a:gd name="T4" fmla="*/ 0 w 4"/>
                  <a:gd name="T5" fmla="*/ 0 h 8"/>
                  <a:gd name="T6" fmla="*/ 1 w 4"/>
                  <a:gd name="T7" fmla="*/ 0 h 8"/>
                  <a:gd name="T8" fmla="*/ 1 w 4"/>
                  <a:gd name="T9" fmla="*/ 0 h 8"/>
                  <a:gd name="T10" fmla="*/ 1 w 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4" y="0"/>
                    </a:moveTo>
                    <a:lnTo>
                      <a:pt x="1" y="2"/>
                    </a:lnTo>
                    <a:lnTo>
                      <a:pt x="0" y="4"/>
                    </a:lnTo>
                    <a:lnTo>
                      <a:pt x="1" y="7"/>
                    </a:lnTo>
                    <a:lnTo>
                      <a:pt x="4" y="8"/>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03" name="Freeform 1408"/>
              <p:cNvSpPr>
                <a:spLocks/>
              </p:cNvSpPr>
              <p:nvPr/>
            </p:nvSpPr>
            <p:spPr bwMode="auto">
              <a:xfrm>
                <a:off x="2842" y="3661"/>
                <a:ext cx="41" cy="10"/>
              </a:xfrm>
              <a:custGeom>
                <a:avLst/>
                <a:gdLst>
                  <a:gd name="T0" fmla="*/ 0 w 124"/>
                  <a:gd name="T1" fmla="*/ 0 h 29"/>
                  <a:gd name="T2" fmla="*/ 0 w 124"/>
                  <a:gd name="T3" fmla="*/ 0 h 29"/>
                  <a:gd name="T4" fmla="*/ 0 w 124"/>
                  <a:gd name="T5" fmla="*/ 0 h 29"/>
                  <a:gd name="T6" fmla="*/ 0 w 124"/>
                  <a:gd name="T7" fmla="*/ 0 h 29"/>
                  <a:gd name="T8" fmla="*/ 0 w 124"/>
                  <a:gd name="T9" fmla="*/ 0 h 29"/>
                  <a:gd name="T10" fmla="*/ 0 w 124"/>
                  <a:gd name="T11" fmla="*/ 0 h 29"/>
                  <a:gd name="T12" fmla="*/ 0 w 124"/>
                  <a:gd name="T13" fmla="*/ 0 h 29"/>
                  <a:gd name="T14" fmla="*/ 0 w 124"/>
                  <a:gd name="T15" fmla="*/ 0 h 29"/>
                  <a:gd name="T16" fmla="*/ 0 w 124"/>
                  <a:gd name="T17" fmla="*/ 0 h 29"/>
                  <a:gd name="T18" fmla="*/ 0 w 124"/>
                  <a:gd name="T19" fmla="*/ 0 h 29"/>
                  <a:gd name="T20" fmla="*/ 0 w 124"/>
                  <a:gd name="T21" fmla="*/ 0 h 29"/>
                  <a:gd name="T22" fmla="*/ 0 w 124"/>
                  <a:gd name="T23" fmla="*/ 0 h 29"/>
                  <a:gd name="T24" fmla="*/ 0 w 124"/>
                  <a:gd name="T25" fmla="*/ 0 h 29"/>
                  <a:gd name="T26" fmla="*/ 0 w 124"/>
                  <a:gd name="T27" fmla="*/ 0 h 29"/>
                  <a:gd name="T28" fmla="*/ 0 w 124"/>
                  <a:gd name="T29" fmla="*/ 0 h 29"/>
                  <a:gd name="T30" fmla="*/ 0 w 124"/>
                  <a:gd name="T31" fmla="*/ 0 h 29"/>
                  <a:gd name="T32" fmla="*/ 0 w 124"/>
                  <a:gd name="T33" fmla="*/ 0 h 29"/>
                  <a:gd name="T34" fmla="*/ 0 w 124"/>
                  <a:gd name="T35" fmla="*/ 0 h 29"/>
                  <a:gd name="T36" fmla="*/ 0 w 124"/>
                  <a:gd name="T37" fmla="*/ 0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4" h="29">
                    <a:moveTo>
                      <a:pt x="118" y="0"/>
                    </a:moveTo>
                    <a:lnTo>
                      <a:pt x="109" y="6"/>
                    </a:lnTo>
                    <a:lnTo>
                      <a:pt x="98" y="10"/>
                    </a:lnTo>
                    <a:lnTo>
                      <a:pt x="80" y="12"/>
                    </a:lnTo>
                    <a:lnTo>
                      <a:pt x="61" y="15"/>
                    </a:lnTo>
                    <a:lnTo>
                      <a:pt x="42" y="18"/>
                    </a:lnTo>
                    <a:lnTo>
                      <a:pt x="25" y="18"/>
                    </a:lnTo>
                    <a:lnTo>
                      <a:pt x="10" y="18"/>
                    </a:lnTo>
                    <a:lnTo>
                      <a:pt x="0" y="19"/>
                    </a:lnTo>
                    <a:lnTo>
                      <a:pt x="0" y="27"/>
                    </a:lnTo>
                    <a:lnTo>
                      <a:pt x="10" y="29"/>
                    </a:lnTo>
                    <a:lnTo>
                      <a:pt x="25" y="29"/>
                    </a:lnTo>
                    <a:lnTo>
                      <a:pt x="42" y="26"/>
                    </a:lnTo>
                    <a:lnTo>
                      <a:pt x="61" y="23"/>
                    </a:lnTo>
                    <a:lnTo>
                      <a:pt x="80" y="21"/>
                    </a:lnTo>
                    <a:lnTo>
                      <a:pt x="98" y="18"/>
                    </a:lnTo>
                    <a:lnTo>
                      <a:pt x="112" y="14"/>
                    </a:lnTo>
                    <a:lnTo>
                      <a:pt x="124" y="8"/>
                    </a:lnTo>
                    <a:lnTo>
                      <a:pt x="1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04" name="Freeform 1409"/>
              <p:cNvSpPr>
                <a:spLocks/>
              </p:cNvSpPr>
              <p:nvPr/>
            </p:nvSpPr>
            <p:spPr bwMode="auto">
              <a:xfrm>
                <a:off x="2881" y="3661"/>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6" y="8"/>
                    </a:moveTo>
                    <a:lnTo>
                      <a:pt x="9" y="6"/>
                    </a:lnTo>
                    <a:lnTo>
                      <a:pt x="7" y="2"/>
                    </a:lnTo>
                    <a:lnTo>
                      <a:pt x="4" y="0"/>
                    </a:lnTo>
                    <a:lnTo>
                      <a:pt x="0" y="0"/>
                    </a:lnTo>
                    <a:lnTo>
                      <a:pt x="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05" name="Freeform 1410"/>
              <p:cNvSpPr>
                <a:spLocks/>
              </p:cNvSpPr>
              <p:nvPr/>
            </p:nvSpPr>
            <p:spPr bwMode="auto">
              <a:xfrm>
                <a:off x="2861" y="3883"/>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0"/>
                    </a:moveTo>
                    <a:lnTo>
                      <a:pt x="5" y="0"/>
                    </a:lnTo>
                    <a:lnTo>
                      <a:pt x="2" y="1"/>
                    </a:lnTo>
                    <a:lnTo>
                      <a:pt x="0" y="6"/>
                    </a:lnTo>
                    <a:lnTo>
                      <a:pt x="3"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06" name="Freeform 1411"/>
              <p:cNvSpPr>
                <a:spLocks/>
              </p:cNvSpPr>
              <p:nvPr/>
            </p:nvSpPr>
            <p:spPr bwMode="auto">
              <a:xfrm>
                <a:off x="2862" y="3883"/>
                <a:ext cx="13" cy="5"/>
              </a:xfrm>
              <a:custGeom>
                <a:avLst/>
                <a:gdLst>
                  <a:gd name="T0" fmla="*/ 0 w 38"/>
                  <a:gd name="T1" fmla="*/ 0 h 14"/>
                  <a:gd name="T2" fmla="*/ 0 w 38"/>
                  <a:gd name="T3" fmla="*/ 0 h 14"/>
                  <a:gd name="T4" fmla="*/ 0 w 38"/>
                  <a:gd name="T5" fmla="*/ 0 h 14"/>
                  <a:gd name="T6" fmla="*/ 0 w 38"/>
                  <a:gd name="T7" fmla="*/ 0 h 14"/>
                  <a:gd name="T8" fmla="*/ 0 w 38"/>
                  <a:gd name="T9" fmla="*/ 0 h 14"/>
                  <a:gd name="T10" fmla="*/ 0 w 38"/>
                  <a:gd name="T11" fmla="*/ 0 h 14"/>
                  <a:gd name="T12" fmla="*/ 0 w 38"/>
                  <a:gd name="T13" fmla="*/ 0 h 14"/>
                  <a:gd name="T14" fmla="*/ 0 w 38"/>
                  <a:gd name="T15" fmla="*/ 0 h 14"/>
                  <a:gd name="T16" fmla="*/ 0 w 38"/>
                  <a:gd name="T17" fmla="*/ 0 h 14"/>
                  <a:gd name="T18" fmla="*/ 0 w 38"/>
                  <a:gd name="T19" fmla="*/ 0 h 14"/>
                  <a:gd name="T20" fmla="*/ 0 w 38"/>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4">
                    <a:moveTo>
                      <a:pt x="32" y="1"/>
                    </a:moveTo>
                    <a:lnTo>
                      <a:pt x="26" y="3"/>
                    </a:lnTo>
                    <a:lnTo>
                      <a:pt x="19" y="3"/>
                    </a:lnTo>
                    <a:lnTo>
                      <a:pt x="12" y="3"/>
                    </a:lnTo>
                    <a:lnTo>
                      <a:pt x="6" y="0"/>
                    </a:lnTo>
                    <a:lnTo>
                      <a:pt x="0" y="8"/>
                    </a:lnTo>
                    <a:lnTo>
                      <a:pt x="9" y="11"/>
                    </a:lnTo>
                    <a:lnTo>
                      <a:pt x="19" y="14"/>
                    </a:lnTo>
                    <a:lnTo>
                      <a:pt x="29" y="11"/>
                    </a:lnTo>
                    <a:lnTo>
                      <a:pt x="38" y="7"/>
                    </a:lnTo>
                    <a:lnTo>
                      <a:pt x="3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07" name="Freeform 1412"/>
              <p:cNvSpPr>
                <a:spLocks/>
              </p:cNvSpPr>
              <p:nvPr/>
            </p:nvSpPr>
            <p:spPr bwMode="auto">
              <a:xfrm>
                <a:off x="2873" y="3883"/>
                <a:ext cx="2" cy="2"/>
              </a:xfrm>
              <a:custGeom>
                <a:avLst/>
                <a:gdLst>
                  <a:gd name="T0" fmla="*/ 0 w 8"/>
                  <a:gd name="T1" fmla="*/ 0 h 7"/>
                  <a:gd name="T2" fmla="*/ 0 w 8"/>
                  <a:gd name="T3" fmla="*/ 0 h 7"/>
                  <a:gd name="T4" fmla="*/ 0 w 8"/>
                  <a:gd name="T5" fmla="*/ 0 h 7"/>
                  <a:gd name="T6" fmla="*/ 0 w 8"/>
                  <a:gd name="T7" fmla="*/ 0 h 7"/>
                  <a:gd name="T8" fmla="*/ 0 w 8"/>
                  <a:gd name="T9" fmla="*/ 0 h 7"/>
                  <a:gd name="T10" fmla="*/ 0 w 8"/>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7">
                    <a:moveTo>
                      <a:pt x="6" y="7"/>
                    </a:moveTo>
                    <a:lnTo>
                      <a:pt x="8" y="4"/>
                    </a:lnTo>
                    <a:lnTo>
                      <a:pt x="6" y="1"/>
                    </a:lnTo>
                    <a:lnTo>
                      <a:pt x="3" y="0"/>
                    </a:lnTo>
                    <a:lnTo>
                      <a:pt x="0" y="1"/>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08" name="Freeform 1413"/>
              <p:cNvSpPr>
                <a:spLocks/>
              </p:cNvSpPr>
              <p:nvPr/>
            </p:nvSpPr>
            <p:spPr bwMode="auto">
              <a:xfrm>
                <a:off x="2809" y="3873"/>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0"/>
                    </a:moveTo>
                    <a:lnTo>
                      <a:pt x="4" y="0"/>
                    </a:lnTo>
                    <a:lnTo>
                      <a:pt x="1" y="1"/>
                    </a:lnTo>
                    <a:lnTo>
                      <a:pt x="0" y="6"/>
                    </a:lnTo>
                    <a:lnTo>
                      <a:pt x="3"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09" name="Freeform 1414"/>
              <p:cNvSpPr>
                <a:spLocks/>
              </p:cNvSpPr>
              <p:nvPr/>
            </p:nvSpPr>
            <p:spPr bwMode="auto">
              <a:xfrm>
                <a:off x="2810" y="3873"/>
                <a:ext cx="6" cy="7"/>
              </a:xfrm>
              <a:custGeom>
                <a:avLst/>
                <a:gdLst>
                  <a:gd name="T0" fmla="*/ 0 w 17"/>
                  <a:gd name="T1" fmla="*/ 0 h 22"/>
                  <a:gd name="T2" fmla="*/ 0 w 17"/>
                  <a:gd name="T3" fmla="*/ 0 h 22"/>
                  <a:gd name="T4" fmla="*/ 0 w 17"/>
                  <a:gd name="T5" fmla="*/ 0 h 22"/>
                  <a:gd name="T6" fmla="*/ 0 w 17"/>
                  <a:gd name="T7" fmla="*/ 0 h 22"/>
                  <a:gd name="T8" fmla="*/ 0 w 17"/>
                  <a:gd name="T9" fmla="*/ 0 h 22"/>
                  <a:gd name="T10" fmla="*/ 0 w 17"/>
                  <a:gd name="T11" fmla="*/ 0 h 22"/>
                  <a:gd name="T12" fmla="*/ 0 w 17"/>
                  <a:gd name="T13" fmla="*/ 0 h 22"/>
                  <a:gd name="T14" fmla="*/ 0 w 17"/>
                  <a:gd name="T15" fmla="*/ 0 h 22"/>
                  <a:gd name="T16" fmla="*/ 0 w 17"/>
                  <a:gd name="T17" fmla="*/ 0 h 22"/>
                  <a:gd name="T18" fmla="*/ 0 w 17"/>
                  <a:gd name="T19" fmla="*/ 0 h 22"/>
                  <a:gd name="T20" fmla="*/ 0 w 17"/>
                  <a:gd name="T21" fmla="*/ 0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22">
                    <a:moveTo>
                      <a:pt x="17" y="11"/>
                    </a:moveTo>
                    <a:lnTo>
                      <a:pt x="16" y="11"/>
                    </a:lnTo>
                    <a:lnTo>
                      <a:pt x="14" y="10"/>
                    </a:lnTo>
                    <a:lnTo>
                      <a:pt x="11" y="6"/>
                    </a:lnTo>
                    <a:lnTo>
                      <a:pt x="6" y="0"/>
                    </a:lnTo>
                    <a:lnTo>
                      <a:pt x="0" y="8"/>
                    </a:lnTo>
                    <a:lnTo>
                      <a:pt x="3" y="11"/>
                    </a:lnTo>
                    <a:lnTo>
                      <a:pt x="6" y="15"/>
                    </a:lnTo>
                    <a:lnTo>
                      <a:pt x="10" y="19"/>
                    </a:lnTo>
                    <a:lnTo>
                      <a:pt x="17" y="22"/>
                    </a:lnTo>
                    <a:lnTo>
                      <a:pt x="17"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10" name="Freeform 1415"/>
              <p:cNvSpPr>
                <a:spLocks/>
              </p:cNvSpPr>
              <p:nvPr/>
            </p:nvSpPr>
            <p:spPr bwMode="auto">
              <a:xfrm>
                <a:off x="2816" y="3876"/>
                <a:ext cx="2" cy="4"/>
              </a:xfrm>
              <a:custGeom>
                <a:avLst/>
                <a:gdLst>
                  <a:gd name="T0" fmla="*/ 0 w 6"/>
                  <a:gd name="T1" fmla="*/ 0 h 11"/>
                  <a:gd name="T2" fmla="*/ 0 w 6"/>
                  <a:gd name="T3" fmla="*/ 0 h 11"/>
                  <a:gd name="T4" fmla="*/ 0 w 6"/>
                  <a:gd name="T5" fmla="*/ 0 h 11"/>
                  <a:gd name="T6" fmla="*/ 0 w 6"/>
                  <a:gd name="T7" fmla="*/ 0 h 11"/>
                  <a:gd name="T8" fmla="*/ 0 w 6"/>
                  <a:gd name="T9" fmla="*/ 0 h 11"/>
                  <a:gd name="T10" fmla="*/ 0 w 6"/>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1">
                    <a:moveTo>
                      <a:pt x="0" y="11"/>
                    </a:moveTo>
                    <a:lnTo>
                      <a:pt x="5" y="9"/>
                    </a:lnTo>
                    <a:lnTo>
                      <a:pt x="6" y="5"/>
                    </a:lnTo>
                    <a:lnTo>
                      <a:pt x="5" y="1"/>
                    </a:lnTo>
                    <a:lnTo>
                      <a:pt x="0"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11" name="Freeform 1416"/>
              <p:cNvSpPr>
                <a:spLocks/>
              </p:cNvSpPr>
              <p:nvPr/>
            </p:nvSpPr>
            <p:spPr bwMode="auto">
              <a:xfrm>
                <a:off x="2265" y="3473"/>
                <a:ext cx="156" cy="176"/>
              </a:xfrm>
              <a:custGeom>
                <a:avLst/>
                <a:gdLst>
                  <a:gd name="T0" fmla="*/ 0 w 468"/>
                  <a:gd name="T1" fmla="*/ 0 h 528"/>
                  <a:gd name="T2" fmla="*/ 0 w 468"/>
                  <a:gd name="T3" fmla="*/ 0 h 528"/>
                  <a:gd name="T4" fmla="*/ 0 w 468"/>
                  <a:gd name="T5" fmla="*/ 0 h 528"/>
                  <a:gd name="T6" fmla="*/ 0 w 468"/>
                  <a:gd name="T7" fmla="*/ 0 h 528"/>
                  <a:gd name="T8" fmla="*/ 0 w 468"/>
                  <a:gd name="T9" fmla="*/ 0 h 528"/>
                  <a:gd name="T10" fmla="*/ 0 w 468"/>
                  <a:gd name="T11" fmla="*/ 0 h 528"/>
                  <a:gd name="T12" fmla="*/ 0 w 468"/>
                  <a:gd name="T13" fmla="*/ 0 h 528"/>
                  <a:gd name="T14" fmla="*/ 0 w 468"/>
                  <a:gd name="T15" fmla="*/ 0 h 528"/>
                  <a:gd name="T16" fmla="*/ 0 w 468"/>
                  <a:gd name="T17" fmla="*/ 0 h 528"/>
                  <a:gd name="T18" fmla="*/ 0 w 468"/>
                  <a:gd name="T19" fmla="*/ 0 h 528"/>
                  <a:gd name="T20" fmla="*/ 0 w 468"/>
                  <a:gd name="T21" fmla="*/ 0 h 528"/>
                  <a:gd name="T22" fmla="*/ 0 w 468"/>
                  <a:gd name="T23" fmla="*/ 0 h 528"/>
                  <a:gd name="T24" fmla="*/ 0 w 468"/>
                  <a:gd name="T25" fmla="*/ 0 h 528"/>
                  <a:gd name="T26" fmla="*/ 0 w 468"/>
                  <a:gd name="T27" fmla="*/ 0 h 528"/>
                  <a:gd name="T28" fmla="*/ 0 w 468"/>
                  <a:gd name="T29" fmla="*/ 0 h 528"/>
                  <a:gd name="T30" fmla="*/ 0 w 468"/>
                  <a:gd name="T31" fmla="*/ 0 h 528"/>
                  <a:gd name="T32" fmla="*/ 0 w 468"/>
                  <a:gd name="T33" fmla="*/ 0 h 528"/>
                  <a:gd name="T34" fmla="*/ 0 w 468"/>
                  <a:gd name="T35" fmla="*/ 0 h 528"/>
                  <a:gd name="T36" fmla="*/ 0 w 468"/>
                  <a:gd name="T37" fmla="*/ 0 h 528"/>
                  <a:gd name="T38" fmla="*/ 0 w 468"/>
                  <a:gd name="T39" fmla="*/ 0 h 528"/>
                  <a:gd name="T40" fmla="*/ 0 w 468"/>
                  <a:gd name="T41" fmla="*/ 0 h 528"/>
                  <a:gd name="T42" fmla="*/ 0 w 468"/>
                  <a:gd name="T43" fmla="*/ 0 h 528"/>
                  <a:gd name="T44" fmla="*/ 0 w 468"/>
                  <a:gd name="T45" fmla="*/ 0 h 528"/>
                  <a:gd name="T46" fmla="*/ 0 w 468"/>
                  <a:gd name="T47" fmla="*/ 0 h 528"/>
                  <a:gd name="T48" fmla="*/ 0 w 468"/>
                  <a:gd name="T49" fmla="*/ 0 h 528"/>
                  <a:gd name="T50" fmla="*/ 0 w 468"/>
                  <a:gd name="T51" fmla="*/ 0 h 528"/>
                  <a:gd name="T52" fmla="*/ 0 w 468"/>
                  <a:gd name="T53" fmla="*/ 0 h 528"/>
                  <a:gd name="T54" fmla="*/ 0 w 468"/>
                  <a:gd name="T55" fmla="*/ 0 h 528"/>
                  <a:gd name="T56" fmla="*/ 0 w 468"/>
                  <a:gd name="T57" fmla="*/ 0 h 528"/>
                  <a:gd name="T58" fmla="*/ 0 w 468"/>
                  <a:gd name="T59" fmla="*/ 0 h 528"/>
                  <a:gd name="T60" fmla="*/ 0 w 468"/>
                  <a:gd name="T61" fmla="*/ 0 h 528"/>
                  <a:gd name="T62" fmla="*/ 0 w 468"/>
                  <a:gd name="T63" fmla="*/ 0 h 528"/>
                  <a:gd name="T64" fmla="*/ 0 w 468"/>
                  <a:gd name="T65" fmla="*/ 0 h 528"/>
                  <a:gd name="T66" fmla="*/ 0 w 468"/>
                  <a:gd name="T67" fmla="*/ 0 h 528"/>
                  <a:gd name="T68" fmla="*/ 0 w 468"/>
                  <a:gd name="T69" fmla="*/ 0 h 528"/>
                  <a:gd name="T70" fmla="*/ 0 w 468"/>
                  <a:gd name="T71" fmla="*/ 0 h 528"/>
                  <a:gd name="T72" fmla="*/ 0 w 468"/>
                  <a:gd name="T73" fmla="*/ 0 h 528"/>
                  <a:gd name="T74" fmla="*/ 0 w 468"/>
                  <a:gd name="T75" fmla="*/ 0 h 528"/>
                  <a:gd name="T76" fmla="*/ 0 w 468"/>
                  <a:gd name="T77" fmla="*/ 0 h 528"/>
                  <a:gd name="T78" fmla="*/ 0 w 468"/>
                  <a:gd name="T79" fmla="*/ 0 h 528"/>
                  <a:gd name="T80" fmla="*/ 0 w 468"/>
                  <a:gd name="T81" fmla="*/ 0 h 528"/>
                  <a:gd name="T82" fmla="*/ 0 w 468"/>
                  <a:gd name="T83" fmla="*/ 0 h 528"/>
                  <a:gd name="T84" fmla="*/ 0 w 468"/>
                  <a:gd name="T85" fmla="*/ 0 h 528"/>
                  <a:gd name="T86" fmla="*/ 0 w 468"/>
                  <a:gd name="T87" fmla="*/ 0 h 528"/>
                  <a:gd name="T88" fmla="*/ 0 w 468"/>
                  <a:gd name="T89" fmla="*/ 0 h 528"/>
                  <a:gd name="T90" fmla="*/ 0 w 468"/>
                  <a:gd name="T91" fmla="*/ 0 h 528"/>
                  <a:gd name="T92" fmla="*/ 0 w 468"/>
                  <a:gd name="T93" fmla="*/ 0 h 528"/>
                  <a:gd name="T94" fmla="*/ 0 w 468"/>
                  <a:gd name="T95" fmla="*/ 0 h 528"/>
                  <a:gd name="T96" fmla="*/ 0 w 468"/>
                  <a:gd name="T97" fmla="*/ 0 h 5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68" h="528">
                    <a:moveTo>
                      <a:pt x="4" y="297"/>
                    </a:moveTo>
                    <a:lnTo>
                      <a:pt x="14" y="306"/>
                    </a:lnTo>
                    <a:lnTo>
                      <a:pt x="28" y="310"/>
                    </a:lnTo>
                    <a:lnTo>
                      <a:pt x="41" y="310"/>
                    </a:lnTo>
                    <a:lnTo>
                      <a:pt x="54" y="308"/>
                    </a:lnTo>
                    <a:lnTo>
                      <a:pt x="67" y="304"/>
                    </a:lnTo>
                    <a:lnTo>
                      <a:pt x="78" y="300"/>
                    </a:lnTo>
                    <a:lnTo>
                      <a:pt x="87" y="294"/>
                    </a:lnTo>
                    <a:lnTo>
                      <a:pt x="94" y="290"/>
                    </a:lnTo>
                    <a:lnTo>
                      <a:pt x="102" y="286"/>
                    </a:lnTo>
                    <a:lnTo>
                      <a:pt x="110" y="283"/>
                    </a:lnTo>
                    <a:lnTo>
                      <a:pt x="121" y="279"/>
                    </a:lnTo>
                    <a:lnTo>
                      <a:pt x="132" y="277"/>
                    </a:lnTo>
                    <a:lnTo>
                      <a:pt x="144" y="273"/>
                    </a:lnTo>
                    <a:lnTo>
                      <a:pt x="155" y="271"/>
                    </a:lnTo>
                    <a:lnTo>
                      <a:pt x="166" y="269"/>
                    </a:lnTo>
                    <a:lnTo>
                      <a:pt x="176" y="267"/>
                    </a:lnTo>
                    <a:lnTo>
                      <a:pt x="179" y="260"/>
                    </a:lnTo>
                    <a:lnTo>
                      <a:pt x="186" y="252"/>
                    </a:lnTo>
                    <a:lnTo>
                      <a:pt x="195" y="243"/>
                    </a:lnTo>
                    <a:lnTo>
                      <a:pt x="202" y="235"/>
                    </a:lnTo>
                    <a:lnTo>
                      <a:pt x="211" y="225"/>
                    </a:lnTo>
                    <a:lnTo>
                      <a:pt x="224" y="212"/>
                    </a:lnTo>
                    <a:lnTo>
                      <a:pt x="234" y="200"/>
                    </a:lnTo>
                    <a:lnTo>
                      <a:pt x="241" y="190"/>
                    </a:lnTo>
                    <a:lnTo>
                      <a:pt x="244" y="182"/>
                    </a:lnTo>
                    <a:lnTo>
                      <a:pt x="251" y="176"/>
                    </a:lnTo>
                    <a:lnTo>
                      <a:pt x="260" y="171"/>
                    </a:lnTo>
                    <a:lnTo>
                      <a:pt x="269" y="167"/>
                    </a:lnTo>
                    <a:lnTo>
                      <a:pt x="276" y="167"/>
                    </a:lnTo>
                    <a:lnTo>
                      <a:pt x="283" y="173"/>
                    </a:lnTo>
                    <a:lnTo>
                      <a:pt x="289" y="180"/>
                    </a:lnTo>
                    <a:lnTo>
                      <a:pt x="295" y="186"/>
                    </a:lnTo>
                    <a:lnTo>
                      <a:pt x="294" y="182"/>
                    </a:lnTo>
                    <a:lnTo>
                      <a:pt x="294" y="177"/>
                    </a:lnTo>
                    <a:lnTo>
                      <a:pt x="294" y="171"/>
                    </a:lnTo>
                    <a:lnTo>
                      <a:pt x="292" y="167"/>
                    </a:lnTo>
                    <a:lnTo>
                      <a:pt x="299" y="170"/>
                    </a:lnTo>
                    <a:lnTo>
                      <a:pt x="307" y="176"/>
                    </a:lnTo>
                    <a:lnTo>
                      <a:pt x="312" y="184"/>
                    </a:lnTo>
                    <a:lnTo>
                      <a:pt x="314" y="192"/>
                    </a:lnTo>
                    <a:lnTo>
                      <a:pt x="315" y="197"/>
                    </a:lnTo>
                    <a:lnTo>
                      <a:pt x="317" y="201"/>
                    </a:lnTo>
                    <a:lnTo>
                      <a:pt x="320" y="204"/>
                    </a:lnTo>
                    <a:lnTo>
                      <a:pt x="323" y="209"/>
                    </a:lnTo>
                    <a:lnTo>
                      <a:pt x="330" y="203"/>
                    </a:lnTo>
                    <a:lnTo>
                      <a:pt x="337" y="190"/>
                    </a:lnTo>
                    <a:lnTo>
                      <a:pt x="342" y="178"/>
                    </a:lnTo>
                    <a:lnTo>
                      <a:pt x="343" y="170"/>
                    </a:lnTo>
                    <a:lnTo>
                      <a:pt x="350" y="163"/>
                    </a:lnTo>
                    <a:lnTo>
                      <a:pt x="359" y="154"/>
                    </a:lnTo>
                    <a:lnTo>
                      <a:pt x="369" y="145"/>
                    </a:lnTo>
                    <a:lnTo>
                      <a:pt x="378" y="138"/>
                    </a:lnTo>
                    <a:lnTo>
                      <a:pt x="384" y="131"/>
                    </a:lnTo>
                    <a:lnTo>
                      <a:pt x="391" y="122"/>
                    </a:lnTo>
                    <a:lnTo>
                      <a:pt x="395" y="112"/>
                    </a:lnTo>
                    <a:lnTo>
                      <a:pt x="400" y="103"/>
                    </a:lnTo>
                    <a:lnTo>
                      <a:pt x="403" y="88"/>
                    </a:lnTo>
                    <a:lnTo>
                      <a:pt x="403" y="69"/>
                    </a:lnTo>
                    <a:lnTo>
                      <a:pt x="401" y="49"/>
                    </a:lnTo>
                    <a:lnTo>
                      <a:pt x="400" y="33"/>
                    </a:lnTo>
                    <a:lnTo>
                      <a:pt x="400" y="22"/>
                    </a:lnTo>
                    <a:lnTo>
                      <a:pt x="400" y="12"/>
                    </a:lnTo>
                    <a:lnTo>
                      <a:pt x="401" y="4"/>
                    </a:lnTo>
                    <a:lnTo>
                      <a:pt x="404" y="0"/>
                    </a:lnTo>
                    <a:lnTo>
                      <a:pt x="407" y="0"/>
                    </a:lnTo>
                    <a:lnTo>
                      <a:pt x="410" y="3"/>
                    </a:lnTo>
                    <a:lnTo>
                      <a:pt x="411" y="7"/>
                    </a:lnTo>
                    <a:lnTo>
                      <a:pt x="414" y="11"/>
                    </a:lnTo>
                    <a:lnTo>
                      <a:pt x="426" y="27"/>
                    </a:lnTo>
                    <a:lnTo>
                      <a:pt x="435" y="43"/>
                    </a:lnTo>
                    <a:lnTo>
                      <a:pt x="440" y="60"/>
                    </a:lnTo>
                    <a:lnTo>
                      <a:pt x="445" y="77"/>
                    </a:lnTo>
                    <a:lnTo>
                      <a:pt x="448" y="95"/>
                    </a:lnTo>
                    <a:lnTo>
                      <a:pt x="453" y="111"/>
                    </a:lnTo>
                    <a:lnTo>
                      <a:pt x="459" y="123"/>
                    </a:lnTo>
                    <a:lnTo>
                      <a:pt x="462" y="132"/>
                    </a:lnTo>
                    <a:lnTo>
                      <a:pt x="464" y="142"/>
                    </a:lnTo>
                    <a:lnTo>
                      <a:pt x="465" y="150"/>
                    </a:lnTo>
                    <a:lnTo>
                      <a:pt x="465" y="159"/>
                    </a:lnTo>
                    <a:lnTo>
                      <a:pt x="462" y="167"/>
                    </a:lnTo>
                    <a:lnTo>
                      <a:pt x="461" y="169"/>
                    </a:lnTo>
                    <a:lnTo>
                      <a:pt x="461" y="171"/>
                    </a:lnTo>
                    <a:lnTo>
                      <a:pt x="459" y="173"/>
                    </a:lnTo>
                    <a:lnTo>
                      <a:pt x="458" y="176"/>
                    </a:lnTo>
                    <a:lnTo>
                      <a:pt x="455" y="184"/>
                    </a:lnTo>
                    <a:lnTo>
                      <a:pt x="451" y="192"/>
                    </a:lnTo>
                    <a:lnTo>
                      <a:pt x="446" y="198"/>
                    </a:lnTo>
                    <a:lnTo>
                      <a:pt x="443" y="205"/>
                    </a:lnTo>
                    <a:lnTo>
                      <a:pt x="442" y="212"/>
                    </a:lnTo>
                    <a:lnTo>
                      <a:pt x="443" y="219"/>
                    </a:lnTo>
                    <a:lnTo>
                      <a:pt x="448" y="228"/>
                    </a:lnTo>
                    <a:lnTo>
                      <a:pt x="455" y="239"/>
                    </a:lnTo>
                    <a:lnTo>
                      <a:pt x="461" y="250"/>
                    </a:lnTo>
                    <a:lnTo>
                      <a:pt x="467" y="263"/>
                    </a:lnTo>
                    <a:lnTo>
                      <a:pt x="468" y="275"/>
                    </a:lnTo>
                    <a:lnTo>
                      <a:pt x="459" y="282"/>
                    </a:lnTo>
                    <a:lnTo>
                      <a:pt x="452" y="285"/>
                    </a:lnTo>
                    <a:lnTo>
                      <a:pt x="445" y="286"/>
                    </a:lnTo>
                    <a:lnTo>
                      <a:pt x="439" y="289"/>
                    </a:lnTo>
                    <a:lnTo>
                      <a:pt x="432" y="292"/>
                    </a:lnTo>
                    <a:lnTo>
                      <a:pt x="427" y="318"/>
                    </a:lnTo>
                    <a:lnTo>
                      <a:pt x="420" y="347"/>
                    </a:lnTo>
                    <a:lnTo>
                      <a:pt x="410" y="371"/>
                    </a:lnTo>
                    <a:lnTo>
                      <a:pt x="403" y="383"/>
                    </a:lnTo>
                    <a:lnTo>
                      <a:pt x="403" y="401"/>
                    </a:lnTo>
                    <a:lnTo>
                      <a:pt x="400" y="417"/>
                    </a:lnTo>
                    <a:lnTo>
                      <a:pt x="395" y="433"/>
                    </a:lnTo>
                    <a:lnTo>
                      <a:pt x="384" y="444"/>
                    </a:lnTo>
                    <a:lnTo>
                      <a:pt x="376" y="448"/>
                    </a:lnTo>
                    <a:lnTo>
                      <a:pt x="369" y="452"/>
                    </a:lnTo>
                    <a:lnTo>
                      <a:pt x="360" y="456"/>
                    </a:lnTo>
                    <a:lnTo>
                      <a:pt x="352" y="459"/>
                    </a:lnTo>
                    <a:lnTo>
                      <a:pt x="342" y="460"/>
                    </a:lnTo>
                    <a:lnTo>
                      <a:pt x="333" y="461"/>
                    </a:lnTo>
                    <a:lnTo>
                      <a:pt x="326" y="460"/>
                    </a:lnTo>
                    <a:lnTo>
                      <a:pt x="318" y="459"/>
                    </a:lnTo>
                    <a:lnTo>
                      <a:pt x="314" y="460"/>
                    </a:lnTo>
                    <a:lnTo>
                      <a:pt x="307" y="461"/>
                    </a:lnTo>
                    <a:lnTo>
                      <a:pt x="298" y="464"/>
                    </a:lnTo>
                    <a:lnTo>
                      <a:pt x="289" y="465"/>
                    </a:lnTo>
                    <a:lnTo>
                      <a:pt x="280" y="467"/>
                    </a:lnTo>
                    <a:lnTo>
                      <a:pt x="273" y="468"/>
                    </a:lnTo>
                    <a:lnTo>
                      <a:pt x="266" y="468"/>
                    </a:lnTo>
                    <a:lnTo>
                      <a:pt x="260" y="468"/>
                    </a:lnTo>
                    <a:lnTo>
                      <a:pt x="256" y="482"/>
                    </a:lnTo>
                    <a:lnTo>
                      <a:pt x="248" y="498"/>
                    </a:lnTo>
                    <a:lnTo>
                      <a:pt x="243" y="514"/>
                    </a:lnTo>
                    <a:lnTo>
                      <a:pt x="240" y="528"/>
                    </a:lnTo>
                    <a:lnTo>
                      <a:pt x="222" y="498"/>
                    </a:lnTo>
                    <a:lnTo>
                      <a:pt x="206" y="472"/>
                    </a:lnTo>
                    <a:lnTo>
                      <a:pt x="190" y="452"/>
                    </a:lnTo>
                    <a:lnTo>
                      <a:pt x="174" y="436"/>
                    </a:lnTo>
                    <a:lnTo>
                      <a:pt x="160" y="422"/>
                    </a:lnTo>
                    <a:lnTo>
                      <a:pt x="145" y="412"/>
                    </a:lnTo>
                    <a:lnTo>
                      <a:pt x="134" y="405"/>
                    </a:lnTo>
                    <a:lnTo>
                      <a:pt x="123" y="398"/>
                    </a:lnTo>
                    <a:lnTo>
                      <a:pt x="112" y="391"/>
                    </a:lnTo>
                    <a:lnTo>
                      <a:pt x="97" y="382"/>
                    </a:lnTo>
                    <a:lnTo>
                      <a:pt x="80" y="371"/>
                    </a:lnTo>
                    <a:lnTo>
                      <a:pt x="61" y="360"/>
                    </a:lnTo>
                    <a:lnTo>
                      <a:pt x="42" y="350"/>
                    </a:lnTo>
                    <a:lnTo>
                      <a:pt x="25" y="341"/>
                    </a:lnTo>
                    <a:lnTo>
                      <a:pt x="10" y="333"/>
                    </a:lnTo>
                    <a:lnTo>
                      <a:pt x="0" y="329"/>
                    </a:lnTo>
                    <a:lnTo>
                      <a:pt x="1" y="321"/>
                    </a:lnTo>
                    <a:lnTo>
                      <a:pt x="3" y="312"/>
                    </a:lnTo>
                    <a:lnTo>
                      <a:pt x="4" y="304"/>
                    </a:lnTo>
                    <a:lnTo>
                      <a:pt x="4" y="297"/>
                    </a:lnTo>
                    <a:close/>
                  </a:path>
                </a:pathLst>
              </a:custGeom>
              <a:solidFill>
                <a:srgbClr val="D18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12" name="Freeform 1417"/>
              <p:cNvSpPr>
                <a:spLocks/>
              </p:cNvSpPr>
              <p:nvPr/>
            </p:nvSpPr>
            <p:spPr bwMode="auto">
              <a:xfrm>
                <a:off x="2265" y="3568"/>
                <a:ext cx="32" cy="10"/>
              </a:xfrm>
              <a:custGeom>
                <a:avLst/>
                <a:gdLst>
                  <a:gd name="T0" fmla="*/ 0 w 97"/>
                  <a:gd name="T1" fmla="*/ 0 h 28"/>
                  <a:gd name="T2" fmla="*/ 0 w 97"/>
                  <a:gd name="T3" fmla="*/ 0 h 28"/>
                  <a:gd name="T4" fmla="*/ 0 w 97"/>
                  <a:gd name="T5" fmla="*/ 0 h 28"/>
                  <a:gd name="T6" fmla="*/ 0 w 97"/>
                  <a:gd name="T7" fmla="*/ 0 h 28"/>
                  <a:gd name="T8" fmla="*/ 0 w 97"/>
                  <a:gd name="T9" fmla="*/ 0 h 28"/>
                  <a:gd name="T10" fmla="*/ 0 w 97"/>
                  <a:gd name="T11" fmla="*/ 0 h 28"/>
                  <a:gd name="T12" fmla="*/ 0 w 97"/>
                  <a:gd name="T13" fmla="*/ 0 h 28"/>
                  <a:gd name="T14" fmla="*/ 0 w 97"/>
                  <a:gd name="T15" fmla="*/ 0 h 28"/>
                  <a:gd name="T16" fmla="*/ 0 w 97"/>
                  <a:gd name="T17" fmla="*/ 0 h 28"/>
                  <a:gd name="T18" fmla="*/ 0 w 97"/>
                  <a:gd name="T19" fmla="*/ 0 h 28"/>
                  <a:gd name="T20" fmla="*/ 0 w 97"/>
                  <a:gd name="T21" fmla="*/ 0 h 28"/>
                  <a:gd name="T22" fmla="*/ 0 w 97"/>
                  <a:gd name="T23" fmla="*/ 0 h 28"/>
                  <a:gd name="T24" fmla="*/ 0 w 97"/>
                  <a:gd name="T25" fmla="*/ 0 h 28"/>
                  <a:gd name="T26" fmla="*/ 0 w 97"/>
                  <a:gd name="T27" fmla="*/ 0 h 28"/>
                  <a:gd name="T28" fmla="*/ 0 w 97"/>
                  <a:gd name="T29" fmla="*/ 0 h 28"/>
                  <a:gd name="T30" fmla="*/ 0 w 97"/>
                  <a:gd name="T31" fmla="*/ 0 h 28"/>
                  <a:gd name="T32" fmla="*/ 0 w 97"/>
                  <a:gd name="T33" fmla="*/ 0 h 28"/>
                  <a:gd name="T34" fmla="*/ 0 w 97"/>
                  <a:gd name="T35" fmla="*/ 0 h 28"/>
                  <a:gd name="T36" fmla="*/ 0 w 97"/>
                  <a:gd name="T37" fmla="*/ 0 h 28"/>
                  <a:gd name="T38" fmla="*/ 0 w 97"/>
                  <a:gd name="T39" fmla="*/ 0 h 28"/>
                  <a:gd name="T40" fmla="*/ 0 w 97"/>
                  <a:gd name="T41" fmla="*/ 0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7" h="28">
                    <a:moveTo>
                      <a:pt x="91" y="0"/>
                    </a:moveTo>
                    <a:lnTo>
                      <a:pt x="91" y="0"/>
                    </a:lnTo>
                    <a:lnTo>
                      <a:pt x="84" y="4"/>
                    </a:lnTo>
                    <a:lnTo>
                      <a:pt x="77" y="10"/>
                    </a:lnTo>
                    <a:lnTo>
                      <a:pt x="65" y="14"/>
                    </a:lnTo>
                    <a:lnTo>
                      <a:pt x="52" y="18"/>
                    </a:lnTo>
                    <a:lnTo>
                      <a:pt x="41" y="20"/>
                    </a:lnTo>
                    <a:lnTo>
                      <a:pt x="28" y="20"/>
                    </a:lnTo>
                    <a:lnTo>
                      <a:pt x="17" y="16"/>
                    </a:lnTo>
                    <a:lnTo>
                      <a:pt x="9" y="8"/>
                    </a:lnTo>
                    <a:lnTo>
                      <a:pt x="0" y="14"/>
                    </a:lnTo>
                    <a:lnTo>
                      <a:pt x="12" y="24"/>
                    </a:lnTo>
                    <a:lnTo>
                      <a:pt x="28" y="28"/>
                    </a:lnTo>
                    <a:lnTo>
                      <a:pt x="41" y="28"/>
                    </a:lnTo>
                    <a:lnTo>
                      <a:pt x="55" y="26"/>
                    </a:lnTo>
                    <a:lnTo>
                      <a:pt x="68" y="22"/>
                    </a:lnTo>
                    <a:lnTo>
                      <a:pt x="80" y="18"/>
                    </a:lnTo>
                    <a:lnTo>
                      <a:pt x="90" y="12"/>
                    </a:lnTo>
                    <a:lnTo>
                      <a:pt x="97" y="8"/>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13" name="Freeform 1418"/>
              <p:cNvSpPr>
                <a:spLocks/>
              </p:cNvSpPr>
              <p:nvPr/>
            </p:nvSpPr>
            <p:spPr bwMode="auto">
              <a:xfrm>
                <a:off x="2295" y="3561"/>
                <a:ext cx="30" cy="10"/>
              </a:xfrm>
              <a:custGeom>
                <a:avLst/>
                <a:gdLst>
                  <a:gd name="T0" fmla="*/ 0 w 91"/>
                  <a:gd name="T1" fmla="*/ 0 h 31"/>
                  <a:gd name="T2" fmla="*/ 0 w 91"/>
                  <a:gd name="T3" fmla="*/ 0 h 31"/>
                  <a:gd name="T4" fmla="*/ 0 w 91"/>
                  <a:gd name="T5" fmla="*/ 0 h 31"/>
                  <a:gd name="T6" fmla="*/ 0 w 91"/>
                  <a:gd name="T7" fmla="*/ 0 h 31"/>
                  <a:gd name="T8" fmla="*/ 0 w 91"/>
                  <a:gd name="T9" fmla="*/ 0 h 31"/>
                  <a:gd name="T10" fmla="*/ 0 w 91"/>
                  <a:gd name="T11" fmla="*/ 0 h 31"/>
                  <a:gd name="T12" fmla="*/ 0 w 91"/>
                  <a:gd name="T13" fmla="*/ 0 h 31"/>
                  <a:gd name="T14" fmla="*/ 0 w 91"/>
                  <a:gd name="T15" fmla="*/ 0 h 31"/>
                  <a:gd name="T16" fmla="*/ 0 w 91"/>
                  <a:gd name="T17" fmla="*/ 0 h 31"/>
                  <a:gd name="T18" fmla="*/ 0 w 91"/>
                  <a:gd name="T19" fmla="*/ 0 h 31"/>
                  <a:gd name="T20" fmla="*/ 0 w 91"/>
                  <a:gd name="T21" fmla="*/ 0 h 31"/>
                  <a:gd name="T22" fmla="*/ 0 w 91"/>
                  <a:gd name="T23" fmla="*/ 0 h 31"/>
                  <a:gd name="T24" fmla="*/ 0 w 91"/>
                  <a:gd name="T25" fmla="*/ 0 h 31"/>
                  <a:gd name="T26" fmla="*/ 0 w 91"/>
                  <a:gd name="T27" fmla="*/ 0 h 31"/>
                  <a:gd name="T28" fmla="*/ 0 w 91"/>
                  <a:gd name="T29" fmla="*/ 0 h 31"/>
                  <a:gd name="T30" fmla="*/ 0 w 91"/>
                  <a:gd name="T31" fmla="*/ 0 h 31"/>
                  <a:gd name="T32" fmla="*/ 0 w 91"/>
                  <a:gd name="T33" fmla="*/ 0 h 31"/>
                  <a:gd name="T34" fmla="*/ 0 w 91"/>
                  <a:gd name="T35" fmla="*/ 0 h 31"/>
                  <a:gd name="T36" fmla="*/ 0 w 91"/>
                  <a:gd name="T37" fmla="*/ 0 h 31"/>
                  <a:gd name="T38" fmla="*/ 0 w 91"/>
                  <a:gd name="T39" fmla="*/ 0 h 31"/>
                  <a:gd name="T40" fmla="*/ 0 w 91"/>
                  <a:gd name="T41" fmla="*/ 0 h 31"/>
                  <a:gd name="T42" fmla="*/ 0 w 91"/>
                  <a:gd name="T43" fmla="*/ 0 h 31"/>
                  <a:gd name="T44" fmla="*/ 0 w 91"/>
                  <a:gd name="T45" fmla="*/ 0 h 31"/>
                  <a:gd name="T46" fmla="*/ 0 w 91"/>
                  <a:gd name="T47" fmla="*/ 0 h 31"/>
                  <a:gd name="T48" fmla="*/ 0 w 91"/>
                  <a:gd name="T49" fmla="*/ 0 h 31"/>
                  <a:gd name="T50" fmla="*/ 0 w 91"/>
                  <a:gd name="T51" fmla="*/ 0 h 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1" h="31">
                    <a:moveTo>
                      <a:pt x="79" y="4"/>
                    </a:moveTo>
                    <a:lnTo>
                      <a:pt x="85" y="0"/>
                    </a:lnTo>
                    <a:lnTo>
                      <a:pt x="75" y="2"/>
                    </a:lnTo>
                    <a:lnTo>
                      <a:pt x="64" y="4"/>
                    </a:lnTo>
                    <a:lnTo>
                      <a:pt x="53" y="6"/>
                    </a:lnTo>
                    <a:lnTo>
                      <a:pt x="40" y="10"/>
                    </a:lnTo>
                    <a:lnTo>
                      <a:pt x="28" y="12"/>
                    </a:lnTo>
                    <a:lnTo>
                      <a:pt x="18" y="16"/>
                    </a:lnTo>
                    <a:lnTo>
                      <a:pt x="9" y="19"/>
                    </a:lnTo>
                    <a:lnTo>
                      <a:pt x="0" y="23"/>
                    </a:lnTo>
                    <a:lnTo>
                      <a:pt x="6" y="31"/>
                    </a:lnTo>
                    <a:lnTo>
                      <a:pt x="12" y="27"/>
                    </a:lnTo>
                    <a:lnTo>
                      <a:pt x="21" y="24"/>
                    </a:lnTo>
                    <a:lnTo>
                      <a:pt x="31" y="20"/>
                    </a:lnTo>
                    <a:lnTo>
                      <a:pt x="43" y="18"/>
                    </a:lnTo>
                    <a:lnTo>
                      <a:pt x="53" y="14"/>
                    </a:lnTo>
                    <a:lnTo>
                      <a:pt x="64" y="12"/>
                    </a:lnTo>
                    <a:lnTo>
                      <a:pt x="75" y="10"/>
                    </a:lnTo>
                    <a:lnTo>
                      <a:pt x="85" y="8"/>
                    </a:lnTo>
                    <a:lnTo>
                      <a:pt x="91" y="4"/>
                    </a:lnTo>
                    <a:lnTo>
                      <a:pt x="85" y="8"/>
                    </a:lnTo>
                    <a:lnTo>
                      <a:pt x="88" y="7"/>
                    </a:lnTo>
                    <a:lnTo>
                      <a:pt x="89" y="4"/>
                    </a:lnTo>
                    <a:lnTo>
                      <a:pt x="88" y="2"/>
                    </a:lnTo>
                    <a:lnTo>
                      <a:pt x="85" y="0"/>
                    </a:lnTo>
                    <a:lnTo>
                      <a:pt x="7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14" name="Freeform 1419"/>
              <p:cNvSpPr>
                <a:spLocks/>
              </p:cNvSpPr>
              <p:nvPr/>
            </p:nvSpPr>
            <p:spPr bwMode="auto">
              <a:xfrm>
                <a:off x="2321" y="3550"/>
                <a:ext cx="12" cy="12"/>
              </a:xfrm>
              <a:custGeom>
                <a:avLst/>
                <a:gdLst>
                  <a:gd name="T0" fmla="*/ 0 w 35"/>
                  <a:gd name="T1" fmla="*/ 0 h 36"/>
                  <a:gd name="T2" fmla="*/ 0 w 35"/>
                  <a:gd name="T3" fmla="*/ 0 h 36"/>
                  <a:gd name="T4" fmla="*/ 0 w 35"/>
                  <a:gd name="T5" fmla="*/ 0 h 36"/>
                  <a:gd name="T6" fmla="*/ 0 w 35"/>
                  <a:gd name="T7" fmla="*/ 0 h 36"/>
                  <a:gd name="T8" fmla="*/ 0 w 35"/>
                  <a:gd name="T9" fmla="*/ 0 h 36"/>
                  <a:gd name="T10" fmla="*/ 0 w 35"/>
                  <a:gd name="T11" fmla="*/ 0 h 36"/>
                  <a:gd name="T12" fmla="*/ 0 w 35"/>
                  <a:gd name="T13" fmla="*/ 0 h 36"/>
                  <a:gd name="T14" fmla="*/ 0 w 35"/>
                  <a:gd name="T15" fmla="*/ 0 h 36"/>
                  <a:gd name="T16" fmla="*/ 0 w 35"/>
                  <a:gd name="T17" fmla="*/ 0 h 36"/>
                  <a:gd name="T18" fmla="*/ 0 w 35"/>
                  <a:gd name="T19" fmla="*/ 0 h 36"/>
                  <a:gd name="T20" fmla="*/ 0 w 35"/>
                  <a:gd name="T21" fmla="*/ 0 h 36"/>
                  <a:gd name="T22" fmla="*/ 0 w 35"/>
                  <a:gd name="T23" fmla="*/ 0 h 36"/>
                  <a:gd name="T24" fmla="*/ 0 w 35"/>
                  <a:gd name="T25" fmla="*/ 0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36">
                    <a:moveTo>
                      <a:pt x="29" y="0"/>
                    </a:moveTo>
                    <a:lnTo>
                      <a:pt x="29" y="1"/>
                    </a:lnTo>
                    <a:lnTo>
                      <a:pt x="20" y="9"/>
                    </a:lnTo>
                    <a:lnTo>
                      <a:pt x="12" y="19"/>
                    </a:lnTo>
                    <a:lnTo>
                      <a:pt x="4" y="27"/>
                    </a:lnTo>
                    <a:lnTo>
                      <a:pt x="0" y="36"/>
                    </a:lnTo>
                    <a:lnTo>
                      <a:pt x="12" y="36"/>
                    </a:lnTo>
                    <a:lnTo>
                      <a:pt x="13" y="32"/>
                    </a:lnTo>
                    <a:lnTo>
                      <a:pt x="20" y="24"/>
                    </a:lnTo>
                    <a:lnTo>
                      <a:pt x="29" y="15"/>
                    </a:lnTo>
                    <a:lnTo>
                      <a:pt x="35" y="7"/>
                    </a:lnTo>
                    <a:lnTo>
                      <a:pt x="35" y="8"/>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415" name="Freeform 1420"/>
              <p:cNvSpPr>
                <a:spLocks/>
              </p:cNvSpPr>
              <p:nvPr/>
            </p:nvSpPr>
            <p:spPr bwMode="auto">
              <a:xfrm>
                <a:off x="2331" y="3535"/>
                <a:ext cx="16" cy="18"/>
              </a:xfrm>
              <a:custGeom>
                <a:avLst/>
                <a:gdLst>
                  <a:gd name="T0" fmla="*/ 0 w 48"/>
                  <a:gd name="T1" fmla="*/ 0 h 54"/>
                  <a:gd name="T2" fmla="*/ 0 w 48"/>
                  <a:gd name="T3" fmla="*/ 0 h 54"/>
                  <a:gd name="T4" fmla="*/ 0 w 48"/>
                  <a:gd name="T5" fmla="*/ 0 h 54"/>
                  <a:gd name="T6" fmla="*/ 0 w 48"/>
                  <a:gd name="T7" fmla="*/ 0 h 54"/>
                  <a:gd name="T8" fmla="*/ 0 w 48"/>
                  <a:gd name="T9" fmla="*/ 0 h 54"/>
                  <a:gd name="T10" fmla="*/ 0 w 48"/>
                  <a:gd name="T11" fmla="*/ 0 h 54"/>
                  <a:gd name="T12" fmla="*/ 0 w 48"/>
                  <a:gd name="T13" fmla="*/ 0 h 54"/>
                  <a:gd name="T14" fmla="*/ 0 w 48"/>
                  <a:gd name="T15" fmla="*/ 0 h 54"/>
                  <a:gd name="T16" fmla="*/ 0 w 48"/>
                  <a:gd name="T17" fmla="*/ 0 h 54"/>
                  <a:gd name="T18" fmla="*/ 0 w 48"/>
                  <a:gd name="T19" fmla="*/ 0 h 54"/>
                  <a:gd name="T20" fmla="*/ 0 w 48"/>
                  <a:gd name="T21" fmla="*/ 0 h 54"/>
                  <a:gd name="T22" fmla="*/ 0 w 48"/>
                  <a:gd name="T23" fmla="*/ 0 h 54"/>
                  <a:gd name="T24" fmla="*/ 0 w 48"/>
                  <a:gd name="T25" fmla="*/ 0 h 54"/>
                  <a:gd name="T26" fmla="*/ 0 w 48"/>
                  <a:gd name="T27" fmla="*/ 0 h 54"/>
                  <a:gd name="T28" fmla="*/ 0 w 48"/>
                  <a:gd name="T29" fmla="*/ 0 h 54"/>
                  <a:gd name="T30" fmla="*/ 0 w 48"/>
                  <a:gd name="T31" fmla="*/ 0 h 54"/>
                  <a:gd name="T32" fmla="*/ 0 w 48"/>
                  <a:gd name="T33" fmla="*/ 0 h 54"/>
                  <a:gd name="T34" fmla="*/ 0 w 48"/>
                  <a:gd name="T35" fmla="*/ 0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54">
                    <a:moveTo>
                      <a:pt x="36" y="5"/>
                    </a:moveTo>
                    <a:lnTo>
                      <a:pt x="38" y="3"/>
                    </a:lnTo>
                    <a:lnTo>
                      <a:pt x="31" y="12"/>
                    </a:lnTo>
                    <a:lnTo>
                      <a:pt x="20" y="24"/>
                    </a:lnTo>
                    <a:lnTo>
                      <a:pt x="9" y="38"/>
                    </a:lnTo>
                    <a:lnTo>
                      <a:pt x="0" y="46"/>
                    </a:lnTo>
                    <a:lnTo>
                      <a:pt x="6" y="54"/>
                    </a:lnTo>
                    <a:lnTo>
                      <a:pt x="15" y="43"/>
                    </a:lnTo>
                    <a:lnTo>
                      <a:pt x="29" y="30"/>
                    </a:lnTo>
                    <a:lnTo>
                      <a:pt x="39" y="18"/>
                    </a:lnTo>
                    <a:lnTo>
                      <a:pt x="47" y="8"/>
                    </a:lnTo>
                    <a:lnTo>
                      <a:pt x="48" y="5"/>
                    </a:lnTo>
                    <a:lnTo>
                      <a:pt x="47" y="8"/>
                    </a:lnTo>
                    <a:lnTo>
                      <a:pt x="47" y="4"/>
                    </a:lnTo>
                    <a:lnTo>
                      <a:pt x="45" y="1"/>
                    </a:lnTo>
                    <a:lnTo>
                      <a:pt x="41" y="0"/>
                    </a:lnTo>
                    <a:lnTo>
                      <a:pt x="38" y="3"/>
                    </a:lnTo>
                    <a:lnTo>
                      <a:pt x="3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24801" name="Group 1421"/>
            <p:cNvGrpSpPr>
              <a:grpSpLocks/>
            </p:cNvGrpSpPr>
            <p:nvPr/>
          </p:nvGrpSpPr>
          <p:grpSpPr bwMode="auto">
            <a:xfrm>
              <a:off x="2113" y="3428"/>
              <a:ext cx="496" cy="840"/>
              <a:chOff x="2113" y="3428"/>
              <a:chExt cx="496" cy="840"/>
            </a:xfrm>
          </p:grpSpPr>
          <p:sp>
            <p:nvSpPr>
              <p:cNvPr id="25016" name="Freeform 1422"/>
              <p:cNvSpPr>
                <a:spLocks/>
              </p:cNvSpPr>
              <p:nvPr/>
            </p:nvSpPr>
            <p:spPr bwMode="auto">
              <a:xfrm>
                <a:off x="2343" y="3527"/>
                <a:ext cx="12" cy="9"/>
              </a:xfrm>
              <a:custGeom>
                <a:avLst/>
                <a:gdLst>
                  <a:gd name="T0" fmla="*/ 0 w 35"/>
                  <a:gd name="T1" fmla="*/ 0 h 27"/>
                  <a:gd name="T2" fmla="*/ 0 w 35"/>
                  <a:gd name="T3" fmla="*/ 0 h 27"/>
                  <a:gd name="T4" fmla="*/ 0 w 35"/>
                  <a:gd name="T5" fmla="*/ 0 h 27"/>
                  <a:gd name="T6" fmla="*/ 0 w 35"/>
                  <a:gd name="T7" fmla="*/ 0 h 27"/>
                  <a:gd name="T8" fmla="*/ 0 w 35"/>
                  <a:gd name="T9" fmla="*/ 0 h 27"/>
                  <a:gd name="T10" fmla="*/ 0 w 35"/>
                  <a:gd name="T11" fmla="*/ 0 h 27"/>
                  <a:gd name="T12" fmla="*/ 0 w 35"/>
                  <a:gd name="T13" fmla="*/ 0 h 27"/>
                  <a:gd name="T14" fmla="*/ 0 w 35"/>
                  <a:gd name="T15" fmla="*/ 0 h 27"/>
                  <a:gd name="T16" fmla="*/ 0 w 35"/>
                  <a:gd name="T17" fmla="*/ 0 h 27"/>
                  <a:gd name="T18" fmla="*/ 0 w 35"/>
                  <a:gd name="T19" fmla="*/ 0 h 27"/>
                  <a:gd name="T20" fmla="*/ 0 w 35"/>
                  <a:gd name="T21" fmla="*/ 0 h 27"/>
                  <a:gd name="T22" fmla="*/ 0 w 35"/>
                  <a:gd name="T23" fmla="*/ 0 h 27"/>
                  <a:gd name="T24" fmla="*/ 0 w 35"/>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27">
                    <a:moveTo>
                      <a:pt x="32" y="0"/>
                    </a:moveTo>
                    <a:lnTo>
                      <a:pt x="32" y="0"/>
                    </a:lnTo>
                    <a:lnTo>
                      <a:pt x="24" y="4"/>
                    </a:lnTo>
                    <a:lnTo>
                      <a:pt x="13" y="8"/>
                    </a:lnTo>
                    <a:lnTo>
                      <a:pt x="5" y="17"/>
                    </a:lnTo>
                    <a:lnTo>
                      <a:pt x="0" y="27"/>
                    </a:lnTo>
                    <a:lnTo>
                      <a:pt x="12" y="27"/>
                    </a:lnTo>
                    <a:lnTo>
                      <a:pt x="13" y="22"/>
                    </a:lnTo>
                    <a:lnTo>
                      <a:pt x="19" y="17"/>
                    </a:lnTo>
                    <a:lnTo>
                      <a:pt x="27" y="13"/>
                    </a:lnTo>
                    <a:lnTo>
                      <a:pt x="35" y="8"/>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17" name="Freeform 1423"/>
              <p:cNvSpPr>
                <a:spLocks/>
              </p:cNvSpPr>
              <p:nvPr/>
            </p:nvSpPr>
            <p:spPr bwMode="auto">
              <a:xfrm>
                <a:off x="2354" y="3527"/>
                <a:ext cx="10" cy="10"/>
              </a:xfrm>
              <a:custGeom>
                <a:avLst/>
                <a:gdLst>
                  <a:gd name="T0" fmla="*/ 0 w 32"/>
                  <a:gd name="T1" fmla="*/ 0 h 29"/>
                  <a:gd name="T2" fmla="*/ 0 w 32"/>
                  <a:gd name="T3" fmla="*/ 0 h 29"/>
                  <a:gd name="T4" fmla="*/ 0 w 32"/>
                  <a:gd name="T5" fmla="*/ 0 h 29"/>
                  <a:gd name="T6" fmla="*/ 0 w 32"/>
                  <a:gd name="T7" fmla="*/ 0 h 29"/>
                  <a:gd name="T8" fmla="*/ 0 w 32"/>
                  <a:gd name="T9" fmla="*/ 0 h 29"/>
                  <a:gd name="T10" fmla="*/ 0 w 32"/>
                  <a:gd name="T11" fmla="*/ 0 h 29"/>
                  <a:gd name="T12" fmla="*/ 0 w 32"/>
                  <a:gd name="T13" fmla="*/ 0 h 29"/>
                  <a:gd name="T14" fmla="*/ 0 w 32"/>
                  <a:gd name="T15" fmla="*/ 0 h 29"/>
                  <a:gd name="T16" fmla="*/ 0 w 32"/>
                  <a:gd name="T17" fmla="*/ 0 h 29"/>
                  <a:gd name="T18" fmla="*/ 0 w 32"/>
                  <a:gd name="T19" fmla="*/ 0 h 29"/>
                  <a:gd name="T20" fmla="*/ 0 w 32"/>
                  <a:gd name="T21" fmla="*/ 0 h 29"/>
                  <a:gd name="T22" fmla="*/ 0 w 32"/>
                  <a:gd name="T23" fmla="*/ 0 h 29"/>
                  <a:gd name="T24" fmla="*/ 0 w 32"/>
                  <a:gd name="T25" fmla="*/ 0 h 29"/>
                  <a:gd name="T26" fmla="*/ 0 w 32"/>
                  <a:gd name="T27" fmla="*/ 0 h 29"/>
                  <a:gd name="T28" fmla="*/ 0 w 32"/>
                  <a:gd name="T29" fmla="*/ 0 h 29"/>
                  <a:gd name="T30" fmla="*/ 0 w 32"/>
                  <a:gd name="T31" fmla="*/ 0 h 29"/>
                  <a:gd name="T32" fmla="*/ 0 w 32"/>
                  <a:gd name="T33" fmla="*/ 0 h 29"/>
                  <a:gd name="T34" fmla="*/ 0 w 32"/>
                  <a:gd name="T35" fmla="*/ 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29">
                    <a:moveTo>
                      <a:pt x="24" y="25"/>
                    </a:moveTo>
                    <a:lnTo>
                      <a:pt x="32" y="21"/>
                    </a:lnTo>
                    <a:lnTo>
                      <a:pt x="27" y="14"/>
                    </a:lnTo>
                    <a:lnTo>
                      <a:pt x="19" y="7"/>
                    </a:lnTo>
                    <a:lnTo>
                      <a:pt x="11" y="0"/>
                    </a:lnTo>
                    <a:lnTo>
                      <a:pt x="0" y="0"/>
                    </a:lnTo>
                    <a:lnTo>
                      <a:pt x="3" y="8"/>
                    </a:lnTo>
                    <a:lnTo>
                      <a:pt x="8" y="8"/>
                    </a:lnTo>
                    <a:lnTo>
                      <a:pt x="13" y="13"/>
                    </a:lnTo>
                    <a:lnTo>
                      <a:pt x="18" y="19"/>
                    </a:lnTo>
                    <a:lnTo>
                      <a:pt x="24" y="26"/>
                    </a:lnTo>
                    <a:lnTo>
                      <a:pt x="32" y="22"/>
                    </a:lnTo>
                    <a:lnTo>
                      <a:pt x="24" y="26"/>
                    </a:lnTo>
                    <a:lnTo>
                      <a:pt x="27" y="29"/>
                    </a:lnTo>
                    <a:lnTo>
                      <a:pt x="31" y="27"/>
                    </a:lnTo>
                    <a:lnTo>
                      <a:pt x="32" y="25"/>
                    </a:lnTo>
                    <a:lnTo>
                      <a:pt x="32" y="21"/>
                    </a:lnTo>
                    <a:lnTo>
                      <a:pt x="24"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18" name="Freeform 1424"/>
              <p:cNvSpPr>
                <a:spLocks/>
              </p:cNvSpPr>
              <p:nvPr/>
            </p:nvSpPr>
            <p:spPr bwMode="auto">
              <a:xfrm>
                <a:off x="2361" y="3527"/>
                <a:ext cx="3" cy="9"/>
              </a:xfrm>
              <a:custGeom>
                <a:avLst/>
                <a:gdLst>
                  <a:gd name="T0" fmla="*/ 0 w 11"/>
                  <a:gd name="T1" fmla="*/ 0 h 26"/>
                  <a:gd name="T2" fmla="*/ 0 w 11"/>
                  <a:gd name="T3" fmla="*/ 0 h 26"/>
                  <a:gd name="T4" fmla="*/ 0 w 11"/>
                  <a:gd name="T5" fmla="*/ 0 h 26"/>
                  <a:gd name="T6" fmla="*/ 0 w 11"/>
                  <a:gd name="T7" fmla="*/ 0 h 26"/>
                  <a:gd name="T8" fmla="*/ 0 w 11"/>
                  <a:gd name="T9" fmla="*/ 0 h 26"/>
                  <a:gd name="T10" fmla="*/ 0 w 11"/>
                  <a:gd name="T11" fmla="*/ 0 h 26"/>
                  <a:gd name="T12" fmla="*/ 0 w 11"/>
                  <a:gd name="T13" fmla="*/ 0 h 26"/>
                  <a:gd name="T14" fmla="*/ 0 w 11"/>
                  <a:gd name="T15" fmla="*/ 0 h 26"/>
                  <a:gd name="T16" fmla="*/ 0 w 11"/>
                  <a:gd name="T17" fmla="*/ 0 h 26"/>
                  <a:gd name="T18" fmla="*/ 0 w 11"/>
                  <a:gd name="T19" fmla="*/ 0 h 26"/>
                  <a:gd name="T20" fmla="*/ 0 w 11"/>
                  <a:gd name="T21" fmla="*/ 0 h 26"/>
                  <a:gd name="T22" fmla="*/ 0 w 11"/>
                  <a:gd name="T23" fmla="*/ 0 h 26"/>
                  <a:gd name="T24" fmla="*/ 0 w 11"/>
                  <a:gd name="T25" fmla="*/ 0 h 26"/>
                  <a:gd name="T26" fmla="*/ 0 w 11"/>
                  <a:gd name="T27" fmla="*/ 0 h 26"/>
                  <a:gd name="T28" fmla="*/ 0 w 11"/>
                  <a:gd name="T29" fmla="*/ 0 h 26"/>
                  <a:gd name="T30" fmla="*/ 0 w 11"/>
                  <a:gd name="T31" fmla="*/ 0 h 26"/>
                  <a:gd name="T32" fmla="*/ 0 w 11"/>
                  <a:gd name="T33" fmla="*/ 0 h 26"/>
                  <a:gd name="T34" fmla="*/ 0 w 11"/>
                  <a:gd name="T35" fmla="*/ 0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 h="26">
                    <a:moveTo>
                      <a:pt x="4" y="0"/>
                    </a:moveTo>
                    <a:lnTo>
                      <a:pt x="0" y="7"/>
                    </a:lnTo>
                    <a:lnTo>
                      <a:pt x="1" y="9"/>
                    </a:lnTo>
                    <a:lnTo>
                      <a:pt x="0" y="15"/>
                    </a:lnTo>
                    <a:lnTo>
                      <a:pt x="1" y="20"/>
                    </a:lnTo>
                    <a:lnTo>
                      <a:pt x="3" y="26"/>
                    </a:lnTo>
                    <a:lnTo>
                      <a:pt x="11" y="23"/>
                    </a:lnTo>
                    <a:lnTo>
                      <a:pt x="10" y="20"/>
                    </a:lnTo>
                    <a:lnTo>
                      <a:pt x="11" y="15"/>
                    </a:lnTo>
                    <a:lnTo>
                      <a:pt x="10" y="9"/>
                    </a:lnTo>
                    <a:lnTo>
                      <a:pt x="8" y="4"/>
                    </a:lnTo>
                    <a:lnTo>
                      <a:pt x="4" y="11"/>
                    </a:lnTo>
                    <a:lnTo>
                      <a:pt x="8" y="4"/>
                    </a:lnTo>
                    <a:lnTo>
                      <a:pt x="7" y="1"/>
                    </a:lnTo>
                    <a:lnTo>
                      <a:pt x="3" y="1"/>
                    </a:lnTo>
                    <a:lnTo>
                      <a:pt x="0" y="3"/>
                    </a:lnTo>
                    <a:lnTo>
                      <a:pt x="0" y="7"/>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19" name="Freeform 1425"/>
              <p:cNvSpPr>
                <a:spLocks/>
              </p:cNvSpPr>
              <p:nvPr/>
            </p:nvSpPr>
            <p:spPr bwMode="auto">
              <a:xfrm>
                <a:off x="2362" y="3527"/>
                <a:ext cx="9" cy="10"/>
              </a:xfrm>
              <a:custGeom>
                <a:avLst/>
                <a:gdLst>
                  <a:gd name="T0" fmla="*/ 0 w 28"/>
                  <a:gd name="T1" fmla="*/ 0 h 30"/>
                  <a:gd name="T2" fmla="*/ 0 w 28"/>
                  <a:gd name="T3" fmla="*/ 0 h 30"/>
                  <a:gd name="T4" fmla="*/ 0 w 28"/>
                  <a:gd name="T5" fmla="*/ 0 h 30"/>
                  <a:gd name="T6" fmla="*/ 0 w 28"/>
                  <a:gd name="T7" fmla="*/ 0 h 30"/>
                  <a:gd name="T8" fmla="*/ 0 w 28"/>
                  <a:gd name="T9" fmla="*/ 0 h 30"/>
                  <a:gd name="T10" fmla="*/ 0 w 28"/>
                  <a:gd name="T11" fmla="*/ 0 h 30"/>
                  <a:gd name="T12" fmla="*/ 0 w 28"/>
                  <a:gd name="T13" fmla="*/ 0 h 30"/>
                  <a:gd name="T14" fmla="*/ 0 w 28"/>
                  <a:gd name="T15" fmla="*/ 0 h 30"/>
                  <a:gd name="T16" fmla="*/ 0 w 28"/>
                  <a:gd name="T17" fmla="*/ 0 h 30"/>
                  <a:gd name="T18" fmla="*/ 0 w 28"/>
                  <a:gd name="T19" fmla="*/ 0 h 30"/>
                  <a:gd name="T20" fmla="*/ 0 w 28"/>
                  <a:gd name="T21" fmla="*/ 0 h 30"/>
                  <a:gd name="T22" fmla="*/ 0 w 28"/>
                  <a:gd name="T23" fmla="*/ 0 h 30"/>
                  <a:gd name="T24" fmla="*/ 0 w 28"/>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30">
                    <a:moveTo>
                      <a:pt x="28" y="30"/>
                    </a:moveTo>
                    <a:lnTo>
                      <a:pt x="28" y="30"/>
                    </a:lnTo>
                    <a:lnTo>
                      <a:pt x="25" y="20"/>
                    </a:lnTo>
                    <a:lnTo>
                      <a:pt x="18" y="11"/>
                    </a:lnTo>
                    <a:lnTo>
                      <a:pt x="10" y="4"/>
                    </a:lnTo>
                    <a:lnTo>
                      <a:pt x="0" y="0"/>
                    </a:lnTo>
                    <a:lnTo>
                      <a:pt x="0" y="11"/>
                    </a:lnTo>
                    <a:lnTo>
                      <a:pt x="4" y="12"/>
                    </a:lnTo>
                    <a:lnTo>
                      <a:pt x="12" y="16"/>
                    </a:lnTo>
                    <a:lnTo>
                      <a:pt x="16" y="23"/>
                    </a:lnTo>
                    <a:lnTo>
                      <a:pt x="16" y="30"/>
                    </a:lnTo>
                    <a:lnTo>
                      <a:pt x="28"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20" name="Freeform 1426"/>
              <p:cNvSpPr>
                <a:spLocks/>
              </p:cNvSpPr>
              <p:nvPr/>
            </p:nvSpPr>
            <p:spPr bwMode="auto">
              <a:xfrm>
                <a:off x="2367" y="3537"/>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21">
                    <a:moveTo>
                      <a:pt x="12" y="13"/>
                    </a:moveTo>
                    <a:lnTo>
                      <a:pt x="19" y="16"/>
                    </a:lnTo>
                    <a:lnTo>
                      <a:pt x="16" y="9"/>
                    </a:lnTo>
                    <a:lnTo>
                      <a:pt x="13" y="6"/>
                    </a:lnTo>
                    <a:lnTo>
                      <a:pt x="12" y="4"/>
                    </a:lnTo>
                    <a:lnTo>
                      <a:pt x="12" y="0"/>
                    </a:lnTo>
                    <a:lnTo>
                      <a:pt x="0" y="0"/>
                    </a:lnTo>
                    <a:lnTo>
                      <a:pt x="3" y="6"/>
                    </a:lnTo>
                    <a:lnTo>
                      <a:pt x="4" y="12"/>
                    </a:lnTo>
                    <a:lnTo>
                      <a:pt x="7" y="15"/>
                    </a:lnTo>
                    <a:lnTo>
                      <a:pt x="10" y="19"/>
                    </a:lnTo>
                    <a:lnTo>
                      <a:pt x="18" y="21"/>
                    </a:lnTo>
                    <a:lnTo>
                      <a:pt x="10" y="19"/>
                    </a:lnTo>
                    <a:lnTo>
                      <a:pt x="13" y="21"/>
                    </a:lnTo>
                    <a:lnTo>
                      <a:pt x="16" y="21"/>
                    </a:lnTo>
                    <a:lnTo>
                      <a:pt x="19" y="20"/>
                    </a:lnTo>
                    <a:lnTo>
                      <a:pt x="19" y="16"/>
                    </a:lnTo>
                    <a:lnTo>
                      <a:pt x="12"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21" name="Freeform 1427"/>
              <p:cNvSpPr>
                <a:spLocks/>
              </p:cNvSpPr>
              <p:nvPr/>
            </p:nvSpPr>
            <p:spPr bwMode="auto">
              <a:xfrm>
                <a:off x="2371" y="3528"/>
                <a:ext cx="9" cy="16"/>
              </a:xfrm>
              <a:custGeom>
                <a:avLst/>
                <a:gdLst>
                  <a:gd name="T0" fmla="*/ 0 w 27"/>
                  <a:gd name="T1" fmla="*/ 0 h 47"/>
                  <a:gd name="T2" fmla="*/ 0 w 27"/>
                  <a:gd name="T3" fmla="*/ 0 h 47"/>
                  <a:gd name="T4" fmla="*/ 0 w 27"/>
                  <a:gd name="T5" fmla="*/ 0 h 47"/>
                  <a:gd name="T6" fmla="*/ 0 w 27"/>
                  <a:gd name="T7" fmla="*/ 0 h 47"/>
                  <a:gd name="T8" fmla="*/ 0 w 27"/>
                  <a:gd name="T9" fmla="*/ 0 h 47"/>
                  <a:gd name="T10" fmla="*/ 0 w 27"/>
                  <a:gd name="T11" fmla="*/ 0 h 47"/>
                  <a:gd name="T12" fmla="*/ 0 w 27"/>
                  <a:gd name="T13" fmla="*/ 0 h 47"/>
                  <a:gd name="T14" fmla="*/ 0 w 27"/>
                  <a:gd name="T15" fmla="*/ 0 h 47"/>
                  <a:gd name="T16" fmla="*/ 0 w 27"/>
                  <a:gd name="T17" fmla="*/ 0 h 47"/>
                  <a:gd name="T18" fmla="*/ 0 w 27"/>
                  <a:gd name="T19" fmla="*/ 0 h 47"/>
                  <a:gd name="T20" fmla="*/ 0 w 27"/>
                  <a:gd name="T21" fmla="*/ 0 h 47"/>
                  <a:gd name="T22" fmla="*/ 0 w 27"/>
                  <a:gd name="T23" fmla="*/ 0 h 47"/>
                  <a:gd name="T24" fmla="*/ 0 w 27"/>
                  <a:gd name="T25" fmla="*/ 0 h 47"/>
                  <a:gd name="T26" fmla="*/ 0 w 27"/>
                  <a:gd name="T27" fmla="*/ 0 h 47"/>
                  <a:gd name="T28" fmla="*/ 0 w 27"/>
                  <a:gd name="T29" fmla="*/ 0 h 47"/>
                  <a:gd name="T30" fmla="*/ 0 w 27"/>
                  <a:gd name="T31" fmla="*/ 0 h 47"/>
                  <a:gd name="T32" fmla="*/ 0 w 27"/>
                  <a:gd name="T33" fmla="*/ 0 h 47"/>
                  <a:gd name="T34" fmla="*/ 0 w 27"/>
                  <a:gd name="T35" fmla="*/ 0 h 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 h="47">
                    <a:moveTo>
                      <a:pt x="19" y="1"/>
                    </a:moveTo>
                    <a:lnTo>
                      <a:pt x="19" y="5"/>
                    </a:lnTo>
                    <a:lnTo>
                      <a:pt x="17" y="11"/>
                    </a:lnTo>
                    <a:lnTo>
                      <a:pt x="13" y="23"/>
                    </a:lnTo>
                    <a:lnTo>
                      <a:pt x="6" y="34"/>
                    </a:lnTo>
                    <a:lnTo>
                      <a:pt x="0" y="39"/>
                    </a:lnTo>
                    <a:lnTo>
                      <a:pt x="6" y="47"/>
                    </a:lnTo>
                    <a:lnTo>
                      <a:pt x="14" y="39"/>
                    </a:lnTo>
                    <a:lnTo>
                      <a:pt x="22" y="26"/>
                    </a:lnTo>
                    <a:lnTo>
                      <a:pt x="26" y="14"/>
                    </a:lnTo>
                    <a:lnTo>
                      <a:pt x="27" y="3"/>
                    </a:lnTo>
                    <a:lnTo>
                      <a:pt x="27" y="7"/>
                    </a:lnTo>
                    <a:lnTo>
                      <a:pt x="27" y="3"/>
                    </a:lnTo>
                    <a:lnTo>
                      <a:pt x="26" y="0"/>
                    </a:lnTo>
                    <a:lnTo>
                      <a:pt x="22" y="0"/>
                    </a:lnTo>
                    <a:lnTo>
                      <a:pt x="19" y="1"/>
                    </a:lnTo>
                    <a:lnTo>
                      <a:pt x="19" y="5"/>
                    </a:lnTo>
                    <a:lnTo>
                      <a:pt x="1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22" name="Freeform 1428"/>
              <p:cNvSpPr>
                <a:spLocks/>
              </p:cNvSpPr>
              <p:nvPr/>
            </p:nvSpPr>
            <p:spPr bwMode="auto">
              <a:xfrm>
                <a:off x="2378" y="3518"/>
                <a:ext cx="14" cy="13"/>
              </a:xfrm>
              <a:custGeom>
                <a:avLst/>
                <a:gdLst>
                  <a:gd name="T0" fmla="*/ 0 w 42"/>
                  <a:gd name="T1" fmla="*/ 0 h 39"/>
                  <a:gd name="T2" fmla="*/ 0 w 42"/>
                  <a:gd name="T3" fmla="*/ 0 h 39"/>
                  <a:gd name="T4" fmla="*/ 0 w 42"/>
                  <a:gd name="T5" fmla="*/ 0 h 39"/>
                  <a:gd name="T6" fmla="*/ 0 w 42"/>
                  <a:gd name="T7" fmla="*/ 0 h 39"/>
                  <a:gd name="T8" fmla="*/ 0 w 42"/>
                  <a:gd name="T9" fmla="*/ 0 h 39"/>
                  <a:gd name="T10" fmla="*/ 0 w 42"/>
                  <a:gd name="T11" fmla="*/ 0 h 39"/>
                  <a:gd name="T12" fmla="*/ 0 w 42"/>
                  <a:gd name="T13" fmla="*/ 0 h 39"/>
                  <a:gd name="T14" fmla="*/ 0 w 42"/>
                  <a:gd name="T15" fmla="*/ 0 h 39"/>
                  <a:gd name="T16" fmla="*/ 0 w 42"/>
                  <a:gd name="T17" fmla="*/ 0 h 39"/>
                  <a:gd name="T18" fmla="*/ 0 w 42"/>
                  <a:gd name="T19" fmla="*/ 0 h 39"/>
                  <a:gd name="T20" fmla="*/ 0 w 42"/>
                  <a:gd name="T21" fmla="*/ 0 h 39"/>
                  <a:gd name="T22" fmla="*/ 0 w 42"/>
                  <a:gd name="T23" fmla="*/ 0 h 39"/>
                  <a:gd name="T24" fmla="*/ 0 w 42"/>
                  <a:gd name="T25" fmla="*/ 0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39">
                    <a:moveTo>
                      <a:pt x="36" y="0"/>
                    </a:moveTo>
                    <a:lnTo>
                      <a:pt x="36" y="0"/>
                    </a:lnTo>
                    <a:lnTo>
                      <a:pt x="27" y="8"/>
                    </a:lnTo>
                    <a:lnTo>
                      <a:pt x="17" y="17"/>
                    </a:lnTo>
                    <a:lnTo>
                      <a:pt x="8" y="27"/>
                    </a:lnTo>
                    <a:lnTo>
                      <a:pt x="0" y="33"/>
                    </a:lnTo>
                    <a:lnTo>
                      <a:pt x="8" y="39"/>
                    </a:lnTo>
                    <a:lnTo>
                      <a:pt x="14" y="32"/>
                    </a:lnTo>
                    <a:lnTo>
                      <a:pt x="23" y="23"/>
                    </a:lnTo>
                    <a:lnTo>
                      <a:pt x="33" y="13"/>
                    </a:lnTo>
                    <a:lnTo>
                      <a:pt x="42" y="8"/>
                    </a:lnTo>
                    <a:lnTo>
                      <a:pt x="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23" name="Freeform 1429"/>
              <p:cNvSpPr>
                <a:spLocks/>
              </p:cNvSpPr>
              <p:nvPr/>
            </p:nvSpPr>
            <p:spPr bwMode="auto">
              <a:xfrm>
                <a:off x="2390" y="3507"/>
                <a:ext cx="9" cy="13"/>
              </a:xfrm>
              <a:custGeom>
                <a:avLst/>
                <a:gdLst>
                  <a:gd name="T0" fmla="*/ 0 w 29"/>
                  <a:gd name="T1" fmla="*/ 0 h 41"/>
                  <a:gd name="T2" fmla="*/ 0 w 29"/>
                  <a:gd name="T3" fmla="*/ 0 h 41"/>
                  <a:gd name="T4" fmla="*/ 0 w 29"/>
                  <a:gd name="T5" fmla="*/ 0 h 41"/>
                  <a:gd name="T6" fmla="*/ 0 w 29"/>
                  <a:gd name="T7" fmla="*/ 0 h 41"/>
                  <a:gd name="T8" fmla="*/ 0 w 29"/>
                  <a:gd name="T9" fmla="*/ 0 h 41"/>
                  <a:gd name="T10" fmla="*/ 0 w 29"/>
                  <a:gd name="T11" fmla="*/ 0 h 41"/>
                  <a:gd name="T12" fmla="*/ 0 w 29"/>
                  <a:gd name="T13" fmla="*/ 0 h 41"/>
                  <a:gd name="T14" fmla="*/ 0 w 29"/>
                  <a:gd name="T15" fmla="*/ 0 h 41"/>
                  <a:gd name="T16" fmla="*/ 0 w 29"/>
                  <a:gd name="T17" fmla="*/ 0 h 41"/>
                  <a:gd name="T18" fmla="*/ 0 w 29"/>
                  <a:gd name="T19" fmla="*/ 0 h 41"/>
                  <a:gd name="T20" fmla="*/ 0 w 29"/>
                  <a:gd name="T21" fmla="*/ 0 h 41"/>
                  <a:gd name="T22" fmla="*/ 0 w 29"/>
                  <a:gd name="T23" fmla="*/ 0 h 41"/>
                  <a:gd name="T24" fmla="*/ 0 w 29"/>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41">
                    <a:moveTo>
                      <a:pt x="20" y="0"/>
                    </a:moveTo>
                    <a:lnTo>
                      <a:pt x="20" y="0"/>
                    </a:lnTo>
                    <a:lnTo>
                      <a:pt x="16" y="10"/>
                    </a:lnTo>
                    <a:lnTo>
                      <a:pt x="12" y="19"/>
                    </a:lnTo>
                    <a:lnTo>
                      <a:pt x="4" y="27"/>
                    </a:lnTo>
                    <a:lnTo>
                      <a:pt x="0" y="33"/>
                    </a:lnTo>
                    <a:lnTo>
                      <a:pt x="6" y="41"/>
                    </a:lnTo>
                    <a:lnTo>
                      <a:pt x="13" y="33"/>
                    </a:lnTo>
                    <a:lnTo>
                      <a:pt x="20" y="22"/>
                    </a:lnTo>
                    <a:lnTo>
                      <a:pt x="25" y="12"/>
                    </a:lnTo>
                    <a:lnTo>
                      <a:pt x="29" y="3"/>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24" name="Freeform 1430"/>
              <p:cNvSpPr>
                <a:spLocks/>
              </p:cNvSpPr>
              <p:nvPr/>
            </p:nvSpPr>
            <p:spPr bwMode="auto">
              <a:xfrm>
                <a:off x="2396" y="3484"/>
                <a:ext cx="5" cy="24"/>
              </a:xfrm>
              <a:custGeom>
                <a:avLst/>
                <a:gdLst>
                  <a:gd name="T0" fmla="*/ 0 w 13"/>
                  <a:gd name="T1" fmla="*/ 0 h 71"/>
                  <a:gd name="T2" fmla="*/ 0 w 13"/>
                  <a:gd name="T3" fmla="*/ 0 h 71"/>
                  <a:gd name="T4" fmla="*/ 0 w 13"/>
                  <a:gd name="T5" fmla="*/ 0 h 71"/>
                  <a:gd name="T6" fmla="*/ 0 w 13"/>
                  <a:gd name="T7" fmla="*/ 0 h 71"/>
                  <a:gd name="T8" fmla="*/ 0 w 13"/>
                  <a:gd name="T9" fmla="*/ 0 h 71"/>
                  <a:gd name="T10" fmla="*/ 0 w 13"/>
                  <a:gd name="T11" fmla="*/ 0 h 71"/>
                  <a:gd name="T12" fmla="*/ 0 w 13"/>
                  <a:gd name="T13" fmla="*/ 0 h 71"/>
                  <a:gd name="T14" fmla="*/ 0 w 13"/>
                  <a:gd name="T15" fmla="*/ 0 h 71"/>
                  <a:gd name="T16" fmla="*/ 0 w 13"/>
                  <a:gd name="T17" fmla="*/ 0 h 71"/>
                  <a:gd name="T18" fmla="*/ 0 w 13"/>
                  <a:gd name="T19" fmla="*/ 0 h 71"/>
                  <a:gd name="T20" fmla="*/ 0 w 13"/>
                  <a:gd name="T21" fmla="*/ 0 h 71"/>
                  <a:gd name="T22" fmla="*/ 0 w 13"/>
                  <a:gd name="T23" fmla="*/ 0 h 71"/>
                  <a:gd name="T24" fmla="*/ 0 w 13"/>
                  <a:gd name="T25" fmla="*/ 0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71">
                    <a:moveTo>
                      <a:pt x="0" y="0"/>
                    </a:moveTo>
                    <a:lnTo>
                      <a:pt x="0" y="0"/>
                    </a:lnTo>
                    <a:lnTo>
                      <a:pt x="2" y="16"/>
                    </a:lnTo>
                    <a:lnTo>
                      <a:pt x="2" y="36"/>
                    </a:lnTo>
                    <a:lnTo>
                      <a:pt x="3" y="55"/>
                    </a:lnTo>
                    <a:lnTo>
                      <a:pt x="0" y="68"/>
                    </a:lnTo>
                    <a:lnTo>
                      <a:pt x="9" y="71"/>
                    </a:lnTo>
                    <a:lnTo>
                      <a:pt x="12" y="55"/>
                    </a:lnTo>
                    <a:lnTo>
                      <a:pt x="13" y="36"/>
                    </a:lnTo>
                    <a:lnTo>
                      <a:pt x="10" y="16"/>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25" name="Freeform 1431"/>
              <p:cNvSpPr>
                <a:spLocks/>
              </p:cNvSpPr>
              <p:nvPr/>
            </p:nvSpPr>
            <p:spPr bwMode="auto">
              <a:xfrm>
                <a:off x="2396" y="3472"/>
                <a:ext cx="4" cy="12"/>
              </a:xfrm>
              <a:custGeom>
                <a:avLst/>
                <a:gdLst>
                  <a:gd name="T0" fmla="*/ 0 w 13"/>
                  <a:gd name="T1" fmla="*/ 0 h 37"/>
                  <a:gd name="T2" fmla="*/ 0 w 13"/>
                  <a:gd name="T3" fmla="*/ 0 h 37"/>
                  <a:gd name="T4" fmla="*/ 0 w 13"/>
                  <a:gd name="T5" fmla="*/ 0 h 37"/>
                  <a:gd name="T6" fmla="*/ 0 w 13"/>
                  <a:gd name="T7" fmla="*/ 0 h 37"/>
                  <a:gd name="T8" fmla="*/ 0 w 13"/>
                  <a:gd name="T9" fmla="*/ 0 h 37"/>
                  <a:gd name="T10" fmla="*/ 0 w 13"/>
                  <a:gd name="T11" fmla="*/ 0 h 37"/>
                  <a:gd name="T12" fmla="*/ 0 w 13"/>
                  <a:gd name="T13" fmla="*/ 0 h 37"/>
                  <a:gd name="T14" fmla="*/ 0 w 13"/>
                  <a:gd name="T15" fmla="*/ 0 h 37"/>
                  <a:gd name="T16" fmla="*/ 0 w 13"/>
                  <a:gd name="T17" fmla="*/ 0 h 37"/>
                  <a:gd name="T18" fmla="*/ 0 w 13"/>
                  <a:gd name="T19" fmla="*/ 0 h 37"/>
                  <a:gd name="T20" fmla="*/ 0 w 13"/>
                  <a:gd name="T21" fmla="*/ 0 h 37"/>
                  <a:gd name="T22" fmla="*/ 0 w 13"/>
                  <a:gd name="T23" fmla="*/ 0 h 37"/>
                  <a:gd name="T24" fmla="*/ 0 w 13"/>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37">
                    <a:moveTo>
                      <a:pt x="9" y="0"/>
                    </a:moveTo>
                    <a:lnTo>
                      <a:pt x="7" y="0"/>
                    </a:lnTo>
                    <a:lnTo>
                      <a:pt x="3" y="7"/>
                    </a:lnTo>
                    <a:lnTo>
                      <a:pt x="1" y="16"/>
                    </a:lnTo>
                    <a:lnTo>
                      <a:pt x="0" y="26"/>
                    </a:lnTo>
                    <a:lnTo>
                      <a:pt x="1" y="37"/>
                    </a:lnTo>
                    <a:lnTo>
                      <a:pt x="10" y="37"/>
                    </a:lnTo>
                    <a:lnTo>
                      <a:pt x="11" y="26"/>
                    </a:lnTo>
                    <a:lnTo>
                      <a:pt x="10" y="16"/>
                    </a:lnTo>
                    <a:lnTo>
                      <a:pt x="11" y="10"/>
                    </a:lnTo>
                    <a:lnTo>
                      <a:pt x="13" y="8"/>
                    </a:lnTo>
                    <a:lnTo>
                      <a:pt x="11"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26" name="Freeform 1432"/>
              <p:cNvSpPr>
                <a:spLocks/>
              </p:cNvSpPr>
              <p:nvPr/>
            </p:nvSpPr>
            <p:spPr bwMode="auto">
              <a:xfrm>
                <a:off x="2399" y="3472"/>
                <a:ext cx="5" cy="6"/>
              </a:xfrm>
              <a:custGeom>
                <a:avLst/>
                <a:gdLst>
                  <a:gd name="T0" fmla="*/ 0 w 16"/>
                  <a:gd name="T1" fmla="*/ 0 h 20"/>
                  <a:gd name="T2" fmla="*/ 0 w 16"/>
                  <a:gd name="T3" fmla="*/ 0 h 20"/>
                  <a:gd name="T4" fmla="*/ 0 w 16"/>
                  <a:gd name="T5" fmla="*/ 0 h 20"/>
                  <a:gd name="T6" fmla="*/ 0 w 16"/>
                  <a:gd name="T7" fmla="*/ 0 h 20"/>
                  <a:gd name="T8" fmla="*/ 0 w 16"/>
                  <a:gd name="T9" fmla="*/ 0 h 20"/>
                  <a:gd name="T10" fmla="*/ 0 w 16"/>
                  <a:gd name="T11" fmla="*/ 0 h 20"/>
                  <a:gd name="T12" fmla="*/ 0 w 16"/>
                  <a:gd name="T13" fmla="*/ 0 h 20"/>
                  <a:gd name="T14" fmla="*/ 0 w 16"/>
                  <a:gd name="T15" fmla="*/ 0 h 20"/>
                  <a:gd name="T16" fmla="*/ 0 w 16"/>
                  <a:gd name="T17" fmla="*/ 0 h 20"/>
                  <a:gd name="T18" fmla="*/ 0 w 16"/>
                  <a:gd name="T19" fmla="*/ 0 h 20"/>
                  <a:gd name="T20" fmla="*/ 0 w 16"/>
                  <a:gd name="T21" fmla="*/ 0 h 20"/>
                  <a:gd name="T22" fmla="*/ 0 w 16"/>
                  <a:gd name="T23" fmla="*/ 0 h 20"/>
                  <a:gd name="T24" fmla="*/ 0 w 16"/>
                  <a:gd name="T25" fmla="*/ 0 h 20"/>
                  <a:gd name="T26" fmla="*/ 0 w 16"/>
                  <a:gd name="T27" fmla="*/ 0 h 20"/>
                  <a:gd name="T28" fmla="*/ 0 w 16"/>
                  <a:gd name="T29" fmla="*/ 0 h 20"/>
                  <a:gd name="T30" fmla="*/ 0 w 16"/>
                  <a:gd name="T31" fmla="*/ 0 h 20"/>
                  <a:gd name="T32" fmla="*/ 0 w 16"/>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20">
                    <a:moveTo>
                      <a:pt x="16" y="12"/>
                    </a:moveTo>
                    <a:lnTo>
                      <a:pt x="16" y="12"/>
                    </a:lnTo>
                    <a:lnTo>
                      <a:pt x="13" y="10"/>
                    </a:lnTo>
                    <a:lnTo>
                      <a:pt x="11" y="4"/>
                    </a:lnTo>
                    <a:lnTo>
                      <a:pt x="5" y="0"/>
                    </a:lnTo>
                    <a:lnTo>
                      <a:pt x="0" y="0"/>
                    </a:lnTo>
                    <a:lnTo>
                      <a:pt x="2" y="8"/>
                    </a:lnTo>
                    <a:lnTo>
                      <a:pt x="2" y="10"/>
                    </a:lnTo>
                    <a:lnTo>
                      <a:pt x="4" y="12"/>
                    </a:lnTo>
                    <a:lnTo>
                      <a:pt x="7" y="18"/>
                    </a:lnTo>
                    <a:lnTo>
                      <a:pt x="10" y="20"/>
                    </a:lnTo>
                    <a:lnTo>
                      <a:pt x="14" y="19"/>
                    </a:lnTo>
                    <a:lnTo>
                      <a:pt x="16" y="16"/>
                    </a:lnTo>
                    <a:lnTo>
                      <a:pt x="1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27" name="Freeform 1433"/>
              <p:cNvSpPr>
                <a:spLocks/>
              </p:cNvSpPr>
              <p:nvPr/>
            </p:nvSpPr>
            <p:spPr bwMode="auto">
              <a:xfrm>
                <a:off x="2401" y="3476"/>
                <a:ext cx="13" cy="23"/>
              </a:xfrm>
              <a:custGeom>
                <a:avLst/>
                <a:gdLst>
                  <a:gd name="T0" fmla="*/ 0 w 39"/>
                  <a:gd name="T1" fmla="*/ 0 h 69"/>
                  <a:gd name="T2" fmla="*/ 0 w 39"/>
                  <a:gd name="T3" fmla="*/ 0 h 69"/>
                  <a:gd name="T4" fmla="*/ 0 w 39"/>
                  <a:gd name="T5" fmla="*/ 0 h 69"/>
                  <a:gd name="T6" fmla="*/ 0 w 39"/>
                  <a:gd name="T7" fmla="*/ 0 h 69"/>
                  <a:gd name="T8" fmla="*/ 0 w 39"/>
                  <a:gd name="T9" fmla="*/ 0 h 69"/>
                  <a:gd name="T10" fmla="*/ 0 w 39"/>
                  <a:gd name="T11" fmla="*/ 0 h 69"/>
                  <a:gd name="T12" fmla="*/ 0 w 39"/>
                  <a:gd name="T13" fmla="*/ 0 h 69"/>
                  <a:gd name="T14" fmla="*/ 0 w 39"/>
                  <a:gd name="T15" fmla="*/ 0 h 69"/>
                  <a:gd name="T16" fmla="*/ 0 w 39"/>
                  <a:gd name="T17" fmla="*/ 0 h 69"/>
                  <a:gd name="T18" fmla="*/ 0 w 39"/>
                  <a:gd name="T19" fmla="*/ 0 h 69"/>
                  <a:gd name="T20" fmla="*/ 0 w 39"/>
                  <a:gd name="T21" fmla="*/ 0 h 69"/>
                  <a:gd name="T22" fmla="*/ 0 w 39"/>
                  <a:gd name="T23" fmla="*/ 0 h 69"/>
                  <a:gd name="T24" fmla="*/ 0 w 39"/>
                  <a:gd name="T25" fmla="*/ 0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69">
                    <a:moveTo>
                      <a:pt x="39" y="69"/>
                    </a:moveTo>
                    <a:lnTo>
                      <a:pt x="39" y="69"/>
                    </a:lnTo>
                    <a:lnTo>
                      <a:pt x="35" y="50"/>
                    </a:lnTo>
                    <a:lnTo>
                      <a:pt x="29" y="34"/>
                    </a:lnTo>
                    <a:lnTo>
                      <a:pt x="20" y="16"/>
                    </a:lnTo>
                    <a:lnTo>
                      <a:pt x="9" y="0"/>
                    </a:lnTo>
                    <a:lnTo>
                      <a:pt x="0" y="6"/>
                    </a:lnTo>
                    <a:lnTo>
                      <a:pt x="11" y="22"/>
                    </a:lnTo>
                    <a:lnTo>
                      <a:pt x="20" y="37"/>
                    </a:lnTo>
                    <a:lnTo>
                      <a:pt x="26" y="53"/>
                    </a:lnTo>
                    <a:lnTo>
                      <a:pt x="30" y="69"/>
                    </a:lnTo>
                    <a:lnTo>
                      <a:pt x="39"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28" name="Freeform 1434"/>
              <p:cNvSpPr>
                <a:spLocks/>
              </p:cNvSpPr>
              <p:nvPr/>
            </p:nvSpPr>
            <p:spPr bwMode="auto">
              <a:xfrm>
                <a:off x="2411" y="349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55">
                    <a:moveTo>
                      <a:pt x="27" y="55"/>
                    </a:moveTo>
                    <a:lnTo>
                      <a:pt x="27" y="55"/>
                    </a:lnTo>
                    <a:lnTo>
                      <a:pt x="24" y="45"/>
                    </a:lnTo>
                    <a:lnTo>
                      <a:pt x="18" y="32"/>
                    </a:lnTo>
                    <a:lnTo>
                      <a:pt x="12" y="18"/>
                    </a:lnTo>
                    <a:lnTo>
                      <a:pt x="9" y="0"/>
                    </a:lnTo>
                    <a:lnTo>
                      <a:pt x="0" y="0"/>
                    </a:lnTo>
                    <a:lnTo>
                      <a:pt x="3" y="18"/>
                    </a:lnTo>
                    <a:lnTo>
                      <a:pt x="9" y="35"/>
                    </a:lnTo>
                    <a:lnTo>
                      <a:pt x="15" y="47"/>
                    </a:lnTo>
                    <a:lnTo>
                      <a:pt x="18" y="55"/>
                    </a:lnTo>
                    <a:lnTo>
                      <a:pt x="27"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29" name="Freeform 1435"/>
              <p:cNvSpPr>
                <a:spLocks/>
              </p:cNvSpPr>
              <p:nvPr/>
            </p:nvSpPr>
            <p:spPr bwMode="auto">
              <a:xfrm>
                <a:off x="2417" y="3517"/>
                <a:ext cx="4" cy="12"/>
              </a:xfrm>
              <a:custGeom>
                <a:avLst/>
                <a:gdLst>
                  <a:gd name="T0" fmla="*/ 0 w 11"/>
                  <a:gd name="T1" fmla="*/ 0 h 37"/>
                  <a:gd name="T2" fmla="*/ 0 w 11"/>
                  <a:gd name="T3" fmla="*/ 0 h 37"/>
                  <a:gd name="T4" fmla="*/ 0 w 11"/>
                  <a:gd name="T5" fmla="*/ 0 h 37"/>
                  <a:gd name="T6" fmla="*/ 0 w 11"/>
                  <a:gd name="T7" fmla="*/ 0 h 37"/>
                  <a:gd name="T8" fmla="*/ 0 w 11"/>
                  <a:gd name="T9" fmla="*/ 0 h 37"/>
                  <a:gd name="T10" fmla="*/ 0 w 11"/>
                  <a:gd name="T11" fmla="*/ 0 h 37"/>
                  <a:gd name="T12" fmla="*/ 0 w 11"/>
                  <a:gd name="T13" fmla="*/ 0 h 37"/>
                  <a:gd name="T14" fmla="*/ 0 w 11"/>
                  <a:gd name="T15" fmla="*/ 0 h 37"/>
                  <a:gd name="T16" fmla="*/ 0 w 11"/>
                  <a:gd name="T17" fmla="*/ 0 h 37"/>
                  <a:gd name="T18" fmla="*/ 0 w 11"/>
                  <a:gd name="T19" fmla="*/ 0 h 37"/>
                  <a:gd name="T20" fmla="*/ 0 w 11"/>
                  <a:gd name="T21" fmla="*/ 0 h 37"/>
                  <a:gd name="T22" fmla="*/ 0 w 11"/>
                  <a:gd name="T23" fmla="*/ 0 h 37"/>
                  <a:gd name="T24" fmla="*/ 0 w 11"/>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37">
                    <a:moveTo>
                      <a:pt x="9" y="37"/>
                    </a:moveTo>
                    <a:lnTo>
                      <a:pt x="9" y="37"/>
                    </a:lnTo>
                    <a:lnTo>
                      <a:pt x="11" y="27"/>
                    </a:lnTo>
                    <a:lnTo>
                      <a:pt x="11" y="18"/>
                    </a:lnTo>
                    <a:lnTo>
                      <a:pt x="10" y="10"/>
                    </a:lnTo>
                    <a:lnTo>
                      <a:pt x="9" y="0"/>
                    </a:lnTo>
                    <a:lnTo>
                      <a:pt x="0" y="0"/>
                    </a:lnTo>
                    <a:lnTo>
                      <a:pt x="1" y="10"/>
                    </a:lnTo>
                    <a:lnTo>
                      <a:pt x="3" y="18"/>
                    </a:lnTo>
                    <a:lnTo>
                      <a:pt x="3" y="27"/>
                    </a:lnTo>
                    <a:lnTo>
                      <a:pt x="0" y="34"/>
                    </a:lnTo>
                    <a:lnTo>
                      <a:pt x="9"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30" name="Freeform 1436"/>
              <p:cNvSpPr>
                <a:spLocks/>
              </p:cNvSpPr>
              <p:nvPr/>
            </p:nvSpPr>
            <p:spPr bwMode="auto">
              <a:xfrm>
                <a:off x="2416" y="3528"/>
                <a:ext cx="4" cy="4"/>
              </a:xfrm>
              <a:custGeom>
                <a:avLst/>
                <a:gdLst>
                  <a:gd name="T0" fmla="*/ 0 w 14"/>
                  <a:gd name="T1" fmla="*/ 0 h 11"/>
                  <a:gd name="T2" fmla="*/ 0 w 14"/>
                  <a:gd name="T3" fmla="*/ 0 h 11"/>
                  <a:gd name="T4" fmla="*/ 0 w 14"/>
                  <a:gd name="T5" fmla="*/ 0 h 11"/>
                  <a:gd name="T6" fmla="*/ 0 w 14"/>
                  <a:gd name="T7" fmla="*/ 0 h 11"/>
                  <a:gd name="T8" fmla="*/ 0 w 14"/>
                  <a:gd name="T9" fmla="*/ 0 h 11"/>
                  <a:gd name="T10" fmla="*/ 0 w 14"/>
                  <a:gd name="T11" fmla="*/ 0 h 11"/>
                  <a:gd name="T12" fmla="*/ 0 w 14"/>
                  <a:gd name="T13" fmla="*/ 0 h 11"/>
                  <a:gd name="T14" fmla="*/ 0 w 14"/>
                  <a:gd name="T15" fmla="*/ 0 h 11"/>
                  <a:gd name="T16" fmla="*/ 0 w 14"/>
                  <a:gd name="T17" fmla="*/ 0 h 11"/>
                  <a:gd name="T18" fmla="*/ 0 w 14"/>
                  <a:gd name="T19" fmla="*/ 0 h 11"/>
                  <a:gd name="T20" fmla="*/ 0 w 14"/>
                  <a:gd name="T21" fmla="*/ 0 h 11"/>
                  <a:gd name="T22" fmla="*/ 0 w 14"/>
                  <a:gd name="T23" fmla="*/ 0 h 11"/>
                  <a:gd name="T24" fmla="*/ 0 w 14"/>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 h="11">
                    <a:moveTo>
                      <a:pt x="9" y="11"/>
                    </a:moveTo>
                    <a:lnTo>
                      <a:pt x="9" y="11"/>
                    </a:lnTo>
                    <a:lnTo>
                      <a:pt x="11" y="10"/>
                    </a:lnTo>
                    <a:lnTo>
                      <a:pt x="12" y="7"/>
                    </a:lnTo>
                    <a:lnTo>
                      <a:pt x="12" y="4"/>
                    </a:lnTo>
                    <a:lnTo>
                      <a:pt x="14" y="3"/>
                    </a:lnTo>
                    <a:lnTo>
                      <a:pt x="5" y="0"/>
                    </a:lnTo>
                    <a:lnTo>
                      <a:pt x="3" y="1"/>
                    </a:lnTo>
                    <a:lnTo>
                      <a:pt x="3" y="4"/>
                    </a:lnTo>
                    <a:lnTo>
                      <a:pt x="2" y="4"/>
                    </a:lnTo>
                    <a:lnTo>
                      <a:pt x="0" y="8"/>
                    </a:lnTo>
                    <a:lnTo>
                      <a:pt x="9"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31" name="Freeform 1437"/>
              <p:cNvSpPr>
                <a:spLocks/>
              </p:cNvSpPr>
              <p:nvPr/>
            </p:nvSpPr>
            <p:spPr bwMode="auto">
              <a:xfrm>
                <a:off x="2411" y="3531"/>
                <a:ext cx="8" cy="11"/>
              </a:xfrm>
              <a:custGeom>
                <a:avLst/>
                <a:gdLst>
                  <a:gd name="T0" fmla="*/ 0 w 23"/>
                  <a:gd name="T1" fmla="*/ 0 h 33"/>
                  <a:gd name="T2" fmla="*/ 0 w 23"/>
                  <a:gd name="T3" fmla="*/ 0 h 33"/>
                  <a:gd name="T4" fmla="*/ 0 w 23"/>
                  <a:gd name="T5" fmla="*/ 0 h 33"/>
                  <a:gd name="T6" fmla="*/ 0 w 23"/>
                  <a:gd name="T7" fmla="*/ 0 h 33"/>
                  <a:gd name="T8" fmla="*/ 0 w 23"/>
                  <a:gd name="T9" fmla="*/ 0 h 33"/>
                  <a:gd name="T10" fmla="*/ 0 w 23"/>
                  <a:gd name="T11" fmla="*/ 0 h 33"/>
                  <a:gd name="T12" fmla="*/ 0 w 23"/>
                  <a:gd name="T13" fmla="*/ 0 h 33"/>
                  <a:gd name="T14" fmla="*/ 0 w 23"/>
                  <a:gd name="T15" fmla="*/ 0 h 33"/>
                  <a:gd name="T16" fmla="*/ 0 w 23"/>
                  <a:gd name="T17" fmla="*/ 0 h 33"/>
                  <a:gd name="T18" fmla="*/ 0 w 23"/>
                  <a:gd name="T19" fmla="*/ 0 h 33"/>
                  <a:gd name="T20" fmla="*/ 0 w 23"/>
                  <a:gd name="T21" fmla="*/ 0 h 33"/>
                  <a:gd name="T22" fmla="*/ 0 w 23"/>
                  <a:gd name="T23" fmla="*/ 0 h 33"/>
                  <a:gd name="T24" fmla="*/ 0 w 23"/>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33">
                    <a:moveTo>
                      <a:pt x="9" y="33"/>
                    </a:moveTo>
                    <a:lnTo>
                      <a:pt x="9" y="33"/>
                    </a:lnTo>
                    <a:lnTo>
                      <a:pt x="12" y="26"/>
                    </a:lnTo>
                    <a:lnTo>
                      <a:pt x="16" y="19"/>
                    </a:lnTo>
                    <a:lnTo>
                      <a:pt x="20" y="11"/>
                    </a:lnTo>
                    <a:lnTo>
                      <a:pt x="23" y="3"/>
                    </a:lnTo>
                    <a:lnTo>
                      <a:pt x="14" y="0"/>
                    </a:lnTo>
                    <a:lnTo>
                      <a:pt x="12" y="8"/>
                    </a:lnTo>
                    <a:lnTo>
                      <a:pt x="7" y="16"/>
                    </a:lnTo>
                    <a:lnTo>
                      <a:pt x="3" y="23"/>
                    </a:lnTo>
                    <a:lnTo>
                      <a:pt x="0" y="30"/>
                    </a:lnTo>
                    <a:lnTo>
                      <a:pt x="9"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32" name="Freeform 1438"/>
              <p:cNvSpPr>
                <a:spLocks/>
              </p:cNvSpPr>
              <p:nvPr/>
            </p:nvSpPr>
            <p:spPr bwMode="auto">
              <a:xfrm>
                <a:off x="2410" y="3541"/>
                <a:ext cx="8" cy="13"/>
              </a:xfrm>
              <a:custGeom>
                <a:avLst/>
                <a:gdLst>
                  <a:gd name="T0" fmla="*/ 0 w 23"/>
                  <a:gd name="T1" fmla="*/ 0 h 38"/>
                  <a:gd name="T2" fmla="*/ 0 w 23"/>
                  <a:gd name="T3" fmla="*/ 0 h 38"/>
                  <a:gd name="T4" fmla="*/ 0 w 23"/>
                  <a:gd name="T5" fmla="*/ 0 h 38"/>
                  <a:gd name="T6" fmla="*/ 0 w 23"/>
                  <a:gd name="T7" fmla="*/ 0 h 38"/>
                  <a:gd name="T8" fmla="*/ 0 w 23"/>
                  <a:gd name="T9" fmla="*/ 0 h 38"/>
                  <a:gd name="T10" fmla="*/ 0 w 23"/>
                  <a:gd name="T11" fmla="*/ 0 h 38"/>
                  <a:gd name="T12" fmla="*/ 0 w 23"/>
                  <a:gd name="T13" fmla="*/ 0 h 38"/>
                  <a:gd name="T14" fmla="*/ 0 w 23"/>
                  <a:gd name="T15" fmla="*/ 0 h 38"/>
                  <a:gd name="T16" fmla="*/ 0 w 23"/>
                  <a:gd name="T17" fmla="*/ 0 h 38"/>
                  <a:gd name="T18" fmla="*/ 0 w 23"/>
                  <a:gd name="T19" fmla="*/ 0 h 38"/>
                  <a:gd name="T20" fmla="*/ 0 w 23"/>
                  <a:gd name="T21" fmla="*/ 0 h 38"/>
                  <a:gd name="T22" fmla="*/ 0 w 23"/>
                  <a:gd name="T23" fmla="*/ 0 h 38"/>
                  <a:gd name="T24" fmla="*/ 0 w 23"/>
                  <a:gd name="T25" fmla="*/ 0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38">
                    <a:moveTo>
                      <a:pt x="23" y="34"/>
                    </a:moveTo>
                    <a:lnTo>
                      <a:pt x="23" y="32"/>
                    </a:lnTo>
                    <a:lnTo>
                      <a:pt x="16" y="23"/>
                    </a:lnTo>
                    <a:lnTo>
                      <a:pt x="12" y="13"/>
                    </a:lnTo>
                    <a:lnTo>
                      <a:pt x="12" y="8"/>
                    </a:lnTo>
                    <a:lnTo>
                      <a:pt x="12" y="3"/>
                    </a:lnTo>
                    <a:lnTo>
                      <a:pt x="3" y="0"/>
                    </a:lnTo>
                    <a:lnTo>
                      <a:pt x="0" y="8"/>
                    </a:lnTo>
                    <a:lnTo>
                      <a:pt x="3" y="16"/>
                    </a:lnTo>
                    <a:lnTo>
                      <a:pt x="7" y="25"/>
                    </a:lnTo>
                    <a:lnTo>
                      <a:pt x="15" y="38"/>
                    </a:lnTo>
                    <a:lnTo>
                      <a:pt x="15" y="36"/>
                    </a:lnTo>
                    <a:lnTo>
                      <a:pt x="2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33" name="Freeform 1439"/>
              <p:cNvSpPr>
                <a:spLocks/>
              </p:cNvSpPr>
              <p:nvPr/>
            </p:nvSpPr>
            <p:spPr bwMode="auto">
              <a:xfrm>
                <a:off x="2415" y="3552"/>
                <a:ext cx="7" cy="16"/>
              </a:xfrm>
              <a:custGeom>
                <a:avLst/>
                <a:gdLst>
                  <a:gd name="T0" fmla="*/ 0 w 21"/>
                  <a:gd name="T1" fmla="*/ 0 h 48"/>
                  <a:gd name="T2" fmla="*/ 0 w 21"/>
                  <a:gd name="T3" fmla="*/ 0 h 48"/>
                  <a:gd name="T4" fmla="*/ 0 w 21"/>
                  <a:gd name="T5" fmla="*/ 0 h 48"/>
                  <a:gd name="T6" fmla="*/ 0 w 21"/>
                  <a:gd name="T7" fmla="*/ 0 h 48"/>
                  <a:gd name="T8" fmla="*/ 0 w 21"/>
                  <a:gd name="T9" fmla="*/ 0 h 48"/>
                  <a:gd name="T10" fmla="*/ 0 w 21"/>
                  <a:gd name="T11" fmla="*/ 0 h 48"/>
                  <a:gd name="T12" fmla="*/ 0 w 21"/>
                  <a:gd name="T13" fmla="*/ 0 h 48"/>
                  <a:gd name="T14" fmla="*/ 0 w 21"/>
                  <a:gd name="T15" fmla="*/ 0 h 48"/>
                  <a:gd name="T16" fmla="*/ 0 w 21"/>
                  <a:gd name="T17" fmla="*/ 0 h 48"/>
                  <a:gd name="T18" fmla="*/ 0 w 21"/>
                  <a:gd name="T19" fmla="*/ 0 h 48"/>
                  <a:gd name="T20" fmla="*/ 0 w 21"/>
                  <a:gd name="T21" fmla="*/ 0 h 48"/>
                  <a:gd name="T22" fmla="*/ 0 w 21"/>
                  <a:gd name="T23" fmla="*/ 0 h 48"/>
                  <a:gd name="T24" fmla="*/ 0 w 21"/>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 h="48">
                    <a:moveTo>
                      <a:pt x="10" y="48"/>
                    </a:moveTo>
                    <a:lnTo>
                      <a:pt x="10" y="48"/>
                    </a:lnTo>
                    <a:lnTo>
                      <a:pt x="21" y="39"/>
                    </a:lnTo>
                    <a:lnTo>
                      <a:pt x="20" y="24"/>
                    </a:lnTo>
                    <a:lnTo>
                      <a:pt x="14" y="10"/>
                    </a:lnTo>
                    <a:lnTo>
                      <a:pt x="8" y="0"/>
                    </a:lnTo>
                    <a:lnTo>
                      <a:pt x="0" y="2"/>
                    </a:lnTo>
                    <a:lnTo>
                      <a:pt x="5" y="13"/>
                    </a:lnTo>
                    <a:lnTo>
                      <a:pt x="11" y="27"/>
                    </a:lnTo>
                    <a:lnTo>
                      <a:pt x="13" y="36"/>
                    </a:lnTo>
                    <a:lnTo>
                      <a:pt x="7" y="40"/>
                    </a:lnTo>
                    <a:lnTo>
                      <a:pt x="1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34" name="Freeform 1440"/>
              <p:cNvSpPr>
                <a:spLocks/>
              </p:cNvSpPr>
              <p:nvPr/>
            </p:nvSpPr>
            <p:spPr bwMode="auto">
              <a:xfrm>
                <a:off x="2407" y="3566"/>
                <a:ext cx="11" cy="6"/>
              </a:xfrm>
              <a:custGeom>
                <a:avLst/>
                <a:gdLst>
                  <a:gd name="T0" fmla="*/ 0 w 35"/>
                  <a:gd name="T1" fmla="*/ 0 h 18"/>
                  <a:gd name="T2" fmla="*/ 0 w 35"/>
                  <a:gd name="T3" fmla="*/ 0 h 18"/>
                  <a:gd name="T4" fmla="*/ 0 w 35"/>
                  <a:gd name="T5" fmla="*/ 0 h 18"/>
                  <a:gd name="T6" fmla="*/ 0 w 35"/>
                  <a:gd name="T7" fmla="*/ 0 h 18"/>
                  <a:gd name="T8" fmla="*/ 0 w 35"/>
                  <a:gd name="T9" fmla="*/ 0 h 18"/>
                  <a:gd name="T10" fmla="*/ 0 w 35"/>
                  <a:gd name="T11" fmla="*/ 0 h 18"/>
                  <a:gd name="T12" fmla="*/ 0 w 35"/>
                  <a:gd name="T13" fmla="*/ 0 h 18"/>
                  <a:gd name="T14" fmla="*/ 0 w 35"/>
                  <a:gd name="T15" fmla="*/ 0 h 18"/>
                  <a:gd name="T16" fmla="*/ 0 w 35"/>
                  <a:gd name="T17" fmla="*/ 0 h 18"/>
                  <a:gd name="T18" fmla="*/ 0 w 35"/>
                  <a:gd name="T19" fmla="*/ 0 h 18"/>
                  <a:gd name="T20" fmla="*/ 0 w 35"/>
                  <a:gd name="T21" fmla="*/ 0 h 18"/>
                  <a:gd name="T22" fmla="*/ 0 w 35"/>
                  <a:gd name="T23" fmla="*/ 0 h 18"/>
                  <a:gd name="T24" fmla="*/ 0 w 35"/>
                  <a:gd name="T25" fmla="*/ 0 h 18"/>
                  <a:gd name="T26" fmla="*/ 0 w 35"/>
                  <a:gd name="T27" fmla="*/ 0 h 18"/>
                  <a:gd name="T28" fmla="*/ 0 w 35"/>
                  <a:gd name="T29" fmla="*/ 0 h 18"/>
                  <a:gd name="T30" fmla="*/ 0 w 35"/>
                  <a:gd name="T31" fmla="*/ 0 h 18"/>
                  <a:gd name="T32" fmla="*/ 0 w 35"/>
                  <a:gd name="T33" fmla="*/ 0 h 18"/>
                  <a:gd name="T34" fmla="*/ 0 w 35"/>
                  <a:gd name="T35" fmla="*/ 0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 h="18">
                    <a:moveTo>
                      <a:pt x="11" y="14"/>
                    </a:moveTo>
                    <a:lnTo>
                      <a:pt x="7" y="18"/>
                    </a:lnTo>
                    <a:lnTo>
                      <a:pt x="14" y="15"/>
                    </a:lnTo>
                    <a:lnTo>
                      <a:pt x="20" y="12"/>
                    </a:lnTo>
                    <a:lnTo>
                      <a:pt x="27" y="11"/>
                    </a:lnTo>
                    <a:lnTo>
                      <a:pt x="35" y="8"/>
                    </a:lnTo>
                    <a:lnTo>
                      <a:pt x="32" y="0"/>
                    </a:lnTo>
                    <a:lnTo>
                      <a:pt x="25" y="3"/>
                    </a:lnTo>
                    <a:lnTo>
                      <a:pt x="17" y="4"/>
                    </a:lnTo>
                    <a:lnTo>
                      <a:pt x="11" y="7"/>
                    </a:lnTo>
                    <a:lnTo>
                      <a:pt x="4" y="9"/>
                    </a:lnTo>
                    <a:lnTo>
                      <a:pt x="0" y="14"/>
                    </a:lnTo>
                    <a:lnTo>
                      <a:pt x="4" y="9"/>
                    </a:lnTo>
                    <a:lnTo>
                      <a:pt x="1" y="11"/>
                    </a:lnTo>
                    <a:lnTo>
                      <a:pt x="1" y="15"/>
                    </a:lnTo>
                    <a:lnTo>
                      <a:pt x="3" y="18"/>
                    </a:lnTo>
                    <a:lnTo>
                      <a:pt x="7" y="18"/>
                    </a:lnTo>
                    <a:lnTo>
                      <a:pt x="11"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35" name="Freeform 1441"/>
              <p:cNvSpPr>
                <a:spLocks/>
              </p:cNvSpPr>
              <p:nvPr/>
            </p:nvSpPr>
            <p:spPr bwMode="auto">
              <a:xfrm>
                <a:off x="2397" y="3570"/>
                <a:ext cx="13" cy="32"/>
              </a:xfrm>
              <a:custGeom>
                <a:avLst/>
                <a:gdLst>
                  <a:gd name="T0" fmla="*/ 0 w 40"/>
                  <a:gd name="T1" fmla="*/ 0 h 94"/>
                  <a:gd name="T2" fmla="*/ 0 w 40"/>
                  <a:gd name="T3" fmla="*/ 0 h 94"/>
                  <a:gd name="T4" fmla="*/ 0 w 40"/>
                  <a:gd name="T5" fmla="*/ 0 h 94"/>
                  <a:gd name="T6" fmla="*/ 0 w 40"/>
                  <a:gd name="T7" fmla="*/ 0 h 94"/>
                  <a:gd name="T8" fmla="*/ 0 w 40"/>
                  <a:gd name="T9" fmla="*/ 0 h 94"/>
                  <a:gd name="T10" fmla="*/ 0 w 40"/>
                  <a:gd name="T11" fmla="*/ 0 h 94"/>
                  <a:gd name="T12" fmla="*/ 0 w 40"/>
                  <a:gd name="T13" fmla="*/ 0 h 94"/>
                  <a:gd name="T14" fmla="*/ 0 w 40"/>
                  <a:gd name="T15" fmla="*/ 0 h 94"/>
                  <a:gd name="T16" fmla="*/ 0 w 40"/>
                  <a:gd name="T17" fmla="*/ 0 h 94"/>
                  <a:gd name="T18" fmla="*/ 0 w 40"/>
                  <a:gd name="T19" fmla="*/ 0 h 94"/>
                  <a:gd name="T20" fmla="*/ 0 w 40"/>
                  <a:gd name="T21" fmla="*/ 0 h 94"/>
                  <a:gd name="T22" fmla="*/ 0 w 40"/>
                  <a:gd name="T23" fmla="*/ 0 h 94"/>
                  <a:gd name="T24" fmla="*/ 0 w 40"/>
                  <a:gd name="T25" fmla="*/ 0 h 94"/>
                  <a:gd name="T26" fmla="*/ 0 w 40"/>
                  <a:gd name="T27" fmla="*/ 0 h 94"/>
                  <a:gd name="T28" fmla="*/ 0 w 40"/>
                  <a:gd name="T29" fmla="*/ 0 h 94"/>
                  <a:gd name="T30" fmla="*/ 0 w 40"/>
                  <a:gd name="T31" fmla="*/ 0 h 94"/>
                  <a:gd name="T32" fmla="*/ 0 w 40"/>
                  <a:gd name="T33" fmla="*/ 0 h 94"/>
                  <a:gd name="T34" fmla="*/ 0 w 40"/>
                  <a:gd name="T35" fmla="*/ 0 h 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 h="94">
                    <a:moveTo>
                      <a:pt x="11" y="91"/>
                    </a:moveTo>
                    <a:lnTo>
                      <a:pt x="8" y="94"/>
                    </a:lnTo>
                    <a:lnTo>
                      <a:pt x="17" y="80"/>
                    </a:lnTo>
                    <a:lnTo>
                      <a:pt x="27" y="56"/>
                    </a:lnTo>
                    <a:lnTo>
                      <a:pt x="35" y="26"/>
                    </a:lnTo>
                    <a:lnTo>
                      <a:pt x="40" y="0"/>
                    </a:lnTo>
                    <a:lnTo>
                      <a:pt x="29" y="0"/>
                    </a:lnTo>
                    <a:lnTo>
                      <a:pt x="26" y="26"/>
                    </a:lnTo>
                    <a:lnTo>
                      <a:pt x="19" y="53"/>
                    </a:lnTo>
                    <a:lnTo>
                      <a:pt x="8" y="78"/>
                    </a:lnTo>
                    <a:lnTo>
                      <a:pt x="3" y="89"/>
                    </a:lnTo>
                    <a:lnTo>
                      <a:pt x="0" y="91"/>
                    </a:lnTo>
                    <a:lnTo>
                      <a:pt x="3" y="89"/>
                    </a:lnTo>
                    <a:lnTo>
                      <a:pt x="3" y="91"/>
                    </a:lnTo>
                    <a:lnTo>
                      <a:pt x="4" y="93"/>
                    </a:lnTo>
                    <a:lnTo>
                      <a:pt x="6" y="94"/>
                    </a:lnTo>
                    <a:lnTo>
                      <a:pt x="8" y="94"/>
                    </a:lnTo>
                    <a:lnTo>
                      <a:pt x="11"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36" name="Freeform 1442"/>
              <p:cNvSpPr>
                <a:spLocks/>
              </p:cNvSpPr>
              <p:nvPr/>
            </p:nvSpPr>
            <p:spPr bwMode="auto">
              <a:xfrm>
                <a:off x="2392" y="3601"/>
                <a:ext cx="9" cy="21"/>
              </a:xfrm>
              <a:custGeom>
                <a:avLst/>
                <a:gdLst>
                  <a:gd name="T0" fmla="*/ 0 w 27"/>
                  <a:gd name="T1" fmla="*/ 0 h 65"/>
                  <a:gd name="T2" fmla="*/ 0 w 27"/>
                  <a:gd name="T3" fmla="*/ 0 h 65"/>
                  <a:gd name="T4" fmla="*/ 0 w 27"/>
                  <a:gd name="T5" fmla="*/ 0 h 65"/>
                  <a:gd name="T6" fmla="*/ 0 w 27"/>
                  <a:gd name="T7" fmla="*/ 0 h 65"/>
                  <a:gd name="T8" fmla="*/ 0 w 27"/>
                  <a:gd name="T9" fmla="*/ 0 h 65"/>
                  <a:gd name="T10" fmla="*/ 0 w 27"/>
                  <a:gd name="T11" fmla="*/ 0 h 65"/>
                  <a:gd name="T12" fmla="*/ 0 w 27"/>
                  <a:gd name="T13" fmla="*/ 0 h 65"/>
                  <a:gd name="T14" fmla="*/ 0 w 27"/>
                  <a:gd name="T15" fmla="*/ 0 h 65"/>
                  <a:gd name="T16" fmla="*/ 0 w 27"/>
                  <a:gd name="T17" fmla="*/ 0 h 65"/>
                  <a:gd name="T18" fmla="*/ 0 w 27"/>
                  <a:gd name="T19" fmla="*/ 0 h 65"/>
                  <a:gd name="T20" fmla="*/ 0 w 27"/>
                  <a:gd name="T21" fmla="*/ 0 h 65"/>
                  <a:gd name="T22" fmla="*/ 0 w 27"/>
                  <a:gd name="T23" fmla="*/ 0 h 65"/>
                  <a:gd name="T24" fmla="*/ 0 w 27"/>
                  <a:gd name="T25" fmla="*/ 0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65">
                    <a:moveTo>
                      <a:pt x="6" y="65"/>
                    </a:moveTo>
                    <a:lnTo>
                      <a:pt x="6" y="65"/>
                    </a:lnTo>
                    <a:lnTo>
                      <a:pt x="19" y="51"/>
                    </a:lnTo>
                    <a:lnTo>
                      <a:pt x="23" y="34"/>
                    </a:lnTo>
                    <a:lnTo>
                      <a:pt x="26" y="18"/>
                    </a:lnTo>
                    <a:lnTo>
                      <a:pt x="27" y="0"/>
                    </a:lnTo>
                    <a:lnTo>
                      <a:pt x="16" y="0"/>
                    </a:lnTo>
                    <a:lnTo>
                      <a:pt x="17" y="18"/>
                    </a:lnTo>
                    <a:lnTo>
                      <a:pt x="14" y="34"/>
                    </a:lnTo>
                    <a:lnTo>
                      <a:pt x="10" y="49"/>
                    </a:lnTo>
                    <a:lnTo>
                      <a:pt x="0" y="57"/>
                    </a:lnTo>
                    <a:lnTo>
                      <a:pt x="6"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37" name="Freeform 1443"/>
              <p:cNvSpPr>
                <a:spLocks/>
              </p:cNvSpPr>
              <p:nvPr/>
            </p:nvSpPr>
            <p:spPr bwMode="auto">
              <a:xfrm>
                <a:off x="2369" y="3620"/>
                <a:ext cx="25" cy="9"/>
              </a:xfrm>
              <a:custGeom>
                <a:avLst/>
                <a:gdLst>
                  <a:gd name="T0" fmla="*/ 0 w 73"/>
                  <a:gd name="T1" fmla="*/ 0 h 27"/>
                  <a:gd name="T2" fmla="*/ 0 w 73"/>
                  <a:gd name="T3" fmla="*/ 0 h 27"/>
                  <a:gd name="T4" fmla="*/ 0 w 73"/>
                  <a:gd name="T5" fmla="*/ 0 h 27"/>
                  <a:gd name="T6" fmla="*/ 0 w 73"/>
                  <a:gd name="T7" fmla="*/ 0 h 27"/>
                  <a:gd name="T8" fmla="*/ 0 w 73"/>
                  <a:gd name="T9" fmla="*/ 0 h 27"/>
                  <a:gd name="T10" fmla="*/ 0 w 73"/>
                  <a:gd name="T11" fmla="*/ 0 h 27"/>
                  <a:gd name="T12" fmla="*/ 0 w 73"/>
                  <a:gd name="T13" fmla="*/ 0 h 27"/>
                  <a:gd name="T14" fmla="*/ 0 w 73"/>
                  <a:gd name="T15" fmla="*/ 0 h 27"/>
                  <a:gd name="T16" fmla="*/ 0 w 73"/>
                  <a:gd name="T17" fmla="*/ 0 h 27"/>
                  <a:gd name="T18" fmla="*/ 0 w 73"/>
                  <a:gd name="T19" fmla="*/ 0 h 27"/>
                  <a:gd name="T20" fmla="*/ 0 w 73"/>
                  <a:gd name="T21" fmla="*/ 0 h 27"/>
                  <a:gd name="T22" fmla="*/ 0 w 73"/>
                  <a:gd name="T23" fmla="*/ 0 h 27"/>
                  <a:gd name="T24" fmla="*/ 0 w 73"/>
                  <a:gd name="T25" fmla="*/ 0 h 27"/>
                  <a:gd name="T26" fmla="*/ 0 w 73"/>
                  <a:gd name="T27" fmla="*/ 0 h 27"/>
                  <a:gd name="T28" fmla="*/ 0 w 73"/>
                  <a:gd name="T29" fmla="*/ 0 h 27"/>
                  <a:gd name="T30" fmla="*/ 0 w 73"/>
                  <a:gd name="T31" fmla="*/ 0 h 27"/>
                  <a:gd name="T32" fmla="*/ 0 w 73"/>
                  <a:gd name="T33" fmla="*/ 0 h 27"/>
                  <a:gd name="T34" fmla="*/ 0 w 73"/>
                  <a:gd name="T35" fmla="*/ 0 h 27"/>
                  <a:gd name="T36" fmla="*/ 0 w 73"/>
                  <a:gd name="T37" fmla="*/ 0 h 27"/>
                  <a:gd name="T38" fmla="*/ 0 w 73"/>
                  <a:gd name="T39" fmla="*/ 0 h 27"/>
                  <a:gd name="T40" fmla="*/ 0 w 73"/>
                  <a:gd name="T41" fmla="*/ 0 h 27"/>
                  <a:gd name="T42" fmla="*/ 0 w 73"/>
                  <a:gd name="T43" fmla="*/ 0 h 27"/>
                  <a:gd name="T44" fmla="*/ 0 w 73"/>
                  <a:gd name="T45" fmla="*/ 0 h 27"/>
                  <a:gd name="T46" fmla="*/ 0 w 73"/>
                  <a:gd name="T47" fmla="*/ 0 h 27"/>
                  <a:gd name="T48" fmla="*/ 0 w 73"/>
                  <a:gd name="T49" fmla="*/ 0 h 27"/>
                  <a:gd name="T50" fmla="*/ 0 w 73"/>
                  <a:gd name="T51" fmla="*/ 0 h 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 h="27">
                    <a:moveTo>
                      <a:pt x="6" y="23"/>
                    </a:moveTo>
                    <a:lnTo>
                      <a:pt x="3" y="23"/>
                    </a:lnTo>
                    <a:lnTo>
                      <a:pt x="12" y="24"/>
                    </a:lnTo>
                    <a:lnTo>
                      <a:pt x="19" y="27"/>
                    </a:lnTo>
                    <a:lnTo>
                      <a:pt x="28" y="24"/>
                    </a:lnTo>
                    <a:lnTo>
                      <a:pt x="38" y="23"/>
                    </a:lnTo>
                    <a:lnTo>
                      <a:pt x="48" y="20"/>
                    </a:lnTo>
                    <a:lnTo>
                      <a:pt x="57" y="16"/>
                    </a:lnTo>
                    <a:lnTo>
                      <a:pt x="65" y="12"/>
                    </a:lnTo>
                    <a:lnTo>
                      <a:pt x="73" y="8"/>
                    </a:lnTo>
                    <a:lnTo>
                      <a:pt x="67" y="0"/>
                    </a:lnTo>
                    <a:lnTo>
                      <a:pt x="60" y="4"/>
                    </a:lnTo>
                    <a:lnTo>
                      <a:pt x="54" y="8"/>
                    </a:lnTo>
                    <a:lnTo>
                      <a:pt x="45" y="12"/>
                    </a:lnTo>
                    <a:lnTo>
                      <a:pt x="38" y="15"/>
                    </a:lnTo>
                    <a:lnTo>
                      <a:pt x="28" y="16"/>
                    </a:lnTo>
                    <a:lnTo>
                      <a:pt x="19" y="16"/>
                    </a:lnTo>
                    <a:lnTo>
                      <a:pt x="12" y="16"/>
                    </a:lnTo>
                    <a:lnTo>
                      <a:pt x="6" y="15"/>
                    </a:lnTo>
                    <a:lnTo>
                      <a:pt x="3" y="15"/>
                    </a:lnTo>
                    <a:lnTo>
                      <a:pt x="6" y="15"/>
                    </a:lnTo>
                    <a:lnTo>
                      <a:pt x="1" y="15"/>
                    </a:lnTo>
                    <a:lnTo>
                      <a:pt x="0" y="17"/>
                    </a:lnTo>
                    <a:lnTo>
                      <a:pt x="0" y="20"/>
                    </a:lnTo>
                    <a:lnTo>
                      <a:pt x="3" y="23"/>
                    </a:lnTo>
                    <a:lnTo>
                      <a:pt x="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38" name="Freeform 1444"/>
              <p:cNvSpPr>
                <a:spLocks/>
              </p:cNvSpPr>
              <p:nvPr/>
            </p:nvSpPr>
            <p:spPr bwMode="auto">
              <a:xfrm>
                <a:off x="2350" y="3625"/>
                <a:ext cx="21" cy="6"/>
              </a:xfrm>
              <a:custGeom>
                <a:avLst/>
                <a:gdLst>
                  <a:gd name="T0" fmla="*/ 0 w 64"/>
                  <a:gd name="T1" fmla="*/ 0 h 19"/>
                  <a:gd name="T2" fmla="*/ 0 w 64"/>
                  <a:gd name="T3" fmla="*/ 0 h 19"/>
                  <a:gd name="T4" fmla="*/ 0 w 64"/>
                  <a:gd name="T5" fmla="*/ 0 h 19"/>
                  <a:gd name="T6" fmla="*/ 0 w 64"/>
                  <a:gd name="T7" fmla="*/ 0 h 19"/>
                  <a:gd name="T8" fmla="*/ 0 w 64"/>
                  <a:gd name="T9" fmla="*/ 0 h 19"/>
                  <a:gd name="T10" fmla="*/ 0 w 64"/>
                  <a:gd name="T11" fmla="*/ 0 h 19"/>
                  <a:gd name="T12" fmla="*/ 0 w 64"/>
                  <a:gd name="T13" fmla="*/ 0 h 19"/>
                  <a:gd name="T14" fmla="*/ 0 w 64"/>
                  <a:gd name="T15" fmla="*/ 0 h 19"/>
                  <a:gd name="T16" fmla="*/ 0 w 64"/>
                  <a:gd name="T17" fmla="*/ 0 h 19"/>
                  <a:gd name="T18" fmla="*/ 0 w 64"/>
                  <a:gd name="T19" fmla="*/ 0 h 19"/>
                  <a:gd name="T20" fmla="*/ 0 w 64"/>
                  <a:gd name="T21" fmla="*/ 0 h 19"/>
                  <a:gd name="T22" fmla="*/ 0 w 64"/>
                  <a:gd name="T23" fmla="*/ 0 h 19"/>
                  <a:gd name="T24" fmla="*/ 0 w 64"/>
                  <a:gd name="T25" fmla="*/ 0 h 19"/>
                  <a:gd name="T26" fmla="*/ 0 w 64"/>
                  <a:gd name="T27" fmla="*/ 0 h 19"/>
                  <a:gd name="T28" fmla="*/ 0 w 64"/>
                  <a:gd name="T29" fmla="*/ 0 h 19"/>
                  <a:gd name="T30" fmla="*/ 0 w 64"/>
                  <a:gd name="T31" fmla="*/ 0 h 19"/>
                  <a:gd name="T32" fmla="*/ 0 w 64"/>
                  <a:gd name="T33" fmla="*/ 0 h 19"/>
                  <a:gd name="T34" fmla="*/ 0 w 64"/>
                  <a:gd name="T35" fmla="*/ 0 h 19"/>
                  <a:gd name="T36" fmla="*/ 0 w 64"/>
                  <a:gd name="T37" fmla="*/ 0 h 19"/>
                  <a:gd name="T38" fmla="*/ 0 w 64"/>
                  <a:gd name="T39" fmla="*/ 0 h 19"/>
                  <a:gd name="T40" fmla="*/ 0 w 64"/>
                  <a:gd name="T41" fmla="*/ 0 h 19"/>
                  <a:gd name="T42" fmla="*/ 0 w 64"/>
                  <a:gd name="T43" fmla="*/ 0 h 19"/>
                  <a:gd name="T44" fmla="*/ 0 w 64"/>
                  <a:gd name="T45" fmla="*/ 0 h 19"/>
                  <a:gd name="T46" fmla="*/ 0 w 64"/>
                  <a:gd name="T47" fmla="*/ 0 h 19"/>
                  <a:gd name="T48" fmla="*/ 0 w 64"/>
                  <a:gd name="T49" fmla="*/ 0 h 19"/>
                  <a:gd name="T50" fmla="*/ 0 w 64"/>
                  <a:gd name="T51" fmla="*/ 0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4" h="19">
                    <a:moveTo>
                      <a:pt x="8" y="15"/>
                    </a:moveTo>
                    <a:lnTo>
                      <a:pt x="4" y="17"/>
                    </a:lnTo>
                    <a:lnTo>
                      <a:pt x="10" y="19"/>
                    </a:lnTo>
                    <a:lnTo>
                      <a:pt x="17" y="17"/>
                    </a:lnTo>
                    <a:lnTo>
                      <a:pt x="24" y="16"/>
                    </a:lnTo>
                    <a:lnTo>
                      <a:pt x="33" y="15"/>
                    </a:lnTo>
                    <a:lnTo>
                      <a:pt x="42" y="13"/>
                    </a:lnTo>
                    <a:lnTo>
                      <a:pt x="52" y="10"/>
                    </a:lnTo>
                    <a:lnTo>
                      <a:pt x="58" y="9"/>
                    </a:lnTo>
                    <a:lnTo>
                      <a:pt x="64" y="8"/>
                    </a:lnTo>
                    <a:lnTo>
                      <a:pt x="61" y="0"/>
                    </a:lnTo>
                    <a:lnTo>
                      <a:pt x="58" y="1"/>
                    </a:lnTo>
                    <a:lnTo>
                      <a:pt x="49" y="2"/>
                    </a:lnTo>
                    <a:lnTo>
                      <a:pt x="42" y="5"/>
                    </a:lnTo>
                    <a:lnTo>
                      <a:pt x="33" y="6"/>
                    </a:lnTo>
                    <a:lnTo>
                      <a:pt x="24" y="8"/>
                    </a:lnTo>
                    <a:lnTo>
                      <a:pt x="17" y="9"/>
                    </a:lnTo>
                    <a:lnTo>
                      <a:pt x="10" y="8"/>
                    </a:lnTo>
                    <a:lnTo>
                      <a:pt x="4" y="9"/>
                    </a:lnTo>
                    <a:lnTo>
                      <a:pt x="0" y="12"/>
                    </a:lnTo>
                    <a:lnTo>
                      <a:pt x="4" y="9"/>
                    </a:lnTo>
                    <a:lnTo>
                      <a:pt x="1" y="10"/>
                    </a:lnTo>
                    <a:lnTo>
                      <a:pt x="0" y="13"/>
                    </a:lnTo>
                    <a:lnTo>
                      <a:pt x="1" y="16"/>
                    </a:lnTo>
                    <a:lnTo>
                      <a:pt x="4" y="17"/>
                    </a:lnTo>
                    <a:lnTo>
                      <a:pt x="8"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39" name="Freeform 1445"/>
              <p:cNvSpPr>
                <a:spLocks/>
              </p:cNvSpPr>
              <p:nvPr/>
            </p:nvSpPr>
            <p:spPr bwMode="auto">
              <a:xfrm>
                <a:off x="2343" y="3629"/>
                <a:ext cx="10" cy="22"/>
              </a:xfrm>
              <a:custGeom>
                <a:avLst/>
                <a:gdLst>
                  <a:gd name="T0" fmla="*/ 0 w 30"/>
                  <a:gd name="T1" fmla="*/ 0 h 66"/>
                  <a:gd name="T2" fmla="*/ 0 w 30"/>
                  <a:gd name="T3" fmla="*/ 0 h 66"/>
                  <a:gd name="T4" fmla="*/ 0 w 30"/>
                  <a:gd name="T5" fmla="*/ 0 h 66"/>
                  <a:gd name="T6" fmla="*/ 0 w 30"/>
                  <a:gd name="T7" fmla="*/ 0 h 66"/>
                  <a:gd name="T8" fmla="*/ 0 w 30"/>
                  <a:gd name="T9" fmla="*/ 0 h 66"/>
                  <a:gd name="T10" fmla="*/ 0 w 30"/>
                  <a:gd name="T11" fmla="*/ 0 h 66"/>
                  <a:gd name="T12" fmla="*/ 0 w 30"/>
                  <a:gd name="T13" fmla="*/ 0 h 66"/>
                  <a:gd name="T14" fmla="*/ 0 w 30"/>
                  <a:gd name="T15" fmla="*/ 0 h 66"/>
                  <a:gd name="T16" fmla="*/ 0 w 30"/>
                  <a:gd name="T17" fmla="*/ 0 h 66"/>
                  <a:gd name="T18" fmla="*/ 0 w 30"/>
                  <a:gd name="T19" fmla="*/ 0 h 66"/>
                  <a:gd name="T20" fmla="*/ 0 w 30"/>
                  <a:gd name="T21" fmla="*/ 0 h 66"/>
                  <a:gd name="T22" fmla="*/ 0 w 30"/>
                  <a:gd name="T23" fmla="*/ 0 h 66"/>
                  <a:gd name="T24" fmla="*/ 0 w 30"/>
                  <a:gd name="T25" fmla="*/ 0 h 66"/>
                  <a:gd name="T26" fmla="*/ 0 w 30"/>
                  <a:gd name="T27" fmla="*/ 0 h 66"/>
                  <a:gd name="T28" fmla="*/ 0 w 30"/>
                  <a:gd name="T29" fmla="*/ 0 h 66"/>
                  <a:gd name="T30" fmla="*/ 0 w 30"/>
                  <a:gd name="T31" fmla="*/ 0 h 66"/>
                  <a:gd name="T32" fmla="*/ 0 w 30"/>
                  <a:gd name="T33" fmla="*/ 0 h 66"/>
                  <a:gd name="T34" fmla="*/ 0 w 30"/>
                  <a:gd name="T35" fmla="*/ 0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66">
                    <a:moveTo>
                      <a:pt x="1" y="62"/>
                    </a:moveTo>
                    <a:lnTo>
                      <a:pt x="12" y="61"/>
                    </a:lnTo>
                    <a:lnTo>
                      <a:pt x="13" y="48"/>
                    </a:lnTo>
                    <a:lnTo>
                      <a:pt x="19" y="32"/>
                    </a:lnTo>
                    <a:lnTo>
                      <a:pt x="26" y="16"/>
                    </a:lnTo>
                    <a:lnTo>
                      <a:pt x="30" y="3"/>
                    </a:lnTo>
                    <a:lnTo>
                      <a:pt x="22" y="0"/>
                    </a:lnTo>
                    <a:lnTo>
                      <a:pt x="17" y="13"/>
                    </a:lnTo>
                    <a:lnTo>
                      <a:pt x="10" y="30"/>
                    </a:lnTo>
                    <a:lnTo>
                      <a:pt x="4" y="46"/>
                    </a:lnTo>
                    <a:lnTo>
                      <a:pt x="0" y="61"/>
                    </a:lnTo>
                    <a:lnTo>
                      <a:pt x="10" y="59"/>
                    </a:lnTo>
                    <a:lnTo>
                      <a:pt x="0" y="61"/>
                    </a:lnTo>
                    <a:lnTo>
                      <a:pt x="1" y="65"/>
                    </a:lnTo>
                    <a:lnTo>
                      <a:pt x="6" y="66"/>
                    </a:lnTo>
                    <a:lnTo>
                      <a:pt x="10" y="65"/>
                    </a:lnTo>
                    <a:lnTo>
                      <a:pt x="12" y="61"/>
                    </a:lnTo>
                    <a:lnTo>
                      <a:pt x="1"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40" name="Freeform 1446"/>
              <p:cNvSpPr>
                <a:spLocks/>
              </p:cNvSpPr>
              <p:nvPr/>
            </p:nvSpPr>
            <p:spPr bwMode="auto">
              <a:xfrm>
                <a:off x="2305" y="3604"/>
                <a:ext cx="41" cy="45"/>
              </a:xfrm>
              <a:custGeom>
                <a:avLst/>
                <a:gdLst>
                  <a:gd name="T0" fmla="*/ 0 w 123"/>
                  <a:gd name="T1" fmla="*/ 0 h 135"/>
                  <a:gd name="T2" fmla="*/ 0 w 123"/>
                  <a:gd name="T3" fmla="*/ 0 h 135"/>
                  <a:gd name="T4" fmla="*/ 0 w 123"/>
                  <a:gd name="T5" fmla="*/ 0 h 135"/>
                  <a:gd name="T6" fmla="*/ 0 w 123"/>
                  <a:gd name="T7" fmla="*/ 0 h 135"/>
                  <a:gd name="T8" fmla="*/ 0 w 123"/>
                  <a:gd name="T9" fmla="*/ 0 h 135"/>
                  <a:gd name="T10" fmla="*/ 0 w 123"/>
                  <a:gd name="T11" fmla="*/ 0 h 135"/>
                  <a:gd name="T12" fmla="*/ 0 w 123"/>
                  <a:gd name="T13" fmla="*/ 0 h 135"/>
                  <a:gd name="T14" fmla="*/ 0 w 123"/>
                  <a:gd name="T15" fmla="*/ 0 h 135"/>
                  <a:gd name="T16" fmla="*/ 0 w 123"/>
                  <a:gd name="T17" fmla="*/ 0 h 135"/>
                  <a:gd name="T18" fmla="*/ 0 w 123"/>
                  <a:gd name="T19" fmla="*/ 0 h 135"/>
                  <a:gd name="T20" fmla="*/ 0 w 123"/>
                  <a:gd name="T21" fmla="*/ 0 h 135"/>
                  <a:gd name="T22" fmla="*/ 0 w 123"/>
                  <a:gd name="T23" fmla="*/ 0 h 135"/>
                  <a:gd name="T24" fmla="*/ 0 w 123"/>
                  <a:gd name="T25" fmla="*/ 0 h 135"/>
                  <a:gd name="T26" fmla="*/ 0 w 123"/>
                  <a:gd name="T27" fmla="*/ 0 h 135"/>
                  <a:gd name="T28" fmla="*/ 0 w 123"/>
                  <a:gd name="T29" fmla="*/ 0 h 135"/>
                  <a:gd name="T30" fmla="*/ 0 w 123"/>
                  <a:gd name="T31" fmla="*/ 0 h 135"/>
                  <a:gd name="T32" fmla="*/ 0 w 123"/>
                  <a:gd name="T33" fmla="*/ 0 h 135"/>
                  <a:gd name="T34" fmla="*/ 0 w 123"/>
                  <a:gd name="T35" fmla="*/ 0 h 135"/>
                  <a:gd name="T36" fmla="*/ 0 w 123"/>
                  <a:gd name="T37" fmla="*/ 0 h 135"/>
                  <a:gd name="T38" fmla="*/ 0 w 123"/>
                  <a:gd name="T39" fmla="*/ 0 h 135"/>
                  <a:gd name="T40" fmla="*/ 0 w 123"/>
                  <a:gd name="T41" fmla="*/ 0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3" h="135">
                    <a:moveTo>
                      <a:pt x="0" y="8"/>
                    </a:moveTo>
                    <a:lnTo>
                      <a:pt x="0" y="8"/>
                    </a:lnTo>
                    <a:lnTo>
                      <a:pt x="10" y="15"/>
                    </a:lnTo>
                    <a:lnTo>
                      <a:pt x="21" y="22"/>
                    </a:lnTo>
                    <a:lnTo>
                      <a:pt x="36" y="31"/>
                    </a:lnTo>
                    <a:lnTo>
                      <a:pt x="50" y="45"/>
                    </a:lnTo>
                    <a:lnTo>
                      <a:pt x="65" y="61"/>
                    </a:lnTo>
                    <a:lnTo>
                      <a:pt x="81" y="81"/>
                    </a:lnTo>
                    <a:lnTo>
                      <a:pt x="97" y="105"/>
                    </a:lnTo>
                    <a:lnTo>
                      <a:pt x="114" y="135"/>
                    </a:lnTo>
                    <a:lnTo>
                      <a:pt x="123" y="132"/>
                    </a:lnTo>
                    <a:lnTo>
                      <a:pt x="106" y="103"/>
                    </a:lnTo>
                    <a:lnTo>
                      <a:pt x="90" y="76"/>
                    </a:lnTo>
                    <a:lnTo>
                      <a:pt x="74" y="55"/>
                    </a:lnTo>
                    <a:lnTo>
                      <a:pt x="56" y="39"/>
                    </a:lnTo>
                    <a:lnTo>
                      <a:pt x="42" y="26"/>
                    </a:lnTo>
                    <a:lnTo>
                      <a:pt x="27" y="13"/>
                    </a:lnTo>
                    <a:lnTo>
                      <a:pt x="16" y="7"/>
                    </a:lnTo>
                    <a:lnTo>
                      <a:pt x="5"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41" name="Freeform 1447"/>
              <p:cNvSpPr>
                <a:spLocks/>
              </p:cNvSpPr>
              <p:nvPr/>
            </p:nvSpPr>
            <p:spPr bwMode="auto">
              <a:xfrm>
                <a:off x="2263" y="3581"/>
                <a:ext cx="44" cy="26"/>
              </a:xfrm>
              <a:custGeom>
                <a:avLst/>
                <a:gdLst>
                  <a:gd name="T0" fmla="*/ 0 w 130"/>
                  <a:gd name="T1" fmla="*/ 0 h 77"/>
                  <a:gd name="T2" fmla="*/ 0 w 130"/>
                  <a:gd name="T3" fmla="*/ 0 h 77"/>
                  <a:gd name="T4" fmla="*/ 0 w 130"/>
                  <a:gd name="T5" fmla="*/ 0 h 77"/>
                  <a:gd name="T6" fmla="*/ 0 w 130"/>
                  <a:gd name="T7" fmla="*/ 0 h 77"/>
                  <a:gd name="T8" fmla="*/ 0 w 130"/>
                  <a:gd name="T9" fmla="*/ 0 h 77"/>
                  <a:gd name="T10" fmla="*/ 0 w 130"/>
                  <a:gd name="T11" fmla="*/ 0 h 77"/>
                  <a:gd name="T12" fmla="*/ 0 w 130"/>
                  <a:gd name="T13" fmla="*/ 0 h 77"/>
                  <a:gd name="T14" fmla="*/ 0 w 130"/>
                  <a:gd name="T15" fmla="*/ 0 h 77"/>
                  <a:gd name="T16" fmla="*/ 0 w 130"/>
                  <a:gd name="T17" fmla="*/ 0 h 77"/>
                  <a:gd name="T18" fmla="*/ 0 w 130"/>
                  <a:gd name="T19" fmla="*/ 0 h 77"/>
                  <a:gd name="T20" fmla="*/ 0 w 130"/>
                  <a:gd name="T21" fmla="*/ 0 h 77"/>
                  <a:gd name="T22" fmla="*/ 0 w 130"/>
                  <a:gd name="T23" fmla="*/ 0 h 77"/>
                  <a:gd name="T24" fmla="*/ 0 w 130"/>
                  <a:gd name="T25" fmla="*/ 0 h 77"/>
                  <a:gd name="T26" fmla="*/ 0 w 130"/>
                  <a:gd name="T27" fmla="*/ 0 h 77"/>
                  <a:gd name="T28" fmla="*/ 0 w 130"/>
                  <a:gd name="T29" fmla="*/ 0 h 77"/>
                  <a:gd name="T30" fmla="*/ 0 w 130"/>
                  <a:gd name="T31" fmla="*/ 0 h 77"/>
                  <a:gd name="T32" fmla="*/ 0 w 130"/>
                  <a:gd name="T33" fmla="*/ 0 h 77"/>
                  <a:gd name="T34" fmla="*/ 0 w 130"/>
                  <a:gd name="T35" fmla="*/ 0 h 77"/>
                  <a:gd name="T36" fmla="*/ 0 w 130"/>
                  <a:gd name="T37" fmla="*/ 0 h 77"/>
                  <a:gd name="T38" fmla="*/ 0 w 130"/>
                  <a:gd name="T39" fmla="*/ 0 h 77"/>
                  <a:gd name="T40" fmla="*/ 0 w 130"/>
                  <a:gd name="T41" fmla="*/ 0 h 77"/>
                  <a:gd name="T42" fmla="*/ 0 w 130"/>
                  <a:gd name="T43" fmla="*/ 0 h 77"/>
                  <a:gd name="T44" fmla="*/ 0 w 130"/>
                  <a:gd name="T45" fmla="*/ 0 h 77"/>
                  <a:gd name="T46" fmla="*/ 0 w 130"/>
                  <a:gd name="T47" fmla="*/ 0 h 77"/>
                  <a:gd name="T48" fmla="*/ 0 w 130"/>
                  <a:gd name="T49" fmla="*/ 0 h 77"/>
                  <a:gd name="T50" fmla="*/ 0 w 130"/>
                  <a:gd name="T51" fmla="*/ 0 h 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0" h="77">
                    <a:moveTo>
                      <a:pt x="0" y="4"/>
                    </a:moveTo>
                    <a:lnTo>
                      <a:pt x="2" y="8"/>
                    </a:lnTo>
                    <a:lnTo>
                      <a:pt x="13" y="12"/>
                    </a:lnTo>
                    <a:lnTo>
                      <a:pt x="27" y="20"/>
                    </a:lnTo>
                    <a:lnTo>
                      <a:pt x="45" y="29"/>
                    </a:lnTo>
                    <a:lnTo>
                      <a:pt x="62" y="39"/>
                    </a:lnTo>
                    <a:lnTo>
                      <a:pt x="81" y="50"/>
                    </a:lnTo>
                    <a:lnTo>
                      <a:pt x="98" y="61"/>
                    </a:lnTo>
                    <a:lnTo>
                      <a:pt x="113" y="70"/>
                    </a:lnTo>
                    <a:lnTo>
                      <a:pt x="125" y="77"/>
                    </a:lnTo>
                    <a:lnTo>
                      <a:pt x="130" y="69"/>
                    </a:lnTo>
                    <a:lnTo>
                      <a:pt x="119" y="62"/>
                    </a:lnTo>
                    <a:lnTo>
                      <a:pt x="104" y="53"/>
                    </a:lnTo>
                    <a:lnTo>
                      <a:pt x="87" y="42"/>
                    </a:lnTo>
                    <a:lnTo>
                      <a:pt x="68" y="31"/>
                    </a:lnTo>
                    <a:lnTo>
                      <a:pt x="48" y="20"/>
                    </a:lnTo>
                    <a:lnTo>
                      <a:pt x="30" y="12"/>
                    </a:lnTo>
                    <a:lnTo>
                      <a:pt x="16" y="4"/>
                    </a:lnTo>
                    <a:lnTo>
                      <a:pt x="5" y="0"/>
                    </a:lnTo>
                    <a:lnTo>
                      <a:pt x="8" y="4"/>
                    </a:lnTo>
                    <a:lnTo>
                      <a:pt x="5" y="0"/>
                    </a:lnTo>
                    <a:lnTo>
                      <a:pt x="1" y="0"/>
                    </a:lnTo>
                    <a:lnTo>
                      <a:pt x="0" y="3"/>
                    </a:lnTo>
                    <a:lnTo>
                      <a:pt x="0" y="6"/>
                    </a:lnTo>
                    <a:lnTo>
                      <a:pt x="2" y="8"/>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42" name="Freeform 1448"/>
              <p:cNvSpPr>
                <a:spLocks/>
              </p:cNvSpPr>
              <p:nvPr/>
            </p:nvSpPr>
            <p:spPr bwMode="auto">
              <a:xfrm>
                <a:off x="2263" y="3570"/>
                <a:ext cx="5" cy="13"/>
              </a:xfrm>
              <a:custGeom>
                <a:avLst/>
                <a:gdLst>
                  <a:gd name="T0" fmla="*/ 0 w 14"/>
                  <a:gd name="T1" fmla="*/ 0 h 37"/>
                  <a:gd name="T2" fmla="*/ 0 w 14"/>
                  <a:gd name="T3" fmla="*/ 0 h 37"/>
                  <a:gd name="T4" fmla="*/ 0 w 14"/>
                  <a:gd name="T5" fmla="*/ 0 h 37"/>
                  <a:gd name="T6" fmla="*/ 0 w 14"/>
                  <a:gd name="T7" fmla="*/ 0 h 37"/>
                  <a:gd name="T8" fmla="*/ 0 w 14"/>
                  <a:gd name="T9" fmla="*/ 0 h 37"/>
                  <a:gd name="T10" fmla="*/ 0 w 14"/>
                  <a:gd name="T11" fmla="*/ 0 h 37"/>
                  <a:gd name="T12" fmla="*/ 0 w 14"/>
                  <a:gd name="T13" fmla="*/ 0 h 37"/>
                  <a:gd name="T14" fmla="*/ 0 w 14"/>
                  <a:gd name="T15" fmla="*/ 0 h 37"/>
                  <a:gd name="T16" fmla="*/ 0 w 14"/>
                  <a:gd name="T17" fmla="*/ 0 h 37"/>
                  <a:gd name="T18" fmla="*/ 0 w 14"/>
                  <a:gd name="T19" fmla="*/ 0 h 37"/>
                  <a:gd name="T20" fmla="*/ 0 w 14"/>
                  <a:gd name="T21" fmla="*/ 0 h 37"/>
                  <a:gd name="T22" fmla="*/ 0 w 14"/>
                  <a:gd name="T23" fmla="*/ 0 h 37"/>
                  <a:gd name="T24" fmla="*/ 0 w 14"/>
                  <a:gd name="T25" fmla="*/ 0 h 37"/>
                  <a:gd name="T26" fmla="*/ 0 w 14"/>
                  <a:gd name="T27" fmla="*/ 0 h 37"/>
                  <a:gd name="T28" fmla="*/ 0 w 14"/>
                  <a:gd name="T29" fmla="*/ 0 h 37"/>
                  <a:gd name="T30" fmla="*/ 0 w 14"/>
                  <a:gd name="T31" fmla="*/ 0 h 37"/>
                  <a:gd name="T32" fmla="*/ 0 w 14"/>
                  <a:gd name="T33" fmla="*/ 0 h 37"/>
                  <a:gd name="T34" fmla="*/ 0 w 14"/>
                  <a:gd name="T35" fmla="*/ 0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37">
                    <a:moveTo>
                      <a:pt x="13" y="2"/>
                    </a:moveTo>
                    <a:lnTo>
                      <a:pt x="2" y="5"/>
                    </a:lnTo>
                    <a:lnTo>
                      <a:pt x="4" y="12"/>
                    </a:lnTo>
                    <a:lnTo>
                      <a:pt x="2" y="20"/>
                    </a:lnTo>
                    <a:lnTo>
                      <a:pt x="1" y="29"/>
                    </a:lnTo>
                    <a:lnTo>
                      <a:pt x="0" y="37"/>
                    </a:lnTo>
                    <a:lnTo>
                      <a:pt x="8" y="37"/>
                    </a:lnTo>
                    <a:lnTo>
                      <a:pt x="10" y="29"/>
                    </a:lnTo>
                    <a:lnTo>
                      <a:pt x="11" y="20"/>
                    </a:lnTo>
                    <a:lnTo>
                      <a:pt x="13" y="12"/>
                    </a:lnTo>
                    <a:lnTo>
                      <a:pt x="14" y="5"/>
                    </a:lnTo>
                    <a:lnTo>
                      <a:pt x="4" y="8"/>
                    </a:lnTo>
                    <a:lnTo>
                      <a:pt x="14" y="5"/>
                    </a:lnTo>
                    <a:lnTo>
                      <a:pt x="13" y="1"/>
                    </a:lnTo>
                    <a:lnTo>
                      <a:pt x="8" y="0"/>
                    </a:lnTo>
                    <a:lnTo>
                      <a:pt x="4" y="1"/>
                    </a:lnTo>
                    <a:lnTo>
                      <a:pt x="2" y="5"/>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43" name="Freeform 1449"/>
              <p:cNvSpPr>
                <a:spLocks/>
              </p:cNvSpPr>
              <p:nvPr/>
            </p:nvSpPr>
            <p:spPr bwMode="auto">
              <a:xfrm>
                <a:off x="2393" y="3565"/>
                <a:ext cx="214" cy="188"/>
              </a:xfrm>
              <a:custGeom>
                <a:avLst/>
                <a:gdLst>
                  <a:gd name="T0" fmla="*/ 0 w 643"/>
                  <a:gd name="T1" fmla="*/ 0 h 565"/>
                  <a:gd name="T2" fmla="*/ 0 w 643"/>
                  <a:gd name="T3" fmla="*/ 0 h 565"/>
                  <a:gd name="T4" fmla="*/ 0 w 643"/>
                  <a:gd name="T5" fmla="*/ 0 h 565"/>
                  <a:gd name="T6" fmla="*/ 0 w 643"/>
                  <a:gd name="T7" fmla="*/ 0 h 565"/>
                  <a:gd name="T8" fmla="*/ 0 w 643"/>
                  <a:gd name="T9" fmla="*/ 0 h 565"/>
                  <a:gd name="T10" fmla="*/ 0 w 643"/>
                  <a:gd name="T11" fmla="*/ 0 h 565"/>
                  <a:gd name="T12" fmla="*/ 0 w 643"/>
                  <a:gd name="T13" fmla="*/ 0 h 565"/>
                  <a:gd name="T14" fmla="*/ 0 w 643"/>
                  <a:gd name="T15" fmla="*/ 0 h 565"/>
                  <a:gd name="T16" fmla="*/ 0 w 643"/>
                  <a:gd name="T17" fmla="*/ 0 h 565"/>
                  <a:gd name="T18" fmla="*/ 0 w 643"/>
                  <a:gd name="T19" fmla="*/ 0 h 565"/>
                  <a:gd name="T20" fmla="*/ 0 w 643"/>
                  <a:gd name="T21" fmla="*/ 0 h 565"/>
                  <a:gd name="T22" fmla="*/ 0 w 643"/>
                  <a:gd name="T23" fmla="*/ 0 h 565"/>
                  <a:gd name="T24" fmla="*/ 0 w 643"/>
                  <a:gd name="T25" fmla="*/ 0 h 565"/>
                  <a:gd name="T26" fmla="*/ 0 w 643"/>
                  <a:gd name="T27" fmla="*/ 0 h 565"/>
                  <a:gd name="T28" fmla="*/ 0 w 643"/>
                  <a:gd name="T29" fmla="*/ 0 h 565"/>
                  <a:gd name="T30" fmla="*/ 0 w 643"/>
                  <a:gd name="T31" fmla="*/ 0 h 565"/>
                  <a:gd name="T32" fmla="*/ 0 w 643"/>
                  <a:gd name="T33" fmla="*/ 0 h 565"/>
                  <a:gd name="T34" fmla="*/ 0 w 643"/>
                  <a:gd name="T35" fmla="*/ 0 h 565"/>
                  <a:gd name="T36" fmla="*/ 0 w 643"/>
                  <a:gd name="T37" fmla="*/ 0 h 565"/>
                  <a:gd name="T38" fmla="*/ 0 w 643"/>
                  <a:gd name="T39" fmla="*/ 0 h 565"/>
                  <a:gd name="T40" fmla="*/ 0 w 643"/>
                  <a:gd name="T41" fmla="*/ 0 h 565"/>
                  <a:gd name="T42" fmla="*/ 0 w 643"/>
                  <a:gd name="T43" fmla="*/ 0 h 565"/>
                  <a:gd name="T44" fmla="*/ 0 w 643"/>
                  <a:gd name="T45" fmla="*/ 0 h 565"/>
                  <a:gd name="T46" fmla="*/ 0 w 643"/>
                  <a:gd name="T47" fmla="*/ 0 h 565"/>
                  <a:gd name="T48" fmla="*/ 0 w 643"/>
                  <a:gd name="T49" fmla="*/ 0 h 565"/>
                  <a:gd name="T50" fmla="*/ 0 w 643"/>
                  <a:gd name="T51" fmla="*/ 0 h 565"/>
                  <a:gd name="T52" fmla="*/ 0 w 643"/>
                  <a:gd name="T53" fmla="*/ 0 h 565"/>
                  <a:gd name="T54" fmla="*/ 0 w 643"/>
                  <a:gd name="T55" fmla="*/ 0 h 565"/>
                  <a:gd name="T56" fmla="*/ 0 w 643"/>
                  <a:gd name="T57" fmla="*/ 0 h 565"/>
                  <a:gd name="T58" fmla="*/ 0 w 643"/>
                  <a:gd name="T59" fmla="*/ 0 h 565"/>
                  <a:gd name="T60" fmla="*/ 0 w 643"/>
                  <a:gd name="T61" fmla="*/ 0 h 565"/>
                  <a:gd name="T62" fmla="*/ 0 w 643"/>
                  <a:gd name="T63" fmla="*/ 0 h 565"/>
                  <a:gd name="T64" fmla="*/ 0 w 643"/>
                  <a:gd name="T65" fmla="*/ 0 h 565"/>
                  <a:gd name="T66" fmla="*/ 0 w 643"/>
                  <a:gd name="T67" fmla="*/ 0 h 565"/>
                  <a:gd name="T68" fmla="*/ 0 w 643"/>
                  <a:gd name="T69" fmla="*/ 0 h 565"/>
                  <a:gd name="T70" fmla="*/ 0 w 643"/>
                  <a:gd name="T71" fmla="*/ 0 h 565"/>
                  <a:gd name="T72" fmla="*/ 0 w 643"/>
                  <a:gd name="T73" fmla="*/ 0 h 565"/>
                  <a:gd name="T74" fmla="*/ 0 w 643"/>
                  <a:gd name="T75" fmla="*/ 0 h 565"/>
                  <a:gd name="T76" fmla="*/ 0 w 643"/>
                  <a:gd name="T77" fmla="*/ 0 h 565"/>
                  <a:gd name="T78" fmla="*/ 0 w 643"/>
                  <a:gd name="T79" fmla="*/ 0 h 565"/>
                  <a:gd name="T80" fmla="*/ 0 w 643"/>
                  <a:gd name="T81" fmla="*/ 0 h 565"/>
                  <a:gd name="T82" fmla="*/ 0 w 643"/>
                  <a:gd name="T83" fmla="*/ 0 h 565"/>
                  <a:gd name="T84" fmla="*/ 0 w 643"/>
                  <a:gd name="T85" fmla="*/ 0 h 565"/>
                  <a:gd name="T86" fmla="*/ 0 w 643"/>
                  <a:gd name="T87" fmla="*/ 0 h 565"/>
                  <a:gd name="T88" fmla="*/ 0 w 643"/>
                  <a:gd name="T89" fmla="*/ 0 h 565"/>
                  <a:gd name="T90" fmla="*/ 0 w 643"/>
                  <a:gd name="T91" fmla="*/ 0 h 565"/>
                  <a:gd name="T92" fmla="*/ 0 w 643"/>
                  <a:gd name="T93" fmla="*/ 0 h 565"/>
                  <a:gd name="T94" fmla="*/ 0 w 643"/>
                  <a:gd name="T95" fmla="*/ 0 h 565"/>
                  <a:gd name="T96" fmla="*/ 0 w 643"/>
                  <a:gd name="T97" fmla="*/ 0 h 565"/>
                  <a:gd name="T98" fmla="*/ 0 w 643"/>
                  <a:gd name="T99" fmla="*/ 0 h 565"/>
                  <a:gd name="T100" fmla="*/ 0 w 643"/>
                  <a:gd name="T101" fmla="*/ 0 h 5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43" h="565">
                    <a:moveTo>
                      <a:pt x="616" y="99"/>
                    </a:moveTo>
                    <a:lnTo>
                      <a:pt x="612" y="99"/>
                    </a:lnTo>
                    <a:lnTo>
                      <a:pt x="605" y="99"/>
                    </a:lnTo>
                    <a:lnTo>
                      <a:pt x="598" y="100"/>
                    </a:lnTo>
                    <a:lnTo>
                      <a:pt x="589" y="100"/>
                    </a:lnTo>
                    <a:lnTo>
                      <a:pt x="582" y="101"/>
                    </a:lnTo>
                    <a:lnTo>
                      <a:pt x="574" y="101"/>
                    </a:lnTo>
                    <a:lnTo>
                      <a:pt x="570" y="101"/>
                    </a:lnTo>
                    <a:lnTo>
                      <a:pt x="569" y="101"/>
                    </a:lnTo>
                    <a:lnTo>
                      <a:pt x="570" y="99"/>
                    </a:lnTo>
                    <a:lnTo>
                      <a:pt x="571" y="93"/>
                    </a:lnTo>
                    <a:lnTo>
                      <a:pt x="576" y="89"/>
                    </a:lnTo>
                    <a:lnTo>
                      <a:pt x="580" y="85"/>
                    </a:lnTo>
                    <a:lnTo>
                      <a:pt x="587" y="85"/>
                    </a:lnTo>
                    <a:lnTo>
                      <a:pt x="595" y="91"/>
                    </a:lnTo>
                    <a:lnTo>
                      <a:pt x="605" y="96"/>
                    </a:lnTo>
                    <a:lnTo>
                      <a:pt x="616" y="99"/>
                    </a:lnTo>
                    <a:lnTo>
                      <a:pt x="621" y="99"/>
                    </a:lnTo>
                    <a:lnTo>
                      <a:pt x="621" y="91"/>
                    </a:lnTo>
                    <a:lnTo>
                      <a:pt x="619" y="79"/>
                    </a:lnTo>
                    <a:lnTo>
                      <a:pt x="614" y="66"/>
                    </a:lnTo>
                    <a:lnTo>
                      <a:pt x="609" y="60"/>
                    </a:lnTo>
                    <a:lnTo>
                      <a:pt x="606" y="56"/>
                    </a:lnTo>
                    <a:lnTo>
                      <a:pt x="602" y="49"/>
                    </a:lnTo>
                    <a:lnTo>
                      <a:pt x="598" y="41"/>
                    </a:lnTo>
                    <a:lnTo>
                      <a:pt x="612" y="39"/>
                    </a:lnTo>
                    <a:lnTo>
                      <a:pt x="622" y="37"/>
                    </a:lnTo>
                    <a:lnTo>
                      <a:pt x="628" y="31"/>
                    </a:lnTo>
                    <a:lnTo>
                      <a:pt x="631" y="26"/>
                    </a:lnTo>
                    <a:lnTo>
                      <a:pt x="630" y="19"/>
                    </a:lnTo>
                    <a:lnTo>
                      <a:pt x="624" y="14"/>
                    </a:lnTo>
                    <a:lnTo>
                      <a:pt x="614" y="10"/>
                    </a:lnTo>
                    <a:lnTo>
                      <a:pt x="601" y="7"/>
                    </a:lnTo>
                    <a:lnTo>
                      <a:pt x="592" y="6"/>
                    </a:lnTo>
                    <a:lnTo>
                      <a:pt x="580" y="4"/>
                    </a:lnTo>
                    <a:lnTo>
                      <a:pt x="569" y="4"/>
                    </a:lnTo>
                    <a:lnTo>
                      <a:pt x="557" y="3"/>
                    </a:lnTo>
                    <a:lnTo>
                      <a:pt x="545" y="2"/>
                    </a:lnTo>
                    <a:lnTo>
                      <a:pt x="535" y="0"/>
                    </a:lnTo>
                    <a:lnTo>
                      <a:pt x="526" y="0"/>
                    </a:lnTo>
                    <a:lnTo>
                      <a:pt x="521" y="0"/>
                    </a:lnTo>
                    <a:lnTo>
                      <a:pt x="516" y="0"/>
                    </a:lnTo>
                    <a:lnTo>
                      <a:pt x="510" y="2"/>
                    </a:lnTo>
                    <a:lnTo>
                      <a:pt x="506" y="3"/>
                    </a:lnTo>
                    <a:lnTo>
                      <a:pt x="500" y="4"/>
                    </a:lnTo>
                    <a:lnTo>
                      <a:pt x="493" y="6"/>
                    </a:lnTo>
                    <a:lnTo>
                      <a:pt x="487" y="7"/>
                    </a:lnTo>
                    <a:lnTo>
                      <a:pt x="480" y="10"/>
                    </a:lnTo>
                    <a:lnTo>
                      <a:pt x="473" y="11"/>
                    </a:lnTo>
                    <a:lnTo>
                      <a:pt x="464" y="14"/>
                    </a:lnTo>
                    <a:lnTo>
                      <a:pt x="457" y="18"/>
                    </a:lnTo>
                    <a:lnTo>
                      <a:pt x="449" y="23"/>
                    </a:lnTo>
                    <a:lnTo>
                      <a:pt x="442" y="29"/>
                    </a:lnTo>
                    <a:lnTo>
                      <a:pt x="436" y="34"/>
                    </a:lnTo>
                    <a:lnTo>
                      <a:pt x="429" y="41"/>
                    </a:lnTo>
                    <a:lnTo>
                      <a:pt x="425" y="46"/>
                    </a:lnTo>
                    <a:lnTo>
                      <a:pt x="420" y="50"/>
                    </a:lnTo>
                    <a:lnTo>
                      <a:pt x="414" y="57"/>
                    </a:lnTo>
                    <a:lnTo>
                      <a:pt x="407" y="66"/>
                    </a:lnTo>
                    <a:lnTo>
                      <a:pt x="398" y="77"/>
                    </a:lnTo>
                    <a:lnTo>
                      <a:pt x="390" y="89"/>
                    </a:lnTo>
                    <a:lnTo>
                      <a:pt x="381" y="101"/>
                    </a:lnTo>
                    <a:lnTo>
                      <a:pt x="374" y="112"/>
                    </a:lnTo>
                    <a:lnTo>
                      <a:pt x="368" y="122"/>
                    </a:lnTo>
                    <a:lnTo>
                      <a:pt x="365" y="128"/>
                    </a:lnTo>
                    <a:lnTo>
                      <a:pt x="359" y="137"/>
                    </a:lnTo>
                    <a:lnTo>
                      <a:pt x="350" y="145"/>
                    </a:lnTo>
                    <a:lnTo>
                      <a:pt x="342" y="153"/>
                    </a:lnTo>
                    <a:lnTo>
                      <a:pt x="332" y="161"/>
                    </a:lnTo>
                    <a:lnTo>
                      <a:pt x="320" y="169"/>
                    </a:lnTo>
                    <a:lnTo>
                      <a:pt x="304" y="184"/>
                    </a:lnTo>
                    <a:lnTo>
                      <a:pt x="282" y="201"/>
                    </a:lnTo>
                    <a:lnTo>
                      <a:pt x="259" y="222"/>
                    </a:lnTo>
                    <a:lnTo>
                      <a:pt x="234" y="242"/>
                    </a:lnTo>
                    <a:lnTo>
                      <a:pt x="212" y="259"/>
                    </a:lnTo>
                    <a:lnTo>
                      <a:pt x="196" y="273"/>
                    </a:lnTo>
                    <a:lnTo>
                      <a:pt x="185" y="281"/>
                    </a:lnTo>
                    <a:lnTo>
                      <a:pt x="173" y="289"/>
                    </a:lnTo>
                    <a:lnTo>
                      <a:pt x="151" y="301"/>
                    </a:lnTo>
                    <a:lnTo>
                      <a:pt x="125" y="317"/>
                    </a:lnTo>
                    <a:lnTo>
                      <a:pt x="95" y="336"/>
                    </a:lnTo>
                    <a:lnTo>
                      <a:pt x="64" y="356"/>
                    </a:lnTo>
                    <a:lnTo>
                      <a:pt x="36" y="375"/>
                    </a:lnTo>
                    <a:lnTo>
                      <a:pt x="15" y="393"/>
                    </a:lnTo>
                    <a:lnTo>
                      <a:pt x="0" y="406"/>
                    </a:lnTo>
                    <a:lnTo>
                      <a:pt x="2" y="409"/>
                    </a:lnTo>
                    <a:lnTo>
                      <a:pt x="3" y="410"/>
                    </a:lnTo>
                    <a:lnTo>
                      <a:pt x="4" y="413"/>
                    </a:lnTo>
                    <a:lnTo>
                      <a:pt x="4" y="414"/>
                    </a:lnTo>
                    <a:lnTo>
                      <a:pt x="13" y="417"/>
                    </a:lnTo>
                    <a:lnTo>
                      <a:pt x="25" y="424"/>
                    </a:lnTo>
                    <a:lnTo>
                      <a:pt x="38" y="432"/>
                    </a:lnTo>
                    <a:lnTo>
                      <a:pt x="50" y="441"/>
                    </a:lnTo>
                    <a:lnTo>
                      <a:pt x="63" y="452"/>
                    </a:lnTo>
                    <a:lnTo>
                      <a:pt x="73" y="463"/>
                    </a:lnTo>
                    <a:lnTo>
                      <a:pt x="80" y="474"/>
                    </a:lnTo>
                    <a:lnTo>
                      <a:pt x="86" y="483"/>
                    </a:lnTo>
                    <a:lnTo>
                      <a:pt x="92" y="497"/>
                    </a:lnTo>
                    <a:lnTo>
                      <a:pt x="102" y="517"/>
                    </a:lnTo>
                    <a:lnTo>
                      <a:pt x="114" y="540"/>
                    </a:lnTo>
                    <a:lnTo>
                      <a:pt x="128" y="565"/>
                    </a:lnTo>
                    <a:lnTo>
                      <a:pt x="137" y="561"/>
                    </a:lnTo>
                    <a:lnTo>
                      <a:pt x="147" y="553"/>
                    </a:lnTo>
                    <a:lnTo>
                      <a:pt x="161" y="542"/>
                    </a:lnTo>
                    <a:lnTo>
                      <a:pt x="177" y="529"/>
                    </a:lnTo>
                    <a:lnTo>
                      <a:pt x="193" y="513"/>
                    </a:lnTo>
                    <a:lnTo>
                      <a:pt x="212" y="495"/>
                    </a:lnTo>
                    <a:lnTo>
                      <a:pt x="231" y="476"/>
                    </a:lnTo>
                    <a:lnTo>
                      <a:pt x="250" y="456"/>
                    </a:lnTo>
                    <a:lnTo>
                      <a:pt x="269" y="436"/>
                    </a:lnTo>
                    <a:lnTo>
                      <a:pt x="288" y="416"/>
                    </a:lnTo>
                    <a:lnTo>
                      <a:pt x="305" y="397"/>
                    </a:lnTo>
                    <a:lnTo>
                      <a:pt x="321" y="378"/>
                    </a:lnTo>
                    <a:lnTo>
                      <a:pt x="336" y="362"/>
                    </a:lnTo>
                    <a:lnTo>
                      <a:pt x="348" y="347"/>
                    </a:lnTo>
                    <a:lnTo>
                      <a:pt x="356" y="335"/>
                    </a:lnTo>
                    <a:lnTo>
                      <a:pt x="362" y="327"/>
                    </a:lnTo>
                    <a:lnTo>
                      <a:pt x="372" y="312"/>
                    </a:lnTo>
                    <a:lnTo>
                      <a:pt x="384" y="298"/>
                    </a:lnTo>
                    <a:lnTo>
                      <a:pt x="396" y="285"/>
                    </a:lnTo>
                    <a:lnTo>
                      <a:pt x="409" y="271"/>
                    </a:lnTo>
                    <a:lnTo>
                      <a:pt x="419" y="261"/>
                    </a:lnTo>
                    <a:lnTo>
                      <a:pt x="429" y="251"/>
                    </a:lnTo>
                    <a:lnTo>
                      <a:pt x="438" y="244"/>
                    </a:lnTo>
                    <a:lnTo>
                      <a:pt x="445" y="240"/>
                    </a:lnTo>
                    <a:lnTo>
                      <a:pt x="454" y="239"/>
                    </a:lnTo>
                    <a:lnTo>
                      <a:pt x="462" y="238"/>
                    </a:lnTo>
                    <a:lnTo>
                      <a:pt x="471" y="234"/>
                    </a:lnTo>
                    <a:lnTo>
                      <a:pt x="481" y="231"/>
                    </a:lnTo>
                    <a:lnTo>
                      <a:pt x="490" y="227"/>
                    </a:lnTo>
                    <a:lnTo>
                      <a:pt x="499" y="224"/>
                    </a:lnTo>
                    <a:lnTo>
                      <a:pt x="507" y="220"/>
                    </a:lnTo>
                    <a:lnTo>
                      <a:pt x="513" y="217"/>
                    </a:lnTo>
                    <a:lnTo>
                      <a:pt x="523" y="211"/>
                    </a:lnTo>
                    <a:lnTo>
                      <a:pt x="532" y="200"/>
                    </a:lnTo>
                    <a:lnTo>
                      <a:pt x="541" y="189"/>
                    </a:lnTo>
                    <a:lnTo>
                      <a:pt x="547" y="181"/>
                    </a:lnTo>
                    <a:lnTo>
                      <a:pt x="555" y="173"/>
                    </a:lnTo>
                    <a:lnTo>
                      <a:pt x="566" y="162"/>
                    </a:lnTo>
                    <a:lnTo>
                      <a:pt x="576" y="151"/>
                    </a:lnTo>
                    <a:lnTo>
                      <a:pt x="580" y="141"/>
                    </a:lnTo>
                    <a:lnTo>
                      <a:pt x="583" y="141"/>
                    </a:lnTo>
                    <a:lnTo>
                      <a:pt x="589" y="139"/>
                    </a:lnTo>
                    <a:lnTo>
                      <a:pt x="595" y="138"/>
                    </a:lnTo>
                    <a:lnTo>
                      <a:pt x="602" y="135"/>
                    </a:lnTo>
                    <a:lnTo>
                      <a:pt x="609" y="141"/>
                    </a:lnTo>
                    <a:lnTo>
                      <a:pt x="621" y="145"/>
                    </a:lnTo>
                    <a:lnTo>
                      <a:pt x="632" y="146"/>
                    </a:lnTo>
                    <a:lnTo>
                      <a:pt x="641" y="142"/>
                    </a:lnTo>
                    <a:lnTo>
                      <a:pt x="643" y="134"/>
                    </a:lnTo>
                    <a:lnTo>
                      <a:pt x="638" y="122"/>
                    </a:lnTo>
                    <a:lnTo>
                      <a:pt x="628" y="111"/>
                    </a:lnTo>
                    <a:lnTo>
                      <a:pt x="616" y="99"/>
                    </a:lnTo>
                    <a:close/>
                  </a:path>
                </a:pathLst>
              </a:custGeom>
              <a:solidFill>
                <a:srgbClr val="D18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44" name="Freeform 1450"/>
              <p:cNvSpPr>
                <a:spLocks/>
              </p:cNvSpPr>
              <p:nvPr/>
            </p:nvSpPr>
            <p:spPr bwMode="auto">
              <a:xfrm>
                <a:off x="2581" y="3596"/>
                <a:ext cx="17" cy="4"/>
              </a:xfrm>
              <a:custGeom>
                <a:avLst/>
                <a:gdLst>
                  <a:gd name="T0" fmla="*/ 0 w 53"/>
                  <a:gd name="T1" fmla="*/ 0 h 14"/>
                  <a:gd name="T2" fmla="*/ 0 w 53"/>
                  <a:gd name="T3" fmla="*/ 0 h 14"/>
                  <a:gd name="T4" fmla="*/ 0 w 53"/>
                  <a:gd name="T5" fmla="*/ 0 h 14"/>
                  <a:gd name="T6" fmla="*/ 0 w 53"/>
                  <a:gd name="T7" fmla="*/ 0 h 14"/>
                  <a:gd name="T8" fmla="*/ 0 w 53"/>
                  <a:gd name="T9" fmla="*/ 0 h 14"/>
                  <a:gd name="T10" fmla="*/ 0 w 53"/>
                  <a:gd name="T11" fmla="*/ 0 h 14"/>
                  <a:gd name="T12" fmla="*/ 0 w 53"/>
                  <a:gd name="T13" fmla="*/ 0 h 14"/>
                  <a:gd name="T14" fmla="*/ 0 w 53"/>
                  <a:gd name="T15" fmla="*/ 0 h 14"/>
                  <a:gd name="T16" fmla="*/ 0 w 53"/>
                  <a:gd name="T17" fmla="*/ 0 h 14"/>
                  <a:gd name="T18" fmla="*/ 0 w 53"/>
                  <a:gd name="T19" fmla="*/ 0 h 14"/>
                  <a:gd name="T20" fmla="*/ 0 w 53"/>
                  <a:gd name="T21" fmla="*/ 0 h 14"/>
                  <a:gd name="T22" fmla="*/ 0 w 53"/>
                  <a:gd name="T23" fmla="*/ 0 h 14"/>
                  <a:gd name="T24" fmla="*/ 0 w 53"/>
                  <a:gd name="T25" fmla="*/ 0 h 14"/>
                  <a:gd name="T26" fmla="*/ 0 w 53"/>
                  <a:gd name="T27" fmla="*/ 0 h 14"/>
                  <a:gd name="T28" fmla="*/ 0 w 53"/>
                  <a:gd name="T29" fmla="*/ 0 h 14"/>
                  <a:gd name="T30" fmla="*/ 0 w 53"/>
                  <a:gd name="T31" fmla="*/ 0 h 14"/>
                  <a:gd name="T32" fmla="*/ 0 w 53"/>
                  <a:gd name="T33" fmla="*/ 0 h 14"/>
                  <a:gd name="T34" fmla="*/ 0 w 53"/>
                  <a:gd name="T35" fmla="*/ 0 h 14"/>
                  <a:gd name="T36" fmla="*/ 0 w 53"/>
                  <a:gd name="T37" fmla="*/ 0 h 14"/>
                  <a:gd name="T38" fmla="*/ 0 w 53"/>
                  <a:gd name="T39" fmla="*/ 0 h 14"/>
                  <a:gd name="T40" fmla="*/ 0 w 53"/>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3" h="14">
                    <a:moveTo>
                      <a:pt x="0" y="8"/>
                    </a:moveTo>
                    <a:lnTo>
                      <a:pt x="0" y="8"/>
                    </a:lnTo>
                    <a:lnTo>
                      <a:pt x="7" y="14"/>
                    </a:lnTo>
                    <a:lnTo>
                      <a:pt x="11" y="14"/>
                    </a:lnTo>
                    <a:lnTo>
                      <a:pt x="19" y="13"/>
                    </a:lnTo>
                    <a:lnTo>
                      <a:pt x="26" y="11"/>
                    </a:lnTo>
                    <a:lnTo>
                      <a:pt x="35" y="11"/>
                    </a:lnTo>
                    <a:lnTo>
                      <a:pt x="42" y="10"/>
                    </a:lnTo>
                    <a:lnTo>
                      <a:pt x="49" y="11"/>
                    </a:lnTo>
                    <a:lnTo>
                      <a:pt x="53" y="10"/>
                    </a:lnTo>
                    <a:lnTo>
                      <a:pt x="53" y="2"/>
                    </a:lnTo>
                    <a:lnTo>
                      <a:pt x="49" y="0"/>
                    </a:lnTo>
                    <a:lnTo>
                      <a:pt x="42" y="2"/>
                    </a:lnTo>
                    <a:lnTo>
                      <a:pt x="35" y="3"/>
                    </a:lnTo>
                    <a:lnTo>
                      <a:pt x="26" y="3"/>
                    </a:lnTo>
                    <a:lnTo>
                      <a:pt x="19" y="4"/>
                    </a:lnTo>
                    <a:lnTo>
                      <a:pt x="11" y="3"/>
                    </a:lnTo>
                    <a:lnTo>
                      <a:pt x="7" y="3"/>
                    </a:lnTo>
                    <a:lnTo>
                      <a:pt x="11"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45" name="Freeform 1451"/>
              <p:cNvSpPr>
                <a:spLocks/>
              </p:cNvSpPr>
              <p:nvPr/>
            </p:nvSpPr>
            <p:spPr bwMode="auto">
              <a:xfrm>
                <a:off x="2581" y="3592"/>
                <a:ext cx="7" cy="6"/>
              </a:xfrm>
              <a:custGeom>
                <a:avLst/>
                <a:gdLst>
                  <a:gd name="T0" fmla="*/ 0 w 23"/>
                  <a:gd name="T1" fmla="*/ 0 h 20"/>
                  <a:gd name="T2" fmla="*/ 0 w 23"/>
                  <a:gd name="T3" fmla="*/ 0 h 20"/>
                  <a:gd name="T4" fmla="*/ 0 w 23"/>
                  <a:gd name="T5" fmla="*/ 0 h 20"/>
                  <a:gd name="T6" fmla="*/ 0 w 23"/>
                  <a:gd name="T7" fmla="*/ 0 h 20"/>
                  <a:gd name="T8" fmla="*/ 0 w 23"/>
                  <a:gd name="T9" fmla="*/ 0 h 20"/>
                  <a:gd name="T10" fmla="*/ 0 w 23"/>
                  <a:gd name="T11" fmla="*/ 0 h 20"/>
                  <a:gd name="T12" fmla="*/ 0 w 23"/>
                  <a:gd name="T13" fmla="*/ 0 h 20"/>
                  <a:gd name="T14" fmla="*/ 0 w 23"/>
                  <a:gd name="T15" fmla="*/ 0 h 20"/>
                  <a:gd name="T16" fmla="*/ 0 w 23"/>
                  <a:gd name="T17" fmla="*/ 0 h 20"/>
                  <a:gd name="T18" fmla="*/ 0 w 23"/>
                  <a:gd name="T19" fmla="*/ 0 h 20"/>
                  <a:gd name="T20" fmla="*/ 0 w 23"/>
                  <a:gd name="T21" fmla="*/ 0 h 20"/>
                  <a:gd name="T22" fmla="*/ 0 w 23"/>
                  <a:gd name="T23" fmla="*/ 0 h 20"/>
                  <a:gd name="T24" fmla="*/ 0 w 23"/>
                  <a:gd name="T25" fmla="*/ 0 h 20"/>
                  <a:gd name="T26" fmla="*/ 0 w 23"/>
                  <a:gd name="T27" fmla="*/ 0 h 20"/>
                  <a:gd name="T28" fmla="*/ 0 w 23"/>
                  <a:gd name="T29" fmla="*/ 0 h 20"/>
                  <a:gd name="T30" fmla="*/ 0 w 23"/>
                  <a:gd name="T31" fmla="*/ 0 h 20"/>
                  <a:gd name="T32" fmla="*/ 0 w 23"/>
                  <a:gd name="T33" fmla="*/ 0 h 20"/>
                  <a:gd name="T34" fmla="*/ 0 w 23"/>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 h="20">
                    <a:moveTo>
                      <a:pt x="16" y="0"/>
                    </a:moveTo>
                    <a:lnTo>
                      <a:pt x="14" y="0"/>
                    </a:lnTo>
                    <a:lnTo>
                      <a:pt x="10" y="6"/>
                    </a:lnTo>
                    <a:lnTo>
                      <a:pt x="4" y="11"/>
                    </a:lnTo>
                    <a:lnTo>
                      <a:pt x="3" y="16"/>
                    </a:lnTo>
                    <a:lnTo>
                      <a:pt x="0" y="20"/>
                    </a:lnTo>
                    <a:lnTo>
                      <a:pt x="11" y="20"/>
                    </a:lnTo>
                    <a:lnTo>
                      <a:pt x="11" y="19"/>
                    </a:lnTo>
                    <a:lnTo>
                      <a:pt x="13" y="14"/>
                    </a:lnTo>
                    <a:lnTo>
                      <a:pt x="16" y="11"/>
                    </a:lnTo>
                    <a:lnTo>
                      <a:pt x="20" y="8"/>
                    </a:lnTo>
                    <a:lnTo>
                      <a:pt x="19" y="8"/>
                    </a:lnTo>
                    <a:lnTo>
                      <a:pt x="20" y="8"/>
                    </a:lnTo>
                    <a:lnTo>
                      <a:pt x="23" y="6"/>
                    </a:lnTo>
                    <a:lnTo>
                      <a:pt x="22" y="2"/>
                    </a:lnTo>
                    <a:lnTo>
                      <a:pt x="19" y="0"/>
                    </a:lnTo>
                    <a:lnTo>
                      <a:pt x="14"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46" name="Freeform 1452"/>
              <p:cNvSpPr>
                <a:spLocks/>
              </p:cNvSpPr>
              <p:nvPr/>
            </p:nvSpPr>
            <p:spPr bwMode="auto">
              <a:xfrm>
                <a:off x="2586" y="3592"/>
                <a:ext cx="14" cy="7"/>
              </a:xfrm>
              <a:custGeom>
                <a:avLst/>
                <a:gdLst>
                  <a:gd name="T0" fmla="*/ 0 w 43"/>
                  <a:gd name="T1" fmla="*/ 0 h 23"/>
                  <a:gd name="T2" fmla="*/ 0 w 43"/>
                  <a:gd name="T3" fmla="*/ 0 h 23"/>
                  <a:gd name="T4" fmla="*/ 0 w 43"/>
                  <a:gd name="T5" fmla="*/ 0 h 23"/>
                  <a:gd name="T6" fmla="*/ 0 w 43"/>
                  <a:gd name="T7" fmla="*/ 0 h 23"/>
                  <a:gd name="T8" fmla="*/ 0 w 43"/>
                  <a:gd name="T9" fmla="*/ 0 h 23"/>
                  <a:gd name="T10" fmla="*/ 0 w 43"/>
                  <a:gd name="T11" fmla="*/ 0 h 23"/>
                  <a:gd name="T12" fmla="*/ 0 w 43"/>
                  <a:gd name="T13" fmla="*/ 0 h 23"/>
                  <a:gd name="T14" fmla="*/ 0 w 43"/>
                  <a:gd name="T15" fmla="*/ 0 h 23"/>
                  <a:gd name="T16" fmla="*/ 0 w 43"/>
                  <a:gd name="T17" fmla="*/ 0 h 23"/>
                  <a:gd name="T18" fmla="*/ 0 w 43"/>
                  <a:gd name="T19" fmla="*/ 0 h 23"/>
                  <a:gd name="T20" fmla="*/ 0 w 43"/>
                  <a:gd name="T21" fmla="*/ 0 h 23"/>
                  <a:gd name="T22" fmla="*/ 0 w 43"/>
                  <a:gd name="T23" fmla="*/ 0 h 23"/>
                  <a:gd name="T24" fmla="*/ 0 w 43"/>
                  <a:gd name="T25" fmla="*/ 0 h 23"/>
                  <a:gd name="T26" fmla="*/ 0 w 43"/>
                  <a:gd name="T27" fmla="*/ 0 h 23"/>
                  <a:gd name="T28" fmla="*/ 0 w 43"/>
                  <a:gd name="T29" fmla="*/ 0 h 23"/>
                  <a:gd name="T30" fmla="*/ 0 w 43"/>
                  <a:gd name="T31" fmla="*/ 0 h 23"/>
                  <a:gd name="T32" fmla="*/ 0 w 43"/>
                  <a:gd name="T33" fmla="*/ 0 h 23"/>
                  <a:gd name="T34" fmla="*/ 0 w 43"/>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 h="23">
                    <a:moveTo>
                      <a:pt x="40" y="15"/>
                    </a:moveTo>
                    <a:lnTo>
                      <a:pt x="37" y="12"/>
                    </a:lnTo>
                    <a:lnTo>
                      <a:pt x="27" y="11"/>
                    </a:lnTo>
                    <a:lnTo>
                      <a:pt x="19" y="6"/>
                    </a:lnTo>
                    <a:lnTo>
                      <a:pt x="10" y="0"/>
                    </a:lnTo>
                    <a:lnTo>
                      <a:pt x="0" y="0"/>
                    </a:lnTo>
                    <a:lnTo>
                      <a:pt x="3" y="8"/>
                    </a:lnTo>
                    <a:lnTo>
                      <a:pt x="7" y="8"/>
                    </a:lnTo>
                    <a:lnTo>
                      <a:pt x="13" y="14"/>
                    </a:lnTo>
                    <a:lnTo>
                      <a:pt x="24" y="19"/>
                    </a:lnTo>
                    <a:lnTo>
                      <a:pt x="37" y="23"/>
                    </a:lnTo>
                    <a:lnTo>
                      <a:pt x="35" y="20"/>
                    </a:lnTo>
                    <a:lnTo>
                      <a:pt x="37" y="23"/>
                    </a:lnTo>
                    <a:lnTo>
                      <a:pt x="42" y="22"/>
                    </a:lnTo>
                    <a:lnTo>
                      <a:pt x="43" y="18"/>
                    </a:lnTo>
                    <a:lnTo>
                      <a:pt x="42" y="14"/>
                    </a:lnTo>
                    <a:lnTo>
                      <a:pt x="37" y="12"/>
                    </a:lnTo>
                    <a:lnTo>
                      <a:pt x="4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47" name="Freeform 1453"/>
              <p:cNvSpPr>
                <a:spLocks/>
              </p:cNvSpPr>
              <p:nvPr/>
            </p:nvSpPr>
            <p:spPr bwMode="auto">
              <a:xfrm>
                <a:off x="2596" y="3585"/>
                <a:ext cx="5" cy="13"/>
              </a:xfrm>
              <a:custGeom>
                <a:avLst/>
                <a:gdLst>
                  <a:gd name="T0" fmla="*/ 0 w 16"/>
                  <a:gd name="T1" fmla="*/ 0 h 39"/>
                  <a:gd name="T2" fmla="*/ 0 w 16"/>
                  <a:gd name="T3" fmla="*/ 0 h 39"/>
                  <a:gd name="T4" fmla="*/ 0 w 16"/>
                  <a:gd name="T5" fmla="*/ 0 h 39"/>
                  <a:gd name="T6" fmla="*/ 0 w 16"/>
                  <a:gd name="T7" fmla="*/ 0 h 39"/>
                  <a:gd name="T8" fmla="*/ 0 w 16"/>
                  <a:gd name="T9" fmla="*/ 0 h 39"/>
                  <a:gd name="T10" fmla="*/ 0 w 16"/>
                  <a:gd name="T11" fmla="*/ 0 h 39"/>
                  <a:gd name="T12" fmla="*/ 0 w 16"/>
                  <a:gd name="T13" fmla="*/ 0 h 39"/>
                  <a:gd name="T14" fmla="*/ 0 w 16"/>
                  <a:gd name="T15" fmla="*/ 0 h 39"/>
                  <a:gd name="T16" fmla="*/ 0 w 16"/>
                  <a:gd name="T17" fmla="*/ 0 h 39"/>
                  <a:gd name="T18" fmla="*/ 0 w 16"/>
                  <a:gd name="T19" fmla="*/ 0 h 39"/>
                  <a:gd name="T20" fmla="*/ 0 w 16"/>
                  <a:gd name="T21" fmla="*/ 0 h 39"/>
                  <a:gd name="T22" fmla="*/ 0 w 16"/>
                  <a:gd name="T23" fmla="*/ 0 h 39"/>
                  <a:gd name="T24" fmla="*/ 0 w 16"/>
                  <a:gd name="T25" fmla="*/ 0 h 39"/>
                  <a:gd name="T26" fmla="*/ 0 w 16"/>
                  <a:gd name="T27" fmla="*/ 0 h 39"/>
                  <a:gd name="T28" fmla="*/ 0 w 16"/>
                  <a:gd name="T29" fmla="*/ 0 h 39"/>
                  <a:gd name="T30" fmla="*/ 0 w 16"/>
                  <a:gd name="T31" fmla="*/ 0 h 39"/>
                  <a:gd name="T32" fmla="*/ 0 w 16"/>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39">
                    <a:moveTo>
                      <a:pt x="0" y="6"/>
                    </a:moveTo>
                    <a:lnTo>
                      <a:pt x="0" y="6"/>
                    </a:lnTo>
                    <a:lnTo>
                      <a:pt x="6" y="18"/>
                    </a:lnTo>
                    <a:lnTo>
                      <a:pt x="7" y="29"/>
                    </a:lnTo>
                    <a:lnTo>
                      <a:pt x="7" y="35"/>
                    </a:lnTo>
                    <a:lnTo>
                      <a:pt x="10" y="34"/>
                    </a:lnTo>
                    <a:lnTo>
                      <a:pt x="5" y="39"/>
                    </a:lnTo>
                    <a:lnTo>
                      <a:pt x="16" y="38"/>
                    </a:lnTo>
                    <a:lnTo>
                      <a:pt x="16" y="29"/>
                    </a:lnTo>
                    <a:lnTo>
                      <a:pt x="15" y="15"/>
                    </a:lnTo>
                    <a:lnTo>
                      <a:pt x="9" y="3"/>
                    </a:lnTo>
                    <a:lnTo>
                      <a:pt x="7" y="0"/>
                    </a:lnTo>
                    <a:lnTo>
                      <a:pt x="3" y="0"/>
                    </a:lnTo>
                    <a:lnTo>
                      <a:pt x="0" y="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48" name="Freeform 1454"/>
              <p:cNvSpPr>
                <a:spLocks/>
              </p:cNvSpPr>
              <p:nvPr/>
            </p:nvSpPr>
            <p:spPr bwMode="auto">
              <a:xfrm>
                <a:off x="2591" y="3577"/>
                <a:ext cx="8" cy="10"/>
              </a:xfrm>
              <a:custGeom>
                <a:avLst/>
                <a:gdLst>
                  <a:gd name="T0" fmla="*/ 0 w 25"/>
                  <a:gd name="T1" fmla="*/ 0 h 31"/>
                  <a:gd name="T2" fmla="*/ 0 w 25"/>
                  <a:gd name="T3" fmla="*/ 0 h 31"/>
                  <a:gd name="T4" fmla="*/ 0 w 25"/>
                  <a:gd name="T5" fmla="*/ 0 h 31"/>
                  <a:gd name="T6" fmla="*/ 0 w 25"/>
                  <a:gd name="T7" fmla="*/ 0 h 31"/>
                  <a:gd name="T8" fmla="*/ 0 w 25"/>
                  <a:gd name="T9" fmla="*/ 0 h 31"/>
                  <a:gd name="T10" fmla="*/ 0 w 25"/>
                  <a:gd name="T11" fmla="*/ 0 h 31"/>
                  <a:gd name="T12" fmla="*/ 0 w 25"/>
                  <a:gd name="T13" fmla="*/ 0 h 31"/>
                  <a:gd name="T14" fmla="*/ 0 w 25"/>
                  <a:gd name="T15" fmla="*/ 0 h 31"/>
                  <a:gd name="T16" fmla="*/ 0 w 25"/>
                  <a:gd name="T17" fmla="*/ 0 h 31"/>
                  <a:gd name="T18" fmla="*/ 0 w 25"/>
                  <a:gd name="T19" fmla="*/ 0 h 31"/>
                  <a:gd name="T20" fmla="*/ 0 w 25"/>
                  <a:gd name="T21" fmla="*/ 0 h 31"/>
                  <a:gd name="T22" fmla="*/ 0 w 25"/>
                  <a:gd name="T23" fmla="*/ 0 h 31"/>
                  <a:gd name="T24" fmla="*/ 0 w 25"/>
                  <a:gd name="T25" fmla="*/ 0 h 31"/>
                  <a:gd name="T26" fmla="*/ 0 w 25"/>
                  <a:gd name="T27" fmla="*/ 0 h 31"/>
                  <a:gd name="T28" fmla="*/ 0 w 25"/>
                  <a:gd name="T29" fmla="*/ 0 h 31"/>
                  <a:gd name="T30" fmla="*/ 0 w 25"/>
                  <a:gd name="T31" fmla="*/ 0 h 31"/>
                  <a:gd name="T32" fmla="*/ 0 w 25"/>
                  <a:gd name="T33" fmla="*/ 0 h 31"/>
                  <a:gd name="T34" fmla="*/ 0 w 25"/>
                  <a:gd name="T35" fmla="*/ 0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31">
                    <a:moveTo>
                      <a:pt x="5" y="0"/>
                    </a:moveTo>
                    <a:lnTo>
                      <a:pt x="0" y="5"/>
                    </a:lnTo>
                    <a:lnTo>
                      <a:pt x="5" y="13"/>
                    </a:lnTo>
                    <a:lnTo>
                      <a:pt x="9" y="21"/>
                    </a:lnTo>
                    <a:lnTo>
                      <a:pt x="12" y="25"/>
                    </a:lnTo>
                    <a:lnTo>
                      <a:pt x="16" y="31"/>
                    </a:lnTo>
                    <a:lnTo>
                      <a:pt x="25" y="28"/>
                    </a:lnTo>
                    <a:lnTo>
                      <a:pt x="21" y="20"/>
                    </a:lnTo>
                    <a:lnTo>
                      <a:pt x="18" y="16"/>
                    </a:lnTo>
                    <a:lnTo>
                      <a:pt x="13" y="11"/>
                    </a:lnTo>
                    <a:lnTo>
                      <a:pt x="9" y="2"/>
                    </a:lnTo>
                    <a:lnTo>
                      <a:pt x="5" y="8"/>
                    </a:lnTo>
                    <a:lnTo>
                      <a:pt x="9" y="2"/>
                    </a:lnTo>
                    <a:lnTo>
                      <a:pt x="8" y="0"/>
                    </a:lnTo>
                    <a:lnTo>
                      <a:pt x="3" y="0"/>
                    </a:lnTo>
                    <a:lnTo>
                      <a:pt x="0" y="1"/>
                    </a:lnTo>
                    <a:lnTo>
                      <a:pt x="0" y="5"/>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49" name="Freeform 1455"/>
              <p:cNvSpPr>
                <a:spLocks/>
              </p:cNvSpPr>
              <p:nvPr/>
            </p:nvSpPr>
            <p:spPr bwMode="auto">
              <a:xfrm>
                <a:off x="2592" y="3566"/>
                <a:ext cx="13" cy="14"/>
              </a:xfrm>
              <a:custGeom>
                <a:avLst/>
                <a:gdLst>
                  <a:gd name="T0" fmla="*/ 0 w 37"/>
                  <a:gd name="T1" fmla="*/ 0 h 42"/>
                  <a:gd name="T2" fmla="*/ 0 w 37"/>
                  <a:gd name="T3" fmla="*/ 0 h 42"/>
                  <a:gd name="T4" fmla="*/ 0 w 37"/>
                  <a:gd name="T5" fmla="*/ 0 h 42"/>
                  <a:gd name="T6" fmla="*/ 0 w 37"/>
                  <a:gd name="T7" fmla="*/ 0 h 42"/>
                  <a:gd name="T8" fmla="*/ 0 w 37"/>
                  <a:gd name="T9" fmla="*/ 0 h 42"/>
                  <a:gd name="T10" fmla="*/ 0 w 37"/>
                  <a:gd name="T11" fmla="*/ 0 h 42"/>
                  <a:gd name="T12" fmla="*/ 0 w 37"/>
                  <a:gd name="T13" fmla="*/ 0 h 42"/>
                  <a:gd name="T14" fmla="*/ 0 w 37"/>
                  <a:gd name="T15" fmla="*/ 0 h 42"/>
                  <a:gd name="T16" fmla="*/ 0 w 37"/>
                  <a:gd name="T17" fmla="*/ 0 h 42"/>
                  <a:gd name="T18" fmla="*/ 0 w 37"/>
                  <a:gd name="T19" fmla="*/ 0 h 42"/>
                  <a:gd name="T20" fmla="*/ 0 w 37"/>
                  <a:gd name="T21" fmla="*/ 0 h 42"/>
                  <a:gd name="T22" fmla="*/ 0 w 37"/>
                  <a:gd name="T23" fmla="*/ 0 h 42"/>
                  <a:gd name="T24" fmla="*/ 0 w 37"/>
                  <a:gd name="T25" fmla="*/ 0 h 42"/>
                  <a:gd name="T26" fmla="*/ 0 w 37"/>
                  <a:gd name="T27" fmla="*/ 0 h 42"/>
                  <a:gd name="T28" fmla="*/ 0 w 37"/>
                  <a:gd name="T29" fmla="*/ 0 h 42"/>
                  <a:gd name="T30" fmla="*/ 0 w 37"/>
                  <a:gd name="T31" fmla="*/ 0 h 42"/>
                  <a:gd name="T32" fmla="*/ 0 w 37"/>
                  <a:gd name="T33" fmla="*/ 0 h 42"/>
                  <a:gd name="T34" fmla="*/ 0 w 37"/>
                  <a:gd name="T35" fmla="*/ 0 h 42"/>
                  <a:gd name="T36" fmla="*/ 0 w 37"/>
                  <a:gd name="T37" fmla="*/ 0 h 42"/>
                  <a:gd name="T38" fmla="*/ 0 w 37"/>
                  <a:gd name="T39" fmla="*/ 0 h 42"/>
                  <a:gd name="T40" fmla="*/ 0 w 37"/>
                  <a:gd name="T41" fmla="*/ 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7" h="42">
                    <a:moveTo>
                      <a:pt x="3" y="8"/>
                    </a:moveTo>
                    <a:lnTo>
                      <a:pt x="3" y="8"/>
                    </a:lnTo>
                    <a:lnTo>
                      <a:pt x="14" y="11"/>
                    </a:lnTo>
                    <a:lnTo>
                      <a:pt x="23" y="15"/>
                    </a:lnTo>
                    <a:lnTo>
                      <a:pt x="27" y="18"/>
                    </a:lnTo>
                    <a:lnTo>
                      <a:pt x="29" y="23"/>
                    </a:lnTo>
                    <a:lnTo>
                      <a:pt x="26" y="26"/>
                    </a:lnTo>
                    <a:lnTo>
                      <a:pt x="23" y="30"/>
                    </a:lnTo>
                    <a:lnTo>
                      <a:pt x="14" y="32"/>
                    </a:lnTo>
                    <a:lnTo>
                      <a:pt x="0" y="34"/>
                    </a:lnTo>
                    <a:lnTo>
                      <a:pt x="0" y="42"/>
                    </a:lnTo>
                    <a:lnTo>
                      <a:pt x="14" y="40"/>
                    </a:lnTo>
                    <a:lnTo>
                      <a:pt x="26" y="38"/>
                    </a:lnTo>
                    <a:lnTo>
                      <a:pt x="34" y="31"/>
                    </a:lnTo>
                    <a:lnTo>
                      <a:pt x="37" y="23"/>
                    </a:lnTo>
                    <a:lnTo>
                      <a:pt x="36" y="15"/>
                    </a:lnTo>
                    <a:lnTo>
                      <a:pt x="29" y="7"/>
                    </a:lnTo>
                    <a:lnTo>
                      <a:pt x="17" y="3"/>
                    </a:lnTo>
                    <a:lnTo>
                      <a:pt x="3" y="0"/>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50" name="Freeform 1456"/>
              <p:cNvSpPr>
                <a:spLocks/>
              </p:cNvSpPr>
              <p:nvPr/>
            </p:nvSpPr>
            <p:spPr bwMode="auto">
              <a:xfrm>
                <a:off x="2567" y="3563"/>
                <a:ext cx="26" cy="5"/>
              </a:xfrm>
              <a:custGeom>
                <a:avLst/>
                <a:gdLst>
                  <a:gd name="T0" fmla="*/ 0 w 80"/>
                  <a:gd name="T1" fmla="*/ 0 h 16"/>
                  <a:gd name="T2" fmla="*/ 0 w 80"/>
                  <a:gd name="T3" fmla="*/ 0 h 16"/>
                  <a:gd name="T4" fmla="*/ 0 w 80"/>
                  <a:gd name="T5" fmla="*/ 0 h 16"/>
                  <a:gd name="T6" fmla="*/ 0 w 80"/>
                  <a:gd name="T7" fmla="*/ 0 h 16"/>
                  <a:gd name="T8" fmla="*/ 0 w 80"/>
                  <a:gd name="T9" fmla="*/ 0 h 16"/>
                  <a:gd name="T10" fmla="*/ 0 w 80"/>
                  <a:gd name="T11" fmla="*/ 0 h 16"/>
                  <a:gd name="T12" fmla="*/ 0 w 80"/>
                  <a:gd name="T13" fmla="*/ 0 h 16"/>
                  <a:gd name="T14" fmla="*/ 0 w 80"/>
                  <a:gd name="T15" fmla="*/ 0 h 16"/>
                  <a:gd name="T16" fmla="*/ 0 w 80"/>
                  <a:gd name="T17" fmla="*/ 0 h 16"/>
                  <a:gd name="T18" fmla="*/ 0 w 80"/>
                  <a:gd name="T19" fmla="*/ 0 h 16"/>
                  <a:gd name="T20" fmla="*/ 0 w 80"/>
                  <a:gd name="T21" fmla="*/ 0 h 16"/>
                  <a:gd name="T22" fmla="*/ 0 w 80"/>
                  <a:gd name="T23" fmla="*/ 0 h 16"/>
                  <a:gd name="T24" fmla="*/ 0 w 80"/>
                  <a:gd name="T25" fmla="*/ 0 h 16"/>
                  <a:gd name="T26" fmla="*/ 0 w 80"/>
                  <a:gd name="T27" fmla="*/ 0 h 16"/>
                  <a:gd name="T28" fmla="*/ 0 w 80"/>
                  <a:gd name="T29" fmla="*/ 0 h 16"/>
                  <a:gd name="T30" fmla="*/ 0 w 80"/>
                  <a:gd name="T31" fmla="*/ 0 h 16"/>
                  <a:gd name="T32" fmla="*/ 0 w 80"/>
                  <a:gd name="T33" fmla="*/ 0 h 16"/>
                  <a:gd name="T34" fmla="*/ 0 w 80"/>
                  <a:gd name="T35" fmla="*/ 0 h 16"/>
                  <a:gd name="T36" fmla="*/ 0 w 80"/>
                  <a:gd name="T37" fmla="*/ 0 h 16"/>
                  <a:gd name="T38" fmla="*/ 0 w 80"/>
                  <a:gd name="T39" fmla="*/ 0 h 16"/>
                  <a:gd name="T40" fmla="*/ 0 w 80"/>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 h="16">
                    <a:moveTo>
                      <a:pt x="0" y="11"/>
                    </a:moveTo>
                    <a:lnTo>
                      <a:pt x="0" y="11"/>
                    </a:lnTo>
                    <a:lnTo>
                      <a:pt x="5" y="11"/>
                    </a:lnTo>
                    <a:lnTo>
                      <a:pt x="14" y="9"/>
                    </a:lnTo>
                    <a:lnTo>
                      <a:pt x="24" y="11"/>
                    </a:lnTo>
                    <a:lnTo>
                      <a:pt x="36" y="12"/>
                    </a:lnTo>
                    <a:lnTo>
                      <a:pt x="48" y="13"/>
                    </a:lnTo>
                    <a:lnTo>
                      <a:pt x="59" y="13"/>
                    </a:lnTo>
                    <a:lnTo>
                      <a:pt x="71" y="15"/>
                    </a:lnTo>
                    <a:lnTo>
                      <a:pt x="80" y="16"/>
                    </a:lnTo>
                    <a:lnTo>
                      <a:pt x="80" y="8"/>
                    </a:lnTo>
                    <a:lnTo>
                      <a:pt x="71" y="7"/>
                    </a:lnTo>
                    <a:lnTo>
                      <a:pt x="59" y="5"/>
                    </a:lnTo>
                    <a:lnTo>
                      <a:pt x="48" y="5"/>
                    </a:lnTo>
                    <a:lnTo>
                      <a:pt x="36" y="4"/>
                    </a:lnTo>
                    <a:lnTo>
                      <a:pt x="24" y="3"/>
                    </a:lnTo>
                    <a:lnTo>
                      <a:pt x="14" y="1"/>
                    </a:lnTo>
                    <a:lnTo>
                      <a:pt x="5" y="0"/>
                    </a:lnTo>
                    <a:lnTo>
                      <a:pt x="0"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51" name="Freeform 1457"/>
              <p:cNvSpPr>
                <a:spLocks/>
              </p:cNvSpPr>
              <p:nvPr/>
            </p:nvSpPr>
            <p:spPr bwMode="auto">
              <a:xfrm>
                <a:off x="2550" y="3563"/>
                <a:ext cx="17" cy="7"/>
              </a:xfrm>
              <a:custGeom>
                <a:avLst/>
                <a:gdLst>
                  <a:gd name="T0" fmla="*/ 0 w 50"/>
                  <a:gd name="T1" fmla="*/ 0 h 20"/>
                  <a:gd name="T2" fmla="*/ 0 w 50"/>
                  <a:gd name="T3" fmla="*/ 0 h 20"/>
                  <a:gd name="T4" fmla="*/ 0 w 50"/>
                  <a:gd name="T5" fmla="*/ 0 h 20"/>
                  <a:gd name="T6" fmla="*/ 0 w 50"/>
                  <a:gd name="T7" fmla="*/ 0 h 20"/>
                  <a:gd name="T8" fmla="*/ 0 w 50"/>
                  <a:gd name="T9" fmla="*/ 0 h 20"/>
                  <a:gd name="T10" fmla="*/ 0 w 50"/>
                  <a:gd name="T11" fmla="*/ 0 h 20"/>
                  <a:gd name="T12" fmla="*/ 0 w 50"/>
                  <a:gd name="T13" fmla="*/ 0 h 20"/>
                  <a:gd name="T14" fmla="*/ 0 w 50"/>
                  <a:gd name="T15" fmla="*/ 0 h 20"/>
                  <a:gd name="T16" fmla="*/ 0 w 50"/>
                  <a:gd name="T17" fmla="*/ 0 h 20"/>
                  <a:gd name="T18" fmla="*/ 0 w 50"/>
                  <a:gd name="T19" fmla="*/ 0 h 20"/>
                  <a:gd name="T20" fmla="*/ 0 w 50"/>
                  <a:gd name="T21" fmla="*/ 0 h 20"/>
                  <a:gd name="T22" fmla="*/ 0 w 50"/>
                  <a:gd name="T23" fmla="*/ 0 h 20"/>
                  <a:gd name="T24" fmla="*/ 0 w 50"/>
                  <a:gd name="T25" fmla="*/ 0 h 20"/>
                  <a:gd name="T26" fmla="*/ 0 w 50"/>
                  <a:gd name="T27" fmla="*/ 0 h 20"/>
                  <a:gd name="T28" fmla="*/ 0 w 50"/>
                  <a:gd name="T29" fmla="*/ 0 h 20"/>
                  <a:gd name="T30" fmla="*/ 0 w 50"/>
                  <a:gd name="T31" fmla="*/ 0 h 20"/>
                  <a:gd name="T32" fmla="*/ 0 w 50"/>
                  <a:gd name="T33" fmla="*/ 0 h 20"/>
                  <a:gd name="T34" fmla="*/ 0 w 50"/>
                  <a:gd name="T35" fmla="*/ 0 h 20"/>
                  <a:gd name="T36" fmla="*/ 0 w 50"/>
                  <a:gd name="T37" fmla="*/ 0 h 20"/>
                  <a:gd name="T38" fmla="*/ 0 w 50"/>
                  <a:gd name="T39" fmla="*/ 0 h 20"/>
                  <a:gd name="T40" fmla="*/ 0 w 50"/>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0" h="20">
                    <a:moveTo>
                      <a:pt x="3" y="20"/>
                    </a:moveTo>
                    <a:lnTo>
                      <a:pt x="2" y="20"/>
                    </a:lnTo>
                    <a:lnTo>
                      <a:pt x="10" y="19"/>
                    </a:lnTo>
                    <a:lnTo>
                      <a:pt x="18" y="16"/>
                    </a:lnTo>
                    <a:lnTo>
                      <a:pt x="22" y="15"/>
                    </a:lnTo>
                    <a:lnTo>
                      <a:pt x="29" y="13"/>
                    </a:lnTo>
                    <a:lnTo>
                      <a:pt x="36" y="12"/>
                    </a:lnTo>
                    <a:lnTo>
                      <a:pt x="41" y="11"/>
                    </a:lnTo>
                    <a:lnTo>
                      <a:pt x="45" y="9"/>
                    </a:lnTo>
                    <a:lnTo>
                      <a:pt x="50" y="11"/>
                    </a:lnTo>
                    <a:lnTo>
                      <a:pt x="50" y="0"/>
                    </a:lnTo>
                    <a:lnTo>
                      <a:pt x="45" y="1"/>
                    </a:lnTo>
                    <a:lnTo>
                      <a:pt x="38" y="3"/>
                    </a:lnTo>
                    <a:lnTo>
                      <a:pt x="34" y="4"/>
                    </a:lnTo>
                    <a:lnTo>
                      <a:pt x="29" y="5"/>
                    </a:lnTo>
                    <a:lnTo>
                      <a:pt x="22" y="7"/>
                    </a:lnTo>
                    <a:lnTo>
                      <a:pt x="15" y="8"/>
                    </a:lnTo>
                    <a:lnTo>
                      <a:pt x="7" y="11"/>
                    </a:lnTo>
                    <a:lnTo>
                      <a:pt x="2" y="12"/>
                    </a:lnTo>
                    <a:lnTo>
                      <a:pt x="0" y="12"/>
                    </a:lnTo>
                    <a:lnTo>
                      <a:pt x="3"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52" name="Freeform 1458"/>
              <p:cNvSpPr>
                <a:spLocks/>
              </p:cNvSpPr>
              <p:nvPr/>
            </p:nvSpPr>
            <p:spPr bwMode="auto">
              <a:xfrm>
                <a:off x="2532" y="3567"/>
                <a:ext cx="19" cy="15"/>
              </a:xfrm>
              <a:custGeom>
                <a:avLst/>
                <a:gdLst>
                  <a:gd name="T0" fmla="*/ 0 w 58"/>
                  <a:gd name="T1" fmla="*/ 0 h 46"/>
                  <a:gd name="T2" fmla="*/ 0 w 58"/>
                  <a:gd name="T3" fmla="*/ 0 h 46"/>
                  <a:gd name="T4" fmla="*/ 0 w 58"/>
                  <a:gd name="T5" fmla="*/ 0 h 46"/>
                  <a:gd name="T6" fmla="*/ 0 w 58"/>
                  <a:gd name="T7" fmla="*/ 0 h 46"/>
                  <a:gd name="T8" fmla="*/ 0 w 58"/>
                  <a:gd name="T9" fmla="*/ 0 h 46"/>
                  <a:gd name="T10" fmla="*/ 0 w 58"/>
                  <a:gd name="T11" fmla="*/ 0 h 46"/>
                  <a:gd name="T12" fmla="*/ 0 w 58"/>
                  <a:gd name="T13" fmla="*/ 0 h 46"/>
                  <a:gd name="T14" fmla="*/ 0 w 58"/>
                  <a:gd name="T15" fmla="*/ 0 h 46"/>
                  <a:gd name="T16" fmla="*/ 0 w 58"/>
                  <a:gd name="T17" fmla="*/ 0 h 46"/>
                  <a:gd name="T18" fmla="*/ 0 w 58"/>
                  <a:gd name="T19" fmla="*/ 0 h 46"/>
                  <a:gd name="T20" fmla="*/ 0 w 58"/>
                  <a:gd name="T21" fmla="*/ 0 h 46"/>
                  <a:gd name="T22" fmla="*/ 0 w 58"/>
                  <a:gd name="T23" fmla="*/ 0 h 46"/>
                  <a:gd name="T24" fmla="*/ 0 w 58"/>
                  <a:gd name="T25" fmla="*/ 0 h 46"/>
                  <a:gd name="T26" fmla="*/ 0 w 58"/>
                  <a:gd name="T27" fmla="*/ 0 h 46"/>
                  <a:gd name="T28" fmla="*/ 0 w 58"/>
                  <a:gd name="T29" fmla="*/ 0 h 46"/>
                  <a:gd name="T30" fmla="*/ 0 w 58"/>
                  <a:gd name="T31" fmla="*/ 0 h 46"/>
                  <a:gd name="T32" fmla="*/ 0 w 58"/>
                  <a:gd name="T33" fmla="*/ 0 h 46"/>
                  <a:gd name="T34" fmla="*/ 0 w 58"/>
                  <a:gd name="T35" fmla="*/ 0 h 46"/>
                  <a:gd name="T36" fmla="*/ 0 w 58"/>
                  <a:gd name="T37" fmla="*/ 0 h 46"/>
                  <a:gd name="T38" fmla="*/ 0 w 58"/>
                  <a:gd name="T39" fmla="*/ 0 h 46"/>
                  <a:gd name="T40" fmla="*/ 0 w 58"/>
                  <a:gd name="T41" fmla="*/ 0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8" h="46">
                    <a:moveTo>
                      <a:pt x="7" y="46"/>
                    </a:moveTo>
                    <a:lnTo>
                      <a:pt x="9" y="46"/>
                    </a:lnTo>
                    <a:lnTo>
                      <a:pt x="13" y="42"/>
                    </a:lnTo>
                    <a:lnTo>
                      <a:pt x="16" y="36"/>
                    </a:lnTo>
                    <a:lnTo>
                      <a:pt x="23" y="30"/>
                    </a:lnTo>
                    <a:lnTo>
                      <a:pt x="29" y="24"/>
                    </a:lnTo>
                    <a:lnTo>
                      <a:pt x="36" y="20"/>
                    </a:lnTo>
                    <a:lnTo>
                      <a:pt x="43" y="15"/>
                    </a:lnTo>
                    <a:lnTo>
                      <a:pt x="49" y="11"/>
                    </a:lnTo>
                    <a:lnTo>
                      <a:pt x="58" y="8"/>
                    </a:lnTo>
                    <a:lnTo>
                      <a:pt x="55" y="0"/>
                    </a:lnTo>
                    <a:lnTo>
                      <a:pt x="46" y="3"/>
                    </a:lnTo>
                    <a:lnTo>
                      <a:pt x="38" y="7"/>
                    </a:lnTo>
                    <a:lnTo>
                      <a:pt x="30" y="12"/>
                    </a:lnTo>
                    <a:lnTo>
                      <a:pt x="23" y="19"/>
                    </a:lnTo>
                    <a:lnTo>
                      <a:pt x="17" y="24"/>
                    </a:lnTo>
                    <a:lnTo>
                      <a:pt x="10" y="31"/>
                    </a:lnTo>
                    <a:lnTo>
                      <a:pt x="4" y="36"/>
                    </a:lnTo>
                    <a:lnTo>
                      <a:pt x="0" y="41"/>
                    </a:lnTo>
                    <a:lnTo>
                      <a:pt x="1" y="41"/>
                    </a:lnTo>
                    <a:lnTo>
                      <a:pt x="7"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53" name="Freeform 1459"/>
              <p:cNvSpPr>
                <a:spLocks/>
              </p:cNvSpPr>
              <p:nvPr/>
            </p:nvSpPr>
            <p:spPr bwMode="auto">
              <a:xfrm>
                <a:off x="2513" y="3581"/>
                <a:ext cx="21" cy="27"/>
              </a:xfrm>
              <a:custGeom>
                <a:avLst/>
                <a:gdLst>
                  <a:gd name="T0" fmla="*/ 0 w 62"/>
                  <a:gd name="T1" fmla="*/ 0 h 82"/>
                  <a:gd name="T2" fmla="*/ 0 w 62"/>
                  <a:gd name="T3" fmla="*/ 0 h 82"/>
                  <a:gd name="T4" fmla="*/ 0 w 62"/>
                  <a:gd name="T5" fmla="*/ 0 h 82"/>
                  <a:gd name="T6" fmla="*/ 0 w 62"/>
                  <a:gd name="T7" fmla="*/ 0 h 82"/>
                  <a:gd name="T8" fmla="*/ 0 w 62"/>
                  <a:gd name="T9" fmla="*/ 0 h 82"/>
                  <a:gd name="T10" fmla="*/ 0 w 62"/>
                  <a:gd name="T11" fmla="*/ 0 h 82"/>
                  <a:gd name="T12" fmla="*/ 0 w 62"/>
                  <a:gd name="T13" fmla="*/ 0 h 82"/>
                  <a:gd name="T14" fmla="*/ 0 w 62"/>
                  <a:gd name="T15" fmla="*/ 0 h 82"/>
                  <a:gd name="T16" fmla="*/ 0 w 62"/>
                  <a:gd name="T17" fmla="*/ 0 h 82"/>
                  <a:gd name="T18" fmla="*/ 0 w 62"/>
                  <a:gd name="T19" fmla="*/ 0 h 82"/>
                  <a:gd name="T20" fmla="*/ 0 w 62"/>
                  <a:gd name="T21" fmla="*/ 0 h 82"/>
                  <a:gd name="T22" fmla="*/ 0 w 62"/>
                  <a:gd name="T23" fmla="*/ 0 h 82"/>
                  <a:gd name="T24" fmla="*/ 0 w 62"/>
                  <a:gd name="T25" fmla="*/ 0 h 82"/>
                  <a:gd name="T26" fmla="*/ 0 w 62"/>
                  <a:gd name="T27" fmla="*/ 0 h 82"/>
                  <a:gd name="T28" fmla="*/ 0 w 62"/>
                  <a:gd name="T29" fmla="*/ 0 h 82"/>
                  <a:gd name="T30" fmla="*/ 0 w 62"/>
                  <a:gd name="T31" fmla="*/ 0 h 82"/>
                  <a:gd name="T32" fmla="*/ 0 w 62"/>
                  <a:gd name="T33" fmla="*/ 0 h 82"/>
                  <a:gd name="T34" fmla="*/ 0 w 62"/>
                  <a:gd name="T35" fmla="*/ 0 h 82"/>
                  <a:gd name="T36" fmla="*/ 0 w 62"/>
                  <a:gd name="T37" fmla="*/ 0 h 82"/>
                  <a:gd name="T38" fmla="*/ 0 w 62"/>
                  <a:gd name="T39" fmla="*/ 0 h 82"/>
                  <a:gd name="T40" fmla="*/ 0 w 62"/>
                  <a:gd name="T41" fmla="*/ 0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82">
                    <a:moveTo>
                      <a:pt x="8" y="82"/>
                    </a:moveTo>
                    <a:lnTo>
                      <a:pt x="8" y="82"/>
                    </a:lnTo>
                    <a:lnTo>
                      <a:pt x="11" y="75"/>
                    </a:lnTo>
                    <a:lnTo>
                      <a:pt x="17" y="67"/>
                    </a:lnTo>
                    <a:lnTo>
                      <a:pt x="24" y="56"/>
                    </a:lnTo>
                    <a:lnTo>
                      <a:pt x="33" y="44"/>
                    </a:lnTo>
                    <a:lnTo>
                      <a:pt x="42" y="32"/>
                    </a:lnTo>
                    <a:lnTo>
                      <a:pt x="51" y="21"/>
                    </a:lnTo>
                    <a:lnTo>
                      <a:pt x="58" y="12"/>
                    </a:lnTo>
                    <a:lnTo>
                      <a:pt x="62" y="5"/>
                    </a:lnTo>
                    <a:lnTo>
                      <a:pt x="56" y="0"/>
                    </a:lnTo>
                    <a:lnTo>
                      <a:pt x="49" y="6"/>
                    </a:lnTo>
                    <a:lnTo>
                      <a:pt x="42" y="16"/>
                    </a:lnTo>
                    <a:lnTo>
                      <a:pt x="33" y="27"/>
                    </a:lnTo>
                    <a:lnTo>
                      <a:pt x="24" y="39"/>
                    </a:lnTo>
                    <a:lnTo>
                      <a:pt x="16" y="51"/>
                    </a:lnTo>
                    <a:lnTo>
                      <a:pt x="8" y="62"/>
                    </a:lnTo>
                    <a:lnTo>
                      <a:pt x="3" y="72"/>
                    </a:lnTo>
                    <a:lnTo>
                      <a:pt x="0" y="79"/>
                    </a:lnTo>
                    <a:lnTo>
                      <a:pt x="8"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54" name="Freeform 1460"/>
              <p:cNvSpPr>
                <a:spLocks/>
              </p:cNvSpPr>
              <p:nvPr/>
            </p:nvSpPr>
            <p:spPr bwMode="auto">
              <a:xfrm>
                <a:off x="2503" y="3607"/>
                <a:ext cx="13" cy="13"/>
              </a:xfrm>
              <a:custGeom>
                <a:avLst/>
                <a:gdLst>
                  <a:gd name="T0" fmla="*/ 0 w 40"/>
                  <a:gd name="T1" fmla="*/ 0 h 38"/>
                  <a:gd name="T2" fmla="*/ 0 w 40"/>
                  <a:gd name="T3" fmla="*/ 0 h 38"/>
                  <a:gd name="T4" fmla="*/ 0 w 40"/>
                  <a:gd name="T5" fmla="*/ 0 h 38"/>
                  <a:gd name="T6" fmla="*/ 0 w 40"/>
                  <a:gd name="T7" fmla="*/ 0 h 38"/>
                  <a:gd name="T8" fmla="*/ 0 w 40"/>
                  <a:gd name="T9" fmla="*/ 0 h 38"/>
                  <a:gd name="T10" fmla="*/ 0 w 40"/>
                  <a:gd name="T11" fmla="*/ 0 h 38"/>
                  <a:gd name="T12" fmla="*/ 0 w 40"/>
                  <a:gd name="T13" fmla="*/ 0 h 38"/>
                  <a:gd name="T14" fmla="*/ 0 w 40"/>
                  <a:gd name="T15" fmla="*/ 0 h 38"/>
                  <a:gd name="T16" fmla="*/ 0 w 40"/>
                  <a:gd name="T17" fmla="*/ 0 h 38"/>
                  <a:gd name="T18" fmla="*/ 0 w 40"/>
                  <a:gd name="T19" fmla="*/ 0 h 38"/>
                  <a:gd name="T20" fmla="*/ 0 w 40"/>
                  <a:gd name="T21" fmla="*/ 0 h 38"/>
                  <a:gd name="T22" fmla="*/ 0 w 40"/>
                  <a:gd name="T23" fmla="*/ 0 h 38"/>
                  <a:gd name="T24" fmla="*/ 0 w 40"/>
                  <a:gd name="T25" fmla="*/ 0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38">
                    <a:moveTo>
                      <a:pt x="5" y="38"/>
                    </a:moveTo>
                    <a:lnTo>
                      <a:pt x="5" y="38"/>
                    </a:lnTo>
                    <a:lnTo>
                      <a:pt x="16" y="28"/>
                    </a:lnTo>
                    <a:lnTo>
                      <a:pt x="24" y="20"/>
                    </a:lnTo>
                    <a:lnTo>
                      <a:pt x="35" y="12"/>
                    </a:lnTo>
                    <a:lnTo>
                      <a:pt x="40" y="3"/>
                    </a:lnTo>
                    <a:lnTo>
                      <a:pt x="32" y="0"/>
                    </a:lnTo>
                    <a:lnTo>
                      <a:pt x="26" y="7"/>
                    </a:lnTo>
                    <a:lnTo>
                      <a:pt x="19" y="15"/>
                    </a:lnTo>
                    <a:lnTo>
                      <a:pt x="10" y="23"/>
                    </a:lnTo>
                    <a:lnTo>
                      <a:pt x="0" y="30"/>
                    </a:lnTo>
                    <a:lnTo>
                      <a:pt x="5"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55" name="Freeform 1461"/>
              <p:cNvSpPr>
                <a:spLocks/>
              </p:cNvSpPr>
              <p:nvPr/>
            </p:nvSpPr>
            <p:spPr bwMode="auto">
              <a:xfrm>
                <a:off x="2454" y="3617"/>
                <a:ext cx="50" cy="43"/>
              </a:xfrm>
              <a:custGeom>
                <a:avLst/>
                <a:gdLst>
                  <a:gd name="T0" fmla="*/ 0 w 152"/>
                  <a:gd name="T1" fmla="*/ 0 h 128"/>
                  <a:gd name="T2" fmla="*/ 0 w 152"/>
                  <a:gd name="T3" fmla="*/ 0 h 128"/>
                  <a:gd name="T4" fmla="*/ 0 w 152"/>
                  <a:gd name="T5" fmla="*/ 0 h 128"/>
                  <a:gd name="T6" fmla="*/ 0 w 152"/>
                  <a:gd name="T7" fmla="*/ 0 h 128"/>
                  <a:gd name="T8" fmla="*/ 0 w 152"/>
                  <a:gd name="T9" fmla="*/ 0 h 128"/>
                  <a:gd name="T10" fmla="*/ 0 w 152"/>
                  <a:gd name="T11" fmla="*/ 0 h 128"/>
                  <a:gd name="T12" fmla="*/ 0 w 152"/>
                  <a:gd name="T13" fmla="*/ 0 h 128"/>
                  <a:gd name="T14" fmla="*/ 0 w 152"/>
                  <a:gd name="T15" fmla="*/ 0 h 128"/>
                  <a:gd name="T16" fmla="*/ 0 w 152"/>
                  <a:gd name="T17" fmla="*/ 0 h 128"/>
                  <a:gd name="T18" fmla="*/ 0 w 152"/>
                  <a:gd name="T19" fmla="*/ 0 h 128"/>
                  <a:gd name="T20" fmla="*/ 0 w 152"/>
                  <a:gd name="T21" fmla="*/ 0 h 128"/>
                  <a:gd name="T22" fmla="*/ 0 w 152"/>
                  <a:gd name="T23" fmla="*/ 0 h 128"/>
                  <a:gd name="T24" fmla="*/ 0 w 152"/>
                  <a:gd name="T25" fmla="*/ 0 h 128"/>
                  <a:gd name="T26" fmla="*/ 0 w 152"/>
                  <a:gd name="T27" fmla="*/ 0 h 128"/>
                  <a:gd name="T28" fmla="*/ 0 w 152"/>
                  <a:gd name="T29" fmla="*/ 0 h 128"/>
                  <a:gd name="T30" fmla="*/ 0 w 152"/>
                  <a:gd name="T31" fmla="*/ 0 h 128"/>
                  <a:gd name="T32" fmla="*/ 0 w 152"/>
                  <a:gd name="T33" fmla="*/ 0 h 128"/>
                  <a:gd name="T34" fmla="*/ 0 w 152"/>
                  <a:gd name="T35" fmla="*/ 0 h 128"/>
                  <a:gd name="T36" fmla="*/ 0 w 152"/>
                  <a:gd name="T37" fmla="*/ 0 h 128"/>
                  <a:gd name="T38" fmla="*/ 0 w 152"/>
                  <a:gd name="T39" fmla="*/ 0 h 128"/>
                  <a:gd name="T40" fmla="*/ 0 w 152"/>
                  <a:gd name="T41" fmla="*/ 0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2" h="128">
                    <a:moveTo>
                      <a:pt x="6" y="128"/>
                    </a:moveTo>
                    <a:lnTo>
                      <a:pt x="6" y="128"/>
                    </a:lnTo>
                    <a:lnTo>
                      <a:pt x="17" y="120"/>
                    </a:lnTo>
                    <a:lnTo>
                      <a:pt x="33" y="105"/>
                    </a:lnTo>
                    <a:lnTo>
                      <a:pt x="55" y="89"/>
                    </a:lnTo>
                    <a:lnTo>
                      <a:pt x="80" y="67"/>
                    </a:lnTo>
                    <a:lnTo>
                      <a:pt x="103" y="47"/>
                    </a:lnTo>
                    <a:lnTo>
                      <a:pt x="125" y="29"/>
                    </a:lnTo>
                    <a:lnTo>
                      <a:pt x="141" y="15"/>
                    </a:lnTo>
                    <a:lnTo>
                      <a:pt x="152" y="8"/>
                    </a:lnTo>
                    <a:lnTo>
                      <a:pt x="147" y="0"/>
                    </a:lnTo>
                    <a:lnTo>
                      <a:pt x="135" y="9"/>
                    </a:lnTo>
                    <a:lnTo>
                      <a:pt x="119" y="24"/>
                    </a:lnTo>
                    <a:lnTo>
                      <a:pt x="97" y="42"/>
                    </a:lnTo>
                    <a:lnTo>
                      <a:pt x="74" y="62"/>
                    </a:lnTo>
                    <a:lnTo>
                      <a:pt x="49" y="81"/>
                    </a:lnTo>
                    <a:lnTo>
                      <a:pt x="27" y="100"/>
                    </a:lnTo>
                    <a:lnTo>
                      <a:pt x="11" y="112"/>
                    </a:lnTo>
                    <a:lnTo>
                      <a:pt x="0" y="120"/>
                    </a:lnTo>
                    <a:lnTo>
                      <a:pt x="6" y="1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56" name="Freeform 1462"/>
              <p:cNvSpPr>
                <a:spLocks/>
              </p:cNvSpPr>
              <p:nvPr/>
            </p:nvSpPr>
            <p:spPr bwMode="auto">
              <a:xfrm>
                <a:off x="2392" y="3657"/>
                <a:ext cx="64" cy="45"/>
              </a:xfrm>
              <a:custGeom>
                <a:avLst/>
                <a:gdLst>
                  <a:gd name="T0" fmla="*/ 0 w 192"/>
                  <a:gd name="T1" fmla="*/ 0 h 135"/>
                  <a:gd name="T2" fmla="*/ 0 w 192"/>
                  <a:gd name="T3" fmla="*/ 0 h 135"/>
                  <a:gd name="T4" fmla="*/ 0 w 192"/>
                  <a:gd name="T5" fmla="*/ 0 h 135"/>
                  <a:gd name="T6" fmla="*/ 0 w 192"/>
                  <a:gd name="T7" fmla="*/ 0 h 135"/>
                  <a:gd name="T8" fmla="*/ 0 w 192"/>
                  <a:gd name="T9" fmla="*/ 0 h 135"/>
                  <a:gd name="T10" fmla="*/ 0 w 192"/>
                  <a:gd name="T11" fmla="*/ 0 h 135"/>
                  <a:gd name="T12" fmla="*/ 0 w 192"/>
                  <a:gd name="T13" fmla="*/ 0 h 135"/>
                  <a:gd name="T14" fmla="*/ 0 w 192"/>
                  <a:gd name="T15" fmla="*/ 0 h 135"/>
                  <a:gd name="T16" fmla="*/ 0 w 192"/>
                  <a:gd name="T17" fmla="*/ 0 h 135"/>
                  <a:gd name="T18" fmla="*/ 0 w 192"/>
                  <a:gd name="T19" fmla="*/ 0 h 135"/>
                  <a:gd name="T20" fmla="*/ 0 w 192"/>
                  <a:gd name="T21" fmla="*/ 0 h 135"/>
                  <a:gd name="T22" fmla="*/ 0 w 192"/>
                  <a:gd name="T23" fmla="*/ 0 h 135"/>
                  <a:gd name="T24" fmla="*/ 0 w 192"/>
                  <a:gd name="T25" fmla="*/ 0 h 135"/>
                  <a:gd name="T26" fmla="*/ 0 w 192"/>
                  <a:gd name="T27" fmla="*/ 0 h 135"/>
                  <a:gd name="T28" fmla="*/ 0 w 192"/>
                  <a:gd name="T29" fmla="*/ 0 h 135"/>
                  <a:gd name="T30" fmla="*/ 0 w 192"/>
                  <a:gd name="T31" fmla="*/ 0 h 135"/>
                  <a:gd name="T32" fmla="*/ 0 w 192"/>
                  <a:gd name="T33" fmla="*/ 0 h 135"/>
                  <a:gd name="T34" fmla="*/ 0 w 192"/>
                  <a:gd name="T35" fmla="*/ 0 h 135"/>
                  <a:gd name="T36" fmla="*/ 0 w 192"/>
                  <a:gd name="T37" fmla="*/ 0 h 135"/>
                  <a:gd name="T38" fmla="*/ 0 w 192"/>
                  <a:gd name="T39" fmla="*/ 0 h 135"/>
                  <a:gd name="T40" fmla="*/ 0 w 192"/>
                  <a:gd name="T41" fmla="*/ 0 h 135"/>
                  <a:gd name="T42" fmla="*/ 0 w 192"/>
                  <a:gd name="T43" fmla="*/ 0 h 135"/>
                  <a:gd name="T44" fmla="*/ 0 w 192"/>
                  <a:gd name="T45" fmla="*/ 0 h 135"/>
                  <a:gd name="T46" fmla="*/ 0 w 192"/>
                  <a:gd name="T47" fmla="*/ 0 h 135"/>
                  <a:gd name="T48" fmla="*/ 0 w 192"/>
                  <a:gd name="T49" fmla="*/ 0 h 135"/>
                  <a:gd name="T50" fmla="*/ 0 w 192"/>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2" h="135">
                    <a:moveTo>
                      <a:pt x="8" y="128"/>
                    </a:moveTo>
                    <a:lnTo>
                      <a:pt x="8" y="132"/>
                    </a:lnTo>
                    <a:lnTo>
                      <a:pt x="22" y="118"/>
                    </a:lnTo>
                    <a:lnTo>
                      <a:pt x="43" y="102"/>
                    </a:lnTo>
                    <a:lnTo>
                      <a:pt x="71" y="83"/>
                    </a:lnTo>
                    <a:lnTo>
                      <a:pt x="102" y="63"/>
                    </a:lnTo>
                    <a:lnTo>
                      <a:pt x="132" y="44"/>
                    </a:lnTo>
                    <a:lnTo>
                      <a:pt x="158" y="28"/>
                    </a:lnTo>
                    <a:lnTo>
                      <a:pt x="180" y="16"/>
                    </a:lnTo>
                    <a:lnTo>
                      <a:pt x="192" y="8"/>
                    </a:lnTo>
                    <a:lnTo>
                      <a:pt x="186" y="0"/>
                    </a:lnTo>
                    <a:lnTo>
                      <a:pt x="174" y="8"/>
                    </a:lnTo>
                    <a:lnTo>
                      <a:pt x="152" y="20"/>
                    </a:lnTo>
                    <a:lnTo>
                      <a:pt x="126" y="36"/>
                    </a:lnTo>
                    <a:lnTo>
                      <a:pt x="96" y="55"/>
                    </a:lnTo>
                    <a:lnTo>
                      <a:pt x="65" y="75"/>
                    </a:lnTo>
                    <a:lnTo>
                      <a:pt x="38" y="94"/>
                    </a:lnTo>
                    <a:lnTo>
                      <a:pt x="16" y="113"/>
                    </a:lnTo>
                    <a:lnTo>
                      <a:pt x="0" y="127"/>
                    </a:lnTo>
                    <a:lnTo>
                      <a:pt x="0" y="131"/>
                    </a:lnTo>
                    <a:lnTo>
                      <a:pt x="0" y="127"/>
                    </a:lnTo>
                    <a:lnTo>
                      <a:pt x="0" y="131"/>
                    </a:lnTo>
                    <a:lnTo>
                      <a:pt x="3" y="133"/>
                    </a:lnTo>
                    <a:lnTo>
                      <a:pt x="6" y="135"/>
                    </a:lnTo>
                    <a:lnTo>
                      <a:pt x="8" y="132"/>
                    </a:lnTo>
                    <a:lnTo>
                      <a:pt x="8" y="1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57" name="Freeform 1463"/>
              <p:cNvSpPr>
                <a:spLocks/>
              </p:cNvSpPr>
              <p:nvPr/>
            </p:nvSpPr>
            <p:spPr bwMode="auto">
              <a:xfrm>
                <a:off x="2392" y="3700"/>
                <a:ext cx="4" cy="5"/>
              </a:xfrm>
              <a:custGeom>
                <a:avLst/>
                <a:gdLst>
                  <a:gd name="T0" fmla="*/ 0 w 14"/>
                  <a:gd name="T1" fmla="*/ 0 h 15"/>
                  <a:gd name="T2" fmla="*/ 0 w 14"/>
                  <a:gd name="T3" fmla="*/ 0 h 15"/>
                  <a:gd name="T4" fmla="*/ 0 w 14"/>
                  <a:gd name="T5" fmla="*/ 0 h 15"/>
                  <a:gd name="T6" fmla="*/ 0 w 14"/>
                  <a:gd name="T7" fmla="*/ 0 h 15"/>
                  <a:gd name="T8" fmla="*/ 0 w 14"/>
                  <a:gd name="T9" fmla="*/ 0 h 15"/>
                  <a:gd name="T10" fmla="*/ 0 w 14"/>
                  <a:gd name="T11" fmla="*/ 0 h 15"/>
                  <a:gd name="T12" fmla="*/ 0 w 14"/>
                  <a:gd name="T13" fmla="*/ 0 h 15"/>
                  <a:gd name="T14" fmla="*/ 0 w 14"/>
                  <a:gd name="T15" fmla="*/ 0 h 15"/>
                  <a:gd name="T16" fmla="*/ 0 w 14"/>
                  <a:gd name="T17" fmla="*/ 0 h 15"/>
                  <a:gd name="T18" fmla="*/ 0 w 14"/>
                  <a:gd name="T19" fmla="*/ 0 h 15"/>
                  <a:gd name="T20" fmla="*/ 0 w 14"/>
                  <a:gd name="T21" fmla="*/ 0 h 15"/>
                  <a:gd name="T22" fmla="*/ 0 w 14"/>
                  <a:gd name="T23" fmla="*/ 0 h 15"/>
                  <a:gd name="T24" fmla="*/ 0 w 14"/>
                  <a:gd name="T25" fmla="*/ 0 h 15"/>
                  <a:gd name="T26" fmla="*/ 0 w 14"/>
                  <a:gd name="T27" fmla="*/ 0 h 15"/>
                  <a:gd name="T28" fmla="*/ 0 w 14"/>
                  <a:gd name="T29" fmla="*/ 0 h 15"/>
                  <a:gd name="T30" fmla="*/ 0 w 14"/>
                  <a:gd name="T31" fmla="*/ 0 h 15"/>
                  <a:gd name="T32" fmla="*/ 0 w 14"/>
                  <a:gd name="T33" fmla="*/ 0 h 15"/>
                  <a:gd name="T34" fmla="*/ 0 w 14"/>
                  <a:gd name="T35" fmla="*/ 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15">
                    <a:moveTo>
                      <a:pt x="8" y="5"/>
                    </a:moveTo>
                    <a:lnTo>
                      <a:pt x="14" y="9"/>
                    </a:lnTo>
                    <a:lnTo>
                      <a:pt x="13" y="7"/>
                    </a:lnTo>
                    <a:lnTo>
                      <a:pt x="11" y="3"/>
                    </a:lnTo>
                    <a:lnTo>
                      <a:pt x="10" y="1"/>
                    </a:lnTo>
                    <a:lnTo>
                      <a:pt x="8" y="0"/>
                    </a:lnTo>
                    <a:lnTo>
                      <a:pt x="0" y="3"/>
                    </a:lnTo>
                    <a:lnTo>
                      <a:pt x="1" y="7"/>
                    </a:lnTo>
                    <a:lnTo>
                      <a:pt x="3" y="8"/>
                    </a:lnTo>
                    <a:lnTo>
                      <a:pt x="4" y="9"/>
                    </a:lnTo>
                    <a:lnTo>
                      <a:pt x="3" y="9"/>
                    </a:lnTo>
                    <a:lnTo>
                      <a:pt x="8" y="13"/>
                    </a:lnTo>
                    <a:lnTo>
                      <a:pt x="3" y="9"/>
                    </a:lnTo>
                    <a:lnTo>
                      <a:pt x="4" y="13"/>
                    </a:lnTo>
                    <a:lnTo>
                      <a:pt x="8" y="15"/>
                    </a:lnTo>
                    <a:lnTo>
                      <a:pt x="13" y="13"/>
                    </a:lnTo>
                    <a:lnTo>
                      <a:pt x="14" y="9"/>
                    </a:lnTo>
                    <a:lnTo>
                      <a:pt x="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58" name="Freeform 1464"/>
              <p:cNvSpPr>
                <a:spLocks/>
              </p:cNvSpPr>
              <p:nvPr/>
            </p:nvSpPr>
            <p:spPr bwMode="auto">
              <a:xfrm>
                <a:off x="2394" y="3701"/>
                <a:ext cx="29" cy="25"/>
              </a:xfrm>
              <a:custGeom>
                <a:avLst/>
                <a:gdLst>
                  <a:gd name="T0" fmla="*/ 0 w 86"/>
                  <a:gd name="T1" fmla="*/ 0 h 74"/>
                  <a:gd name="T2" fmla="*/ 0 w 86"/>
                  <a:gd name="T3" fmla="*/ 0 h 74"/>
                  <a:gd name="T4" fmla="*/ 0 w 86"/>
                  <a:gd name="T5" fmla="*/ 0 h 74"/>
                  <a:gd name="T6" fmla="*/ 0 w 86"/>
                  <a:gd name="T7" fmla="*/ 0 h 74"/>
                  <a:gd name="T8" fmla="*/ 0 w 86"/>
                  <a:gd name="T9" fmla="*/ 0 h 74"/>
                  <a:gd name="T10" fmla="*/ 0 w 86"/>
                  <a:gd name="T11" fmla="*/ 0 h 74"/>
                  <a:gd name="T12" fmla="*/ 0 w 86"/>
                  <a:gd name="T13" fmla="*/ 0 h 74"/>
                  <a:gd name="T14" fmla="*/ 0 w 86"/>
                  <a:gd name="T15" fmla="*/ 0 h 74"/>
                  <a:gd name="T16" fmla="*/ 0 w 86"/>
                  <a:gd name="T17" fmla="*/ 0 h 74"/>
                  <a:gd name="T18" fmla="*/ 0 w 86"/>
                  <a:gd name="T19" fmla="*/ 0 h 74"/>
                  <a:gd name="T20" fmla="*/ 0 w 86"/>
                  <a:gd name="T21" fmla="*/ 0 h 74"/>
                  <a:gd name="T22" fmla="*/ 0 w 86"/>
                  <a:gd name="T23" fmla="*/ 0 h 74"/>
                  <a:gd name="T24" fmla="*/ 0 w 86"/>
                  <a:gd name="T25" fmla="*/ 0 h 74"/>
                  <a:gd name="T26" fmla="*/ 0 w 86"/>
                  <a:gd name="T27" fmla="*/ 0 h 74"/>
                  <a:gd name="T28" fmla="*/ 0 w 86"/>
                  <a:gd name="T29" fmla="*/ 0 h 74"/>
                  <a:gd name="T30" fmla="*/ 0 w 86"/>
                  <a:gd name="T31" fmla="*/ 0 h 74"/>
                  <a:gd name="T32" fmla="*/ 0 w 86"/>
                  <a:gd name="T33" fmla="*/ 0 h 74"/>
                  <a:gd name="T34" fmla="*/ 0 w 86"/>
                  <a:gd name="T35" fmla="*/ 0 h 74"/>
                  <a:gd name="T36" fmla="*/ 0 w 86"/>
                  <a:gd name="T37" fmla="*/ 0 h 74"/>
                  <a:gd name="T38" fmla="*/ 0 w 86"/>
                  <a:gd name="T39" fmla="*/ 0 h 74"/>
                  <a:gd name="T40" fmla="*/ 0 w 86"/>
                  <a:gd name="T41" fmla="*/ 0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6" h="74">
                    <a:moveTo>
                      <a:pt x="86" y="72"/>
                    </a:moveTo>
                    <a:lnTo>
                      <a:pt x="86" y="72"/>
                    </a:lnTo>
                    <a:lnTo>
                      <a:pt x="80" y="61"/>
                    </a:lnTo>
                    <a:lnTo>
                      <a:pt x="73" y="50"/>
                    </a:lnTo>
                    <a:lnTo>
                      <a:pt x="62" y="39"/>
                    </a:lnTo>
                    <a:lnTo>
                      <a:pt x="48" y="29"/>
                    </a:lnTo>
                    <a:lnTo>
                      <a:pt x="37" y="18"/>
                    </a:lnTo>
                    <a:lnTo>
                      <a:pt x="24" y="10"/>
                    </a:lnTo>
                    <a:lnTo>
                      <a:pt x="11" y="3"/>
                    </a:lnTo>
                    <a:lnTo>
                      <a:pt x="0" y="0"/>
                    </a:lnTo>
                    <a:lnTo>
                      <a:pt x="0" y="8"/>
                    </a:lnTo>
                    <a:lnTo>
                      <a:pt x="8" y="11"/>
                    </a:lnTo>
                    <a:lnTo>
                      <a:pt x="18" y="18"/>
                    </a:lnTo>
                    <a:lnTo>
                      <a:pt x="31" y="26"/>
                    </a:lnTo>
                    <a:lnTo>
                      <a:pt x="43" y="34"/>
                    </a:lnTo>
                    <a:lnTo>
                      <a:pt x="56" y="45"/>
                    </a:lnTo>
                    <a:lnTo>
                      <a:pt x="64" y="56"/>
                    </a:lnTo>
                    <a:lnTo>
                      <a:pt x="72" y="66"/>
                    </a:lnTo>
                    <a:lnTo>
                      <a:pt x="78" y="74"/>
                    </a:lnTo>
                    <a:lnTo>
                      <a:pt x="86"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59" name="Freeform 1465"/>
              <p:cNvSpPr>
                <a:spLocks/>
              </p:cNvSpPr>
              <p:nvPr/>
            </p:nvSpPr>
            <p:spPr bwMode="auto">
              <a:xfrm>
                <a:off x="2420" y="3725"/>
                <a:ext cx="17" cy="29"/>
              </a:xfrm>
              <a:custGeom>
                <a:avLst/>
                <a:gdLst>
                  <a:gd name="T0" fmla="*/ 0 w 50"/>
                  <a:gd name="T1" fmla="*/ 0 h 87"/>
                  <a:gd name="T2" fmla="*/ 0 w 50"/>
                  <a:gd name="T3" fmla="*/ 0 h 87"/>
                  <a:gd name="T4" fmla="*/ 0 w 50"/>
                  <a:gd name="T5" fmla="*/ 0 h 87"/>
                  <a:gd name="T6" fmla="*/ 0 w 50"/>
                  <a:gd name="T7" fmla="*/ 0 h 87"/>
                  <a:gd name="T8" fmla="*/ 0 w 50"/>
                  <a:gd name="T9" fmla="*/ 0 h 87"/>
                  <a:gd name="T10" fmla="*/ 0 w 50"/>
                  <a:gd name="T11" fmla="*/ 0 h 87"/>
                  <a:gd name="T12" fmla="*/ 0 w 50"/>
                  <a:gd name="T13" fmla="*/ 0 h 87"/>
                  <a:gd name="T14" fmla="*/ 0 w 50"/>
                  <a:gd name="T15" fmla="*/ 0 h 87"/>
                  <a:gd name="T16" fmla="*/ 0 w 50"/>
                  <a:gd name="T17" fmla="*/ 0 h 87"/>
                  <a:gd name="T18" fmla="*/ 0 w 50"/>
                  <a:gd name="T19" fmla="*/ 0 h 87"/>
                  <a:gd name="T20" fmla="*/ 0 w 50"/>
                  <a:gd name="T21" fmla="*/ 0 h 87"/>
                  <a:gd name="T22" fmla="*/ 0 w 50"/>
                  <a:gd name="T23" fmla="*/ 0 h 87"/>
                  <a:gd name="T24" fmla="*/ 0 w 50"/>
                  <a:gd name="T25" fmla="*/ 0 h 87"/>
                  <a:gd name="T26" fmla="*/ 0 w 50"/>
                  <a:gd name="T27" fmla="*/ 0 h 87"/>
                  <a:gd name="T28" fmla="*/ 0 w 50"/>
                  <a:gd name="T29" fmla="*/ 0 h 87"/>
                  <a:gd name="T30" fmla="*/ 0 w 50"/>
                  <a:gd name="T31" fmla="*/ 0 h 87"/>
                  <a:gd name="T32" fmla="*/ 0 w 50"/>
                  <a:gd name="T33" fmla="*/ 0 h 87"/>
                  <a:gd name="T34" fmla="*/ 0 w 50"/>
                  <a:gd name="T35" fmla="*/ 0 h 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0" h="87">
                    <a:moveTo>
                      <a:pt x="45" y="79"/>
                    </a:moveTo>
                    <a:lnTo>
                      <a:pt x="50" y="82"/>
                    </a:lnTo>
                    <a:lnTo>
                      <a:pt x="36" y="56"/>
                    </a:lnTo>
                    <a:lnTo>
                      <a:pt x="24" y="34"/>
                    </a:lnTo>
                    <a:lnTo>
                      <a:pt x="14" y="13"/>
                    </a:lnTo>
                    <a:lnTo>
                      <a:pt x="8" y="0"/>
                    </a:lnTo>
                    <a:lnTo>
                      <a:pt x="0" y="2"/>
                    </a:lnTo>
                    <a:lnTo>
                      <a:pt x="5" y="16"/>
                    </a:lnTo>
                    <a:lnTo>
                      <a:pt x="16" y="36"/>
                    </a:lnTo>
                    <a:lnTo>
                      <a:pt x="27" y="59"/>
                    </a:lnTo>
                    <a:lnTo>
                      <a:pt x="42" y="85"/>
                    </a:lnTo>
                    <a:lnTo>
                      <a:pt x="48" y="87"/>
                    </a:lnTo>
                    <a:lnTo>
                      <a:pt x="42" y="85"/>
                    </a:lnTo>
                    <a:lnTo>
                      <a:pt x="45" y="87"/>
                    </a:lnTo>
                    <a:lnTo>
                      <a:pt x="48" y="87"/>
                    </a:lnTo>
                    <a:lnTo>
                      <a:pt x="50" y="86"/>
                    </a:lnTo>
                    <a:lnTo>
                      <a:pt x="50" y="82"/>
                    </a:lnTo>
                    <a:lnTo>
                      <a:pt x="45"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60" name="Freeform 1466"/>
              <p:cNvSpPr>
                <a:spLocks/>
              </p:cNvSpPr>
              <p:nvPr/>
            </p:nvSpPr>
            <p:spPr bwMode="auto">
              <a:xfrm>
                <a:off x="2435" y="3673"/>
                <a:ext cx="80" cy="81"/>
              </a:xfrm>
              <a:custGeom>
                <a:avLst/>
                <a:gdLst>
                  <a:gd name="T0" fmla="*/ 0 w 239"/>
                  <a:gd name="T1" fmla="*/ 0 h 245"/>
                  <a:gd name="T2" fmla="*/ 0 w 239"/>
                  <a:gd name="T3" fmla="*/ 0 h 245"/>
                  <a:gd name="T4" fmla="*/ 0 w 239"/>
                  <a:gd name="T5" fmla="*/ 0 h 245"/>
                  <a:gd name="T6" fmla="*/ 0 w 239"/>
                  <a:gd name="T7" fmla="*/ 0 h 245"/>
                  <a:gd name="T8" fmla="*/ 0 w 239"/>
                  <a:gd name="T9" fmla="*/ 0 h 245"/>
                  <a:gd name="T10" fmla="*/ 0 w 239"/>
                  <a:gd name="T11" fmla="*/ 0 h 245"/>
                  <a:gd name="T12" fmla="*/ 0 w 239"/>
                  <a:gd name="T13" fmla="*/ 0 h 245"/>
                  <a:gd name="T14" fmla="*/ 0 w 239"/>
                  <a:gd name="T15" fmla="*/ 0 h 245"/>
                  <a:gd name="T16" fmla="*/ 0 w 239"/>
                  <a:gd name="T17" fmla="*/ 0 h 245"/>
                  <a:gd name="T18" fmla="*/ 0 w 239"/>
                  <a:gd name="T19" fmla="*/ 0 h 245"/>
                  <a:gd name="T20" fmla="*/ 0 w 239"/>
                  <a:gd name="T21" fmla="*/ 0 h 245"/>
                  <a:gd name="T22" fmla="*/ 0 w 239"/>
                  <a:gd name="T23" fmla="*/ 0 h 245"/>
                  <a:gd name="T24" fmla="*/ 0 w 239"/>
                  <a:gd name="T25" fmla="*/ 0 h 245"/>
                  <a:gd name="T26" fmla="*/ 0 w 239"/>
                  <a:gd name="T27" fmla="*/ 0 h 245"/>
                  <a:gd name="T28" fmla="*/ 0 w 239"/>
                  <a:gd name="T29" fmla="*/ 0 h 245"/>
                  <a:gd name="T30" fmla="*/ 0 w 239"/>
                  <a:gd name="T31" fmla="*/ 0 h 245"/>
                  <a:gd name="T32" fmla="*/ 0 w 239"/>
                  <a:gd name="T33" fmla="*/ 0 h 245"/>
                  <a:gd name="T34" fmla="*/ 0 w 239"/>
                  <a:gd name="T35" fmla="*/ 0 h 245"/>
                  <a:gd name="T36" fmla="*/ 0 w 239"/>
                  <a:gd name="T37" fmla="*/ 0 h 245"/>
                  <a:gd name="T38" fmla="*/ 0 w 239"/>
                  <a:gd name="T39" fmla="*/ 0 h 245"/>
                  <a:gd name="T40" fmla="*/ 0 w 239"/>
                  <a:gd name="T41" fmla="*/ 0 h 245"/>
                  <a:gd name="T42" fmla="*/ 0 w 239"/>
                  <a:gd name="T43" fmla="*/ 0 h 245"/>
                  <a:gd name="T44" fmla="*/ 0 w 239"/>
                  <a:gd name="T45" fmla="*/ 0 h 245"/>
                  <a:gd name="T46" fmla="*/ 0 w 239"/>
                  <a:gd name="T47" fmla="*/ 0 h 245"/>
                  <a:gd name="T48" fmla="*/ 0 w 239"/>
                  <a:gd name="T49" fmla="*/ 0 h 245"/>
                  <a:gd name="T50" fmla="*/ 0 w 239"/>
                  <a:gd name="T51" fmla="*/ 0 h 245"/>
                  <a:gd name="T52" fmla="*/ 0 w 239"/>
                  <a:gd name="T53" fmla="*/ 0 h 245"/>
                  <a:gd name="T54" fmla="*/ 0 w 239"/>
                  <a:gd name="T55" fmla="*/ 0 h 245"/>
                  <a:gd name="T56" fmla="*/ 0 w 239"/>
                  <a:gd name="T57" fmla="*/ 0 h 245"/>
                  <a:gd name="T58" fmla="*/ 0 w 239"/>
                  <a:gd name="T59" fmla="*/ 0 h 245"/>
                  <a:gd name="T60" fmla="*/ 0 w 239"/>
                  <a:gd name="T61" fmla="*/ 0 h 245"/>
                  <a:gd name="T62" fmla="*/ 0 w 239"/>
                  <a:gd name="T63" fmla="*/ 0 h 245"/>
                  <a:gd name="T64" fmla="*/ 0 w 239"/>
                  <a:gd name="T65" fmla="*/ 0 h 245"/>
                  <a:gd name="T66" fmla="*/ 0 w 239"/>
                  <a:gd name="T67" fmla="*/ 0 h 245"/>
                  <a:gd name="T68" fmla="*/ 0 w 239"/>
                  <a:gd name="T69" fmla="*/ 0 h 245"/>
                  <a:gd name="T70" fmla="*/ 0 w 239"/>
                  <a:gd name="T71" fmla="*/ 0 h 245"/>
                  <a:gd name="T72" fmla="*/ 0 w 239"/>
                  <a:gd name="T73" fmla="*/ 0 h 2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45">
                    <a:moveTo>
                      <a:pt x="231" y="0"/>
                    </a:moveTo>
                    <a:lnTo>
                      <a:pt x="231" y="1"/>
                    </a:lnTo>
                    <a:lnTo>
                      <a:pt x="225" y="8"/>
                    </a:lnTo>
                    <a:lnTo>
                      <a:pt x="216" y="20"/>
                    </a:lnTo>
                    <a:lnTo>
                      <a:pt x="205" y="35"/>
                    </a:lnTo>
                    <a:lnTo>
                      <a:pt x="190" y="51"/>
                    </a:lnTo>
                    <a:lnTo>
                      <a:pt x="174" y="70"/>
                    </a:lnTo>
                    <a:lnTo>
                      <a:pt x="157" y="89"/>
                    </a:lnTo>
                    <a:lnTo>
                      <a:pt x="138" y="109"/>
                    </a:lnTo>
                    <a:lnTo>
                      <a:pt x="119" y="129"/>
                    </a:lnTo>
                    <a:lnTo>
                      <a:pt x="101" y="150"/>
                    </a:lnTo>
                    <a:lnTo>
                      <a:pt x="82" y="169"/>
                    </a:lnTo>
                    <a:lnTo>
                      <a:pt x="64" y="186"/>
                    </a:lnTo>
                    <a:lnTo>
                      <a:pt x="48" y="202"/>
                    </a:lnTo>
                    <a:lnTo>
                      <a:pt x="32" y="214"/>
                    </a:lnTo>
                    <a:lnTo>
                      <a:pt x="17" y="225"/>
                    </a:lnTo>
                    <a:lnTo>
                      <a:pt x="7" y="233"/>
                    </a:lnTo>
                    <a:lnTo>
                      <a:pt x="0" y="237"/>
                    </a:lnTo>
                    <a:lnTo>
                      <a:pt x="3" y="245"/>
                    </a:lnTo>
                    <a:lnTo>
                      <a:pt x="13" y="241"/>
                    </a:lnTo>
                    <a:lnTo>
                      <a:pt x="23" y="233"/>
                    </a:lnTo>
                    <a:lnTo>
                      <a:pt x="37" y="223"/>
                    </a:lnTo>
                    <a:lnTo>
                      <a:pt x="53" y="208"/>
                    </a:lnTo>
                    <a:lnTo>
                      <a:pt x="69" y="192"/>
                    </a:lnTo>
                    <a:lnTo>
                      <a:pt x="88" y="174"/>
                    </a:lnTo>
                    <a:lnTo>
                      <a:pt x="107" y="155"/>
                    </a:lnTo>
                    <a:lnTo>
                      <a:pt x="128" y="135"/>
                    </a:lnTo>
                    <a:lnTo>
                      <a:pt x="146" y="115"/>
                    </a:lnTo>
                    <a:lnTo>
                      <a:pt x="165" y="94"/>
                    </a:lnTo>
                    <a:lnTo>
                      <a:pt x="183" y="76"/>
                    </a:lnTo>
                    <a:lnTo>
                      <a:pt x="199" y="57"/>
                    </a:lnTo>
                    <a:lnTo>
                      <a:pt x="213" y="40"/>
                    </a:lnTo>
                    <a:lnTo>
                      <a:pt x="225" y="26"/>
                    </a:lnTo>
                    <a:lnTo>
                      <a:pt x="234" y="13"/>
                    </a:lnTo>
                    <a:lnTo>
                      <a:pt x="239" y="4"/>
                    </a:lnTo>
                    <a:lnTo>
                      <a:pt x="239" y="5"/>
                    </a:lnTo>
                    <a:lnTo>
                      <a:pt x="2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61" name="Freeform 1467"/>
              <p:cNvSpPr>
                <a:spLocks/>
              </p:cNvSpPr>
              <p:nvPr/>
            </p:nvSpPr>
            <p:spPr bwMode="auto">
              <a:xfrm>
                <a:off x="2512" y="3643"/>
                <a:ext cx="31" cy="31"/>
              </a:xfrm>
              <a:custGeom>
                <a:avLst/>
                <a:gdLst>
                  <a:gd name="T0" fmla="*/ 0 w 93"/>
                  <a:gd name="T1" fmla="*/ 0 h 93"/>
                  <a:gd name="T2" fmla="*/ 0 w 93"/>
                  <a:gd name="T3" fmla="*/ 0 h 93"/>
                  <a:gd name="T4" fmla="*/ 0 w 93"/>
                  <a:gd name="T5" fmla="*/ 0 h 93"/>
                  <a:gd name="T6" fmla="*/ 0 w 93"/>
                  <a:gd name="T7" fmla="*/ 0 h 93"/>
                  <a:gd name="T8" fmla="*/ 0 w 93"/>
                  <a:gd name="T9" fmla="*/ 0 h 93"/>
                  <a:gd name="T10" fmla="*/ 0 w 93"/>
                  <a:gd name="T11" fmla="*/ 0 h 93"/>
                  <a:gd name="T12" fmla="*/ 0 w 93"/>
                  <a:gd name="T13" fmla="*/ 0 h 93"/>
                  <a:gd name="T14" fmla="*/ 0 w 93"/>
                  <a:gd name="T15" fmla="*/ 0 h 93"/>
                  <a:gd name="T16" fmla="*/ 0 w 93"/>
                  <a:gd name="T17" fmla="*/ 0 h 93"/>
                  <a:gd name="T18" fmla="*/ 0 w 93"/>
                  <a:gd name="T19" fmla="*/ 0 h 93"/>
                  <a:gd name="T20" fmla="*/ 0 w 93"/>
                  <a:gd name="T21" fmla="*/ 0 h 93"/>
                  <a:gd name="T22" fmla="*/ 0 w 93"/>
                  <a:gd name="T23" fmla="*/ 0 h 93"/>
                  <a:gd name="T24" fmla="*/ 0 w 93"/>
                  <a:gd name="T25" fmla="*/ 0 h 93"/>
                  <a:gd name="T26" fmla="*/ 0 w 93"/>
                  <a:gd name="T27" fmla="*/ 0 h 93"/>
                  <a:gd name="T28" fmla="*/ 0 w 93"/>
                  <a:gd name="T29" fmla="*/ 0 h 93"/>
                  <a:gd name="T30" fmla="*/ 0 w 93"/>
                  <a:gd name="T31" fmla="*/ 0 h 93"/>
                  <a:gd name="T32" fmla="*/ 0 w 93"/>
                  <a:gd name="T33" fmla="*/ 0 h 93"/>
                  <a:gd name="T34" fmla="*/ 0 w 93"/>
                  <a:gd name="T35" fmla="*/ 0 h 93"/>
                  <a:gd name="T36" fmla="*/ 0 w 93"/>
                  <a:gd name="T37" fmla="*/ 0 h 93"/>
                  <a:gd name="T38" fmla="*/ 0 w 93"/>
                  <a:gd name="T39" fmla="*/ 0 h 93"/>
                  <a:gd name="T40" fmla="*/ 0 w 93"/>
                  <a:gd name="T41" fmla="*/ 0 h 93"/>
                  <a:gd name="T42" fmla="*/ 0 w 93"/>
                  <a:gd name="T43" fmla="*/ 0 h 93"/>
                  <a:gd name="T44" fmla="*/ 0 w 93"/>
                  <a:gd name="T45" fmla="*/ 0 h 93"/>
                  <a:gd name="T46" fmla="*/ 0 w 93"/>
                  <a:gd name="T47" fmla="*/ 0 h 93"/>
                  <a:gd name="T48" fmla="*/ 0 w 93"/>
                  <a:gd name="T49" fmla="*/ 0 h 93"/>
                  <a:gd name="T50" fmla="*/ 0 w 93"/>
                  <a:gd name="T51" fmla="*/ 0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3" h="93">
                    <a:moveTo>
                      <a:pt x="87" y="0"/>
                    </a:moveTo>
                    <a:lnTo>
                      <a:pt x="84" y="0"/>
                    </a:lnTo>
                    <a:lnTo>
                      <a:pt x="77" y="4"/>
                    </a:lnTo>
                    <a:lnTo>
                      <a:pt x="68" y="12"/>
                    </a:lnTo>
                    <a:lnTo>
                      <a:pt x="58" y="22"/>
                    </a:lnTo>
                    <a:lnTo>
                      <a:pt x="48" y="33"/>
                    </a:lnTo>
                    <a:lnTo>
                      <a:pt x="33" y="46"/>
                    </a:lnTo>
                    <a:lnTo>
                      <a:pt x="22" y="60"/>
                    </a:lnTo>
                    <a:lnTo>
                      <a:pt x="10" y="73"/>
                    </a:lnTo>
                    <a:lnTo>
                      <a:pt x="0" y="88"/>
                    </a:lnTo>
                    <a:lnTo>
                      <a:pt x="8" y="93"/>
                    </a:lnTo>
                    <a:lnTo>
                      <a:pt x="19" y="79"/>
                    </a:lnTo>
                    <a:lnTo>
                      <a:pt x="30" y="65"/>
                    </a:lnTo>
                    <a:lnTo>
                      <a:pt x="42" y="52"/>
                    </a:lnTo>
                    <a:lnTo>
                      <a:pt x="54" y="38"/>
                    </a:lnTo>
                    <a:lnTo>
                      <a:pt x="64" y="27"/>
                    </a:lnTo>
                    <a:lnTo>
                      <a:pt x="74" y="18"/>
                    </a:lnTo>
                    <a:lnTo>
                      <a:pt x="83" y="12"/>
                    </a:lnTo>
                    <a:lnTo>
                      <a:pt x="90" y="8"/>
                    </a:lnTo>
                    <a:lnTo>
                      <a:pt x="87" y="8"/>
                    </a:lnTo>
                    <a:lnTo>
                      <a:pt x="90" y="8"/>
                    </a:lnTo>
                    <a:lnTo>
                      <a:pt x="93" y="6"/>
                    </a:lnTo>
                    <a:lnTo>
                      <a:pt x="91" y="2"/>
                    </a:lnTo>
                    <a:lnTo>
                      <a:pt x="88" y="0"/>
                    </a:lnTo>
                    <a:lnTo>
                      <a:pt x="84"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62" name="Freeform 1468"/>
              <p:cNvSpPr>
                <a:spLocks/>
              </p:cNvSpPr>
              <p:nvPr/>
            </p:nvSpPr>
            <p:spPr bwMode="auto">
              <a:xfrm>
                <a:off x="2541" y="3636"/>
                <a:ext cx="24" cy="10"/>
              </a:xfrm>
              <a:custGeom>
                <a:avLst/>
                <a:gdLst>
                  <a:gd name="T0" fmla="*/ 0 w 70"/>
                  <a:gd name="T1" fmla="*/ 0 h 31"/>
                  <a:gd name="T2" fmla="*/ 0 w 70"/>
                  <a:gd name="T3" fmla="*/ 0 h 31"/>
                  <a:gd name="T4" fmla="*/ 0 w 70"/>
                  <a:gd name="T5" fmla="*/ 0 h 31"/>
                  <a:gd name="T6" fmla="*/ 0 w 70"/>
                  <a:gd name="T7" fmla="*/ 0 h 31"/>
                  <a:gd name="T8" fmla="*/ 0 w 70"/>
                  <a:gd name="T9" fmla="*/ 0 h 31"/>
                  <a:gd name="T10" fmla="*/ 0 w 70"/>
                  <a:gd name="T11" fmla="*/ 0 h 31"/>
                  <a:gd name="T12" fmla="*/ 0 w 70"/>
                  <a:gd name="T13" fmla="*/ 0 h 31"/>
                  <a:gd name="T14" fmla="*/ 0 w 70"/>
                  <a:gd name="T15" fmla="*/ 0 h 31"/>
                  <a:gd name="T16" fmla="*/ 0 w 70"/>
                  <a:gd name="T17" fmla="*/ 0 h 31"/>
                  <a:gd name="T18" fmla="*/ 0 w 70"/>
                  <a:gd name="T19" fmla="*/ 0 h 31"/>
                  <a:gd name="T20" fmla="*/ 0 w 70"/>
                  <a:gd name="T21" fmla="*/ 0 h 31"/>
                  <a:gd name="T22" fmla="*/ 0 w 70"/>
                  <a:gd name="T23" fmla="*/ 0 h 31"/>
                  <a:gd name="T24" fmla="*/ 0 w 70"/>
                  <a:gd name="T25" fmla="*/ 0 h 31"/>
                  <a:gd name="T26" fmla="*/ 0 w 70"/>
                  <a:gd name="T27" fmla="*/ 0 h 31"/>
                  <a:gd name="T28" fmla="*/ 0 w 70"/>
                  <a:gd name="T29" fmla="*/ 0 h 31"/>
                  <a:gd name="T30" fmla="*/ 0 w 70"/>
                  <a:gd name="T31" fmla="*/ 0 h 31"/>
                  <a:gd name="T32" fmla="*/ 0 w 70"/>
                  <a:gd name="T33" fmla="*/ 0 h 31"/>
                  <a:gd name="T34" fmla="*/ 0 w 70"/>
                  <a:gd name="T35" fmla="*/ 0 h 31"/>
                  <a:gd name="T36" fmla="*/ 0 w 70"/>
                  <a:gd name="T37" fmla="*/ 0 h 31"/>
                  <a:gd name="T38" fmla="*/ 0 w 70"/>
                  <a:gd name="T39" fmla="*/ 0 h 31"/>
                  <a:gd name="T40" fmla="*/ 0 w 70"/>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31">
                    <a:moveTo>
                      <a:pt x="67" y="0"/>
                    </a:moveTo>
                    <a:lnTo>
                      <a:pt x="67" y="0"/>
                    </a:lnTo>
                    <a:lnTo>
                      <a:pt x="61" y="3"/>
                    </a:lnTo>
                    <a:lnTo>
                      <a:pt x="52" y="7"/>
                    </a:lnTo>
                    <a:lnTo>
                      <a:pt x="44" y="10"/>
                    </a:lnTo>
                    <a:lnTo>
                      <a:pt x="35" y="14"/>
                    </a:lnTo>
                    <a:lnTo>
                      <a:pt x="25" y="17"/>
                    </a:lnTo>
                    <a:lnTo>
                      <a:pt x="16" y="21"/>
                    </a:lnTo>
                    <a:lnTo>
                      <a:pt x="9" y="22"/>
                    </a:lnTo>
                    <a:lnTo>
                      <a:pt x="0" y="23"/>
                    </a:lnTo>
                    <a:lnTo>
                      <a:pt x="0" y="31"/>
                    </a:lnTo>
                    <a:lnTo>
                      <a:pt x="9" y="30"/>
                    </a:lnTo>
                    <a:lnTo>
                      <a:pt x="19" y="29"/>
                    </a:lnTo>
                    <a:lnTo>
                      <a:pt x="28" y="25"/>
                    </a:lnTo>
                    <a:lnTo>
                      <a:pt x="38" y="22"/>
                    </a:lnTo>
                    <a:lnTo>
                      <a:pt x="46" y="18"/>
                    </a:lnTo>
                    <a:lnTo>
                      <a:pt x="55" y="15"/>
                    </a:lnTo>
                    <a:lnTo>
                      <a:pt x="64" y="11"/>
                    </a:lnTo>
                    <a:lnTo>
                      <a:pt x="70" y="9"/>
                    </a:lnTo>
                    <a:lnTo>
                      <a:pt x="6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63" name="Freeform 1469"/>
              <p:cNvSpPr>
                <a:spLocks/>
              </p:cNvSpPr>
              <p:nvPr/>
            </p:nvSpPr>
            <p:spPr bwMode="auto">
              <a:xfrm>
                <a:off x="2564" y="3624"/>
                <a:ext cx="13" cy="15"/>
              </a:xfrm>
              <a:custGeom>
                <a:avLst/>
                <a:gdLst>
                  <a:gd name="T0" fmla="*/ 0 w 39"/>
                  <a:gd name="T1" fmla="*/ 0 h 44"/>
                  <a:gd name="T2" fmla="*/ 0 w 39"/>
                  <a:gd name="T3" fmla="*/ 0 h 44"/>
                  <a:gd name="T4" fmla="*/ 0 w 39"/>
                  <a:gd name="T5" fmla="*/ 0 h 44"/>
                  <a:gd name="T6" fmla="*/ 0 w 39"/>
                  <a:gd name="T7" fmla="*/ 0 h 44"/>
                  <a:gd name="T8" fmla="*/ 0 w 39"/>
                  <a:gd name="T9" fmla="*/ 0 h 44"/>
                  <a:gd name="T10" fmla="*/ 0 w 39"/>
                  <a:gd name="T11" fmla="*/ 0 h 44"/>
                  <a:gd name="T12" fmla="*/ 0 w 39"/>
                  <a:gd name="T13" fmla="*/ 0 h 44"/>
                  <a:gd name="T14" fmla="*/ 0 w 39"/>
                  <a:gd name="T15" fmla="*/ 0 h 44"/>
                  <a:gd name="T16" fmla="*/ 0 w 39"/>
                  <a:gd name="T17" fmla="*/ 0 h 44"/>
                  <a:gd name="T18" fmla="*/ 0 w 39"/>
                  <a:gd name="T19" fmla="*/ 0 h 44"/>
                  <a:gd name="T20" fmla="*/ 0 w 39"/>
                  <a:gd name="T21" fmla="*/ 0 h 44"/>
                  <a:gd name="T22" fmla="*/ 0 w 39"/>
                  <a:gd name="T23" fmla="*/ 0 h 44"/>
                  <a:gd name="T24" fmla="*/ 0 w 39"/>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44">
                    <a:moveTo>
                      <a:pt x="32" y="0"/>
                    </a:moveTo>
                    <a:lnTo>
                      <a:pt x="30" y="0"/>
                    </a:lnTo>
                    <a:lnTo>
                      <a:pt x="25" y="8"/>
                    </a:lnTo>
                    <a:lnTo>
                      <a:pt x="16" y="19"/>
                    </a:lnTo>
                    <a:lnTo>
                      <a:pt x="9" y="30"/>
                    </a:lnTo>
                    <a:lnTo>
                      <a:pt x="0" y="35"/>
                    </a:lnTo>
                    <a:lnTo>
                      <a:pt x="3" y="44"/>
                    </a:lnTo>
                    <a:lnTo>
                      <a:pt x="14" y="35"/>
                    </a:lnTo>
                    <a:lnTo>
                      <a:pt x="25" y="25"/>
                    </a:lnTo>
                    <a:lnTo>
                      <a:pt x="33" y="14"/>
                    </a:lnTo>
                    <a:lnTo>
                      <a:pt x="39" y="6"/>
                    </a:lnTo>
                    <a:lnTo>
                      <a:pt x="38" y="6"/>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64" name="Freeform 1470"/>
              <p:cNvSpPr>
                <a:spLocks/>
              </p:cNvSpPr>
              <p:nvPr/>
            </p:nvSpPr>
            <p:spPr bwMode="auto">
              <a:xfrm>
                <a:off x="2574" y="3610"/>
                <a:ext cx="14" cy="16"/>
              </a:xfrm>
              <a:custGeom>
                <a:avLst/>
                <a:gdLst>
                  <a:gd name="T0" fmla="*/ 0 w 41"/>
                  <a:gd name="T1" fmla="*/ 0 h 49"/>
                  <a:gd name="T2" fmla="*/ 0 w 41"/>
                  <a:gd name="T3" fmla="*/ 0 h 49"/>
                  <a:gd name="T4" fmla="*/ 0 w 41"/>
                  <a:gd name="T5" fmla="*/ 0 h 49"/>
                  <a:gd name="T6" fmla="*/ 0 w 41"/>
                  <a:gd name="T7" fmla="*/ 0 h 49"/>
                  <a:gd name="T8" fmla="*/ 0 w 41"/>
                  <a:gd name="T9" fmla="*/ 0 h 49"/>
                  <a:gd name="T10" fmla="*/ 0 w 41"/>
                  <a:gd name="T11" fmla="*/ 0 h 49"/>
                  <a:gd name="T12" fmla="*/ 0 w 41"/>
                  <a:gd name="T13" fmla="*/ 0 h 49"/>
                  <a:gd name="T14" fmla="*/ 0 w 41"/>
                  <a:gd name="T15" fmla="*/ 0 h 49"/>
                  <a:gd name="T16" fmla="*/ 0 w 41"/>
                  <a:gd name="T17" fmla="*/ 0 h 49"/>
                  <a:gd name="T18" fmla="*/ 0 w 41"/>
                  <a:gd name="T19" fmla="*/ 0 h 49"/>
                  <a:gd name="T20" fmla="*/ 0 w 41"/>
                  <a:gd name="T21" fmla="*/ 0 h 49"/>
                  <a:gd name="T22" fmla="*/ 0 w 41"/>
                  <a:gd name="T23" fmla="*/ 0 h 49"/>
                  <a:gd name="T24" fmla="*/ 0 w 41"/>
                  <a:gd name="T25" fmla="*/ 0 h 49"/>
                  <a:gd name="T26" fmla="*/ 0 w 41"/>
                  <a:gd name="T27" fmla="*/ 0 h 49"/>
                  <a:gd name="T28" fmla="*/ 0 w 41"/>
                  <a:gd name="T29" fmla="*/ 0 h 49"/>
                  <a:gd name="T30" fmla="*/ 0 w 41"/>
                  <a:gd name="T31" fmla="*/ 0 h 49"/>
                  <a:gd name="T32" fmla="*/ 0 w 41"/>
                  <a:gd name="T33" fmla="*/ 0 h 49"/>
                  <a:gd name="T34" fmla="*/ 0 w 41"/>
                  <a:gd name="T35" fmla="*/ 0 h 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 h="49">
                    <a:moveTo>
                      <a:pt x="36" y="0"/>
                    </a:moveTo>
                    <a:lnTo>
                      <a:pt x="32" y="6"/>
                    </a:lnTo>
                    <a:lnTo>
                      <a:pt x="27" y="14"/>
                    </a:lnTo>
                    <a:lnTo>
                      <a:pt x="17" y="24"/>
                    </a:lnTo>
                    <a:lnTo>
                      <a:pt x="9" y="35"/>
                    </a:lnTo>
                    <a:lnTo>
                      <a:pt x="0" y="43"/>
                    </a:lnTo>
                    <a:lnTo>
                      <a:pt x="6" y="49"/>
                    </a:lnTo>
                    <a:lnTo>
                      <a:pt x="14" y="41"/>
                    </a:lnTo>
                    <a:lnTo>
                      <a:pt x="26" y="30"/>
                    </a:lnTo>
                    <a:lnTo>
                      <a:pt x="36" y="19"/>
                    </a:lnTo>
                    <a:lnTo>
                      <a:pt x="41" y="6"/>
                    </a:lnTo>
                    <a:lnTo>
                      <a:pt x="36" y="11"/>
                    </a:lnTo>
                    <a:lnTo>
                      <a:pt x="41" y="6"/>
                    </a:lnTo>
                    <a:lnTo>
                      <a:pt x="39" y="3"/>
                    </a:lnTo>
                    <a:lnTo>
                      <a:pt x="36" y="2"/>
                    </a:lnTo>
                    <a:lnTo>
                      <a:pt x="33" y="3"/>
                    </a:lnTo>
                    <a:lnTo>
                      <a:pt x="32" y="6"/>
                    </a:lnTo>
                    <a:lnTo>
                      <a:pt x="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65" name="Freeform 1471"/>
              <p:cNvSpPr>
                <a:spLocks/>
              </p:cNvSpPr>
              <p:nvPr/>
            </p:nvSpPr>
            <p:spPr bwMode="auto">
              <a:xfrm>
                <a:off x="2586" y="3608"/>
                <a:ext cx="10" cy="5"/>
              </a:xfrm>
              <a:custGeom>
                <a:avLst/>
                <a:gdLst>
                  <a:gd name="T0" fmla="*/ 0 w 28"/>
                  <a:gd name="T1" fmla="*/ 0 h 15"/>
                  <a:gd name="T2" fmla="*/ 0 w 28"/>
                  <a:gd name="T3" fmla="*/ 0 h 15"/>
                  <a:gd name="T4" fmla="*/ 0 w 28"/>
                  <a:gd name="T5" fmla="*/ 0 h 15"/>
                  <a:gd name="T6" fmla="*/ 0 w 28"/>
                  <a:gd name="T7" fmla="*/ 0 h 15"/>
                  <a:gd name="T8" fmla="*/ 0 w 28"/>
                  <a:gd name="T9" fmla="*/ 0 h 15"/>
                  <a:gd name="T10" fmla="*/ 0 w 28"/>
                  <a:gd name="T11" fmla="*/ 0 h 15"/>
                  <a:gd name="T12" fmla="*/ 0 w 28"/>
                  <a:gd name="T13" fmla="*/ 0 h 15"/>
                  <a:gd name="T14" fmla="*/ 0 w 28"/>
                  <a:gd name="T15" fmla="*/ 0 h 15"/>
                  <a:gd name="T16" fmla="*/ 0 w 28"/>
                  <a:gd name="T17" fmla="*/ 0 h 15"/>
                  <a:gd name="T18" fmla="*/ 0 w 28"/>
                  <a:gd name="T19" fmla="*/ 0 h 15"/>
                  <a:gd name="T20" fmla="*/ 0 w 28"/>
                  <a:gd name="T21" fmla="*/ 0 h 15"/>
                  <a:gd name="T22" fmla="*/ 0 w 28"/>
                  <a:gd name="T23" fmla="*/ 0 h 15"/>
                  <a:gd name="T24" fmla="*/ 0 w 28"/>
                  <a:gd name="T25" fmla="*/ 0 h 15"/>
                  <a:gd name="T26" fmla="*/ 0 w 28"/>
                  <a:gd name="T27" fmla="*/ 0 h 15"/>
                  <a:gd name="T28" fmla="*/ 0 w 28"/>
                  <a:gd name="T29" fmla="*/ 0 h 15"/>
                  <a:gd name="T30" fmla="*/ 0 w 28"/>
                  <a:gd name="T31" fmla="*/ 0 h 15"/>
                  <a:gd name="T32" fmla="*/ 0 w 28"/>
                  <a:gd name="T33" fmla="*/ 0 h 15"/>
                  <a:gd name="T34" fmla="*/ 0 w 28"/>
                  <a:gd name="T35" fmla="*/ 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 h="15">
                    <a:moveTo>
                      <a:pt x="26" y="1"/>
                    </a:moveTo>
                    <a:lnTo>
                      <a:pt x="19" y="0"/>
                    </a:lnTo>
                    <a:lnTo>
                      <a:pt x="13" y="3"/>
                    </a:lnTo>
                    <a:lnTo>
                      <a:pt x="9" y="4"/>
                    </a:lnTo>
                    <a:lnTo>
                      <a:pt x="3" y="6"/>
                    </a:lnTo>
                    <a:lnTo>
                      <a:pt x="0" y="4"/>
                    </a:lnTo>
                    <a:lnTo>
                      <a:pt x="0" y="15"/>
                    </a:lnTo>
                    <a:lnTo>
                      <a:pt x="3" y="14"/>
                    </a:lnTo>
                    <a:lnTo>
                      <a:pt x="9" y="12"/>
                    </a:lnTo>
                    <a:lnTo>
                      <a:pt x="16" y="11"/>
                    </a:lnTo>
                    <a:lnTo>
                      <a:pt x="25" y="8"/>
                    </a:lnTo>
                    <a:lnTo>
                      <a:pt x="18" y="7"/>
                    </a:lnTo>
                    <a:lnTo>
                      <a:pt x="25" y="8"/>
                    </a:lnTo>
                    <a:lnTo>
                      <a:pt x="28" y="6"/>
                    </a:lnTo>
                    <a:lnTo>
                      <a:pt x="26" y="1"/>
                    </a:lnTo>
                    <a:lnTo>
                      <a:pt x="23" y="0"/>
                    </a:lnTo>
                    <a:lnTo>
                      <a:pt x="19" y="0"/>
                    </a:lnTo>
                    <a:lnTo>
                      <a:pt x="2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66" name="Freeform 1472"/>
              <p:cNvSpPr>
                <a:spLocks/>
              </p:cNvSpPr>
              <p:nvPr/>
            </p:nvSpPr>
            <p:spPr bwMode="auto">
              <a:xfrm>
                <a:off x="2592" y="3609"/>
                <a:ext cx="16" cy="6"/>
              </a:xfrm>
              <a:custGeom>
                <a:avLst/>
                <a:gdLst>
                  <a:gd name="T0" fmla="*/ 0 w 48"/>
                  <a:gd name="T1" fmla="*/ 0 h 18"/>
                  <a:gd name="T2" fmla="*/ 0 w 48"/>
                  <a:gd name="T3" fmla="*/ 0 h 18"/>
                  <a:gd name="T4" fmla="*/ 0 w 48"/>
                  <a:gd name="T5" fmla="*/ 0 h 18"/>
                  <a:gd name="T6" fmla="*/ 0 w 48"/>
                  <a:gd name="T7" fmla="*/ 0 h 18"/>
                  <a:gd name="T8" fmla="*/ 0 w 48"/>
                  <a:gd name="T9" fmla="*/ 0 h 18"/>
                  <a:gd name="T10" fmla="*/ 0 w 48"/>
                  <a:gd name="T11" fmla="*/ 0 h 18"/>
                  <a:gd name="T12" fmla="*/ 0 w 48"/>
                  <a:gd name="T13" fmla="*/ 0 h 18"/>
                  <a:gd name="T14" fmla="*/ 0 w 48"/>
                  <a:gd name="T15" fmla="*/ 0 h 18"/>
                  <a:gd name="T16" fmla="*/ 0 w 48"/>
                  <a:gd name="T17" fmla="*/ 0 h 18"/>
                  <a:gd name="T18" fmla="*/ 0 w 48"/>
                  <a:gd name="T19" fmla="*/ 0 h 18"/>
                  <a:gd name="T20" fmla="*/ 0 w 48"/>
                  <a:gd name="T21" fmla="*/ 0 h 18"/>
                  <a:gd name="T22" fmla="*/ 0 w 48"/>
                  <a:gd name="T23" fmla="*/ 0 h 18"/>
                  <a:gd name="T24" fmla="*/ 0 w 48"/>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39" y="7"/>
                    </a:moveTo>
                    <a:lnTo>
                      <a:pt x="39" y="7"/>
                    </a:lnTo>
                    <a:lnTo>
                      <a:pt x="34" y="10"/>
                    </a:lnTo>
                    <a:lnTo>
                      <a:pt x="23" y="9"/>
                    </a:lnTo>
                    <a:lnTo>
                      <a:pt x="13" y="5"/>
                    </a:lnTo>
                    <a:lnTo>
                      <a:pt x="8" y="0"/>
                    </a:lnTo>
                    <a:lnTo>
                      <a:pt x="0" y="6"/>
                    </a:lnTo>
                    <a:lnTo>
                      <a:pt x="10" y="13"/>
                    </a:lnTo>
                    <a:lnTo>
                      <a:pt x="23" y="17"/>
                    </a:lnTo>
                    <a:lnTo>
                      <a:pt x="34" y="18"/>
                    </a:lnTo>
                    <a:lnTo>
                      <a:pt x="48" y="13"/>
                    </a:lnTo>
                    <a:lnTo>
                      <a:pt x="3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67" name="Freeform 1473"/>
              <p:cNvSpPr>
                <a:spLocks/>
              </p:cNvSpPr>
              <p:nvPr/>
            </p:nvSpPr>
            <p:spPr bwMode="auto">
              <a:xfrm>
                <a:off x="2598" y="3596"/>
                <a:ext cx="11" cy="17"/>
              </a:xfrm>
              <a:custGeom>
                <a:avLst/>
                <a:gdLst>
                  <a:gd name="T0" fmla="*/ 0 w 33"/>
                  <a:gd name="T1" fmla="*/ 0 h 50"/>
                  <a:gd name="T2" fmla="*/ 0 w 33"/>
                  <a:gd name="T3" fmla="*/ 0 h 50"/>
                  <a:gd name="T4" fmla="*/ 0 w 33"/>
                  <a:gd name="T5" fmla="*/ 0 h 50"/>
                  <a:gd name="T6" fmla="*/ 0 w 33"/>
                  <a:gd name="T7" fmla="*/ 0 h 50"/>
                  <a:gd name="T8" fmla="*/ 0 w 33"/>
                  <a:gd name="T9" fmla="*/ 0 h 50"/>
                  <a:gd name="T10" fmla="*/ 0 w 33"/>
                  <a:gd name="T11" fmla="*/ 0 h 50"/>
                  <a:gd name="T12" fmla="*/ 0 w 33"/>
                  <a:gd name="T13" fmla="*/ 0 h 50"/>
                  <a:gd name="T14" fmla="*/ 0 w 33"/>
                  <a:gd name="T15" fmla="*/ 0 h 50"/>
                  <a:gd name="T16" fmla="*/ 0 w 33"/>
                  <a:gd name="T17" fmla="*/ 0 h 50"/>
                  <a:gd name="T18" fmla="*/ 0 w 33"/>
                  <a:gd name="T19" fmla="*/ 0 h 50"/>
                  <a:gd name="T20" fmla="*/ 0 w 33"/>
                  <a:gd name="T21" fmla="*/ 0 h 50"/>
                  <a:gd name="T22" fmla="*/ 0 w 33"/>
                  <a:gd name="T23" fmla="*/ 0 h 50"/>
                  <a:gd name="T24" fmla="*/ 0 w 33"/>
                  <a:gd name="T25" fmla="*/ 0 h 50"/>
                  <a:gd name="T26" fmla="*/ 0 w 33"/>
                  <a:gd name="T27" fmla="*/ 0 h 50"/>
                  <a:gd name="T28" fmla="*/ 0 w 33"/>
                  <a:gd name="T29" fmla="*/ 0 h 50"/>
                  <a:gd name="T30" fmla="*/ 0 w 33"/>
                  <a:gd name="T31" fmla="*/ 0 h 50"/>
                  <a:gd name="T32" fmla="*/ 0 w 33"/>
                  <a:gd name="T33" fmla="*/ 0 h 50"/>
                  <a:gd name="T34" fmla="*/ 0 w 33"/>
                  <a:gd name="T35" fmla="*/ 0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50">
                    <a:moveTo>
                      <a:pt x="2" y="8"/>
                    </a:moveTo>
                    <a:lnTo>
                      <a:pt x="0" y="6"/>
                    </a:lnTo>
                    <a:lnTo>
                      <a:pt x="11" y="19"/>
                    </a:lnTo>
                    <a:lnTo>
                      <a:pt x="20" y="29"/>
                    </a:lnTo>
                    <a:lnTo>
                      <a:pt x="24" y="39"/>
                    </a:lnTo>
                    <a:lnTo>
                      <a:pt x="23" y="44"/>
                    </a:lnTo>
                    <a:lnTo>
                      <a:pt x="32" y="50"/>
                    </a:lnTo>
                    <a:lnTo>
                      <a:pt x="33" y="39"/>
                    </a:lnTo>
                    <a:lnTo>
                      <a:pt x="29" y="24"/>
                    </a:lnTo>
                    <a:lnTo>
                      <a:pt x="17" y="13"/>
                    </a:lnTo>
                    <a:lnTo>
                      <a:pt x="5" y="1"/>
                    </a:lnTo>
                    <a:lnTo>
                      <a:pt x="2" y="0"/>
                    </a:lnTo>
                    <a:lnTo>
                      <a:pt x="5" y="1"/>
                    </a:lnTo>
                    <a:lnTo>
                      <a:pt x="2" y="0"/>
                    </a:lnTo>
                    <a:lnTo>
                      <a:pt x="1" y="1"/>
                    </a:lnTo>
                    <a:lnTo>
                      <a:pt x="0" y="4"/>
                    </a:lnTo>
                    <a:lnTo>
                      <a:pt x="0" y="6"/>
                    </a:lnTo>
                    <a:lnTo>
                      <a:pt x="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68" name="Freeform 1474"/>
              <p:cNvSpPr>
                <a:spLocks/>
              </p:cNvSpPr>
              <p:nvPr/>
            </p:nvSpPr>
            <p:spPr bwMode="auto">
              <a:xfrm>
                <a:off x="2246" y="3430"/>
                <a:ext cx="160" cy="146"/>
              </a:xfrm>
              <a:custGeom>
                <a:avLst/>
                <a:gdLst>
                  <a:gd name="T0" fmla="*/ 0 w 479"/>
                  <a:gd name="T1" fmla="*/ 0 h 439"/>
                  <a:gd name="T2" fmla="*/ 0 w 479"/>
                  <a:gd name="T3" fmla="*/ 0 h 439"/>
                  <a:gd name="T4" fmla="*/ 0 w 479"/>
                  <a:gd name="T5" fmla="*/ 0 h 439"/>
                  <a:gd name="T6" fmla="*/ 0 w 479"/>
                  <a:gd name="T7" fmla="*/ 0 h 439"/>
                  <a:gd name="T8" fmla="*/ 0 w 479"/>
                  <a:gd name="T9" fmla="*/ 0 h 439"/>
                  <a:gd name="T10" fmla="*/ 0 w 479"/>
                  <a:gd name="T11" fmla="*/ 0 h 439"/>
                  <a:gd name="T12" fmla="*/ 0 w 479"/>
                  <a:gd name="T13" fmla="*/ 0 h 439"/>
                  <a:gd name="T14" fmla="*/ 0 w 479"/>
                  <a:gd name="T15" fmla="*/ 0 h 439"/>
                  <a:gd name="T16" fmla="*/ 0 w 479"/>
                  <a:gd name="T17" fmla="*/ 0 h 439"/>
                  <a:gd name="T18" fmla="*/ 0 w 479"/>
                  <a:gd name="T19" fmla="*/ 0 h 439"/>
                  <a:gd name="T20" fmla="*/ 0 w 479"/>
                  <a:gd name="T21" fmla="*/ 0 h 439"/>
                  <a:gd name="T22" fmla="*/ 0 w 479"/>
                  <a:gd name="T23" fmla="*/ 0 h 439"/>
                  <a:gd name="T24" fmla="*/ 0 w 479"/>
                  <a:gd name="T25" fmla="*/ 0 h 439"/>
                  <a:gd name="T26" fmla="*/ 0 w 479"/>
                  <a:gd name="T27" fmla="*/ 0 h 439"/>
                  <a:gd name="T28" fmla="*/ 0 w 479"/>
                  <a:gd name="T29" fmla="*/ 0 h 439"/>
                  <a:gd name="T30" fmla="*/ 0 w 479"/>
                  <a:gd name="T31" fmla="*/ 0 h 439"/>
                  <a:gd name="T32" fmla="*/ 0 w 479"/>
                  <a:gd name="T33" fmla="*/ 0 h 439"/>
                  <a:gd name="T34" fmla="*/ 0 w 479"/>
                  <a:gd name="T35" fmla="*/ 0 h 439"/>
                  <a:gd name="T36" fmla="*/ 0 w 479"/>
                  <a:gd name="T37" fmla="*/ 0 h 439"/>
                  <a:gd name="T38" fmla="*/ 0 w 479"/>
                  <a:gd name="T39" fmla="*/ 0 h 439"/>
                  <a:gd name="T40" fmla="*/ 0 w 479"/>
                  <a:gd name="T41" fmla="*/ 0 h 439"/>
                  <a:gd name="T42" fmla="*/ 0 w 479"/>
                  <a:gd name="T43" fmla="*/ 0 h 439"/>
                  <a:gd name="T44" fmla="*/ 0 w 479"/>
                  <a:gd name="T45" fmla="*/ 0 h 439"/>
                  <a:gd name="T46" fmla="*/ 0 w 479"/>
                  <a:gd name="T47" fmla="*/ 0 h 439"/>
                  <a:gd name="T48" fmla="*/ 0 w 479"/>
                  <a:gd name="T49" fmla="*/ 0 h 439"/>
                  <a:gd name="T50" fmla="*/ 0 w 479"/>
                  <a:gd name="T51" fmla="*/ 0 h 439"/>
                  <a:gd name="T52" fmla="*/ 0 w 479"/>
                  <a:gd name="T53" fmla="*/ 0 h 439"/>
                  <a:gd name="T54" fmla="*/ 0 w 479"/>
                  <a:gd name="T55" fmla="*/ 0 h 439"/>
                  <a:gd name="T56" fmla="*/ 0 w 479"/>
                  <a:gd name="T57" fmla="*/ 0 h 439"/>
                  <a:gd name="T58" fmla="*/ 0 w 479"/>
                  <a:gd name="T59" fmla="*/ 0 h 439"/>
                  <a:gd name="T60" fmla="*/ 0 w 479"/>
                  <a:gd name="T61" fmla="*/ 0 h 439"/>
                  <a:gd name="T62" fmla="*/ 0 w 479"/>
                  <a:gd name="T63" fmla="*/ 0 h 439"/>
                  <a:gd name="T64" fmla="*/ 0 w 479"/>
                  <a:gd name="T65" fmla="*/ 0 h 439"/>
                  <a:gd name="T66" fmla="*/ 0 w 479"/>
                  <a:gd name="T67" fmla="*/ 0 h 439"/>
                  <a:gd name="T68" fmla="*/ 0 w 479"/>
                  <a:gd name="T69" fmla="*/ 0 h 439"/>
                  <a:gd name="T70" fmla="*/ 0 w 479"/>
                  <a:gd name="T71" fmla="*/ 0 h 439"/>
                  <a:gd name="T72" fmla="*/ 0 w 479"/>
                  <a:gd name="T73" fmla="*/ 0 h 439"/>
                  <a:gd name="T74" fmla="*/ 0 w 479"/>
                  <a:gd name="T75" fmla="*/ 0 h 439"/>
                  <a:gd name="T76" fmla="*/ 0 w 479"/>
                  <a:gd name="T77" fmla="*/ 0 h 439"/>
                  <a:gd name="T78" fmla="*/ 0 w 479"/>
                  <a:gd name="T79" fmla="*/ 0 h 439"/>
                  <a:gd name="T80" fmla="*/ 0 w 479"/>
                  <a:gd name="T81" fmla="*/ 0 h 439"/>
                  <a:gd name="T82" fmla="*/ 0 w 479"/>
                  <a:gd name="T83" fmla="*/ 0 h 439"/>
                  <a:gd name="T84" fmla="*/ 0 w 479"/>
                  <a:gd name="T85" fmla="*/ 0 h 439"/>
                  <a:gd name="T86" fmla="*/ 0 w 479"/>
                  <a:gd name="T87" fmla="*/ 0 h 439"/>
                  <a:gd name="T88" fmla="*/ 0 w 479"/>
                  <a:gd name="T89" fmla="*/ 0 h 439"/>
                  <a:gd name="T90" fmla="*/ 0 w 479"/>
                  <a:gd name="T91" fmla="*/ 0 h 439"/>
                  <a:gd name="T92" fmla="*/ 0 w 479"/>
                  <a:gd name="T93" fmla="*/ 0 h 4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79" h="439">
                    <a:moveTo>
                      <a:pt x="59" y="426"/>
                    </a:moveTo>
                    <a:lnTo>
                      <a:pt x="46" y="403"/>
                    </a:lnTo>
                    <a:lnTo>
                      <a:pt x="35" y="379"/>
                    </a:lnTo>
                    <a:lnTo>
                      <a:pt x="24" y="358"/>
                    </a:lnTo>
                    <a:lnTo>
                      <a:pt x="21" y="348"/>
                    </a:lnTo>
                    <a:lnTo>
                      <a:pt x="21" y="341"/>
                    </a:lnTo>
                    <a:lnTo>
                      <a:pt x="23" y="332"/>
                    </a:lnTo>
                    <a:lnTo>
                      <a:pt x="23" y="323"/>
                    </a:lnTo>
                    <a:lnTo>
                      <a:pt x="21" y="318"/>
                    </a:lnTo>
                    <a:lnTo>
                      <a:pt x="17" y="311"/>
                    </a:lnTo>
                    <a:lnTo>
                      <a:pt x="11" y="302"/>
                    </a:lnTo>
                    <a:lnTo>
                      <a:pt x="4" y="288"/>
                    </a:lnTo>
                    <a:lnTo>
                      <a:pt x="1" y="274"/>
                    </a:lnTo>
                    <a:lnTo>
                      <a:pt x="0" y="245"/>
                    </a:lnTo>
                    <a:lnTo>
                      <a:pt x="0" y="202"/>
                    </a:lnTo>
                    <a:lnTo>
                      <a:pt x="0" y="162"/>
                    </a:lnTo>
                    <a:lnTo>
                      <a:pt x="1" y="140"/>
                    </a:lnTo>
                    <a:lnTo>
                      <a:pt x="5" y="131"/>
                    </a:lnTo>
                    <a:lnTo>
                      <a:pt x="14" y="120"/>
                    </a:lnTo>
                    <a:lnTo>
                      <a:pt x="23" y="108"/>
                    </a:lnTo>
                    <a:lnTo>
                      <a:pt x="35" y="94"/>
                    </a:lnTo>
                    <a:lnTo>
                      <a:pt x="45" y="82"/>
                    </a:lnTo>
                    <a:lnTo>
                      <a:pt x="56" y="71"/>
                    </a:lnTo>
                    <a:lnTo>
                      <a:pt x="65" y="63"/>
                    </a:lnTo>
                    <a:lnTo>
                      <a:pt x="71" y="58"/>
                    </a:lnTo>
                    <a:lnTo>
                      <a:pt x="77" y="54"/>
                    </a:lnTo>
                    <a:lnTo>
                      <a:pt x="84" y="50"/>
                    </a:lnTo>
                    <a:lnTo>
                      <a:pt x="91" y="47"/>
                    </a:lnTo>
                    <a:lnTo>
                      <a:pt x="99" y="43"/>
                    </a:lnTo>
                    <a:lnTo>
                      <a:pt x="106" y="40"/>
                    </a:lnTo>
                    <a:lnTo>
                      <a:pt x="113" y="39"/>
                    </a:lnTo>
                    <a:lnTo>
                      <a:pt x="119" y="38"/>
                    </a:lnTo>
                    <a:lnTo>
                      <a:pt x="125" y="38"/>
                    </a:lnTo>
                    <a:lnTo>
                      <a:pt x="129" y="28"/>
                    </a:lnTo>
                    <a:lnTo>
                      <a:pt x="141" y="19"/>
                    </a:lnTo>
                    <a:lnTo>
                      <a:pt x="154" y="9"/>
                    </a:lnTo>
                    <a:lnTo>
                      <a:pt x="165" y="4"/>
                    </a:lnTo>
                    <a:lnTo>
                      <a:pt x="177" y="1"/>
                    </a:lnTo>
                    <a:lnTo>
                      <a:pt x="196" y="0"/>
                    </a:lnTo>
                    <a:lnTo>
                      <a:pt x="218" y="1"/>
                    </a:lnTo>
                    <a:lnTo>
                      <a:pt x="242" y="1"/>
                    </a:lnTo>
                    <a:lnTo>
                      <a:pt x="267" y="4"/>
                    </a:lnTo>
                    <a:lnTo>
                      <a:pt x="290" y="6"/>
                    </a:lnTo>
                    <a:lnTo>
                      <a:pt x="311" y="11"/>
                    </a:lnTo>
                    <a:lnTo>
                      <a:pt x="325" y="15"/>
                    </a:lnTo>
                    <a:lnTo>
                      <a:pt x="335" y="19"/>
                    </a:lnTo>
                    <a:lnTo>
                      <a:pt x="347" y="23"/>
                    </a:lnTo>
                    <a:lnTo>
                      <a:pt x="357" y="27"/>
                    </a:lnTo>
                    <a:lnTo>
                      <a:pt x="367" y="29"/>
                    </a:lnTo>
                    <a:lnTo>
                      <a:pt x="378" y="33"/>
                    </a:lnTo>
                    <a:lnTo>
                      <a:pt x="385" y="36"/>
                    </a:lnTo>
                    <a:lnTo>
                      <a:pt x="392" y="39"/>
                    </a:lnTo>
                    <a:lnTo>
                      <a:pt x="398" y="42"/>
                    </a:lnTo>
                    <a:lnTo>
                      <a:pt x="402" y="44"/>
                    </a:lnTo>
                    <a:lnTo>
                      <a:pt x="410" y="51"/>
                    </a:lnTo>
                    <a:lnTo>
                      <a:pt x="418" y="58"/>
                    </a:lnTo>
                    <a:lnTo>
                      <a:pt x="429" y="66"/>
                    </a:lnTo>
                    <a:lnTo>
                      <a:pt x="437" y="74"/>
                    </a:lnTo>
                    <a:lnTo>
                      <a:pt x="446" y="83"/>
                    </a:lnTo>
                    <a:lnTo>
                      <a:pt x="453" y="90"/>
                    </a:lnTo>
                    <a:lnTo>
                      <a:pt x="458" y="95"/>
                    </a:lnTo>
                    <a:lnTo>
                      <a:pt x="460" y="94"/>
                    </a:lnTo>
                    <a:lnTo>
                      <a:pt x="465" y="94"/>
                    </a:lnTo>
                    <a:lnTo>
                      <a:pt x="468" y="94"/>
                    </a:lnTo>
                    <a:lnTo>
                      <a:pt x="471" y="93"/>
                    </a:lnTo>
                    <a:lnTo>
                      <a:pt x="468" y="101"/>
                    </a:lnTo>
                    <a:lnTo>
                      <a:pt x="468" y="110"/>
                    </a:lnTo>
                    <a:lnTo>
                      <a:pt x="471" y="118"/>
                    </a:lnTo>
                    <a:lnTo>
                      <a:pt x="479" y="125"/>
                    </a:lnTo>
                    <a:lnTo>
                      <a:pt x="478" y="129"/>
                    </a:lnTo>
                    <a:lnTo>
                      <a:pt x="476" y="133"/>
                    </a:lnTo>
                    <a:lnTo>
                      <a:pt x="472" y="137"/>
                    </a:lnTo>
                    <a:lnTo>
                      <a:pt x="469" y="140"/>
                    </a:lnTo>
                    <a:lnTo>
                      <a:pt x="466" y="136"/>
                    </a:lnTo>
                    <a:lnTo>
                      <a:pt x="465" y="132"/>
                    </a:lnTo>
                    <a:lnTo>
                      <a:pt x="462" y="129"/>
                    </a:lnTo>
                    <a:lnTo>
                      <a:pt x="459" y="129"/>
                    </a:lnTo>
                    <a:lnTo>
                      <a:pt x="456" y="133"/>
                    </a:lnTo>
                    <a:lnTo>
                      <a:pt x="455" y="141"/>
                    </a:lnTo>
                    <a:lnTo>
                      <a:pt x="455" y="151"/>
                    </a:lnTo>
                    <a:lnTo>
                      <a:pt x="455" y="162"/>
                    </a:lnTo>
                    <a:lnTo>
                      <a:pt x="456" y="178"/>
                    </a:lnTo>
                    <a:lnTo>
                      <a:pt x="458" y="198"/>
                    </a:lnTo>
                    <a:lnTo>
                      <a:pt x="458" y="217"/>
                    </a:lnTo>
                    <a:lnTo>
                      <a:pt x="455" y="232"/>
                    </a:lnTo>
                    <a:lnTo>
                      <a:pt x="450" y="241"/>
                    </a:lnTo>
                    <a:lnTo>
                      <a:pt x="446" y="251"/>
                    </a:lnTo>
                    <a:lnTo>
                      <a:pt x="439" y="260"/>
                    </a:lnTo>
                    <a:lnTo>
                      <a:pt x="433" y="267"/>
                    </a:lnTo>
                    <a:lnTo>
                      <a:pt x="424" y="274"/>
                    </a:lnTo>
                    <a:lnTo>
                      <a:pt x="414" y="283"/>
                    </a:lnTo>
                    <a:lnTo>
                      <a:pt x="405" y="292"/>
                    </a:lnTo>
                    <a:lnTo>
                      <a:pt x="398" y="299"/>
                    </a:lnTo>
                    <a:lnTo>
                      <a:pt x="397" y="307"/>
                    </a:lnTo>
                    <a:lnTo>
                      <a:pt x="392" y="319"/>
                    </a:lnTo>
                    <a:lnTo>
                      <a:pt x="385" y="332"/>
                    </a:lnTo>
                    <a:lnTo>
                      <a:pt x="378" y="338"/>
                    </a:lnTo>
                    <a:lnTo>
                      <a:pt x="375" y="333"/>
                    </a:lnTo>
                    <a:lnTo>
                      <a:pt x="372" y="330"/>
                    </a:lnTo>
                    <a:lnTo>
                      <a:pt x="370" y="326"/>
                    </a:lnTo>
                    <a:lnTo>
                      <a:pt x="369" y="321"/>
                    </a:lnTo>
                    <a:lnTo>
                      <a:pt x="367" y="313"/>
                    </a:lnTo>
                    <a:lnTo>
                      <a:pt x="362" y="305"/>
                    </a:lnTo>
                    <a:lnTo>
                      <a:pt x="354" y="299"/>
                    </a:lnTo>
                    <a:lnTo>
                      <a:pt x="347" y="296"/>
                    </a:lnTo>
                    <a:lnTo>
                      <a:pt x="349" y="300"/>
                    </a:lnTo>
                    <a:lnTo>
                      <a:pt x="349" y="306"/>
                    </a:lnTo>
                    <a:lnTo>
                      <a:pt x="349" y="311"/>
                    </a:lnTo>
                    <a:lnTo>
                      <a:pt x="350" y="315"/>
                    </a:lnTo>
                    <a:lnTo>
                      <a:pt x="344" y="309"/>
                    </a:lnTo>
                    <a:lnTo>
                      <a:pt x="338" y="302"/>
                    </a:lnTo>
                    <a:lnTo>
                      <a:pt x="331" y="296"/>
                    </a:lnTo>
                    <a:lnTo>
                      <a:pt x="324" y="296"/>
                    </a:lnTo>
                    <a:lnTo>
                      <a:pt x="315" y="300"/>
                    </a:lnTo>
                    <a:lnTo>
                      <a:pt x="306" y="305"/>
                    </a:lnTo>
                    <a:lnTo>
                      <a:pt x="299" y="311"/>
                    </a:lnTo>
                    <a:lnTo>
                      <a:pt x="296" y="319"/>
                    </a:lnTo>
                    <a:lnTo>
                      <a:pt x="289" y="329"/>
                    </a:lnTo>
                    <a:lnTo>
                      <a:pt x="279" y="341"/>
                    </a:lnTo>
                    <a:lnTo>
                      <a:pt x="266" y="354"/>
                    </a:lnTo>
                    <a:lnTo>
                      <a:pt x="257" y="364"/>
                    </a:lnTo>
                    <a:lnTo>
                      <a:pt x="250" y="372"/>
                    </a:lnTo>
                    <a:lnTo>
                      <a:pt x="241" y="381"/>
                    </a:lnTo>
                    <a:lnTo>
                      <a:pt x="234" y="389"/>
                    </a:lnTo>
                    <a:lnTo>
                      <a:pt x="231" y="396"/>
                    </a:lnTo>
                    <a:lnTo>
                      <a:pt x="221" y="398"/>
                    </a:lnTo>
                    <a:lnTo>
                      <a:pt x="210" y="400"/>
                    </a:lnTo>
                    <a:lnTo>
                      <a:pt x="199" y="402"/>
                    </a:lnTo>
                    <a:lnTo>
                      <a:pt x="187" y="406"/>
                    </a:lnTo>
                    <a:lnTo>
                      <a:pt x="176" y="408"/>
                    </a:lnTo>
                    <a:lnTo>
                      <a:pt x="165" y="412"/>
                    </a:lnTo>
                    <a:lnTo>
                      <a:pt x="157" y="415"/>
                    </a:lnTo>
                    <a:lnTo>
                      <a:pt x="149" y="419"/>
                    </a:lnTo>
                    <a:lnTo>
                      <a:pt x="142" y="423"/>
                    </a:lnTo>
                    <a:lnTo>
                      <a:pt x="133" y="429"/>
                    </a:lnTo>
                    <a:lnTo>
                      <a:pt x="122" y="433"/>
                    </a:lnTo>
                    <a:lnTo>
                      <a:pt x="109" y="437"/>
                    </a:lnTo>
                    <a:lnTo>
                      <a:pt x="96" y="439"/>
                    </a:lnTo>
                    <a:lnTo>
                      <a:pt x="83" y="439"/>
                    </a:lnTo>
                    <a:lnTo>
                      <a:pt x="69" y="435"/>
                    </a:lnTo>
                    <a:lnTo>
                      <a:pt x="59" y="4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69" name="Freeform 1475"/>
              <p:cNvSpPr>
                <a:spLocks/>
              </p:cNvSpPr>
              <p:nvPr/>
            </p:nvSpPr>
            <p:spPr bwMode="auto">
              <a:xfrm>
                <a:off x="2252" y="3546"/>
                <a:ext cx="16" cy="26"/>
              </a:xfrm>
              <a:custGeom>
                <a:avLst/>
                <a:gdLst>
                  <a:gd name="T0" fmla="*/ 0 w 48"/>
                  <a:gd name="T1" fmla="*/ 0 h 79"/>
                  <a:gd name="T2" fmla="*/ 0 w 48"/>
                  <a:gd name="T3" fmla="*/ 0 h 79"/>
                  <a:gd name="T4" fmla="*/ 0 w 48"/>
                  <a:gd name="T5" fmla="*/ 0 h 79"/>
                  <a:gd name="T6" fmla="*/ 0 w 48"/>
                  <a:gd name="T7" fmla="*/ 0 h 79"/>
                  <a:gd name="T8" fmla="*/ 0 w 48"/>
                  <a:gd name="T9" fmla="*/ 0 h 79"/>
                  <a:gd name="T10" fmla="*/ 0 w 48"/>
                  <a:gd name="T11" fmla="*/ 0 h 79"/>
                  <a:gd name="T12" fmla="*/ 0 w 48"/>
                  <a:gd name="T13" fmla="*/ 0 h 79"/>
                  <a:gd name="T14" fmla="*/ 0 w 48"/>
                  <a:gd name="T15" fmla="*/ 0 h 79"/>
                  <a:gd name="T16" fmla="*/ 0 w 48"/>
                  <a:gd name="T17" fmla="*/ 0 h 79"/>
                  <a:gd name="T18" fmla="*/ 0 w 48"/>
                  <a:gd name="T19" fmla="*/ 0 h 79"/>
                  <a:gd name="T20" fmla="*/ 0 w 48"/>
                  <a:gd name="T21" fmla="*/ 0 h 79"/>
                  <a:gd name="T22" fmla="*/ 0 w 48"/>
                  <a:gd name="T23" fmla="*/ 0 h 79"/>
                  <a:gd name="T24" fmla="*/ 0 w 48"/>
                  <a:gd name="T25" fmla="*/ 0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79">
                    <a:moveTo>
                      <a:pt x="0" y="0"/>
                    </a:moveTo>
                    <a:lnTo>
                      <a:pt x="0" y="0"/>
                    </a:lnTo>
                    <a:lnTo>
                      <a:pt x="4" y="12"/>
                    </a:lnTo>
                    <a:lnTo>
                      <a:pt x="14" y="32"/>
                    </a:lnTo>
                    <a:lnTo>
                      <a:pt x="26" y="56"/>
                    </a:lnTo>
                    <a:lnTo>
                      <a:pt x="39" y="79"/>
                    </a:lnTo>
                    <a:lnTo>
                      <a:pt x="48" y="77"/>
                    </a:lnTo>
                    <a:lnTo>
                      <a:pt x="35" y="54"/>
                    </a:lnTo>
                    <a:lnTo>
                      <a:pt x="23" y="29"/>
                    </a:lnTo>
                    <a:lnTo>
                      <a:pt x="13" y="9"/>
                    </a:lnTo>
                    <a:lnTo>
                      <a:pt x="1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70" name="Freeform 1476"/>
              <p:cNvSpPr>
                <a:spLocks/>
              </p:cNvSpPr>
              <p:nvPr/>
            </p:nvSpPr>
            <p:spPr bwMode="auto">
              <a:xfrm>
                <a:off x="2252" y="3536"/>
                <a:ext cx="3" cy="10"/>
              </a:xfrm>
              <a:custGeom>
                <a:avLst/>
                <a:gdLst>
                  <a:gd name="T0" fmla="*/ 0 w 11"/>
                  <a:gd name="T1" fmla="*/ 0 h 31"/>
                  <a:gd name="T2" fmla="*/ 0 w 11"/>
                  <a:gd name="T3" fmla="*/ 0 h 31"/>
                  <a:gd name="T4" fmla="*/ 0 w 11"/>
                  <a:gd name="T5" fmla="*/ 0 h 31"/>
                  <a:gd name="T6" fmla="*/ 0 w 11"/>
                  <a:gd name="T7" fmla="*/ 0 h 31"/>
                  <a:gd name="T8" fmla="*/ 0 w 11"/>
                  <a:gd name="T9" fmla="*/ 0 h 31"/>
                  <a:gd name="T10" fmla="*/ 0 w 11"/>
                  <a:gd name="T11" fmla="*/ 0 h 31"/>
                  <a:gd name="T12" fmla="*/ 0 w 11"/>
                  <a:gd name="T13" fmla="*/ 0 h 31"/>
                  <a:gd name="T14" fmla="*/ 0 w 11"/>
                  <a:gd name="T15" fmla="*/ 0 h 31"/>
                  <a:gd name="T16" fmla="*/ 0 w 11"/>
                  <a:gd name="T17" fmla="*/ 0 h 31"/>
                  <a:gd name="T18" fmla="*/ 0 w 11"/>
                  <a:gd name="T19" fmla="*/ 0 h 31"/>
                  <a:gd name="T20" fmla="*/ 0 w 11"/>
                  <a:gd name="T21" fmla="*/ 0 h 31"/>
                  <a:gd name="T22" fmla="*/ 0 w 11"/>
                  <a:gd name="T23" fmla="*/ 0 h 31"/>
                  <a:gd name="T24" fmla="*/ 0 w 11"/>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31">
                    <a:moveTo>
                      <a:pt x="1" y="2"/>
                    </a:moveTo>
                    <a:lnTo>
                      <a:pt x="1" y="2"/>
                    </a:lnTo>
                    <a:lnTo>
                      <a:pt x="3" y="6"/>
                    </a:lnTo>
                    <a:lnTo>
                      <a:pt x="3" y="15"/>
                    </a:lnTo>
                    <a:lnTo>
                      <a:pt x="1" y="24"/>
                    </a:lnTo>
                    <a:lnTo>
                      <a:pt x="0" y="31"/>
                    </a:lnTo>
                    <a:lnTo>
                      <a:pt x="11" y="31"/>
                    </a:lnTo>
                    <a:lnTo>
                      <a:pt x="10" y="24"/>
                    </a:lnTo>
                    <a:lnTo>
                      <a:pt x="11" y="15"/>
                    </a:lnTo>
                    <a:lnTo>
                      <a:pt x="11" y="6"/>
                    </a:lnTo>
                    <a:lnTo>
                      <a:pt x="10" y="0"/>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71" name="Freeform 1477"/>
              <p:cNvSpPr>
                <a:spLocks/>
              </p:cNvSpPr>
              <p:nvPr/>
            </p:nvSpPr>
            <p:spPr bwMode="auto">
              <a:xfrm>
                <a:off x="2245" y="3521"/>
                <a:ext cx="10" cy="15"/>
              </a:xfrm>
              <a:custGeom>
                <a:avLst/>
                <a:gdLst>
                  <a:gd name="T0" fmla="*/ 0 w 29"/>
                  <a:gd name="T1" fmla="*/ 0 h 45"/>
                  <a:gd name="T2" fmla="*/ 0 w 29"/>
                  <a:gd name="T3" fmla="*/ 0 h 45"/>
                  <a:gd name="T4" fmla="*/ 0 w 29"/>
                  <a:gd name="T5" fmla="*/ 0 h 45"/>
                  <a:gd name="T6" fmla="*/ 0 w 29"/>
                  <a:gd name="T7" fmla="*/ 0 h 45"/>
                  <a:gd name="T8" fmla="*/ 0 w 29"/>
                  <a:gd name="T9" fmla="*/ 0 h 45"/>
                  <a:gd name="T10" fmla="*/ 0 w 29"/>
                  <a:gd name="T11" fmla="*/ 0 h 45"/>
                  <a:gd name="T12" fmla="*/ 0 w 29"/>
                  <a:gd name="T13" fmla="*/ 0 h 45"/>
                  <a:gd name="T14" fmla="*/ 0 w 29"/>
                  <a:gd name="T15" fmla="*/ 0 h 45"/>
                  <a:gd name="T16" fmla="*/ 0 w 29"/>
                  <a:gd name="T17" fmla="*/ 0 h 45"/>
                  <a:gd name="T18" fmla="*/ 0 w 29"/>
                  <a:gd name="T19" fmla="*/ 0 h 45"/>
                  <a:gd name="T20" fmla="*/ 0 w 29"/>
                  <a:gd name="T21" fmla="*/ 0 h 45"/>
                  <a:gd name="T22" fmla="*/ 0 w 29"/>
                  <a:gd name="T23" fmla="*/ 0 h 45"/>
                  <a:gd name="T24" fmla="*/ 0 w 29"/>
                  <a:gd name="T25" fmla="*/ 0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45">
                    <a:moveTo>
                      <a:pt x="0" y="0"/>
                    </a:moveTo>
                    <a:lnTo>
                      <a:pt x="0" y="0"/>
                    </a:lnTo>
                    <a:lnTo>
                      <a:pt x="3" y="16"/>
                    </a:lnTo>
                    <a:lnTo>
                      <a:pt x="10" y="29"/>
                    </a:lnTo>
                    <a:lnTo>
                      <a:pt x="16" y="40"/>
                    </a:lnTo>
                    <a:lnTo>
                      <a:pt x="20" y="45"/>
                    </a:lnTo>
                    <a:lnTo>
                      <a:pt x="29" y="43"/>
                    </a:lnTo>
                    <a:lnTo>
                      <a:pt x="24" y="35"/>
                    </a:lnTo>
                    <a:lnTo>
                      <a:pt x="19" y="26"/>
                    </a:lnTo>
                    <a:lnTo>
                      <a:pt x="11" y="13"/>
                    </a:lnTo>
                    <a:lnTo>
                      <a:pt x="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72" name="Freeform 1478"/>
              <p:cNvSpPr>
                <a:spLocks/>
              </p:cNvSpPr>
              <p:nvPr/>
            </p:nvSpPr>
            <p:spPr bwMode="auto">
              <a:xfrm>
                <a:off x="2244" y="3476"/>
                <a:ext cx="4" cy="45"/>
              </a:xfrm>
              <a:custGeom>
                <a:avLst/>
                <a:gdLst>
                  <a:gd name="T0" fmla="*/ 0 w 11"/>
                  <a:gd name="T1" fmla="*/ 0 h 135"/>
                  <a:gd name="T2" fmla="*/ 0 w 11"/>
                  <a:gd name="T3" fmla="*/ 0 h 135"/>
                  <a:gd name="T4" fmla="*/ 0 w 11"/>
                  <a:gd name="T5" fmla="*/ 0 h 135"/>
                  <a:gd name="T6" fmla="*/ 0 w 11"/>
                  <a:gd name="T7" fmla="*/ 0 h 135"/>
                  <a:gd name="T8" fmla="*/ 0 w 11"/>
                  <a:gd name="T9" fmla="*/ 0 h 135"/>
                  <a:gd name="T10" fmla="*/ 0 w 11"/>
                  <a:gd name="T11" fmla="*/ 0 h 135"/>
                  <a:gd name="T12" fmla="*/ 0 w 11"/>
                  <a:gd name="T13" fmla="*/ 0 h 135"/>
                  <a:gd name="T14" fmla="*/ 0 w 11"/>
                  <a:gd name="T15" fmla="*/ 0 h 135"/>
                  <a:gd name="T16" fmla="*/ 0 w 11"/>
                  <a:gd name="T17" fmla="*/ 0 h 135"/>
                  <a:gd name="T18" fmla="*/ 0 w 11"/>
                  <a:gd name="T19" fmla="*/ 0 h 135"/>
                  <a:gd name="T20" fmla="*/ 0 w 11"/>
                  <a:gd name="T21" fmla="*/ 0 h 135"/>
                  <a:gd name="T22" fmla="*/ 0 w 11"/>
                  <a:gd name="T23" fmla="*/ 0 h 135"/>
                  <a:gd name="T24" fmla="*/ 0 w 11"/>
                  <a:gd name="T25" fmla="*/ 0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135">
                    <a:moveTo>
                      <a:pt x="3" y="0"/>
                    </a:moveTo>
                    <a:lnTo>
                      <a:pt x="3" y="0"/>
                    </a:lnTo>
                    <a:lnTo>
                      <a:pt x="0" y="23"/>
                    </a:lnTo>
                    <a:lnTo>
                      <a:pt x="0" y="63"/>
                    </a:lnTo>
                    <a:lnTo>
                      <a:pt x="0" y="106"/>
                    </a:lnTo>
                    <a:lnTo>
                      <a:pt x="3" y="135"/>
                    </a:lnTo>
                    <a:lnTo>
                      <a:pt x="11" y="135"/>
                    </a:lnTo>
                    <a:lnTo>
                      <a:pt x="11" y="106"/>
                    </a:lnTo>
                    <a:lnTo>
                      <a:pt x="11" y="63"/>
                    </a:lnTo>
                    <a:lnTo>
                      <a:pt x="11" y="23"/>
                    </a:lnTo>
                    <a:lnTo>
                      <a:pt x="11"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73" name="Freeform 1479"/>
              <p:cNvSpPr>
                <a:spLocks/>
              </p:cNvSpPr>
              <p:nvPr/>
            </p:nvSpPr>
            <p:spPr bwMode="auto">
              <a:xfrm>
                <a:off x="2245" y="3448"/>
                <a:ext cx="26" cy="29"/>
              </a:xfrm>
              <a:custGeom>
                <a:avLst/>
                <a:gdLst>
                  <a:gd name="T0" fmla="*/ 0 w 77"/>
                  <a:gd name="T1" fmla="*/ 0 h 87"/>
                  <a:gd name="T2" fmla="*/ 0 w 77"/>
                  <a:gd name="T3" fmla="*/ 0 h 87"/>
                  <a:gd name="T4" fmla="*/ 0 w 77"/>
                  <a:gd name="T5" fmla="*/ 0 h 87"/>
                  <a:gd name="T6" fmla="*/ 0 w 77"/>
                  <a:gd name="T7" fmla="*/ 0 h 87"/>
                  <a:gd name="T8" fmla="*/ 0 w 77"/>
                  <a:gd name="T9" fmla="*/ 0 h 87"/>
                  <a:gd name="T10" fmla="*/ 0 w 77"/>
                  <a:gd name="T11" fmla="*/ 0 h 87"/>
                  <a:gd name="T12" fmla="*/ 0 w 77"/>
                  <a:gd name="T13" fmla="*/ 0 h 87"/>
                  <a:gd name="T14" fmla="*/ 0 w 77"/>
                  <a:gd name="T15" fmla="*/ 0 h 87"/>
                  <a:gd name="T16" fmla="*/ 0 w 77"/>
                  <a:gd name="T17" fmla="*/ 0 h 87"/>
                  <a:gd name="T18" fmla="*/ 0 w 77"/>
                  <a:gd name="T19" fmla="*/ 0 h 87"/>
                  <a:gd name="T20" fmla="*/ 0 w 77"/>
                  <a:gd name="T21" fmla="*/ 0 h 87"/>
                  <a:gd name="T22" fmla="*/ 0 w 77"/>
                  <a:gd name="T23" fmla="*/ 0 h 87"/>
                  <a:gd name="T24" fmla="*/ 0 w 77"/>
                  <a:gd name="T25" fmla="*/ 0 h 87"/>
                  <a:gd name="T26" fmla="*/ 0 w 77"/>
                  <a:gd name="T27" fmla="*/ 0 h 87"/>
                  <a:gd name="T28" fmla="*/ 0 w 77"/>
                  <a:gd name="T29" fmla="*/ 0 h 87"/>
                  <a:gd name="T30" fmla="*/ 0 w 77"/>
                  <a:gd name="T31" fmla="*/ 0 h 87"/>
                  <a:gd name="T32" fmla="*/ 0 w 77"/>
                  <a:gd name="T33" fmla="*/ 0 h 87"/>
                  <a:gd name="T34" fmla="*/ 0 w 77"/>
                  <a:gd name="T35" fmla="*/ 0 h 87"/>
                  <a:gd name="T36" fmla="*/ 0 w 77"/>
                  <a:gd name="T37" fmla="*/ 0 h 87"/>
                  <a:gd name="T38" fmla="*/ 0 w 77"/>
                  <a:gd name="T39" fmla="*/ 0 h 87"/>
                  <a:gd name="T40" fmla="*/ 0 w 77"/>
                  <a:gd name="T41" fmla="*/ 0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7" h="87">
                    <a:moveTo>
                      <a:pt x="71" y="0"/>
                    </a:moveTo>
                    <a:lnTo>
                      <a:pt x="71" y="0"/>
                    </a:lnTo>
                    <a:lnTo>
                      <a:pt x="65" y="6"/>
                    </a:lnTo>
                    <a:lnTo>
                      <a:pt x="56" y="15"/>
                    </a:lnTo>
                    <a:lnTo>
                      <a:pt x="45" y="25"/>
                    </a:lnTo>
                    <a:lnTo>
                      <a:pt x="33" y="37"/>
                    </a:lnTo>
                    <a:lnTo>
                      <a:pt x="22" y="51"/>
                    </a:lnTo>
                    <a:lnTo>
                      <a:pt x="13" y="63"/>
                    </a:lnTo>
                    <a:lnTo>
                      <a:pt x="4" y="74"/>
                    </a:lnTo>
                    <a:lnTo>
                      <a:pt x="0" y="85"/>
                    </a:lnTo>
                    <a:lnTo>
                      <a:pt x="8" y="87"/>
                    </a:lnTo>
                    <a:lnTo>
                      <a:pt x="13" y="79"/>
                    </a:lnTo>
                    <a:lnTo>
                      <a:pt x="22" y="68"/>
                    </a:lnTo>
                    <a:lnTo>
                      <a:pt x="30" y="56"/>
                    </a:lnTo>
                    <a:lnTo>
                      <a:pt x="42" y="43"/>
                    </a:lnTo>
                    <a:lnTo>
                      <a:pt x="51" y="31"/>
                    </a:lnTo>
                    <a:lnTo>
                      <a:pt x="62" y="20"/>
                    </a:lnTo>
                    <a:lnTo>
                      <a:pt x="71" y="12"/>
                    </a:lnTo>
                    <a:lnTo>
                      <a:pt x="77" y="8"/>
                    </a:lnTo>
                    <a:lnTo>
                      <a:pt x="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74" name="Freeform 1480"/>
              <p:cNvSpPr>
                <a:spLocks/>
              </p:cNvSpPr>
              <p:nvPr/>
            </p:nvSpPr>
            <p:spPr bwMode="auto">
              <a:xfrm>
                <a:off x="2269" y="3441"/>
                <a:ext cx="21" cy="10"/>
              </a:xfrm>
              <a:custGeom>
                <a:avLst/>
                <a:gdLst>
                  <a:gd name="T0" fmla="*/ 0 w 62"/>
                  <a:gd name="T1" fmla="*/ 0 h 29"/>
                  <a:gd name="T2" fmla="*/ 0 w 62"/>
                  <a:gd name="T3" fmla="*/ 0 h 29"/>
                  <a:gd name="T4" fmla="*/ 0 w 62"/>
                  <a:gd name="T5" fmla="*/ 0 h 29"/>
                  <a:gd name="T6" fmla="*/ 0 w 62"/>
                  <a:gd name="T7" fmla="*/ 0 h 29"/>
                  <a:gd name="T8" fmla="*/ 0 w 62"/>
                  <a:gd name="T9" fmla="*/ 0 h 29"/>
                  <a:gd name="T10" fmla="*/ 0 w 62"/>
                  <a:gd name="T11" fmla="*/ 0 h 29"/>
                  <a:gd name="T12" fmla="*/ 0 w 62"/>
                  <a:gd name="T13" fmla="*/ 0 h 29"/>
                  <a:gd name="T14" fmla="*/ 0 w 62"/>
                  <a:gd name="T15" fmla="*/ 0 h 29"/>
                  <a:gd name="T16" fmla="*/ 0 w 62"/>
                  <a:gd name="T17" fmla="*/ 0 h 29"/>
                  <a:gd name="T18" fmla="*/ 0 w 62"/>
                  <a:gd name="T19" fmla="*/ 0 h 29"/>
                  <a:gd name="T20" fmla="*/ 0 w 62"/>
                  <a:gd name="T21" fmla="*/ 0 h 29"/>
                  <a:gd name="T22" fmla="*/ 0 w 62"/>
                  <a:gd name="T23" fmla="*/ 0 h 29"/>
                  <a:gd name="T24" fmla="*/ 0 w 62"/>
                  <a:gd name="T25" fmla="*/ 0 h 29"/>
                  <a:gd name="T26" fmla="*/ 0 w 62"/>
                  <a:gd name="T27" fmla="*/ 0 h 29"/>
                  <a:gd name="T28" fmla="*/ 0 w 62"/>
                  <a:gd name="T29" fmla="*/ 0 h 29"/>
                  <a:gd name="T30" fmla="*/ 0 w 62"/>
                  <a:gd name="T31" fmla="*/ 0 h 29"/>
                  <a:gd name="T32" fmla="*/ 0 w 62"/>
                  <a:gd name="T33" fmla="*/ 0 h 29"/>
                  <a:gd name="T34" fmla="*/ 0 w 62"/>
                  <a:gd name="T35" fmla="*/ 0 h 29"/>
                  <a:gd name="T36" fmla="*/ 0 w 62"/>
                  <a:gd name="T37" fmla="*/ 0 h 29"/>
                  <a:gd name="T38" fmla="*/ 0 w 62"/>
                  <a:gd name="T39" fmla="*/ 0 h 29"/>
                  <a:gd name="T40" fmla="*/ 0 w 62"/>
                  <a:gd name="T41" fmla="*/ 0 h 29"/>
                  <a:gd name="T42" fmla="*/ 0 w 62"/>
                  <a:gd name="T43" fmla="*/ 0 h 29"/>
                  <a:gd name="T44" fmla="*/ 0 w 62"/>
                  <a:gd name="T45" fmla="*/ 0 h 29"/>
                  <a:gd name="T46" fmla="*/ 0 w 62"/>
                  <a:gd name="T47" fmla="*/ 0 h 29"/>
                  <a:gd name="T48" fmla="*/ 0 w 62"/>
                  <a:gd name="T49" fmla="*/ 0 h 29"/>
                  <a:gd name="T50" fmla="*/ 0 w 62"/>
                  <a:gd name="T51" fmla="*/ 0 h 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2" h="29">
                    <a:moveTo>
                      <a:pt x="51" y="5"/>
                    </a:moveTo>
                    <a:lnTo>
                      <a:pt x="57" y="0"/>
                    </a:lnTo>
                    <a:lnTo>
                      <a:pt x="51" y="0"/>
                    </a:lnTo>
                    <a:lnTo>
                      <a:pt x="45" y="2"/>
                    </a:lnTo>
                    <a:lnTo>
                      <a:pt x="36" y="3"/>
                    </a:lnTo>
                    <a:lnTo>
                      <a:pt x="29" y="6"/>
                    </a:lnTo>
                    <a:lnTo>
                      <a:pt x="22" y="10"/>
                    </a:lnTo>
                    <a:lnTo>
                      <a:pt x="15" y="13"/>
                    </a:lnTo>
                    <a:lnTo>
                      <a:pt x="6" y="17"/>
                    </a:lnTo>
                    <a:lnTo>
                      <a:pt x="0" y="21"/>
                    </a:lnTo>
                    <a:lnTo>
                      <a:pt x="6" y="29"/>
                    </a:lnTo>
                    <a:lnTo>
                      <a:pt x="12" y="25"/>
                    </a:lnTo>
                    <a:lnTo>
                      <a:pt x="17" y="21"/>
                    </a:lnTo>
                    <a:lnTo>
                      <a:pt x="25" y="18"/>
                    </a:lnTo>
                    <a:lnTo>
                      <a:pt x="32" y="14"/>
                    </a:lnTo>
                    <a:lnTo>
                      <a:pt x="39" y="11"/>
                    </a:lnTo>
                    <a:lnTo>
                      <a:pt x="45" y="10"/>
                    </a:lnTo>
                    <a:lnTo>
                      <a:pt x="51" y="9"/>
                    </a:lnTo>
                    <a:lnTo>
                      <a:pt x="57" y="9"/>
                    </a:lnTo>
                    <a:lnTo>
                      <a:pt x="62" y="5"/>
                    </a:lnTo>
                    <a:lnTo>
                      <a:pt x="57" y="9"/>
                    </a:lnTo>
                    <a:lnTo>
                      <a:pt x="60" y="7"/>
                    </a:lnTo>
                    <a:lnTo>
                      <a:pt x="61" y="5"/>
                    </a:lnTo>
                    <a:lnTo>
                      <a:pt x="60" y="2"/>
                    </a:lnTo>
                    <a:lnTo>
                      <a:pt x="57" y="0"/>
                    </a:lnTo>
                    <a:lnTo>
                      <a:pt x="5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75" name="Freeform 1481"/>
              <p:cNvSpPr>
                <a:spLocks/>
              </p:cNvSpPr>
              <p:nvPr/>
            </p:nvSpPr>
            <p:spPr bwMode="auto">
              <a:xfrm>
                <a:off x="2286" y="3430"/>
                <a:ext cx="16" cy="13"/>
              </a:xfrm>
              <a:custGeom>
                <a:avLst/>
                <a:gdLst>
                  <a:gd name="T0" fmla="*/ 0 w 48"/>
                  <a:gd name="T1" fmla="*/ 0 h 38"/>
                  <a:gd name="T2" fmla="*/ 0 w 48"/>
                  <a:gd name="T3" fmla="*/ 0 h 38"/>
                  <a:gd name="T4" fmla="*/ 0 w 48"/>
                  <a:gd name="T5" fmla="*/ 0 h 38"/>
                  <a:gd name="T6" fmla="*/ 0 w 48"/>
                  <a:gd name="T7" fmla="*/ 0 h 38"/>
                  <a:gd name="T8" fmla="*/ 0 w 48"/>
                  <a:gd name="T9" fmla="*/ 0 h 38"/>
                  <a:gd name="T10" fmla="*/ 0 w 48"/>
                  <a:gd name="T11" fmla="*/ 0 h 38"/>
                  <a:gd name="T12" fmla="*/ 0 w 48"/>
                  <a:gd name="T13" fmla="*/ 0 h 38"/>
                  <a:gd name="T14" fmla="*/ 0 w 48"/>
                  <a:gd name="T15" fmla="*/ 0 h 38"/>
                  <a:gd name="T16" fmla="*/ 0 w 48"/>
                  <a:gd name="T17" fmla="*/ 0 h 38"/>
                  <a:gd name="T18" fmla="*/ 0 w 48"/>
                  <a:gd name="T19" fmla="*/ 0 h 38"/>
                  <a:gd name="T20" fmla="*/ 0 w 48"/>
                  <a:gd name="T21" fmla="*/ 0 h 38"/>
                  <a:gd name="T22" fmla="*/ 0 w 48"/>
                  <a:gd name="T23" fmla="*/ 0 h 38"/>
                  <a:gd name="T24" fmla="*/ 0 w 48"/>
                  <a:gd name="T25" fmla="*/ 0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38">
                    <a:moveTo>
                      <a:pt x="45" y="0"/>
                    </a:moveTo>
                    <a:lnTo>
                      <a:pt x="45" y="0"/>
                    </a:lnTo>
                    <a:lnTo>
                      <a:pt x="32" y="5"/>
                    </a:lnTo>
                    <a:lnTo>
                      <a:pt x="19" y="15"/>
                    </a:lnTo>
                    <a:lnTo>
                      <a:pt x="6" y="25"/>
                    </a:lnTo>
                    <a:lnTo>
                      <a:pt x="0" y="38"/>
                    </a:lnTo>
                    <a:lnTo>
                      <a:pt x="11" y="38"/>
                    </a:lnTo>
                    <a:lnTo>
                      <a:pt x="14" y="31"/>
                    </a:lnTo>
                    <a:lnTo>
                      <a:pt x="25" y="23"/>
                    </a:lnTo>
                    <a:lnTo>
                      <a:pt x="38" y="13"/>
                    </a:lnTo>
                    <a:lnTo>
                      <a:pt x="48" y="8"/>
                    </a:lnTo>
                    <a:lnTo>
                      <a:pt x="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76" name="Freeform 1482"/>
              <p:cNvSpPr>
                <a:spLocks/>
              </p:cNvSpPr>
              <p:nvPr/>
            </p:nvSpPr>
            <p:spPr bwMode="auto">
              <a:xfrm>
                <a:off x="2301" y="3428"/>
                <a:ext cx="54" cy="8"/>
              </a:xfrm>
              <a:custGeom>
                <a:avLst/>
                <a:gdLst>
                  <a:gd name="T0" fmla="*/ 0 w 163"/>
                  <a:gd name="T1" fmla="*/ 0 h 25"/>
                  <a:gd name="T2" fmla="*/ 0 w 163"/>
                  <a:gd name="T3" fmla="*/ 0 h 25"/>
                  <a:gd name="T4" fmla="*/ 0 w 163"/>
                  <a:gd name="T5" fmla="*/ 0 h 25"/>
                  <a:gd name="T6" fmla="*/ 0 w 163"/>
                  <a:gd name="T7" fmla="*/ 0 h 25"/>
                  <a:gd name="T8" fmla="*/ 0 w 163"/>
                  <a:gd name="T9" fmla="*/ 0 h 25"/>
                  <a:gd name="T10" fmla="*/ 0 w 163"/>
                  <a:gd name="T11" fmla="*/ 0 h 25"/>
                  <a:gd name="T12" fmla="*/ 0 w 163"/>
                  <a:gd name="T13" fmla="*/ 0 h 25"/>
                  <a:gd name="T14" fmla="*/ 0 w 163"/>
                  <a:gd name="T15" fmla="*/ 0 h 25"/>
                  <a:gd name="T16" fmla="*/ 0 w 163"/>
                  <a:gd name="T17" fmla="*/ 0 h 25"/>
                  <a:gd name="T18" fmla="*/ 0 w 163"/>
                  <a:gd name="T19" fmla="*/ 0 h 25"/>
                  <a:gd name="T20" fmla="*/ 0 w 163"/>
                  <a:gd name="T21" fmla="*/ 0 h 25"/>
                  <a:gd name="T22" fmla="*/ 0 w 163"/>
                  <a:gd name="T23" fmla="*/ 0 h 25"/>
                  <a:gd name="T24" fmla="*/ 0 w 163"/>
                  <a:gd name="T25" fmla="*/ 0 h 25"/>
                  <a:gd name="T26" fmla="*/ 0 w 163"/>
                  <a:gd name="T27" fmla="*/ 0 h 25"/>
                  <a:gd name="T28" fmla="*/ 0 w 163"/>
                  <a:gd name="T29" fmla="*/ 0 h 25"/>
                  <a:gd name="T30" fmla="*/ 0 w 163"/>
                  <a:gd name="T31" fmla="*/ 0 h 25"/>
                  <a:gd name="T32" fmla="*/ 0 w 163"/>
                  <a:gd name="T33" fmla="*/ 0 h 25"/>
                  <a:gd name="T34" fmla="*/ 0 w 163"/>
                  <a:gd name="T35" fmla="*/ 0 h 25"/>
                  <a:gd name="T36" fmla="*/ 0 w 163"/>
                  <a:gd name="T37" fmla="*/ 0 h 25"/>
                  <a:gd name="T38" fmla="*/ 0 w 163"/>
                  <a:gd name="T39" fmla="*/ 0 h 25"/>
                  <a:gd name="T40" fmla="*/ 0 w 163"/>
                  <a:gd name="T41" fmla="*/ 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3" h="25">
                    <a:moveTo>
                      <a:pt x="163" y="17"/>
                    </a:moveTo>
                    <a:lnTo>
                      <a:pt x="163" y="17"/>
                    </a:lnTo>
                    <a:lnTo>
                      <a:pt x="147" y="12"/>
                    </a:lnTo>
                    <a:lnTo>
                      <a:pt x="126" y="8"/>
                    </a:lnTo>
                    <a:lnTo>
                      <a:pt x="103" y="6"/>
                    </a:lnTo>
                    <a:lnTo>
                      <a:pt x="78" y="3"/>
                    </a:lnTo>
                    <a:lnTo>
                      <a:pt x="54" y="2"/>
                    </a:lnTo>
                    <a:lnTo>
                      <a:pt x="32" y="0"/>
                    </a:lnTo>
                    <a:lnTo>
                      <a:pt x="13" y="3"/>
                    </a:lnTo>
                    <a:lnTo>
                      <a:pt x="0" y="6"/>
                    </a:lnTo>
                    <a:lnTo>
                      <a:pt x="3" y="14"/>
                    </a:lnTo>
                    <a:lnTo>
                      <a:pt x="13" y="11"/>
                    </a:lnTo>
                    <a:lnTo>
                      <a:pt x="32" y="11"/>
                    </a:lnTo>
                    <a:lnTo>
                      <a:pt x="54" y="12"/>
                    </a:lnTo>
                    <a:lnTo>
                      <a:pt x="78" y="11"/>
                    </a:lnTo>
                    <a:lnTo>
                      <a:pt x="103" y="14"/>
                    </a:lnTo>
                    <a:lnTo>
                      <a:pt x="126" y="17"/>
                    </a:lnTo>
                    <a:lnTo>
                      <a:pt x="147" y="21"/>
                    </a:lnTo>
                    <a:lnTo>
                      <a:pt x="160" y="25"/>
                    </a:lnTo>
                    <a:lnTo>
                      <a:pt x="163"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77" name="Freeform 1483"/>
              <p:cNvSpPr>
                <a:spLocks/>
              </p:cNvSpPr>
              <p:nvPr/>
            </p:nvSpPr>
            <p:spPr bwMode="auto">
              <a:xfrm>
                <a:off x="2354" y="3434"/>
                <a:ext cx="26" cy="11"/>
              </a:xfrm>
              <a:custGeom>
                <a:avLst/>
                <a:gdLst>
                  <a:gd name="T0" fmla="*/ 0 w 77"/>
                  <a:gd name="T1" fmla="*/ 0 h 35"/>
                  <a:gd name="T2" fmla="*/ 0 w 77"/>
                  <a:gd name="T3" fmla="*/ 0 h 35"/>
                  <a:gd name="T4" fmla="*/ 0 w 77"/>
                  <a:gd name="T5" fmla="*/ 0 h 35"/>
                  <a:gd name="T6" fmla="*/ 0 w 77"/>
                  <a:gd name="T7" fmla="*/ 0 h 35"/>
                  <a:gd name="T8" fmla="*/ 0 w 77"/>
                  <a:gd name="T9" fmla="*/ 0 h 35"/>
                  <a:gd name="T10" fmla="*/ 0 w 77"/>
                  <a:gd name="T11" fmla="*/ 0 h 35"/>
                  <a:gd name="T12" fmla="*/ 0 w 77"/>
                  <a:gd name="T13" fmla="*/ 0 h 35"/>
                  <a:gd name="T14" fmla="*/ 0 w 77"/>
                  <a:gd name="T15" fmla="*/ 0 h 35"/>
                  <a:gd name="T16" fmla="*/ 0 w 77"/>
                  <a:gd name="T17" fmla="*/ 0 h 35"/>
                  <a:gd name="T18" fmla="*/ 0 w 77"/>
                  <a:gd name="T19" fmla="*/ 0 h 35"/>
                  <a:gd name="T20" fmla="*/ 0 w 77"/>
                  <a:gd name="T21" fmla="*/ 0 h 35"/>
                  <a:gd name="T22" fmla="*/ 0 w 77"/>
                  <a:gd name="T23" fmla="*/ 0 h 35"/>
                  <a:gd name="T24" fmla="*/ 0 w 77"/>
                  <a:gd name="T25" fmla="*/ 0 h 35"/>
                  <a:gd name="T26" fmla="*/ 0 w 77"/>
                  <a:gd name="T27" fmla="*/ 0 h 35"/>
                  <a:gd name="T28" fmla="*/ 0 w 77"/>
                  <a:gd name="T29" fmla="*/ 0 h 35"/>
                  <a:gd name="T30" fmla="*/ 0 w 77"/>
                  <a:gd name="T31" fmla="*/ 0 h 35"/>
                  <a:gd name="T32" fmla="*/ 0 w 77"/>
                  <a:gd name="T33" fmla="*/ 0 h 35"/>
                  <a:gd name="T34" fmla="*/ 0 w 77"/>
                  <a:gd name="T35" fmla="*/ 0 h 35"/>
                  <a:gd name="T36" fmla="*/ 0 w 77"/>
                  <a:gd name="T37" fmla="*/ 0 h 35"/>
                  <a:gd name="T38" fmla="*/ 0 w 77"/>
                  <a:gd name="T39" fmla="*/ 0 h 35"/>
                  <a:gd name="T40" fmla="*/ 0 w 77"/>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7" h="35">
                    <a:moveTo>
                      <a:pt x="75" y="27"/>
                    </a:moveTo>
                    <a:lnTo>
                      <a:pt x="77" y="27"/>
                    </a:lnTo>
                    <a:lnTo>
                      <a:pt x="70" y="24"/>
                    </a:lnTo>
                    <a:lnTo>
                      <a:pt x="62" y="21"/>
                    </a:lnTo>
                    <a:lnTo>
                      <a:pt x="55" y="18"/>
                    </a:lnTo>
                    <a:lnTo>
                      <a:pt x="45" y="14"/>
                    </a:lnTo>
                    <a:lnTo>
                      <a:pt x="35" y="12"/>
                    </a:lnTo>
                    <a:lnTo>
                      <a:pt x="25" y="8"/>
                    </a:lnTo>
                    <a:lnTo>
                      <a:pt x="13" y="4"/>
                    </a:lnTo>
                    <a:lnTo>
                      <a:pt x="3" y="0"/>
                    </a:lnTo>
                    <a:lnTo>
                      <a:pt x="0" y="8"/>
                    </a:lnTo>
                    <a:lnTo>
                      <a:pt x="10" y="12"/>
                    </a:lnTo>
                    <a:lnTo>
                      <a:pt x="22" y="16"/>
                    </a:lnTo>
                    <a:lnTo>
                      <a:pt x="32" y="20"/>
                    </a:lnTo>
                    <a:lnTo>
                      <a:pt x="42" y="22"/>
                    </a:lnTo>
                    <a:lnTo>
                      <a:pt x="52" y="27"/>
                    </a:lnTo>
                    <a:lnTo>
                      <a:pt x="59" y="29"/>
                    </a:lnTo>
                    <a:lnTo>
                      <a:pt x="67" y="32"/>
                    </a:lnTo>
                    <a:lnTo>
                      <a:pt x="71" y="35"/>
                    </a:lnTo>
                    <a:lnTo>
                      <a:pt x="73" y="35"/>
                    </a:lnTo>
                    <a:lnTo>
                      <a:pt x="75"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78" name="Freeform 1484"/>
              <p:cNvSpPr>
                <a:spLocks/>
              </p:cNvSpPr>
              <p:nvPr/>
            </p:nvSpPr>
            <p:spPr bwMode="auto">
              <a:xfrm>
                <a:off x="2379" y="3443"/>
                <a:ext cx="21" cy="21"/>
              </a:xfrm>
              <a:custGeom>
                <a:avLst/>
                <a:gdLst>
                  <a:gd name="T0" fmla="*/ 0 w 65"/>
                  <a:gd name="T1" fmla="*/ 0 h 63"/>
                  <a:gd name="T2" fmla="*/ 0 w 65"/>
                  <a:gd name="T3" fmla="*/ 0 h 63"/>
                  <a:gd name="T4" fmla="*/ 0 w 65"/>
                  <a:gd name="T5" fmla="*/ 0 h 63"/>
                  <a:gd name="T6" fmla="*/ 0 w 65"/>
                  <a:gd name="T7" fmla="*/ 0 h 63"/>
                  <a:gd name="T8" fmla="*/ 0 w 65"/>
                  <a:gd name="T9" fmla="*/ 0 h 63"/>
                  <a:gd name="T10" fmla="*/ 0 w 65"/>
                  <a:gd name="T11" fmla="*/ 0 h 63"/>
                  <a:gd name="T12" fmla="*/ 0 w 65"/>
                  <a:gd name="T13" fmla="*/ 0 h 63"/>
                  <a:gd name="T14" fmla="*/ 0 w 65"/>
                  <a:gd name="T15" fmla="*/ 0 h 63"/>
                  <a:gd name="T16" fmla="*/ 0 w 65"/>
                  <a:gd name="T17" fmla="*/ 0 h 63"/>
                  <a:gd name="T18" fmla="*/ 0 w 65"/>
                  <a:gd name="T19" fmla="*/ 0 h 63"/>
                  <a:gd name="T20" fmla="*/ 0 w 65"/>
                  <a:gd name="T21" fmla="*/ 0 h 63"/>
                  <a:gd name="T22" fmla="*/ 0 w 65"/>
                  <a:gd name="T23" fmla="*/ 0 h 63"/>
                  <a:gd name="T24" fmla="*/ 0 w 65"/>
                  <a:gd name="T25" fmla="*/ 0 h 63"/>
                  <a:gd name="T26" fmla="*/ 0 w 65"/>
                  <a:gd name="T27" fmla="*/ 0 h 63"/>
                  <a:gd name="T28" fmla="*/ 0 w 65"/>
                  <a:gd name="T29" fmla="*/ 0 h 63"/>
                  <a:gd name="T30" fmla="*/ 0 w 65"/>
                  <a:gd name="T31" fmla="*/ 0 h 63"/>
                  <a:gd name="T32" fmla="*/ 0 w 65"/>
                  <a:gd name="T33" fmla="*/ 0 h 63"/>
                  <a:gd name="T34" fmla="*/ 0 w 65"/>
                  <a:gd name="T35" fmla="*/ 0 h 63"/>
                  <a:gd name="T36" fmla="*/ 0 w 65"/>
                  <a:gd name="T37" fmla="*/ 0 h 63"/>
                  <a:gd name="T38" fmla="*/ 0 w 65"/>
                  <a:gd name="T39" fmla="*/ 0 h 63"/>
                  <a:gd name="T40" fmla="*/ 0 w 65"/>
                  <a:gd name="T41" fmla="*/ 0 h 63"/>
                  <a:gd name="T42" fmla="*/ 0 w 65"/>
                  <a:gd name="T43" fmla="*/ 0 h 63"/>
                  <a:gd name="T44" fmla="*/ 0 w 65"/>
                  <a:gd name="T45" fmla="*/ 0 h 63"/>
                  <a:gd name="T46" fmla="*/ 0 w 65"/>
                  <a:gd name="T47" fmla="*/ 0 h 63"/>
                  <a:gd name="T48" fmla="*/ 0 w 65"/>
                  <a:gd name="T49" fmla="*/ 0 h 63"/>
                  <a:gd name="T50" fmla="*/ 0 w 65"/>
                  <a:gd name="T51" fmla="*/ 0 h 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5" h="63">
                    <a:moveTo>
                      <a:pt x="59" y="53"/>
                    </a:moveTo>
                    <a:lnTo>
                      <a:pt x="65" y="55"/>
                    </a:lnTo>
                    <a:lnTo>
                      <a:pt x="59" y="49"/>
                    </a:lnTo>
                    <a:lnTo>
                      <a:pt x="52" y="43"/>
                    </a:lnTo>
                    <a:lnTo>
                      <a:pt x="43" y="33"/>
                    </a:lnTo>
                    <a:lnTo>
                      <a:pt x="34" y="25"/>
                    </a:lnTo>
                    <a:lnTo>
                      <a:pt x="24" y="16"/>
                    </a:lnTo>
                    <a:lnTo>
                      <a:pt x="16" y="10"/>
                    </a:lnTo>
                    <a:lnTo>
                      <a:pt x="8" y="2"/>
                    </a:lnTo>
                    <a:lnTo>
                      <a:pt x="2" y="0"/>
                    </a:lnTo>
                    <a:lnTo>
                      <a:pt x="0" y="8"/>
                    </a:lnTo>
                    <a:lnTo>
                      <a:pt x="2" y="10"/>
                    </a:lnTo>
                    <a:lnTo>
                      <a:pt x="10" y="16"/>
                    </a:lnTo>
                    <a:lnTo>
                      <a:pt x="18" y="24"/>
                    </a:lnTo>
                    <a:lnTo>
                      <a:pt x="29" y="31"/>
                    </a:lnTo>
                    <a:lnTo>
                      <a:pt x="37" y="39"/>
                    </a:lnTo>
                    <a:lnTo>
                      <a:pt x="46" y="48"/>
                    </a:lnTo>
                    <a:lnTo>
                      <a:pt x="53" y="55"/>
                    </a:lnTo>
                    <a:lnTo>
                      <a:pt x="56" y="60"/>
                    </a:lnTo>
                    <a:lnTo>
                      <a:pt x="62" y="62"/>
                    </a:lnTo>
                    <a:lnTo>
                      <a:pt x="56" y="60"/>
                    </a:lnTo>
                    <a:lnTo>
                      <a:pt x="59" y="63"/>
                    </a:lnTo>
                    <a:lnTo>
                      <a:pt x="63" y="62"/>
                    </a:lnTo>
                    <a:lnTo>
                      <a:pt x="65" y="59"/>
                    </a:lnTo>
                    <a:lnTo>
                      <a:pt x="65" y="55"/>
                    </a:lnTo>
                    <a:lnTo>
                      <a:pt x="59"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79" name="Freeform 1485"/>
              <p:cNvSpPr>
                <a:spLocks/>
              </p:cNvSpPr>
              <p:nvPr/>
            </p:nvSpPr>
            <p:spPr bwMode="auto">
              <a:xfrm>
                <a:off x="2398" y="3460"/>
                <a:ext cx="7" cy="3"/>
              </a:xfrm>
              <a:custGeom>
                <a:avLst/>
                <a:gdLst>
                  <a:gd name="T0" fmla="*/ 0 w 19"/>
                  <a:gd name="T1" fmla="*/ 0 h 11"/>
                  <a:gd name="T2" fmla="*/ 0 w 19"/>
                  <a:gd name="T3" fmla="*/ 0 h 11"/>
                  <a:gd name="T4" fmla="*/ 0 w 19"/>
                  <a:gd name="T5" fmla="*/ 0 h 11"/>
                  <a:gd name="T6" fmla="*/ 0 w 19"/>
                  <a:gd name="T7" fmla="*/ 0 h 11"/>
                  <a:gd name="T8" fmla="*/ 0 w 19"/>
                  <a:gd name="T9" fmla="*/ 0 h 11"/>
                  <a:gd name="T10" fmla="*/ 0 w 19"/>
                  <a:gd name="T11" fmla="*/ 0 h 11"/>
                  <a:gd name="T12" fmla="*/ 0 w 19"/>
                  <a:gd name="T13" fmla="*/ 0 h 11"/>
                  <a:gd name="T14" fmla="*/ 0 w 19"/>
                  <a:gd name="T15" fmla="*/ 0 h 11"/>
                  <a:gd name="T16" fmla="*/ 0 w 19"/>
                  <a:gd name="T17" fmla="*/ 0 h 11"/>
                  <a:gd name="T18" fmla="*/ 0 w 19"/>
                  <a:gd name="T19" fmla="*/ 0 h 11"/>
                  <a:gd name="T20" fmla="*/ 0 w 19"/>
                  <a:gd name="T21" fmla="*/ 0 h 11"/>
                  <a:gd name="T22" fmla="*/ 0 w 19"/>
                  <a:gd name="T23" fmla="*/ 0 h 11"/>
                  <a:gd name="T24" fmla="*/ 0 w 19"/>
                  <a:gd name="T25" fmla="*/ 0 h 11"/>
                  <a:gd name="T26" fmla="*/ 0 w 19"/>
                  <a:gd name="T27" fmla="*/ 0 h 11"/>
                  <a:gd name="T28" fmla="*/ 0 w 19"/>
                  <a:gd name="T29" fmla="*/ 0 h 11"/>
                  <a:gd name="T30" fmla="*/ 0 w 19"/>
                  <a:gd name="T31" fmla="*/ 0 h 11"/>
                  <a:gd name="T32" fmla="*/ 0 w 19"/>
                  <a:gd name="T33" fmla="*/ 0 h 11"/>
                  <a:gd name="T34" fmla="*/ 0 w 19"/>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11">
                    <a:moveTo>
                      <a:pt x="19" y="5"/>
                    </a:moveTo>
                    <a:lnTo>
                      <a:pt x="13" y="0"/>
                    </a:lnTo>
                    <a:lnTo>
                      <a:pt x="12" y="1"/>
                    </a:lnTo>
                    <a:lnTo>
                      <a:pt x="9" y="0"/>
                    </a:lnTo>
                    <a:lnTo>
                      <a:pt x="4" y="1"/>
                    </a:lnTo>
                    <a:lnTo>
                      <a:pt x="0" y="2"/>
                    </a:lnTo>
                    <a:lnTo>
                      <a:pt x="3" y="11"/>
                    </a:lnTo>
                    <a:lnTo>
                      <a:pt x="4" y="9"/>
                    </a:lnTo>
                    <a:lnTo>
                      <a:pt x="9" y="11"/>
                    </a:lnTo>
                    <a:lnTo>
                      <a:pt x="12" y="9"/>
                    </a:lnTo>
                    <a:lnTo>
                      <a:pt x="16" y="8"/>
                    </a:lnTo>
                    <a:lnTo>
                      <a:pt x="10" y="2"/>
                    </a:lnTo>
                    <a:lnTo>
                      <a:pt x="16" y="8"/>
                    </a:lnTo>
                    <a:lnTo>
                      <a:pt x="19" y="5"/>
                    </a:lnTo>
                    <a:lnTo>
                      <a:pt x="19" y="2"/>
                    </a:lnTo>
                    <a:lnTo>
                      <a:pt x="18" y="0"/>
                    </a:lnTo>
                    <a:lnTo>
                      <a:pt x="13" y="0"/>
                    </a:lnTo>
                    <a:lnTo>
                      <a:pt x="1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80" name="Freeform 1486"/>
              <p:cNvSpPr>
                <a:spLocks/>
              </p:cNvSpPr>
              <p:nvPr/>
            </p:nvSpPr>
            <p:spPr bwMode="auto">
              <a:xfrm>
                <a:off x="2401" y="3460"/>
                <a:ext cx="7" cy="13"/>
              </a:xfrm>
              <a:custGeom>
                <a:avLst/>
                <a:gdLst>
                  <a:gd name="T0" fmla="*/ 0 w 22"/>
                  <a:gd name="T1" fmla="*/ 0 h 38"/>
                  <a:gd name="T2" fmla="*/ 0 w 22"/>
                  <a:gd name="T3" fmla="*/ 0 h 38"/>
                  <a:gd name="T4" fmla="*/ 0 w 22"/>
                  <a:gd name="T5" fmla="*/ 0 h 38"/>
                  <a:gd name="T6" fmla="*/ 0 w 22"/>
                  <a:gd name="T7" fmla="*/ 0 h 38"/>
                  <a:gd name="T8" fmla="*/ 0 w 22"/>
                  <a:gd name="T9" fmla="*/ 0 h 38"/>
                  <a:gd name="T10" fmla="*/ 0 w 22"/>
                  <a:gd name="T11" fmla="*/ 0 h 38"/>
                  <a:gd name="T12" fmla="*/ 0 w 22"/>
                  <a:gd name="T13" fmla="*/ 0 h 38"/>
                  <a:gd name="T14" fmla="*/ 0 w 22"/>
                  <a:gd name="T15" fmla="*/ 0 h 38"/>
                  <a:gd name="T16" fmla="*/ 0 w 22"/>
                  <a:gd name="T17" fmla="*/ 0 h 38"/>
                  <a:gd name="T18" fmla="*/ 0 w 22"/>
                  <a:gd name="T19" fmla="*/ 0 h 38"/>
                  <a:gd name="T20" fmla="*/ 0 w 22"/>
                  <a:gd name="T21" fmla="*/ 0 h 38"/>
                  <a:gd name="T22" fmla="*/ 0 w 22"/>
                  <a:gd name="T23" fmla="*/ 0 h 38"/>
                  <a:gd name="T24" fmla="*/ 0 w 22"/>
                  <a:gd name="T25" fmla="*/ 0 h 38"/>
                  <a:gd name="T26" fmla="*/ 0 w 22"/>
                  <a:gd name="T27" fmla="*/ 0 h 38"/>
                  <a:gd name="T28" fmla="*/ 0 w 22"/>
                  <a:gd name="T29" fmla="*/ 0 h 38"/>
                  <a:gd name="T30" fmla="*/ 0 w 22"/>
                  <a:gd name="T31" fmla="*/ 0 h 38"/>
                  <a:gd name="T32" fmla="*/ 0 w 22"/>
                  <a:gd name="T33" fmla="*/ 0 h 38"/>
                  <a:gd name="T34" fmla="*/ 0 w 22"/>
                  <a:gd name="T35" fmla="*/ 0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 h="38">
                    <a:moveTo>
                      <a:pt x="22" y="34"/>
                    </a:moveTo>
                    <a:lnTo>
                      <a:pt x="19" y="30"/>
                    </a:lnTo>
                    <a:lnTo>
                      <a:pt x="12" y="25"/>
                    </a:lnTo>
                    <a:lnTo>
                      <a:pt x="9" y="19"/>
                    </a:lnTo>
                    <a:lnTo>
                      <a:pt x="9" y="10"/>
                    </a:lnTo>
                    <a:lnTo>
                      <a:pt x="12" y="3"/>
                    </a:lnTo>
                    <a:lnTo>
                      <a:pt x="3" y="0"/>
                    </a:lnTo>
                    <a:lnTo>
                      <a:pt x="0" y="10"/>
                    </a:lnTo>
                    <a:lnTo>
                      <a:pt x="0" y="19"/>
                    </a:lnTo>
                    <a:lnTo>
                      <a:pt x="3" y="30"/>
                    </a:lnTo>
                    <a:lnTo>
                      <a:pt x="13" y="38"/>
                    </a:lnTo>
                    <a:lnTo>
                      <a:pt x="11" y="34"/>
                    </a:lnTo>
                    <a:lnTo>
                      <a:pt x="13" y="38"/>
                    </a:lnTo>
                    <a:lnTo>
                      <a:pt x="18" y="38"/>
                    </a:lnTo>
                    <a:lnTo>
                      <a:pt x="21" y="36"/>
                    </a:lnTo>
                    <a:lnTo>
                      <a:pt x="22" y="33"/>
                    </a:lnTo>
                    <a:lnTo>
                      <a:pt x="19" y="30"/>
                    </a:lnTo>
                    <a:lnTo>
                      <a:pt x="22"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81" name="Freeform 1487"/>
              <p:cNvSpPr>
                <a:spLocks/>
              </p:cNvSpPr>
              <p:nvPr/>
            </p:nvSpPr>
            <p:spPr bwMode="auto">
              <a:xfrm>
                <a:off x="2401" y="3472"/>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19">
                    <a:moveTo>
                      <a:pt x="0" y="18"/>
                    </a:moveTo>
                    <a:lnTo>
                      <a:pt x="6" y="19"/>
                    </a:lnTo>
                    <a:lnTo>
                      <a:pt x="10" y="15"/>
                    </a:lnTo>
                    <a:lnTo>
                      <a:pt x="16" y="11"/>
                    </a:lnTo>
                    <a:lnTo>
                      <a:pt x="17" y="6"/>
                    </a:lnTo>
                    <a:lnTo>
                      <a:pt x="20" y="0"/>
                    </a:lnTo>
                    <a:lnTo>
                      <a:pt x="9" y="0"/>
                    </a:lnTo>
                    <a:lnTo>
                      <a:pt x="9" y="3"/>
                    </a:lnTo>
                    <a:lnTo>
                      <a:pt x="7" y="6"/>
                    </a:lnTo>
                    <a:lnTo>
                      <a:pt x="4" y="10"/>
                    </a:lnTo>
                    <a:lnTo>
                      <a:pt x="3" y="11"/>
                    </a:lnTo>
                    <a:lnTo>
                      <a:pt x="9" y="12"/>
                    </a:lnTo>
                    <a:lnTo>
                      <a:pt x="3" y="11"/>
                    </a:lnTo>
                    <a:lnTo>
                      <a:pt x="0" y="12"/>
                    </a:lnTo>
                    <a:lnTo>
                      <a:pt x="0" y="16"/>
                    </a:lnTo>
                    <a:lnTo>
                      <a:pt x="1" y="19"/>
                    </a:lnTo>
                    <a:lnTo>
                      <a:pt x="6" y="19"/>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82" name="Freeform 1488"/>
              <p:cNvSpPr>
                <a:spLocks/>
              </p:cNvSpPr>
              <p:nvPr/>
            </p:nvSpPr>
            <p:spPr bwMode="auto">
              <a:xfrm>
                <a:off x="2398" y="3472"/>
                <a:ext cx="6" cy="6"/>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w 18"/>
                  <a:gd name="T11" fmla="*/ 0 h 18"/>
                  <a:gd name="T12" fmla="*/ 0 w 18"/>
                  <a:gd name="T13" fmla="*/ 0 h 18"/>
                  <a:gd name="T14" fmla="*/ 0 w 18"/>
                  <a:gd name="T15" fmla="*/ 0 h 18"/>
                  <a:gd name="T16" fmla="*/ 0 w 18"/>
                  <a:gd name="T17" fmla="*/ 0 h 18"/>
                  <a:gd name="T18" fmla="*/ 0 w 18"/>
                  <a:gd name="T19" fmla="*/ 0 h 18"/>
                  <a:gd name="T20" fmla="*/ 0 w 18"/>
                  <a:gd name="T21" fmla="*/ 0 h 18"/>
                  <a:gd name="T22" fmla="*/ 0 w 18"/>
                  <a:gd name="T23" fmla="*/ 0 h 18"/>
                  <a:gd name="T24" fmla="*/ 0 w 18"/>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6" y="8"/>
                    </a:moveTo>
                    <a:lnTo>
                      <a:pt x="4" y="8"/>
                    </a:lnTo>
                    <a:lnTo>
                      <a:pt x="4" y="10"/>
                    </a:lnTo>
                    <a:lnTo>
                      <a:pt x="6" y="12"/>
                    </a:lnTo>
                    <a:lnTo>
                      <a:pt x="9" y="18"/>
                    </a:lnTo>
                    <a:lnTo>
                      <a:pt x="18" y="12"/>
                    </a:lnTo>
                    <a:lnTo>
                      <a:pt x="15" y="10"/>
                    </a:lnTo>
                    <a:lnTo>
                      <a:pt x="13" y="4"/>
                    </a:lnTo>
                    <a:lnTo>
                      <a:pt x="7" y="0"/>
                    </a:lnTo>
                    <a:lnTo>
                      <a:pt x="2" y="0"/>
                    </a:lnTo>
                    <a:lnTo>
                      <a:pt x="0" y="0"/>
                    </a:lnTo>
                    <a:lnTo>
                      <a:pt x="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83" name="Freeform 1489"/>
              <p:cNvSpPr>
                <a:spLocks/>
              </p:cNvSpPr>
              <p:nvPr/>
            </p:nvSpPr>
            <p:spPr bwMode="auto">
              <a:xfrm>
                <a:off x="2396" y="3472"/>
                <a:ext cx="4" cy="12"/>
              </a:xfrm>
              <a:custGeom>
                <a:avLst/>
                <a:gdLst>
                  <a:gd name="T0" fmla="*/ 0 w 13"/>
                  <a:gd name="T1" fmla="*/ 0 h 37"/>
                  <a:gd name="T2" fmla="*/ 0 w 13"/>
                  <a:gd name="T3" fmla="*/ 0 h 37"/>
                  <a:gd name="T4" fmla="*/ 0 w 13"/>
                  <a:gd name="T5" fmla="*/ 0 h 37"/>
                  <a:gd name="T6" fmla="*/ 0 w 13"/>
                  <a:gd name="T7" fmla="*/ 0 h 37"/>
                  <a:gd name="T8" fmla="*/ 0 w 13"/>
                  <a:gd name="T9" fmla="*/ 0 h 37"/>
                  <a:gd name="T10" fmla="*/ 0 w 13"/>
                  <a:gd name="T11" fmla="*/ 0 h 37"/>
                  <a:gd name="T12" fmla="*/ 0 w 13"/>
                  <a:gd name="T13" fmla="*/ 0 h 37"/>
                  <a:gd name="T14" fmla="*/ 0 w 13"/>
                  <a:gd name="T15" fmla="*/ 0 h 37"/>
                  <a:gd name="T16" fmla="*/ 0 w 13"/>
                  <a:gd name="T17" fmla="*/ 0 h 37"/>
                  <a:gd name="T18" fmla="*/ 0 w 13"/>
                  <a:gd name="T19" fmla="*/ 0 h 37"/>
                  <a:gd name="T20" fmla="*/ 0 w 13"/>
                  <a:gd name="T21" fmla="*/ 0 h 37"/>
                  <a:gd name="T22" fmla="*/ 0 w 13"/>
                  <a:gd name="T23" fmla="*/ 0 h 37"/>
                  <a:gd name="T24" fmla="*/ 0 w 13"/>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37">
                    <a:moveTo>
                      <a:pt x="10" y="37"/>
                    </a:moveTo>
                    <a:lnTo>
                      <a:pt x="10" y="37"/>
                    </a:lnTo>
                    <a:lnTo>
                      <a:pt x="11" y="26"/>
                    </a:lnTo>
                    <a:lnTo>
                      <a:pt x="10" y="16"/>
                    </a:lnTo>
                    <a:lnTo>
                      <a:pt x="11" y="10"/>
                    </a:lnTo>
                    <a:lnTo>
                      <a:pt x="13" y="8"/>
                    </a:lnTo>
                    <a:lnTo>
                      <a:pt x="7" y="0"/>
                    </a:lnTo>
                    <a:lnTo>
                      <a:pt x="3" y="7"/>
                    </a:lnTo>
                    <a:lnTo>
                      <a:pt x="1" y="16"/>
                    </a:lnTo>
                    <a:lnTo>
                      <a:pt x="0" y="26"/>
                    </a:lnTo>
                    <a:lnTo>
                      <a:pt x="1" y="37"/>
                    </a:lnTo>
                    <a:lnTo>
                      <a:pt x="1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84" name="Freeform 1490"/>
              <p:cNvSpPr>
                <a:spLocks/>
              </p:cNvSpPr>
              <p:nvPr/>
            </p:nvSpPr>
            <p:spPr bwMode="auto">
              <a:xfrm>
                <a:off x="2396" y="3484"/>
                <a:ext cx="5" cy="24"/>
              </a:xfrm>
              <a:custGeom>
                <a:avLst/>
                <a:gdLst>
                  <a:gd name="T0" fmla="*/ 0 w 13"/>
                  <a:gd name="T1" fmla="*/ 0 h 71"/>
                  <a:gd name="T2" fmla="*/ 0 w 13"/>
                  <a:gd name="T3" fmla="*/ 0 h 71"/>
                  <a:gd name="T4" fmla="*/ 0 w 13"/>
                  <a:gd name="T5" fmla="*/ 0 h 71"/>
                  <a:gd name="T6" fmla="*/ 0 w 13"/>
                  <a:gd name="T7" fmla="*/ 0 h 71"/>
                  <a:gd name="T8" fmla="*/ 0 w 13"/>
                  <a:gd name="T9" fmla="*/ 0 h 71"/>
                  <a:gd name="T10" fmla="*/ 0 w 13"/>
                  <a:gd name="T11" fmla="*/ 0 h 71"/>
                  <a:gd name="T12" fmla="*/ 0 w 13"/>
                  <a:gd name="T13" fmla="*/ 0 h 71"/>
                  <a:gd name="T14" fmla="*/ 0 w 13"/>
                  <a:gd name="T15" fmla="*/ 0 h 71"/>
                  <a:gd name="T16" fmla="*/ 0 w 13"/>
                  <a:gd name="T17" fmla="*/ 0 h 71"/>
                  <a:gd name="T18" fmla="*/ 0 w 13"/>
                  <a:gd name="T19" fmla="*/ 0 h 71"/>
                  <a:gd name="T20" fmla="*/ 0 w 13"/>
                  <a:gd name="T21" fmla="*/ 0 h 71"/>
                  <a:gd name="T22" fmla="*/ 0 w 13"/>
                  <a:gd name="T23" fmla="*/ 0 h 71"/>
                  <a:gd name="T24" fmla="*/ 0 w 13"/>
                  <a:gd name="T25" fmla="*/ 0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71">
                    <a:moveTo>
                      <a:pt x="9" y="71"/>
                    </a:moveTo>
                    <a:lnTo>
                      <a:pt x="9" y="71"/>
                    </a:lnTo>
                    <a:lnTo>
                      <a:pt x="12" y="55"/>
                    </a:lnTo>
                    <a:lnTo>
                      <a:pt x="13" y="36"/>
                    </a:lnTo>
                    <a:lnTo>
                      <a:pt x="10" y="16"/>
                    </a:lnTo>
                    <a:lnTo>
                      <a:pt x="9" y="0"/>
                    </a:lnTo>
                    <a:lnTo>
                      <a:pt x="0" y="0"/>
                    </a:lnTo>
                    <a:lnTo>
                      <a:pt x="2" y="16"/>
                    </a:lnTo>
                    <a:lnTo>
                      <a:pt x="2" y="36"/>
                    </a:lnTo>
                    <a:lnTo>
                      <a:pt x="3" y="55"/>
                    </a:lnTo>
                    <a:lnTo>
                      <a:pt x="0" y="68"/>
                    </a:lnTo>
                    <a:lnTo>
                      <a:pt x="9"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85" name="Freeform 1491"/>
              <p:cNvSpPr>
                <a:spLocks/>
              </p:cNvSpPr>
              <p:nvPr/>
            </p:nvSpPr>
            <p:spPr bwMode="auto">
              <a:xfrm>
                <a:off x="2390" y="3507"/>
                <a:ext cx="9" cy="13"/>
              </a:xfrm>
              <a:custGeom>
                <a:avLst/>
                <a:gdLst>
                  <a:gd name="T0" fmla="*/ 0 w 29"/>
                  <a:gd name="T1" fmla="*/ 0 h 41"/>
                  <a:gd name="T2" fmla="*/ 0 w 29"/>
                  <a:gd name="T3" fmla="*/ 0 h 41"/>
                  <a:gd name="T4" fmla="*/ 0 w 29"/>
                  <a:gd name="T5" fmla="*/ 0 h 41"/>
                  <a:gd name="T6" fmla="*/ 0 w 29"/>
                  <a:gd name="T7" fmla="*/ 0 h 41"/>
                  <a:gd name="T8" fmla="*/ 0 w 29"/>
                  <a:gd name="T9" fmla="*/ 0 h 41"/>
                  <a:gd name="T10" fmla="*/ 0 w 29"/>
                  <a:gd name="T11" fmla="*/ 0 h 41"/>
                  <a:gd name="T12" fmla="*/ 0 w 29"/>
                  <a:gd name="T13" fmla="*/ 0 h 41"/>
                  <a:gd name="T14" fmla="*/ 0 w 29"/>
                  <a:gd name="T15" fmla="*/ 0 h 41"/>
                  <a:gd name="T16" fmla="*/ 0 w 29"/>
                  <a:gd name="T17" fmla="*/ 0 h 41"/>
                  <a:gd name="T18" fmla="*/ 0 w 29"/>
                  <a:gd name="T19" fmla="*/ 0 h 41"/>
                  <a:gd name="T20" fmla="*/ 0 w 29"/>
                  <a:gd name="T21" fmla="*/ 0 h 41"/>
                  <a:gd name="T22" fmla="*/ 0 w 29"/>
                  <a:gd name="T23" fmla="*/ 0 h 41"/>
                  <a:gd name="T24" fmla="*/ 0 w 29"/>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41">
                    <a:moveTo>
                      <a:pt x="6" y="41"/>
                    </a:moveTo>
                    <a:lnTo>
                      <a:pt x="6" y="41"/>
                    </a:lnTo>
                    <a:lnTo>
                      <a:pt x="13" y="33"/>
                    </a:lnTo>
                    <a:lnTo>
                      <a:pt x="20" y="22"/>
                    </a:lnTo>
                    <a:lnTo>
                      <a:pt x="25" y="12"/>
                    </a:lnTo>
                    <a:lnTo>
                      <a:pt x="29" y="3"/>
                    </a:lnTo>
                    <a:lnTo>
                      <a:pt x="20" y="0"/>
                    </a:lnTo>
                    <a:lnTo>
                      <a:pt x="16" y="10"/>
                    </a:lnTo>
                    <a:lnTo>
                      <a:pt x="12" y="19"/>
                    </a:lnTo>
                    <a:lnTo>
                      <a:pt x="4" y="27"/>
                    </a:lnTo>
                    <a:lnTo>
                      <a:pt x="0" y="33"/>
                    </a:lnTo>
                    <a:lnTo>
                      <a:pt x="6"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86" name="Freeform 1492"/>
              <p:cNvSpPr>
                <a:spLocks/>
              </p:cNvSpPr>
              <p:nvPr/>
            </p:nvSpPr>
            <p:spPr bwMode="auto">
              <a:xfrm>
                <a:off x="2378" y="3518"/>
                <a:ext cx="14" cy="14"/>
              </a:xfrm>
              <a:custGeom>
                <a:avLst/>
                <a:gdLst>
                  <a:gd name="T0" fmla="*/ 0 w 42"/>
                  <a:gd name="T1" fmla="*/ 0 h 42"/>
                  <a:gd name="T2" fmla="*/ 0 w 42"/>
                  <a:gd name="T3" fmla="*/ 0 h 42"/>
                  <a:gd name="T4" fmla="*/ 0 w 42"/>
                  <a:gd name="T5" fmla="*/ 0 h 42"/>
                  <a:gd name="T6" fmla="*/ 0 w 42"/>
                  <a:gd name="T7" fmla="*/ 0 h 42"/>
                  <a:gd name="T8" fmla="*/ 0 w 42"/>
                  <a:gd name="T9" fmla="*/ 0 h 42"/>
                  <a:gd name="T10" fmla="*/ 0 w 42"/>
                  <a:gd name="T11" fmla="*/ 0 h 42"/>
                  <a:gd name="T12" fmla="*/ 0 w 42"/>
                  <a:gd name="T13" fmla="*/ 0 h 42"/>
                  <a:gd name="T14" fmla="*/ 0 w 42"/>
                  <a:gd name="T15" fmla="*/ 0 h 42"/>
                  <a:gd name="T16" fmla="*/ 0 w 42"/>
                  <a:gd name="T17" fmla="*/ 0 h 42"/>
                  <a:gd name="T18" fmla="*/ 0 w 42"/>
                  <a:gd name="T19" fmla="*/ 0 h 42"/>
                  <a:gd name="T20" fmla="*/ 0 w 42"/>
                  <a:gd name="T21" fmla="*/ 0 h 42"/>
                  <a:gd name="T22" fmla="*/ 0 w 42"/>
                  <a:gd name="T23" fmla="*/ 0 h 42"/>
                  <a:gd name="T24" fmla="*/ 0 w 42"/>
                  <a:gd name="T25" fmla="*/ 0 h 42"/>
                  <a:gd name="T26" fmla="*/ 0 w 42"/>
                  <a:gd name="T27" fmla="*/ 0 h 42"/>
                  <a:gd name="T28" fmla="*/ 0 w 42"/>
                  <a:gd name="T29" fmla="*/ 0 h 42"/>
                  <a:gd name="T30" fmla="*/ 0 w 42"/>
                  <a:gd name="T31" fmla="*/ 0 h 42"/>
                  <a:gd name="T32" fmla="*/ 0 w 42"/>
                  <a:gd name="T33" fmla="*/ 0 h 42"/>
                  <a:gd name="T34" fmla="*/ 0 w 42"/>
                  <a:gd name="T35" fmla="*/ 0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 h="42">
                    <a:moveTo>
                      <a:pt x="8" y="35"/>
                    </a:moveTo>
                    <a:lnTo>
                      <a:pt x="8" y="39"/>
                    </a:lnTo>
                    <a:lnTo>
                      <a:pt x="14" y="32"/>
                    </a:lnTo>
                    <a:lnTo>
                      <a:pt x="23" y="23"/>
                    </a:lnTo>
                    <a:lnTo>
                      <a:pt x="33" y="13"/>
                    </a:lnTo>
                    <a:lnTo>
                      <a:pt x="42" y="8"/>
                    </a:lnTo>
                    <a:lnTo>
                      <a:pt x="36" y="0"/>
                    </a:lnTo>
                    <a:lnTo>
                      <a:pt x="27" y="8"/>
                    </a:lnTo>
                    <a:lnTo>
                      <a:pt x="17" y="17"/>
                    </a:lnTo>
                    <a:lnTo>
                      <a:pt x="8" y="27"/>
                    </a:lnTo>
                    <a:lnTo>
                      <a:pt x="0" y="33"/>
                    </a:lnTo>
                    <a:lnTo>
                      <a:pt x="0" y="37"/>
                    </a:lnTo>
                    <a:lnTo>
                      <a:pt x="0" y="33"/>
                    </a:lnTo>
                    <a:lnTo>
                      <a:pt x="0" y="37"/>
                    </a:lnTo>
                    <a:lnTo>
                      <a:pt x="3" y="40"/>
                    </a:lnTo>
                    <a:lnTo>
                      <a:pt x="5" y="42"/>
                    </a:lnTo>
                    <a:lnTo>
                      <a:pt x="8" y="39"/>
                    </a:lnTo>
                    <a:lnTo>
                      <a:pt x="8"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87" name="Freeform 1493"/>
              <p:cNvSpPr>
                <a:spLocks/>
              </p:cNvSpPr>
              <p:nvPr/>
            </p:nvSpPr>
            <p:spPr bwMode="auto">
              <a:xfrm>
                <a:off x="2370" y="3529"/>
                <a:ext cx="10" cy="15"/>
              </a:xfrm>
              <a:custGeom>
                <a:avLst/>
                <a:gdLst>
                  <a:gd name="T0" fmla="*/ 0 w 30"/>
                  <a:gd name="T1" fmla="*/ 0 h 44"/>
                  <a:gd name="T2" fmla="*/ 0 w 30"/>
                  <a:gd name="T3" fmla="*/ 0 h 44"/>
                  <a:gd name="T4" fmla="*/ 0 w 30"/>
                  <a:gd name="T5" fmla="*/ 0 h 44"/>
                  <a:gd name="T6" fmla="*/ 0 w 30"/>
                  <a:gd name="T7" fmla="*/ 0 h 44"/>
                  <a:gd name="T8" fmla="*/ 0 w 30"/>
                  <a:gd name="T9" fmla="*/ 0 h 44"/>
                  <a:gd name="T10" fmla="*/ 0 w 30"/>
                  <a:gd name="T11" fmla="*/ 0 h 44"/>
                  <a:gd name="T12" fmla="*/ 0 w 30"/>
                  <a:gd name="T13" fmla="*/ 0 h 44"/>
                  <a:gd name="T14" fmla="*/ 0 w 30"/>
                  <a:gd name="T15" fmla="*/ 0 h 44"/>
                  <a:gd name="T16" fmla="*/ 0 w 30"/>
                  <a:gd name="T17" fmla="*/ 0 h 44"/>
                  <a:gd name="T18" fmla="*/ 0 w 30"/>
                  <a:gd name="T19" fmla="*/ 0 h 44"/>
                  <a:gd name="T20" fmla="*/ 0 w 30"/>
                  <a:gd name="T21" fmla="*/ 0 h 44"/>
                  <a:gd name="T22" fmla="*/ 0 w 30"/>
                  <a:gd name="T23" fmla="*/ 0 h 44"/>
                  <a:gd name="T24" fmla="*/ 0 w 30"/>
                  <a:gd name="T25" fmla="*/ 0 h 44"/>
                  <a:gd name="T26" fmla="*/ 0 w 30"/>
                  <a:gd name="T27" fmla="*/ 0 h 44"/>
                  <a:gd name="T28" fmla="*/ 0 w 30"/>
                  <a:gd name="T29" fmla="*/ 0 h 44"/>
                  <a:gd name="T30" fmla="*/ 0 w 30"/>
                  <a:gd name="T31" fmla="*/ 0 h 44"/>
                  <a:gd name="T32" fmla="*/ 0 w 30"/>
                  <a:gd name="T33" fmla="*/ 0 h 44"/>
                  <a:gd name="T34" fmla="*/ 0 w 30"/>
                  <a:gd name="T35" fmla="*/ 0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44">
                    <a:moveTo>
                      <a:pt x="1" y="42"/>
                    </a:moveTo>
                    <a:lnTo>
                      <a:pt x="9" y="44"/>
                    </a:lnTo>
                    <a:lnTo>
                      <a:pt x="17" y="36"/>
                    </a:lnTo>
                    <a:lnTo>
                      <a:pt x="25" y="23"/>
                    </a:lnTo>
                    <a:lnTo>
                      <a:pt x="29" y="11"/>
                    </a:lnTo>
                    <a:lnTo>
                      <a:pt x="30" y="0"/>
                    </a:lnTo>
                    <a:lnTo>
                      <a:pt x="22" y="2"/>
                    </a:lnTo>
                    <a:lnTo>
                      <a:pt x="20" y="8"/>
                    </a:lnTo>
                    <a:lnTo>
                      <a:pt x="16" y="20"/>
                    </a:lnTo>
                    <a:lnTo>
                      <a:pt x="9" y="31"/>
                    </a:lnTo>
                    <a:lnTo>
                      <a:pt x="3" y="36"/>
                    </a:lnTo>
                    <a:lnTo>
                      <a:pt x="10" y="39"/>
                    </a:lnTo>
                    <a:lnTo>
                      <a:pt x="3" y="36"/>
                    </a:lnTo>
                    <a:lnTo>
                      <a:pt x="0" y="39"/>
                    </a:lnTo>
                    <a:lnTo>
                      <a:pt x="1" y="42"/>
                    </a:lnTo>
                    <a:lnTo>
                      <a:pt x="4" y="44"/>
                    </a:lnTo>
                    <a:lnTo>
                      <a:pt x="9" y="44"/>
                    </a:lnTo>
                    <a:lnTo>
                      <a:pt x="1"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88" name="Freeform 1494"/>
              <p:cNvSpPr>
                <a:spLocks/>
              </p:cNvSpPr>
              <p:nvPr/>
            </p:nvSpPr>
            <p:spPr bwMode="auto">
              <a:xfrm>
                <a:off x="2367" y="3537"/>
                <a:ext cx="7" cy="6"/>
              </a:xfrm>
              <a:custGeom>
                <a:avLst/>
                <a:gdLst>
                  <a:gd name="T0" fmla="*/ 0 w 19"/>
                  <a:gd name="T1" fmla="*/ 0 h 19"/>
                  <a:gd name="T2" fmla="*/ 0 w 19"/>
                  <a:gd name="T3" fmla="*/ 0 h 19"/>
                  <a:gd name="T4" fmla="*/ 0 w 19"/>
                  <a:gd name="T5" fmla="*/ 0 h 19"/>
                  <a:gd name="T6" fmla="*/ 0 w 19"/>
                  <a:gd name="T7" fmla="*/ 0 h 19"/>
                  <a:gd name="T8" fmla="*/ 0 w 19"/>
                  <a:gd name="T9" fmla="*/ 0 h 19"/>
                  <a:gd name="T10" fmla="*/ 0 w 19"/>
                  <a:gd name="T11" fmla="*/ 0 h 19"/>
                  <a:gd name="T12" fmla="*/ 0 w 19"/>
                  <a:gd name="T13" fmla="*/ 0 h 19"/>
                  <a:gd name="T14" fmla="*/ 0 w 19"/>
                  <a:gd name="T15" fmla="*/ 0 h 19"/>
                  <a:gd name="T16" fmla="*/ 0 w 19"/>
                  <a:gd name="T17" fmla="*/ 0 h 19"/>
                  <a:gd name="T18" fmla="*/ 0 w 19"/>
                  <a:gd name="T19" fmla="*/ 0 h 19"/>
                  <a:gd name="T20" fmla="*/ 0 w 19"/>
                  <a:gd name="T21" fmla="*/ 0 h 19"/>
                  <a:gd name="T22" fmla="*/ 0 w 19"/>
                  <a:gd name="T23" fmla="*/ 0 h 19"/>
                  <a:gd name="T24" fmla="*/ 0 w 19"/>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9">
                    <a:moveTo>
                      <a:pt x="0" y="0"/>
                    </a:moveTo>
                    <a:lnTo>
                      <a:pt x="0" y="0"/>
                    </a:lnTo>
                    <a:lnTo>
                      <a:pt x="3" y="6"/>
                    </a:lnTo>
                    <a:lnTo>
                      <a:pt x="4" y="12"/>
                    </a:lnTo>
                    <a:lnTo>
                      <a:pt x="7" y="15"/>
                    </a:lnTo>
                    <a:lnTo>
                      <a:pt x="10" y="19"/>
                    </a:lnTo>
                    <a:lnTo>
                      <a:pt x="19" y="16"/>
                    </a:lnTo>
                    <a:lnTo>
                      <a:pt x="16" y="9"/>
                    </a:lnTo>
                    <a:lnTo>
                      <a:pt x="13" y="6"/>
                    </a:lnTo>
                    <a:lnTo>
                      <a:pt x="12" y="4"/>
                    </a:lnTo>
                    <a:lnTo>
                      <a:pt x="1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89" name="Freeform 1495"/>
              <p:cNvSpPr>
                <a:spLocks/>
              </p:cNvSpPr>
              <p:nvPr/>
            </p:nvSpPr>
            <p:spPr bwMode="auto">
              <a:xfrm>
                <a:off x="2360" y="3527"/>
                <a:ext cx="11" cy="10"/>
              </a:xfrm>
              <a:custGeom>
                <a:avLst/>
                <a:gdLst>
                  <a:gd name="T0" fmla="*/ 0 w 34"/>
                  <a:gd name="T1" fmla="*/ 0 h 30"/>
                  <a:gd name="T2" fmla="*/ 0 w 34"/>
                  <a:gd name="T3" fmla="*/ 0 h 30"/>
                  <a:gd name="T4" fmla="*/ 0 w 34"/>
                  <a:gd name="T5" fmla="*/ 0 h 30"/>
                  <a:gd name="T6" fmla="*/ 0 w 34"/>
                  <a:gd name="T7" fmla="*/ 0 h 30"/>
                  <a:gd name="T8" fmla="*/ 0 w 34"/>
                  <a:gd name="T9" fmla="*/ 0 h 30"/>
                  <a:gd name="T10" fmla="*/ 0 w 34"/>
                  <a:gd name="T11" fmla="*/ 0 h 30"/>
                  <a:gd name="T12" fmla="*/ 0 w 34"/>
                  <a:gd name="T13" fmla="*/ 0 h 30"/>
                  <a:gd name="T14" fmla="*/ 0 w 34"/>
                  <a:gd name="T15" fmla="*/ 0 h 30"/>
                  <a:gd name="T16" fmla="*/ 0 w 34"/>
                  <a:gd name="T17" fmla="*/ 0 h 30"/>
                  <a:gd name="T18" fmla="*/ 0 w 34"/>
                  <a:gd name="T19" fmla="*/ 0 h 30"/>
                  <a:gd name="T20" fmla="*/ 0 w 34"/>
                  <a:gd name="T21" fmla="*/ 0 h 30"/>
                  <a:gd name="T22" fmla="*/ 0 w 34"/>
                  <a:gd name="T23" fmla="*/ 0 h 30"/>
                  <a:gd name="T24" fmla="*/ 0 w 34"/>
                  <a:gd name="T25" fmla="*/ 0 h 30"/>
                  <a:gd name="T26" fmla="*/ 0 w 34"/>
                  <a:gd name="T27" fmla="*/ 0 h 30"/>
                  <a:gd name="T28" fmla="*/ 0 w 34"/>
                  <a:gd name="T29" fmla="*/ 0 h 30"/>
                  <a:gd name="T30" fmla="*/ 0 w 34"/>
                  <a:gd name="T31" fmla="*/ 0 h 30"/>
                  <a:gd name="T32" fmla="*/ 0 w 34"/>
                  <a:gd name="T33" fmla="*/ 0 h 30"/>
                  <a:gd name="T34" fmla="*/ 0 w 34"/>
                  <a:gd name="T35" fmla="*/ 0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 h="30">
                    <a:moveTo>
                      <a:pt x="10" y="4"/>
                    </a:moveTo>
                    <a:lnTo>
                      <a:pt x="6" y="11"/>
                    </a:lnTo>
                    <a:lnTo>
                      <a:pt x="10" y="12"/>
                    </a:lnTo>
                    <a:lnTo>
                      <a:pt x="18" y="16"/>
                    </a:lnTo>
                    <a:lnTo>
                      <a:pt x="22" y="23"/>
                    </a:lnTo>
                    <a:lnTo>
                      <a:pt x="22" y="30"/>
                    </a:lnTo>
                    <a:lnTo>
                      <a:pt x="34" y="30"/>
                    </a:lnTo>
                    <a:lnTo>
                      <a:pt x="31" y="20"/>
                    </a:lnTo>
                    <a:lnTo>
                      <a:pt x="24" y="11"/>
                    </a:lnTo>
                    <a:lnTo>
                      <a:pt x="16" y="4"/>
                    </a:lnTo>
                    <a:lnTo>
                      <a:pt x="6" y="0"/>
                    </a:lnTo>
                    <a:lnTo>
                      <a:pt x="2" y="7"/>
                    </a:lnTo>
                    <a:lnTo>
                      <a:pt x="6" y="0"/>
                    </a:lnTo>
                    <a:lnTo>
                      <a:pt x="2" y="1"/>
                    </a:lnTo>
                    <a:lnTo>
                      <a:pt x="0" y="5"/>
                    </a:lnTo>
                    <a:lnTo>
                      <a:pt x="2" y="9"/>
                    </a:lnTo>
                    <a:lnTo>
                      <a:pt x="6" y="11"/>
                    </a:lnTo>
                    <a:lnTo>
                      <a:pt x="1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90" name="Freeform 1496"/>
              <p:cNvSpPr>
                <a:spLocks/>
              </p:cNvSpPr>
              <p:nvPr/>
            </p:nvSpPr>
            <p:spPr bwMode="auto">
              <a:xfrm>
                <a:off x="2361" y="3528"/>
                <a:ext cx="3" cy="8"/>
              </a:xfrm>
              <a:custGeom>
                <a:avLst/>
                <a:gdLst>
                  <a:gd name="T0" fmla="*/ 0 w 11"/>
                  <a:gd name="T1" fmla="*/ 0 h 24"/>
                  <a:gd name="T2" fmla="*/ 0 w 11"/>
                  <a:gd name="T3" fmla="*/ 0 h 24"/>
                  <a:gd name="T4" fmla="*/ 0 w 11"/>
                  <a:gd name="T5" fmla="*/ 0 h 24"/>
                  <a:gd name="T6" fmla="*/ 0 w 11"/>
                  <a:gd name="T7" fmla="*/ 0 h 24"/>
                  <a:gd name="T8" fmla="*/ 0 w 11"/>
                  <a:gd name="T9" fmla="*/ 0 h 24"/>
                  <a:gd name="T10" fmla="*/ 0 w 11"/>
                  <a:gd name="T11" fmla="*/ 0 h 24"/>
                  <a:gd name="T12" fmla="*/ 0 w 11"/>
                  <a:gd name="T13" fmla="*/ 0 h 24"/>
                  <a:gd name="T14" fmla="*/ 0 w 11"/>
                  <a:gd name="T15" fmla="*/ 0 h 24"/>
                  <a:gd name="T16" fmla="*/ 0 w 11"/>
                  <a:gd name="T17" fmla="*/ 0 h 24"/>
                  <a:gd name="T18" fmla="*/ 0 w 11"/>
                  <a:gd name="T19" fmla="*/ 0 h 24"/>
                  <a:gd name="T20" fmla="*/ 0 w 11"/>
                  <a:gd name="T21" fmla="*/ 0 h 24"/>
                  <a:gd name="T22" fmla="*/ 0 w 11"/>
                  <a:gd name="T23" fmla="*/ 0 h 24"/>
                  <a:gd name="T24" fmla="*/ 0 w 11"/>
                  <a:gd name="T25" fmla="*/ 0 h 24"/>
                  <a:gd name="T26" fmla="*/ 0 w 11"/>
                  <a:gd name="T27" fmla="*/ 0 h 24"/>
                  <a:gd name="T28" fmla="*/ 0 w 11"/>
                  <a:gd name="T29" fmla="*/ 0 h 24"/>
                  <a:gd name="T30" fmla="*/ 0 w 11"/>
                  <a:gd name="T31" fmla="*/ 0 h 24"/>
                  <a:gd name="T32" fmla="*/ 0 w 11"/>
                  <a:gd name="T33" fmla="*/ 0 h 24"/>
                  <a:gd name="T34" fmla="*/ 0 w 11"/>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 h="24">
                    <a:moveTo>
                      <a:pt x="3" y="23"/>
                    </a:moveTo>
                    <a:lnTo>
                      <a:pt x="11" y="19"/>
                    </a:lnTo>
                    <a:lnTo>
                      <a:pt x="10" y="16"/>
                    </a:lnTo>
                    <a:lnTo>
                      <a:pt x="11" y="11"/>
                    </a:lnTo>
                    <a:lnTo>
                      <a:pt x="10" y="5"/>
                    </a:lnTo>
                    <a:lnTo>
                      <a:pt x="8" y="0"/>
                    </a:lnTo>
                    <a:lnTo>
                      <a:pt x="0" y="3"/>
                    </a:lnTo>
                    <a:lnTo>
                      <a:pt x="1" y="5"/>
                    </a:lnTo>
                    <a:lnTo>
                      <a:pt x="0" y="11"/>
                    </a:lnTo>
                    <a:lnTo>
                      <a:pt x="1" y="16"/>
                    </a:lnTo>
                    <a:lnTo>
                      <a:pt x="3" y="22"/>
                    </a:lnTo>
                    <a:lnTo>
                      <a:pt x="11" y="18"/>
                    </a:lnTo>
                    <a:lnTo>
                      <a:pt x="3" y="22"/>
                    </a:lnTo>
                    <a:lnTo>
                      <a:pt x="6" y="24"/>
                    </a:lnTo>
                    <a:lnTo>
                      <a:pt x="8" y="24"/>
                    </a:lnTo>
                    <a:lnTo>
                      <a:pt x="11" y="23"/>
                    </a:lnTo>
                    <a:lnTo>
                      <a:pt x="11" y="19"/>
                    </a:lnTo>
                    <a:lnTo>
                      <a:pt x="3"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91" name="Freeform 1497"/>
              <p:cNvSpPr>
                <a:spLocks/>
              </p:cNvSpPr>
              <p:nvPr/>
            </p:nvSpPr>
            <p:spPr bwMode="auto">
              <a:xfrm>
                <a:off x="2354" y="3527"/>
                <a:ext cx="10" cy="9"/>
              </a:xfrm>
              <a:custGeom>
                <a:avLst/>
                <a:gdLst>
                  <a:gd name="T0" fmla="*/ 0 w 32"/>
                  <a:gd name="T1" fmla="*/ 0 h 26"/>
                  <a:gd name="T2" fmla="*/ 0 w 32"/>
                  <a:gd name="T3" fmla="*/ 0 h 26"/>
                  <a:gd name="T4" fmla="*/ 0 w 32"/>
                  <a:gd name="T5" fmla="*/ 0 h 26"/>
                  <a:gd name="T6" fmla="*/ 0 w 32"/>
                  <a:gd name="T7" fmla="*/ 0 h 26"/>
                  <a:gd name="T8" fmla="*/ 0 w 32"/>
                  <a:gd name="T9" fmla="*/ 0 h 26"/>
                  <a:gd name="T10" fmla="*/ 0 w 32"/>
                  <a:gd name="T11" fmla="*/ 0 h 26"/>
                  <a:gd name="T12" fmla="*/ 0 w 32"/>
                  <a:gd name="T13" fmla="*/ 0 h 26"/>
                  <a:gd name="T14" fmla="*/ 0 w 32"/>
                  <a:gd name="T15" fmla="*/ 0 h 26"/>
                  <a:gd name="T16" fmla="*/ 0 w 32"/>
                  <a:gd name="T17" fmla="*/ 0 h 26"/>
                  <a:gd name="T18" fmla="*/ 0 w 32"/>
                  <a:gd name="T19" fmla="*/ 0 h 26"/>
                  <a:gd name="T20" fmla="*/ 0 w 32"/>
                  <a:gd name="T21" fmla="*/ 0 h 26"/>
                  <a:gd name="T22" fmla="*/ 0 w 32"/>
                  <a:gd name="T23" fmla="*/ 0 h 26"/>
                  <a:gd name="T24" fmla="*/ 0 w 32"/>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26">
                    <a:moveTo>
                      <a:pt x="3" y="8"/>
                    </a:moveTo>
                    <a:lnTo>
                      <a:pt x="3" y="8"/>
                    </a:lnTo>
                    <a:lnTo>
                      <a:pt x="8" y="8"/>
                    </a:lnTo>
                    <a:lnTo>
                      <a:pt x="13" y="13"/>
                    </a:lnTo>
                    <a:lnTo>
                      <a:pt x="18" y="19"/>
                    </a:lnTo>
                    <a:lnTo>
                      <a:pt x="24" y="26"/>
                    </a:lnTo>
                    <a:lnTo>
                      <a:pt x="32" y="21"/>
                    </a:lnTo>
                    <a:lnTo>
                      <a:pt x="27" y="14"/>
                    </a:lnTo>
                    <a:lnTo>
                      <a:pt x="19" y="7"/>
                    </a:lnTo>
                    <a:lnTo>
                      <a:pt x="11" y="0"/>
                    </a:lnTo>
                    <a:lnTo>
                      <a:pt x="0" y="0"/>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92" name="Freeform 1498"/>
              <p:cNvSpPr>
                <a:spLocks/>
              </p:cNvSpPr>
              <p:nvPr/>
            </p:nvSpPr>
            <p:spPr bwMode="auto">
              <a:xfrm>
                <a:off x="2343" y="3527"/>
                <a:ext cx="12" cy="11"/>
              </a:xfrm>
              <a:custGeom>
                <a:avLst/>
                <a:gdLst>
                  <a:gd name="T0" fmla="*/ 0 w 35"/>
                  <a:gd name="T1" fmla="*/ 0 h 33"/>
                  <a:gd name="T2" fmla="*/ 0 w 35"/>
                  <a:gd name="T3" fmla="*/ 0 h 33"/>
                  <a:gd name="T4" fmla="*/ 0 w 35"/>
                  <a:gd name="T5" fmla="*/ 0 h 33"/>
                  <a:gd name="T6" fmla="*/ 0 w 35"/>
                  <a:gd name="T7" fmla="*/ 0 h 33"/>
                  <a:gd name="T8" fmla="*/ 0 w 35"/>
                  <a:gd name="T9" fmla="*/ 0 h 33"/>
                  <a:gd name="T10" fmla="*/ 0 w 35"/>
                  <a:gd name="T11" fmla="*/ 0 h 33"/>
                  <a:gd name="T12" fmla="*/ 0 w 35"/>
                  <a:gd name="T13" fmla="*/ 0 h 33"/>
                  <a:gd name="T14" fmla="*/ 0 w 35"/>
                  <a:gd name="T15" fmla="*/ 0 h 33"/>
                  <a:gd name="T16" fmla="*/ 0 w 35"/>
                  <a:gd name="T17" fmla="*/ 0 h 33"/>
                  <a:gd name="T18" fmla="*/ 0 w 35"/>
                  <a:gd name="T19" fmla="*/ 0 h 33"/>
                  <a:gd name="T20" fmla="*/ 0 w 35"/>
                  <a:gd name="T21" fmla="*/ 0 h 33"/>
                  <a:gd name="T22" fmla="*/ 0 w 35"/>
                  <a:gd name="T23" fmla="*/ 0 h 33"/>
                  <a:gd name="T24" fmla="*/ 0 w 35"/>
                  <a:gd name="T25" fmla="*/ 0 h 33"/>
                  <a:gd name="T26" fmla="*/ 0 w 35"/>
                  <a:gd name="T27" fmla="*/ 0 h 33"/>
                  <a:gd name="T28" fmla="*/ 0 w 35"/>
                  <a:gd name="T29" fmla="*/ 0 h 33"/>
                  <a:gd name="T30" fmla="*/ 0 w 35"/>
                  <a:gd name="T31" fmla="*/ 0 h 33"/>
                  <a:gd name="T32" fmla="*/ 0 w 35"/>
                  <a:gd name="T33" fmla="*/ 0 h 33"/>
                  <a:gd name="T34" fmla="*/ 0 w 35"/>
                  <a:gd name="T35" fmla="*/ 0 h 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 h="33">
                    <a:moveTo>
                      <a:pt x="11" y="30"/>
                    </a:moveTo>
                    <a:lnTo>
                      <a:pt x="12" y="27"/>
                    </a:lnTo>
                    <a:lnTo>
                      <a:pt x="13" y="22"/>
                    </a:lnTo>
                    <a:lnTo>
                      <a:pt x="19" y="17"/>
                    </a:lnTo>
                    <a:lnTo>
                      <a:pt x="27" y="13"/>
                    </a:lnTo>
                    <a:lnTo>
                      <a:pt x="35" y="8"/>
                    </a:lnTo>
                    <a:lnTo>
                      <a:pt x="32" y="0"/>
                    </a:lnTo>
                    <a:lnTo>
                      <a:pt x="24" y="4"/>
                    </a:lnTo>
                    <a:lnTo>
                      <a:pt x="13" y="8"/>
                    </a:lnTo>
                    <a:lnTo>
                      <a:pt x="5" y="17"/>
                    </a:lnTo>
                    <a:lnTo>
                      <a:pt x="0" y="27"/>
                    </a:lnTo>
                    <a:lnTo>
                      <a:pt x="2" y="25"/>
                    </a:lnTo>
                    <a:lnTo>
                      <a:pt x="0" y="27"/>
                    </a:lnTo>
                    <a:lnTo>
                      <a:pt x="2" y="31"/>
                    </a:lnTo>
                    <a:lnTo>
                      <a:pt x="6" y="33"/>
                    </a:lnTo>
                    <a:lnTo>
                      <a:pt x="11" y="31"/>
                    </a:lnTo>
                    <a:lnTo>
                      <a:pt x="12" y="27"/>
                    </a:lnTo>
                    <a:lnTo>
                      <a:pt x="1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93" name="Freeform 1499"/>
              <p:cNvSpPr>
                <a:spLocks/>
              </p:cNvSpPr>
              <p:nvPr/>
            </p:nvSpPr>
            <p:spPr bwMode="auto">
              <a:xfrm>
                <a:off x="2331" y="3536"/>
                <a:ext cx="16" cy="17"/>
              </a:xfrm>
              <a:custGeom>
                <a:avLst/>
                <a:gdLst>
                  <a:gd name="T0" fmla="*/ 0 w 47"/>
                  <a:gd name="T1" fmla="*/ 0 h 51"/>
                  <a:gd name="T2" fmla="*/ 0 w 47"/>
                  <a:gd name="T3" fmla="*/ 0 h 51"/>
                  <a:gd name="T4" fmla="*/ 0 w 47"/>
                  <a:gd name="T5" fmla="*/ 0 h 51"/>
                  <a:gd name="T6" fmla="*/ 0 w 47"/>
                  <a:gd name="T7" fmla="*/ 0 h 51"/>
                  <a:gd name="T8" fmla="*/ 0 w 47"/>
                  <a:gd name="T9" fmla="*/ 0 h 51"/>
                  <a:gd name="T10" fmla="*/ 0 w 47"/>
                  <a:gd name="T11" fmla="*/ 0 h 51"/>
                  <a:gd name="T12" fmla="*/ 0 w 47"/>
                  <a:gd name="T13" fmla="*/ 0 h 51"/>
                  <a:gd name="T14" fmla="*/ 0 w 47"/>
                  <a:gd name="T15" fmla="*/ 0 h 51"/>
                  <a:gd name="T16" fmla="*/ 0 w 47"/>
                  <a:gd name="T17" fmla="*/ 0 h 51"/>
                  <a:gd name="T18" fmla="*/ 0 w 47"/>
                  <a:gd name="T19" fmla="*/ 0 h 51"/>
                  <a:gd name="T20" fmla="*/ 0 w 47"/>
                  <a:gd name="T21" fmla="*/ 0 h 51"/>
                  <a:gd name="T22" fmla="*/ 0 w 47"/>
                  <a:gd name="T23" fmla="*/ 0 h 51"/>
                  <a:gd name="T24" fmla="*/ 0 w 47"/>
                  <a:gd name="T25" fmla="*/ 0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51">
                    <a:moveTo>
                      <a:pt x="6" y="50"/>
                    </a:moveTo>
                    <a:lnTo>
                      <a:pt x="6" y="51"/>
                    </a:lnTo>
                    <a:lnTo>
                      <a:pt x="15" y="40"/>
                    </a:lnTo>
                    <a:lnTo>
                      <a:pt x="29" y="27"/>
                    </a:lnTo>
                    <a:lnTo>
                      <a:pt x="39" y="15"/>
                    </a:lnTo>
                    <a:lnTo>
                      <a:pt x="47" y="5"/>
                    </a:lnTo>
                    <a:lnTo>
                      <a:pt x="38" y="0"/>
                    </a:lnTo>
                    <a:lnTo>
                      <a:pt x="31" y="9"/>
                    </a:lnTo>
                    <a:lnTo>
                      <a:pt x="20" y="21"/>
                    </a:lnTo>
                    <a:lnTo>
                      <a:pt x="9" y="35"/>
                    </a:lnTo>
                    <a:lnTo>
                      <a:pt x="0" y="43"/>
                    </a:lnTo>
                    <a:lnTo>
                      <a:pt x="0" y="44"/>
                    </a:lnTo>
                    <a:lnTo>
                      <a:pt x="6"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94" name="Freeform 1500"/>
              <p:cNvSpPr>
                <a:spLocks/>
              </p:cNvSpPr>
              <p:nvPr/>
            </p:nvSpPr>
            <p:spPr bwMode="auto">
              <a:xfrm>
                <a:off x="2321" y="3550"/>
                <a:ext cx="12" cy="14"/>
              </a:xfrm>
              <a:custGeom>
                <a:avLst/>
                <a:gdLst>
                  <a:gd name="T0" fmla="*/ 0 w 35"/>
                  <a:gd name="T1" fmla="*/ 0 h 41"/>
                  <a:gd name="T2" fmla="*/ 0 w 35"/>
                  <a:gd name="T3" fmla="*/ 0 h 41"/>
                  <a:gd name="T4" fmla="*/ 0 w 35"/>
                  <a:gd name="T5" fmla="*/ 0 h 41"/>
                  <a:gd name="T6" fmla="*/ 0 w 35"/>
                  <a:gd name="T7" fmla="*/ 0 h 41"/>
                  <a:gd name="T8" fmla="*/ 0 w 35"/>
                  <a:gd name="T9" fmla="*/ 0 h 41"/>
                  <a:gd name="T10" fmla="*/ 0 w 35"/>
                  <a:gd name="T11" fmla="*/ 0 h 41"/>
                  <a:gd name="T12" fmla="*/ 0 w 35"/>
                  <a:gd name="T13" fmla="*/ 0 h 41"/>
                  <a:gd name="T14" fmla="*/ 0 w 35"/>
                  <a:gd name="T15" fmla="*/ 0 h 41"/>
                  <a:gd name="T16" fmla="*/ 0 w 35"/>
                  <a:gd name="T17" fmla="*/ 0 h 41"/>
                  <a:gd name="T18" fmla="*/ 0 w 35"/>
                  <a:gd name="T19" fmla="*/ 0 h 41"/>
                  <a:gd name="T20" fmla="*/ 0 w 35"/>
                  <a:gd name="T21" fmla="*/ 0 h 41"/>
                  <a:gd name="T22" fmla="*/ 0 w 35"/>
                  <a:gd name="T23" fmla="*/ 0 h 41"/>
                  <a:gd name="T24" fmla="*/ 0 w 35"/>
                  <a:gd name="T25" fmla="*/ 0 h 41"/>
                  <a:gd name="T26" fmla="*/ 0 w 35"/>
                  <a:gd name="T27" fmla="*/ 0 h 41"/>
                  <a:gd name="T28" fmla="*/ 0 w 35"/>
                  <a:gd name="T29" fmla="*/ 0 h 41"/>
                  <a:gd name="T30" fmla="*/ 0 w 35"/>
                  <a:gd name="T31" fmla="*/ 0 h 41"/>
                  <a:gd name="T32" fmla="*/ 0 w 35"/>
                  <a:gd name="T33" fmla="*/ 0 h 41"/>
                  <a:gd name="T34" fmla="*/ 0 w 35"/>
                  <a:gd name="T35" fmla="*/ 0 h 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 h="41">
                    <a:moveTo>
                      <a:pt x="6" y="39"/>
                    </a:moveTo>
                    <a:lnTo>
                      <a:pt x="12" y="35"/>
                    </a:lnTo>
                    <a:lnTo>
                      <a:pt x="13" y="31"/>
                    </a:lnTo>
                    <a:lnTo>
                      <a:pt x="20" y="23"/>
                    </a:lnTo>
                    <a:lnTo>
                      <a:pt x="29" y="14"/>
                    </a:lnTo>
                    <a:lnTo>
                      <a:pt x="35" y="6"/>
                    </a:lnTo>
                    <a:lnTo>
                      <a:pt x="29" y="0"/>
                    </a:lnTo>
                    <a:lnTo>
                      <a:pt x="20" y="8"/>
                    </a:lnTo>
                    <a:lnTo>
                      <a:pt x="12" y="18"/>
                    </a:lnTo>
                    <a:lnTo>
                      <a:pt x="4" y="26"/>
                    </a:lnTo>
                    <a:lnTo>
                      <a:pt x="0" y="35"/>
                    </a:lnTo>
                    <a:lnTo>
                      <a:pt x="6" y="31"/>
                    </a:lnTo>
                    <a:lnTo>
                      <a:pt x="0" y="35"/>
                    </a:lnTo>
                    <a:lnTo>
                      <a:pt x="1" y="39"/>
                    </a:lnTo>
                    <a:lnTo>
                      <a:pt x="6" y="41"/>
                    </a:lnTo>
                    <a:lnTo>
                      <a:pt x="10" y="39"/>
                    </a:lnTo>
                    <a:lnTo>
                      <a:pt x="12" y="35"/>
                    </a:lnTo>
                    <a:lnTo>
                      <a:pt x="6"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95" name="Freeform 1501"/>
              <p:cNvSpPr>
                <a:spLocks/>
              </p:cNvSpPr>
              <p:nvPr/>
            </p:nvSpPr>
            <p:spPr bwMode="auto">
              <a:xfrm>
                <a:off x="2295" y="3561"/>
                <a:ext cx="28" cy="10"/>
              </a:xfrm>
              <a:custGeom>
                <a:avLst/>
                <a:gdLst>
                  <a:gd name="T0" fmla="*/ 0 w 85"/>
                  <a:gd name="T1" fmla="*/ 0 h 31"/>
                  <a:gd name="T2" fmla="*/ 0 w 85"/>
                  <a:gd name="T3" fmla="*/ 0 h 31"/>
                  <a:gd name="T4" fmla="*/ 0 w 85"/>
                  <a:gd name="T5" fmla="*/ 0 h 31"/>
                  <a:gd name="T6" fmla="*/ 0 w 85"/>
                  <a:gd name="T7" fmla="*/ 0 h 31"/>
                  <a:gd name="T8" fmla="*/ 0 w 85"/>
                  <a:gd name="T9" fmla="*/ 0 h 31"/>
                  <a:gd name="T10" fmla="*/ 0 w 85"/>
                  <a:gd name="T11" fmla="*/ 0 h 31"/>
                  <a:gd name="T12" fmla="*/ 0 w 85"/>
                  <a:gd name="T13" fmla="*/ 0 h 31"/>
                  <a:gd name="T14" fmla="*/ 0 w 85"/>
                  <a:gd name="T15" fmla="*/ 0 h 31"/>
                  <a:gd name="T16" fmla="*/ 0 w 85"/>
                  <a:gd name="T17" fmla="*/ 0 h 31"/>
                  <a:gd name="T18" fmla="*/ 0 w 85"/>
                  <a:gd name="T19" fmla="*/ 0 h 31"/>
                  <a:gd name="T20" fmla="*/ 0 w 85"/>
                  <a:gd name="T21" fmla="*/ 0 h 31"/>
                  <a:gd name="T22" fmla="*/ 0 w 85"/>
                  <a:gd name="T23" fmla="*/ 0 h 31"/>
                  <a:gd name="T24" fmla="*/ 0 w 85"/>
                  <a:gd name="T25" fmla="*/ 0 h 31"/>
                  <a:gd name="T26" fmla="*/ 0 w 85"/>
                  <a:gd name="T27" fmla="*/ 0 h 31"/>
                  <a:gd name="T28" fmla="*/ 0 w 85"/>
                  <a:gd name="T29" fmla="*/ 0 h 31"/>
                  <a:gd name="T30" fmla="*/ 0 w 85"/>
                  <a:gd name="T31" fmla="*/ 0 h 31"/>
                  <a:gd name="T32" fmla="*/ 0 w 85"/>
                  <a:gd name="T33" fmla="*/ 0 h 31"/>
                  <a:gd name="T34" fmla="*/ 0 w 85"/>
                  <a:gd name="T35" fmla="*/ 0 h 31"/>
                  <a:gd name="T36" fmla="*/ 0 w 85"/>
                  <a:gd name="T37" fmla="*/ 0 h 31"/>
                  <a:gd name="T38" fmla="*/ 0 w 85"/>
                  <a:gd name="T39" fmla="*/ 0 h 31"/>
                  <a:gd name="T40" fmla="*/ 0 w 85"/>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5" h="31">
                    <a:moveTo>
                      <a:pt x="6" y="31"/>
                    </a:moveTo>
                    <a:lnTo>
                      <a:pt x="6" y="31"/>
                    </a:lnTo>
                    <a:lnTo>
                      <a:pt x="12" y="27"/>
                    </a:lnTo>
                    <a:lnTo>
                      <a:pt x="21" y="24"/>
                    </a:lnTo>
                    <a:lnTo>
                      <a:pt x="31" y="20"/>
                    </a:lnTo>
                    <a:lnTo>
                      <a:pt x="43" y="18"/>
                    </a:lnTo>
                    <a:lnTo>
                      <a:pt x="53" y="14"/>
                    </a:lnTo>
                    <a:lnTo>
                      <a:pt x="64" y="12"/>
                    </a:lnTo>
                    <a:lnTo>
                      <a:pt x="75" y="10"/>
                    </a:lnTo>
                    <a:lnTo>
                      <a:pt x="85" y="8"/>
                    </a:lnTo>
                    <a:lnTo>
                      <a:pt x="85" y="0"/>
                    </a:lnTo>
                    <a:lnTo>
                      <a:pt x="75" y="2"/>
                    </a:lnTo>
                    <a:lnTo>
                      <a:pt x="64" y="4"/>
                    </a:lnTo>
                    <a:lnTo>
                      <a:pt x="53" y="6"/>
                    </a:lnTo>
                    <a:lnTo>
                      <a:pt x="40" y="10"/>
                    </a:lnTo>
                    <a:lnTo>
                      <a:pt x="28" y="12"/>
                    </a:lnTo>
                    <a:lnTo>
                      <a:pt x="18" y="16"/>
                    </a:lnTo>
                    <a:lnTo>
                      <a:pt x="9" y="19"/>
                    </a:lnTo>
                    <a:lnTo>
                      <a:pt x="0" y="23"/>
                    </a:lnTo>
                    <a:lnTo>
                      <a:pt x="6"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96" name="Freeform 1502"/>
              <p:cNvSpPr>
                <a:spLocks/>
              </p:cNvSpPr>
              <p:nvPr/>
            </p:nvSpPr>
            <p:spPr bwMode="auto">
              <a:xfrm>
                <a:off x="2265" y="3568"/>
                <a:ext cx="32" cy="10"/>
              </a:xfrm>
              <a:custGeom>
                <a:avLst/>
                <a:gdLst>
                  <a:gd name="T0" fmla="*/ 0 w 97"/>
                  <a:gd name="T1" fmla="*/ 0 h 28"/>
                  <a:gd name="T2" fmla="*/ 0 w 97"/>
                  <a:gd name="T3" fmla="*/ 0 h 28"/>
                  <a:gd name="T4" fmla="*/ 0 w 97"/>
                  <a:gd name="T5" fmla="*/ 0 h 28"/>
                  <a:gd name="T6" fmla="*/ 0 w 97"/>
                  <a:gd name="T7" fmla="*/ 0 h 28"/>
                  <a:gd name="T8" fmla="*/ 0 w 97"/>
                  <a:gd name="T9" fmla="*/ 0 h 28"/>
                  <a:gd name="T10" fmla="*/ 0 w 97"/>
                  <a:gd name="T11" fmla="*/ 0 h 28"/>
                  <a:gd name="T12" fmla="*/ 0 w 97"/>
                  <a:gd name="T13" fmla="*/ 0 h 28"/>
                  <a:gd name="T14" fmla="*/ 0 w 97"/>
                  <a:gd name="T15" fmla="*/ 0 h 28"/>
                  <a:gd name="T16" fmla="*/ 0 w 97"/>
                  <a:gd name="T17" fmla="*/ 0 h 28"/>
                  <a:gd name="T18" fmla="*/ 0 w 97"/>
                  <a:gd name="T19" fmla="*/ 0 h 28"/>
                  <a:gd name="T20" fmla="*/ 0 w 97"/>
                  <a:gd name="T21" fmla="*/ 0 h 28"/>
                  <a:gd name="T22" fmla="*/ 0 w 97"/>
                  <a:gd name="T23" fmla="*/ 0 h 28"/>
                  <a:gd name="T24" fmla="*/ 0 w 97"/>
                  <a:gd name="T25" fmla="*/ 0 h 28"/>
                  <a:gd name="T26" fmla="*/ 0 w 97"/>
                  <a:gd name="T27" fmla="*/ 0 h 28"/>
                  <a:gd name="T28" fmla="*/ 0 w 97"/>
                  <a:gd name="T29" fmla="*/ 0 h 28"/>
                  <a:gd name="T30" fmla="*/ 0 w 97"/>
                  <a:gd name="T31" fmla="*/ 0 h 28"/>
                  <a:gd name="T32" fmla="*/ 0 w 97"/>
                  <a:gd name="T33" fmla="*/ 0 h 28"/>
                  <a:gd name="T34" fmla="*/ 0 w 97"/>
                  <a:gd name="T35" fmla="*/ 0 h 28"/>
                  <a:gd name="T36" fmla="*/ 0 w 97"/>
                  <a:gd name="T37" fmla="*/ 0 h 28"/>
                  <a:gd name="T38" fmla="*/ 0 w 97"/>
                  <a:gd name="T39" fmla="*/ 0 h 28"/>
                  <a:gd name="T40" fmla="*/ 0 w 97"/>
                  <a:gd name="T41" fmla="*/ 0 h 28"/>
                  <a:gd name="T42" fmla="*/ 0 w 97"/>
                  <a:gd name="T43" fmla="*/ 0 h 28"/>
                  <a:gd name="T44" fmla="*/ 0 w 97"/>
                  <a:gd name="T45" fmla="*/ 0 h 28"/>
                  <a:gd name="T46" fmla="*/ 0 w 97"/>
                  <a:gd name="T47" fmla="*/ 0 h 28"/>
                  <a:gd name="T48" fmla="*/ 0 w 97"/>
                  <a:gd name="T49" fmla="*/ 0 h 28"/>
                  <a:gd name="T50" fmla="*/ 0 w 97"/>
                  <a:gd name="T51" fmla="*/ 0 h 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7" h="28">
                    <a:moveTo>
                      <a:pt x="0" y="12"/>
                    </a:moveTo>
                    <a:lnTo>
                      <a:pt x="0" y="14"/>
                    </a:lnTo>
                    <a:lnTo>
                      <a:pt x="12" y="24"/>
                    </a:lnTo>
                    <a:lnTo>
                      <a:pt x="28" y="28"/>
                    </a:lnTo>
                    <a:lnTo>
                      <a:pt x="41" y="28"/>
                    </a:lnTo>
                    <a:lnTo>
                      <a:pt x="55" y="26"/>
                    </a:lnTo>
                    <a:lnTo>
                      <a:pt x="68" y="22"/>
                    </a:lnTo>
                    <a:lnTo>
                      <a:pt x="80" y="18"/>
                    </a:lnTo>
                    <a:lnTo>
                      <a:pt x="90" y="12"/>
                    </a:lnTo>
                    <a:lnTo>
                      <a:pt x="97" y="8"/>
                    </a:lnTo>
                    <a:lnTo>
                      <a:pt x="91" y="0"/>
                    </a:lnTo>
                    <a:lnTo>
                      <a:pt x="84" y="4"/>
                    </a:lnTo>
                    <a:lnTo>
                      <a:pt x="77" y="10"/>
                    </a:lnTo>
                    <a:lnTo>
                      <a:pt x="65" y="14"/>
                    </a:lnTo>
                    <a:lnTo>
                      <a:pt x="52" y="18"/>
                    </a:lnTo>
                    <a:lnTo>
                      <a:pt x="41" y="20"/>
                    </a:lnTo>
                    <a:lnTo>
                      <a:pt x="28" y="20"/>
                    </a:lnTo>
                    <a:lnTo>
                      <a:pt x="17" y="16"/>
                    </a:lnTo>
                    <a:lnTo>
                      <a:pt x="9" y="8"/>
                    </a:lnTo>
                    <a:lnTo>
                      <a:pt x="9" y="10"/>
                    </a:lnTo>
                    <a:lnTo>
                      <a:pt x="9" y="8"/>
                    </a:lnTo>
                    <a:lnTo>
                      <a:pt x="6" y="6"/>
                    </a:lnTo>
                    <a:lnTo>
                      <a:pt x="3" y="7"/>
                    </a:lnTo>
                    <a:lnTo>
                      <a:pt x="0" y="10"/>
                    </a:lnTo>
                    <a:lnTo>
                      <a:pt x="0" y="14"/>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97" name="Freeform 1503"/>
              <p:cNvSpPr>
                <a:spLocks/>
              </p:cNvSpPr>
              <p:nvPr/>
            </p:nvSpPr>
            <p:spPr bwMode="auto">
              <a:xfrm>
                <a:off x="2407" y="3526"/>
                <a:ext cx="12" cy="6"/>
              </a:xfrm>
              <a:custGeom>
                <a:avLst/>
                <a:gdLst>
                  <a:gd name="T0" fmla="*/ 0 w 36"/>
                  <a:gd name="T1" fmla="*/ 0 h 17"/>
                  <a:gd name="T2" fmla="*/ 0 w 36"/>
                  <a:gd name="T3" fmla="*/ 0 h 17"/>
                  <a:gd name="T4" fmla="*/ 0 w 36"/>
                  <a:gd name="T5" fmla="*/ 0 h 17"/>
                  <a:gd name="T6" fmla="*/ 0 w 36"/>
                  <a:gd name="T7" fmla="*/ 0 h 17"/>
                  <a:gd name="T8" fmla="*/ 0 w 36"/>
                  <a:gd name="T9" fmla="*/ 0 h 17"/>
                  <a:gd name="T10" fmla="*/ 0 w 36"/>
                  <a:gd name="T11" fmla="*/ 0 h 17"/>
                  <a:gd name="T12" fmla="*/ 0 w 36"/>
                  <a:gd name="T13" fmla="*/ 0 h 17"/>
                  <a:gd name="T14" fmla="*/ 0 w 36"/>
                  <a:gd name="T15" fmla="*/ 0 h 17"/>
                  <a:gd name="T16" fmla="*/ 0 w 36"/>
                  <a:gd name="T17" fmla="*/ 0 h 17"/>
                  <a:gd name="T18" fmla="*/ 0 w 36"/>
                  <a:gd name="T19" fmla="*/ 0 h 17"/>
                  <a:gd name="T20" fmla="*/ 0 w 36"/>
                  <a:gd name="T21" fmla="*/ 0 h 17"/>
                  <a:gd name="T22" fmla="*/ 0 w 36"/>
                  <a:gd name="T23" fmla="*/ 0 h 17"/>
                  <a:gd name="T24" fmla="*/ 0 w 36"/>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7">
                    <a:moveTo>
                      <a:pt x="0" y="6"/>
                    </a:moveTo>
                    <a:lnTo>
                      <a:pt x="7" y="2"/>
                    </a:lnTo>
                    <a:lnTo>
                      <a:pt x="17" y="0"/>
                    </a:lnTo>
                    <a:lnTo>
                      <a:pt x="27" y="2"/>
                    </a:lnTo>
                    <a:lnTo>
                      <a:pt x="36" y="8"/>
                    </a:lnTo>
                    <a:lnTo>
                      <a:pt x="35" y="10"/>
                    </a:lnTo>
                    <a:lnTo>
                      <a:pt x="35" y="12"/>
                    </a:lnTo>
                    <a:lnTo>
                      <a:pt x="33" y="14"/>
                    </a:lnTo>
                    <a:lnTo>
                      <a:pt x="32" y="17"/>
                    </a:lnTo>
                    <a:lnTo>
                      <a:pt x="26" y="12"/>
                    </a:lnTo>
                    <a:lnTo>
                      <a:pt x="19" y="8"/>
                    </a:lnTo>
                    <a:lnTo>
                      <a:pt x="9" y="7"/>
                    </a:lnTo>
                    <a:lnTo>
                      <a:pt x="0" y="6"/>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98" name="Freeform 1504"/>
              <p:cNvSpPr>
                <a:spLocks/>
              </p:cNvSpPr>
              <p:nvPr/>
            </p:nvSpPr>
            <p:spPr bwMode="auto">
              <a:xfrm>
                <a:off x="2406" y="3524"/>
                <a:ext cx="14" cy="7"/>
              </a:xfrm>
              <a:custGeom>
                <a:avLst/>
                <a:gdLst>
                  <a:gd name="T0" fmla="*/ 0 w 44"/>
                  <a:gd name="T1" fmla="*/ 0 h 19"/>
                  <a:gd name="T2" fmla="*/ 0 w 44"/>
                  <a:gd name="T3" fmla="*/ 0 h 19"/>
                  <a:gd name="T4" fmla="*/ 0 w 44"/>
                  <a:gd name="T5" fmla="*/ 0 h 19"/>
                  <a:gd name="T6" fmla="*/ 0 w 44"/>
                  <a:gd name="T7" fmla="*/ 0 h 19"/>
                  <a:gd name="T8" fmla="*/ 0 w 44"/>
                  <a:gd name="T9" fmla="*/ 0 h 19"/>
                  <a:gd name="T10" fmla="*/ 0 w 44"/>
                  <a:gd name="T11" fmla="*/ 0 h 19"/>
                  <a:gd name="T12" fmla="*/ 0 w 44"/>
                  <a:gd name="T13" fmla="*/ 0 h 19"/>
                  <a:gd name="T14" fmla="*/ 0 w 44"/>
                  <a:gd name="T15" fmla="*/ 0 h 19"/>
                  <a:gd name="T16" fmla="*/ 0 w 44"/>
                  <a:gd name="T17" fmla="*/ 0 h 19"/>
                  <a:gd name="T18" fmla="*/ 0 w 44"/>
                  <a:gd name="T19" fmla="*/ 0 h 19"/>
                  <a:gd name="T20" fmla="*/ 0 w 44"/>
                  <a:gd name="T21" fmla="*/ 0 h 19"/>
                  <a:gd name="T22" fmla="*/ 0 w 44"/>
                  <a:gd name="T23" fmla="*/ 0 h 19"/>
                  <a:gd name="T24" fmla="*/ 0 w 44"/>
                  <a:gd name="T25" fmla="*/ 0 h 19"/>
                  <a:gd name="T26" fmla="*/ 0 w 44"/>
                  <a:gd name="T27" fmla="*/ 0 h 19"/>
                  <a:gd name="T28" fmla="*/ 0 w 44"/>
                  <a:gd name="T29" fmla="*/ 0 h 19"/>
                  <a:gd name="T30" fmla="*/ 0 w 44"/>
                  <a:gd name="T31" fmla="*/ 0 h 19"/>
                  <a:gd name="T32" fmla="*/ 0 w 44"/>
                  <a:gd name="T33" fmla="*/ 0 h 19"/>
                  <a:gd name="T34" fmla="*/ 0 w 44"/>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4" h="19">
                    <a:moveTo>
                      <a:pt x="44" y="15"/>
                    </a:moveTo>
                    <a:lnTo>
                      <a:pt x="44" y="11"/>
                    </a:lnTo>
                    <a:lnTo>
                      <a:pt x="32" y="3"/>
                    </a:lnTo>
                    <a:lnTo>
                      <a:pt x="20" y="0"/>
                    </a:lnTo>
                    <a:lnTo>
                      <a:pt x="9" y="3"/>
                    </a:lnTo>
                    <a:lnTo>
                      <a:pt x="0" y="8"/>
                    </a:lnTo>
                    <a:lnTo>
                      <a:pt x="6" y="13"/>
                    </a:lnTo>
                    <a:lnTo>
                      <a:pt x="12" y="11"/>
                    </a:lnTo>
                    <a:lnTo>
                      <a:pt x="20" y="11"/>
                    </a:lnTo>
                    <a:lnTo>
                      <a:pt x="29" y="11"/>
                    </a:lnTo>
                    <a:lnTo>
                      <a:pt x="35" y="16"/>
                    </a:lnTo>
                    <a:lnTo>
                      <a:pt x="35" y="12"/>
                    </a:lnTo>
                    <a:lnTo>
                      <a:pt x="35" y="16"/>
                    </a:lnTo>
                    <a:lnTo>
                      <a:pt x="38" y="19"/>
                    </a:lnTo>
                    <a:lnTo>
                      <a:pt x="42" y="17"/>
                    </a:lnTo>
                    <a:lnTo>
                      <a:pt x="44" y="15"/>
                    </a:lnTo>
                    <a:lnTo>
                      <a:pt x="44" y="11"/>
                    </a:lnTo>
                    <a:lnTo>
                      <a:pt x="44"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99" name="Freeform 1505"/>
              <p:cNvSpPr>
                <a:spLocks/>
              </p:cNvSpPr>
              <p:nvPr/>
            </p:nvSpPr>
            <p:spPr bwMode="auto">
              <a:xfrm>
                <a:off x="2416" y="3528"/>
                <a:ext cx="4" cy="5"/>
              </a:xfrm>
              <a:custGeom>
                <a:avLst/>
                <a:gdLst>
                  <a:gd name="T0" fmla="*/ 0 w 14"/>
                  <a:gd name="T1" fmla="*/ 0 h 14"/>
                  <a:gd name="T2" fmla="*/ 0 w 14"/>
                  <a:gd name="T3" fmla="*/ 0 h 14"/>
                  <a:gd name="T4" fmla="*/ 0 w 14"/>
                  <a:gd name="T5" fmla="*/ 0 h 14"/>
                  <a:gd name="T6" fmla="*/ 0 w 14"/>
                  <a:gd name="T7" fmla="*/ 0 h 14"/>
                  <a:gd name="T8" fmla="*/ 0 w 14"/>
                  <a:gd name="T9" fmla="*/ 0 h 14"/>
                  <a:gd name="T10" fmla="*/ 0 w 14"/>
                  <a:gd name="T11" fmla="*/ 0 h 14"/>
                  <a:gd name="T12" fmla="*/ 0 w 14"/>
                  <a:gd name="T13" fmla="*/ 0 h 14"/>
                  <a:gd name="T14" fmla="*/ 0 w 14"/>
                  <a:gd name="T15" fmla="*/ 0 h 14"/>
                  <a:gd name="T16" fmla="*/ 0 w 14"/>
                  <a:gd name="T17" fmla="*/ 0 h 14"/>
                  <a:gd name="T18" fmla="*/ 0 w 14"/>
                  <a:gd name="T19" fmla="*/ 0 h 14"/>
                  <a:gd name="T20" fmla="*/ 0 w 14"/>
                  <a:gd name="T21" fmla="*/ 0 h 14"/>
                  <a:gd name="T22" fmla="*/ 0 w 14"/>
                  <a:gd name="T23" fmla="*/ 0 h 14"/>
                  <a:gd name="T24" fmla="*/ 0 w 14"/>
                  <a:gd name="T25" fmla="*/ 0 h 14"/>
                  <a:gd name="T26" fmla="*/ 0 w 14"/>
                  <a:gd name="T27" fmla="*/ 0 h 14"/>
                  <a:gd name="T28" fmla="*/ 0 w 14"/>
                  <a:gd name="T29" fmla="*/ 0 h 14"/>
                  <a:gd name="T30" fmla="*/ 0 w 14"/>
                  <a:gd name="T31" fmla="*/ 0 h 14"/>
                  <a:gd name="T32" fmla="*/ 0 w 14"/>
                  <a:gd name="T33" fmla="*/ 0 h 14"/>
                  <a:gd name="T34" fmla="*/ 0 w 14"/>
                  <a:gd name="T35" fmla="*/ 0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14">
                    <a:moveTo>
                      <a:pt x="0" y="12"/>
                    </a:moveTo>
                    <a:lnTo>
                      <a:pt x="9" y="11"/>
                    </a:lnTo>
                    <a:lnTo>
                      <a:pt x="11" y="10"/>
                    </a:lnTo>
                    <a:lnTo>
                      <a:pt x="12" y="7"/>
                    </a:lnTo>
                    <a:lnTo>
                      <a:pt x="12" y="4"/>
                    </a:lnTo>
                    <a:lnTo>
                      <a:pt x="14" y="3"/>
                    </a:lnTo>
                    <a:lnTo>
                      <a:pt x="5" y="0"/>
                    </a:lnTo>
                    <a:lnTo>
                      <a:pt x="3" y="1"/>
                    </a:lnTo>
                    <a:lnTo>
                      <a:pt x="3" y="4"/>
                    </a:lnTo>
                    <a:lnTo>
                      <a:pt x="2" y="4"/>
                    </a:lnTo>
                    <a:lnTo>
                      <a:pt x="0" y="8"/>
                    </a:lnTo>
                    <a:lnTo>
                      <a:pt x="9" y="7"/>
                    </a:lnTo>
                    <a:lnTo>
                      <a:pt x="0" y="8"/>
                    </a:lnTo>
                    <a:lnTo>
                      <a:pt x="0" y="12"/>
                    </a:lnTo>
                    <a:lnTo>
                      <a:pt x="3" y="14"/>
                    </a:lnTo>
                    <a:lnTo>
                      <a:pt x="8" y="14"/>
                    </a:lnTo>
                    <a:lnTo>
                      <a:pt x="9" y="11"/>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00" name="Freeform 1506"/>
              <p:cNvSpPr>
                <a:spLocks/>
              </p:cNvSpPr>
              <p:nvPr/>
            </p:nvSpPr>
            <p:spPr bwMode="auto">
              <a:xfrm>
                <a:off x="2405" y="3526"/>
                <a:ext cx="14" cy="6"/>
              </a:xfrm>
              <a:custGeom>
                <a:avLst/>
                <a:gdLst>
                  <a:gd name="T0" fmla="*/ 0 w 42"/>
                  <a:gd name="T1" fmla="*/ 0 h 19"/>
                  <a:gd name="T2" fmla="*/ 0 w 42"/>
                  <a:gd name="T3" fmla="*/ 0 h 19"/>
                  <a:gd name="T4" fmla="*/ 0 w 42"/>
                  <a:gd name="T5" fmla="*/ 0 h 19"/>
                  <a:gd name="T6" fmla="*/ 0 w 42"/>
                  <a:gd name="T7" fmla="*/ 0 h 19"/>
                  <a:gd name="T8" fmla="*/ 0 w 42"/>
                  <a:gd name="T9" fmla="*/ 0 h 19"/>
                  <a:gd name="T10" fmla="*/ 0 w 42"/>
                  <a:gd name="T11" fmla="*/ 0 h 19"/>
                  <a:gd name="T12" fmla="*/ 0 w 42"/>
                  <a:gd name="T13" fmla="*/ 0 h 19"/>
                  <a:gd name="T14" fmla="*/ 0 w 42"/>
                  <a:gd name="T15" fmla="*/ 0 h 19"/>
                  <a:gd name="T16" fmla="*/ 0 w 42"/>
                  <a:gd name="T17" fmla="*/ 0 h 19"/>
                  <a:gd name="T18" fmla="*/ 0 w 42"/>
                  <a:gd name="T19" fmla="*/ 0 h 19"/>
                  <a:gd name="T20" fmla="*/ 0 w 42"/>
                  <a:gd name="T21" fmla="*/ 0 h 19"/>
                  <a:gd name="T22" fmla="*/ 0 w 42"/>
                  <a:gd name="T23" fmla="*/ 0 h 19"/>
                  <a:gd name="T24" fmla="*/ 0 w 42"/>
                  <a:gd name="T25" fmla="*/ 0 h 19"/>
                  <a:gd name="T26" fmla="*/ 0 w 42"/>
                  <a:gd name="T27" fmla="*/ 0 h 19"/>
                  <a:gd name="T28" fmla="*/ 0 w 42"/>
                  <a:gd name="T29" fmla="*/ 0 h 19"/>
                  <a:gd name="T30" fmla="*/ 0 w 42"/>
                  <a:gd name="T31" fmla="*/ 0 h 19"/>
                  <a:gd name="T32" fmla="*/ 0 w 42"/>
                  <a:gd name="T33" fmla="*/ 0 h 19"/>
                  <a:gd name="T34" fmla="*/ 0 w 42"/>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 h="19">
                    <a:moveTo>
                      <a:pt x="3" y="3"/>
                    </a:moveTo>
                    <a:lnTo>
                      <a:pt x="6" y="11"/>
                    </a:lnTo>
                    <a:lnTo>
                      <a:pt x="15" y="11"/>
                    </a:lnTo>
                    <a:lnTo>
                      <a:pt x="23" y="12"/>
                    </a:lnTo>
                    <a:lnTo>
                      <a:pt x="29" y="17"/>
                    </a:lnTo>
                    <a:lnTo>
                      <a:pt x="33" y="19"/>
                    </a:lnTo>
                    <a:lnTo>
                      <a:pt x="42" y="14"/>
                    </a:lnTo>
                    <a:lnTo>
                      <a:pt x="35" y="8"/>
                    </a:lnTo>
                    <a:lnTo>
                      <a:pt x="26" y="4"/>
                    </a:lnTo>
                    <a:lnTo>
                      <a:pt x="15" y="3"/>
                    </a:lnTo>
                    <a:lnTo>
                      <a:pt x="6" y="0"/>
                    </a:lnTo>
                    <a:lnTo>
                      <a:pt x="9" y="8"/>
                    </a:lnTo>
                    <a:lnTo>
                      <a:pt x="6" y="0"/>
                    </a:lnTo>
                    <a:lnTo>
                      <a:pt x="1" y="2"/>
                    </a:lnTo>
                    <a:lnTo>
                      <a:pt x="0" y="6"/>
                    </a:lnTo>
                    <a:lnTo>
                      <a:pt x="1" y="10"/>
                    </a:lnTo>
                    <a:lnTo>
                      <a:pt x="6" y="11"/>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01" name="Freeform 1507"/>
              <p:cNvSpPr>
                <a:spLocks/>
              </p:cNvSpPr>
              <p:nvPr/>
            </p:nvSpPr>
            <p:spPr bwMode="auto">
              <a:xfrm>
                <a:off x="2114" y="3580"/>
                <a:ext cx="349" cy="442"/>
              </a:xfrm>
              <a:custGeom>
                <a:avLst/>
                <a:gdLst>
                  <a:gd name="T0" fmla="*/ 0 w 1047"/>
                  <a:gd name="T1" fmla="*/ 0 h 1325"/>
                  <a:gd name="T2" fmla="*/ 0 w 1047"/>
                  <a:gd name="T3" fmla="*/ 0 h 1325"/>
                  <a:gd name="T4" fmla="*/ 0 w 1047"/>
                  <a:gd name="T5" fmla="*/ 0 h 1325"/>
                  <a:gd name="T6" fmla="*/ 0 w 1047"/>
                  <a:gd name="T7" fmla="*/ 0 h 1325"/>
                  <a:gd name="T8" fmla="*/ 0 w 1047"/>
                  <a:gd name="T9" fmla="*/ 0 h 1325"/>
                  <a:gd name="T10" fmla="*/ 0 w 1047"/>
                  <a:gd name="T11" fmla="*/ 0 h 1325"/>
                  <a:gd name="T12" fmla="*/ 0 w 1047"/>
                  <a:gd name="T13" fmla="*/ 0 h 1325"/>
                  <a:gd name="T14" fmla="*/ 0 w 1047"/>
                  <a:gd name="T15" fmla="*/ 0 h 1325"/>
                  <a:gd name="T16" fmla="*/ 0 w 1047"/>
                  <a:gd name="T17" fmla="*/ 0 h 1325"/>
                  <a:gd name="T18" fmla="*/ 0 w 1047"/>
                  <a:gd name="T19" fmla="*/ 0 h 1325"/>
                  <a:gd name="T20" fmla="*/ 0 w 1047"/>
                  <a:gd name="T21" fmla="*/ 0 h 1325"/>
                  <a:gd name="T22" fmla="*/ 0 w 1047"/>
                  <a:gd name="T23" fmla="*/ 0 h 1325"/>
                  <a:gd name="T24" fmla="*/ 0 w 1047"/>
                  <a:gd name="T25" fmla="*/ 0 h 1325"/>
                  <a:gd name="T26" fmla="*/ 0 w 1047"/>
                  <a:gd name="T27" fmla="*/ 0 h 1325"/>
                  <a:gd name="T28" fmla="*/ 0 w 1047"/>
                  <a:gd name="T29" fmla="*/ 0 h 1325"/>
                  <a:gd name="T30" fmla="*/ 0 w 1047"/>
                  <a:gd name="T31" fmla="*/ 0 h 1325"/>
                  <a:gd name="T32" fmla="*/ 0 w 1047"/>
                  <a:gd name="T33" fmla="*/ 0 h 1325"/>
                  <a:gd name="T34" fmla="*/ 0 w 1047"/>
                  <a:gd name="T35" fmla="*/ 0 h 1325"/>
                  <a:gd name="T36" fmla="*/ 0 w 1047"/>
                  <a:gd name="T37" fmla="*/ 0 h 1325"/>
                  <a:gd name="T38" fmla="*/ 0 w 1047"/>
                  <a:gd name="T39" fmla="*/ 0 h 1325"/>
                  <a:gd name="T40" fmla="*/ 0 w 1047"/>
                  <a:gd name="T41" fmla="*/ 0 h 1325"/>
                  <a:gd name="T42" fmla="*/ 0 w 1047"/>
                  <a:gd name="T43" fmla="*/ 0 h 1325"/>
                  <a:gd name="T44" fmla="*/ 0 w 1047"/>
                  <a:gd name="T45" fmla="*/ 0 h 1325"/>
                  <a:gd name="T46" fmla="*/ 0 w 1047"/>
                  <a:gd name="T47" fmla="*/ 0 h 1325"/>
                  <a:gd name="T48" fmla="*/ 0 w 1047"/>
                  <a:gd name="T49" fmla="*/ 0 h 1325"/>
                  <a:gd name="T50" fmla="*/ 0 w 1047"/>
                  <a:gd name="T51" fmla="*/ 0 h 1325"/>
                  <a:gd name="T52" fmla="*/ 0 w 1047"/>
                  <a:gd name="T53" fmla="*/ 0 h 1325"/>
                  <a:gd name="T54" fmla="*/ 0 w 1047"/>
                  <a:gd name="T55" fmla="*/ 0 h 1325"/>
                  <a:gd name="T56" fmla="*/ 0 w 1047"/>
                  <a:gd name="T57" fmla="*/ 0 h 1325"/>
                  <a:gd name="T58" fmla="*/ 0 w 1047"/>
                  <a:gd name="T59" fmla="*/ 0 h 1325"/>
                  <a:gd name="T60" fmla="*/ 0 w 1047"/>
                  <a:gd name="T61" fmla="*/ 0 h 1325"/>
                  <a:gd name="T62" fmla="*/ 0 w 1047"/>
                  <a:gd name="T63" fmla="*/ 0 h 1325"/>
                  <a:gd name="T64" fmla="*/ 0 w 1047"/>
                  <a:gd name="T65" fmla="*/ 0 h 1325"/>
                  <a:gd name="T66" fmla="*/ 0 w 1047"/>
                  <a:gd name="T67" fmla="*/ 0 h 1325"/>
                  <a:gd name="T68" fmla="*/ 0 w 1047"/>
                  <a:gd name="T69" fmla="*/ 0 h 1325"/>
                  <a:gd name="T70" fmla="*/ 0 w 1047"/>
                  <a:gd name="T71" fmla="*/ 0 h 1325"/>
                  <a:gd name="T72" fmla="*/ 0 w 1047"/>
                  <a:gd name="T73" fmla="*/ 0 h 1325"/>
                  <a:gd name="T74" fmla="*/ 0 w 1047"/>
                  <a:gd name="T75" fmla="*/ 0 h 1325"/>
                  <a:gd name="T76" fmla="*/ 0 w 1047"/>
                  <a:gd name="T77" fmla="*/ 0 h 1325"/>
                  <a:gd name="T78" fmla="*/ 0 w 1047"/>
                  <a:gd name="T79" fmla="*/ 0 h 1325"/>
                  <a:gd name="T80" fmla="*/ 0 w 1047"/>
                  <a:gd name="T81" fmla="*/ 0 h 1325"/>
                  <a:gd name="T82" fmla="*/ 0 w 1047"/>
                  <a:gd name="T83" fmla="*/ 0 h 1325"/>
                  <a:gd name="T84" fmla="*/ 0 w 1047"/>
                  <a:gd name="T85" fmla="*/ 0 h 1325"/>
                  <a:gd name="T86" fmla="*/ 0 w 1047"/>
                  <a:gd name="T87" fmla="*/ 0 h 1325"/>
                  <a:gd name="T88" fmla="*/ 0 w 1047"/>
                  <a:gd name="T89" fmla="*/ 0 h 1325"/>
                  <a:gd name="T90" fmla="*/ 0 w 1047"/>
                  <a:gd name="T91" fmla="*/ 0 h 1325"/>
                  <a:gd name="T92" fmla="*/ 0 w 1047"/>
                  <a:gd name="T93" fmla="*/ 0 h 1325"/>
                  <a:gd name="T94" fmla="*/ 0 w 1047"/>
                  <a:gd name="T95" fmla="*/ 0 h 1325"/>
                  <a:gd name="T96" fmla="*/ 0 w 1047"/>
                  <a:gd name="T97" fmla="*/ 0 h 1325"/>
                  <a:gd name="T98" fmla="*/ 0 w 1047"/>
                  <a:gd name="T99" fmla="*/ 0 h 13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47" h="1325">
                    <a:moveTo>
                      <a:pt x="691" y="207"/>
                    </a:moveTo>
                    <a:lnTo>
                      <a:pt x="673" y="177"/>
                    </a:lnTo>
                    <a:lnTo>
                      <a:pt x="657" y="151"/>
                    </a:lnTo>
                    <a:lnTo>
                      <a:pt x="641" y="131"/>
                    </a:lnTo>
                    <a:lnTo>
                      <a:pt x="625" y="115"/>
                    </a:lnTo>
                    <a:lnTo>
                      <a:pt x="611" y="101"/>
                    </a:lnTo>
                    <a:lnTo>
                      <a:pt x="596" y="91"/>
                    </a:lnTo>
                    <a:lnTo>
                      <a:pt x="585" y="84"/>
                    </a:lnTo>
                    <a:lnTo>
                      <a:pt x="574" y="77"/>
                    </a:lnTo>
                    <a:lnTo>
                      <a:pt x="563" y="70"/>
                    </a:lnTo>
                    <a:lnTo>
                      <a:pt x="548" y="61"/>
                    </a:lnTo>
                    <a:lnTo>
                      <a:pt x="531" y="50"/>
                    </a:lnTo>
                    <a:lnTo>
                      <a:pt x="512" y="39"/>
                    </a:lnTo>
                    <a:lnTo>
                      <a:pt x="493" y="29"/>
                    </a:lnTo>
                    <a:lnTo>
                      <a:pt x="476" y="20"/>
                    </a:lnTo>
                    <a:lnTo>
                      <a:pt x="461" y="12"/>
                    </a:lnTo>
                    <a:lnTo>
                      <a:pt x="451" y="8"/>
                    </a:lnTo>
                    <a:lnTo>
                      <a:pt x="444" y="6"/>
                    </a:lnTo>
                    <a:lnTo>
                      <a:pt x="438" y="4"/>
                    </a:lnTo>
                    <a:lnTo>
                      <a:pt x="432" y="2"/>
                    </a:lnTo>
                    <a:lnTo>
                      <a:pt x="428" y="0"/>
                    </a:lnTo>
                    <a:lnTo>
                      <a:pt x="420" y="4"/>
                    </a:lnTo>
                    <a:lnTo>
                      <a:pt x="412" y="11"/>
                    </a:lnTo>
                    <a:lnTo>
                      <a:pt x="401" y="18"/>
                    </a:lnTo>
                    <a:lnTo>
                      <a:pt x="390" y="24"/>
                    </a:lnTo>
                    <a:lnTo>
                      <a:pt x="380" y="31"/>
                    </a:lnTo>
                    <a:lnTo>
                      <a:pt x="370" y="38"/>
                    </a:lnTo>
                    <a:lnTo>
                      <a:pt x="361" y="42"/>
                    </a:lnTo>
                    <a:lnTo>
                      <a:pt x="356" y="45"/>
                    </a:lnTo>
                    <a:lnTo>
                      <a:pt x="359" y="47"/>
                    </a:lnTo>
                    <a:lnTo>
                      <a:pt x="362" y="51"/>
                    </a:lnTo>
                    <a:lnTo>
                      <a:pt x="367" y="55"/>
                    </a:lnTo>
                    <a:lnTo>
                      <a:pt x="372" y="58"/>
                    </a:lnTo>
                    <a:lnTo>
                      <a:pt x="367" y="58"/>
                    </a:lnTo>
                    <a:lnTo>
                      <a:pt x="359" y="58"/>
                    </a:lnTo>
                    <a:lnTo>
                      <a:pt x="352" y="58"/>
                    </a:lnTo>
                    <a:lnTo>
                      <a:pt x="346" y="57"/>
                    </a:lnTo>
                    <a:lnTo>
                      <a:pt x="339" y="57"/>
                    </a:lnTo>
                    <a:lnTo>
                      <a:pt x="332" y="57"/>
                    </a:lnTo>
                    <a:lnTo>
                      <a:pt x="327" y="58"/>
                    </a:lnTo>
                    <a:lnTo>
                      <a:pt x="323" y="60"/>
                    </a:lnTo>
                    <a:lnTo>
                      <a:pt x="316" y="64"/>
                    </a:lnTo>
                    <a:lnTo>
                      <a:pt x="301" y="72"/>
                    </a:lnTo>
                    <a:lnTo>
                      <a:pt x="284" y="84"/>
                    </a:lnTo>
                    <a:lnTo>
                      <a:pt x="262" y="97"/>
                    </a:lnTo>
                    <a:lnTo>
                      <a:pt x="242" y="112"/>
                    </a:lnTo>
                    <a:lnTo>
                      <a:pt x="221" y="127"/>
                    </a:lnTo>
                    <a:lnTo>
                      <a:pt x="205" y="139"/>
                    </a:lnTo>
                    <a:lnTo>
                      <a:pt x="195" y="149"/>
                    </a:lnTo>
                    <a:lnTo>
                      <a:pt x="186" y="158"/>
                    </a:lnTo>
                    <a:lnTo>
                      <a:pt x="176" y="170"/>
                    </a:lnTo>
                    <a:lnTo>
                      <a:pt x="163" y="186"/>
                    </a:lnTo>
                    <a:lnTo>
                      <a:pt x="150" y="204"/>
                    </a:lnTo>
                    <a:lnTo>
                      <a:pt x="137" y="223"/>
                    </a:lnTo>
                    <a:lnTo>
                      <a:pt x="124" y="242"/>
                    </a:lnTo>
                    <a:lnTo>
                      <a:pt x="114" y="260"/>
                    </a:lnTo>
                    <a:lnTo>
                      <a:pt x="106" y="278"/>
                    </a:lnTo>
                    <a:lnTo>
                      <a:pt x="101" y="296"/>
                    </a:lnTo>
                    <a:lnTo>
                      <a:pt x="93" y="317"/>
                    </a:lnTo>
                    <a:lnTo>
                      <a:pt x="86" y="340"/>
                    </a:lnTo>
                    <a:lnTo>
                      <a:pt x="79" y="363"/>
                    </a:lnTo>
                    <a:lnTo>
                      <a:pt x="71" y="385"/>
                    </a:lnTo>
                    <a:lnTo>
                      <a:pt x="64" y="403"/>
                    </a:lnTo>
                    <a:lnTo>
                      <a:pt x="57" y="418"/>
                    </a:lnTo>
                    <a:lnTo>
                      <a:pt x="53" y="429"/>
                    </a:lnTo>
                    <a:lnTo>
                      <a:pt x="44" y="464"/>
                    </a:lnTo>
                    <a:lnTo>
                      <a:pt x="32" y="525"/>
                    </a:lnTo>
                    <a:lnTo>
                      <a:pt x="21" y="590"/>
                    </a:lnTo>
                    <a:lnTo>
                      <a:pt x="13" y="634"/>
                    </a:lnTo>
                    <a:lnTo>
                      <a:pt x="6" y="681"/>
                    </a:lnTo>
                    <a:lnTo>
                      <a:pt x="2" y="737"/>
                    </a:lnTo>
                    <a:lnTo>
                      <a:pt x="0" y="792"/>
                    </a:lnTo>
                    <a:lnTo>
                      <a:pt x="8" y="839"/>
                    </a:lnTo>
                    <a:lnTo>
                      <a:pt x="15" y="889"/>
                    </a:lnTo>
                    <a:lnTo>
                      <a:pt x="18" y="951"/>
                    </a:lnTo>
                    <a:lnTo>
                      <a:pt x="16" y="1009"/>
                    </a:lnTo>
                    <a:lnTo>
                      <a:pt x="10" y="1047"/>
                    </a:lnTo>
                    <a:lnTo>
                      <a:pt x="5" y="1068"/>
                    </a:lnTo>
                    <a:lnTo>
                      <a:pt x="2" y="1098"/>
                    </a:lnTo>
                    <a:lnTo>
                      <a:pt x="2" y="1134"/>
                    </a:lnTo>
                    <a:lnTo>
                      <a:pt x="5" y="1172"/>
                    </a:lnTo>
                    <a:lnTo>
                      <a:pt x="12" y="1211"/>
                    </a:lnTo>
                    <a:lnTo>
                      <a:pt x="22" y="1249"/>
                    </a:lnTo>
                    <a:lnTo>
                      <a:pt x="38" y="1283"/>
                    </a:lnTo>
                    <a:lnTo>
                      <a:pt x="60" y="1310"/>
                    </a:lnTo>
                    <a:lnTo>
                      <a:pt x="92" y="1316"/>
                    </a:lnTo>
                    <a:lnTo>
                      <a:pt x="125" y="1320"/>
                    </a:lnTo>
                    <a:lnTo>
                      <a:pt x="157" y="1323"/>
                    </a:lnTo>
                    <a:lnTo>
                      <a:pt x="188" y="1325"/>
                    </a:lnTo>
                    <a:lnTo>
                      <a:pt x="215" y="1325"/>
                    </a:lnTo>
                    <a:lnTo>
                      <a:pt x="240" y="1325"/>
                    </a:lnTo>
                    <a:lnTo>
                      <a:pt x="260" y="1325"/>
                    </a:lnTo>
                    <a:lnTo>
                      <a:pt x="276" y="1325"/>
                    </a:lnTo>
                    <a:lnTo>
                      <a:pt x="306" y="1325"/>
                    </a:lnTo>
                    <a:lnTo>
                      <a:pt x="335" y="1320"/>
                    </a:lnTo>
                    <a:lnTo>
                      <a:pt x="364" y="1312"/>
                    </a:lnTo>
                    <a:lnTo>
                      <a:pt x="391" y="1303"/>
                    </a:lnTo>
                    <a:lnTo>
                      <a:pt x="417" y="1294"/>
                    </a:lnTo>
                    <a:lnTo>
                      <a:pt x="441" y="1283"/>
                    </a:lnTo>
                    <a:lnTo>
                      <a:pt x="460" y="1273"/>
                    </a:lnTo>
                    <a:lnTo>
                      <a:pt x="473" y="1265"/>
                    </a:lnTo>
                    <a:lnTo>
                      <a:pt x="486" y="1261"/>
                    </a:lnTo>
                    <a:lnTo>
                      <a:pt x="500" y="1258"/>
                    </a:lnTo>
                    <a:lnTo>
                      <a:pt x="518" y="1257"/>
                    </a:lnTo>
                    <a:lnTo>
                      <a:pt x="535" y="1258"/>
                    </a:lnTo>
                    <a:lnTo>
                      <a:pt x="554" y="1260"/>
                    </a:lnTo>
                    <a:lnTo>
                      <a:pt x="570" y="1261"/>
                    </a:lnTo>
                    <a:lnTo>
                      <a:pt x="585" y="1261"/>
                    </a:lnTo>
                    <a:lnTo>
                      <a:pt x="598" y="1261"/>
                    </a:lnTo>
                    <a:lnTo>
                      <a:pt x="609" y="1258"/>
                    </a:lnTo>
                    <a:lnTo>
                      <a:pt x="622" y="1256"/>
                    </a:lnTo>
                    <a:lnTo>
                      <a:pt x="637" y="1250"/>
                    </a:lnTo>
                    <a:lnTo>
                      <a:pt x="652" y="1245"/>
                    </a:lnTo>
                    <a:lnTo>
                      <a:pt x="665" y="1238"/>
                    </a:lnTo>
                    <a:lnTo>
                      <a:pt x="678" y="1231"/>
                    </a:lnTo>
                    <a:lnTo>
                      <a:pt x="688" y="1223"/>
                    </a:lnTo>
                    <a:lnTo>
                      <a:pt x="697" y="1215"/>
                    </a:lnTo>
                    <a:lnTo>
                      <a:pt x="705" y="1207"/>
                    </a:lnTo>
                    <a:lnTo>
                      <a:pt x="717" y="1200"/>
                    </a:lnTo>
                    <a:lnTo>
                      <a:pt x="730" y="1195"/>
                    </a:lnTo>
                    <a:lnTo>
                      <a:pt x="743" y="1191"/>
                    </a:lnTo>
                    <a:lnTo>
                      <a:pt x="758" y="1187"/>
                    </a:lnTo>
                    <a:lnTo>
                      <a:pt x="769" y="1183"/>
                    </a:lnTo>
                    <a:lnTo>
                      <a:pt x="778" y="1180"/>
                    </a:lnTo>
                    <a:lnTo>
                      <a:pt x="784" y="1176"/>
                    </a:lnTo>
                    <a:lnTo>
                      <a:pt x="790" y="1171"/>
                    </a:lnTo>
                    <a:lnTo>
                      <a:pt x="798" y="1161"/>
                    </a:lnTo>
                    <a:lnTo>
                      <a:pt x="810" y="1149"/>
                    </a:lnTo>
                    <a:lnTo>
                      <a:pt x="822" y="1134"/>
                    </a:lnTo>
                    <a:lnTo>
                      <a:pt x="835" y="1120"/>
                    </a:lnTo>
                    <a:lnTo>
                      <a:pt x="846" y="1105"/>
                    </a:lnTo>
                    <a:lnTo>
                      <a:pt x="856" y="1091"/>
                    </a:lnTo>
                    <a:lnTo>
                      <a:pt x="864" y="1079"/>
                    </a:lnTo>
                    <a:lnTo>
                      <a:pt x="872" y="1043"/>
                    </a:lnTo>
                    <a:lnTo>
                      <a:pt x="881" y="987"/>
                    </a:lnTo>
                    <a:lnTo>
                      <a:pt x="886" y="932"/>
                    </a:lnTo>
                    <a:lnTo>
                      <a:pt x="887" y="900"/>
                    </a:lnTo>
                    <a:lnTo>
                      <a:pt x="881" y="893"/>
                    </a:lnTo>
                    <a:lnTo>
                      <a:pt x="875" y="888"/>
                    </a:lnTo>
                    <a:lnTo>
                      <a:pt x="868" y="882"/>
                    </a:lnTo>
                    <a:lnTo>
                      <a:pt x="862" y="879"/>
                    </a:lnTo>
                    <a:lnTo>
                      <a:pt x="896" y="870"/>
                    </a:lnTo>
                    <a:lnTo>
                      <a:pt x="929" y="854"/>
                    </a:lnTo>
                    <a:lnTo>
                      <a:pt x="960" y="834"/>
                    </a:lnTo>
                    <a:lnTo>
                      <a:pt x="989" y="809"/>
                    </a:lnTo>
                    <a:lnTo>
                      <a:pt x="1012" y="784"/>
                    </a:lnTo>
                    <a:lnTo>
                      <a:pt x="1031" y="757"/>
                    </a:lnTo>
                    <a:lnTo>
                      <a:pt x="1043" y="732"/>
                    </a:lnTo>
                    <a:lnTo>
                      <a:pt x="1047" y="710"/>
                    </a:lnTo>
                    <a:lnTo>
                      <a:pt x="1047" y="701"/>
                    </a:lnTo>
                    <a:lnTo>
                      <a:pt x="1040" y="689"/>
                    </a:lnTo>
                    <a:lnTo>
                      <a:pt x="1032" y="676"/>
                    </a:lnTo>
                    <a:lnTo>
                      <a:pt x="1027" y="665"/>
                    </a:lnTo>
                    <a:lnTo>
                      <a:pt x="1024" y="653"/>
                    </a:lnTo>
                    <a:lnTo>
                      <a:pt x="1021" y="637"/>
                    </a:lnTo>
                    <a:lnTo>
                      <a:pt x="1015" y="615"/>
                    </a:lnTo>
                    <a:lnTo>
                      <a:pt x="1005" y="594"/>
                    </a:lnTo>
                    <a:lnTo>
                      <a:pt x="997" y="580"/>
                    </a:lnTo>
                    <a:lnTo>
                      <a:pt x="989" y="563"/>
                    </a:lnTo>
                    <a:lnTo>
                      <a:pt x="977" y="542"/>
                    </a:lnTo>
                    <a:lnTo>
                      <a:pt x="964" y="519"/>
                    </a:lnTo>
                    <a:lnTo>
                      <a:pt x="950" y="494"/>
                    </a:lnTo>
                    <a:lnTo>
                      <a:pt x="938" y="471"/>
                    </a:lnTo>
                    <a:lnTo>
                      <a:pt x="928" y="451"/>
                    </a:lnTo>
                    <a:lnTo>
                      <a:pt x="922" y="437"/>
                    </a:lnTo>
                    <a:lnTo>
                      <a:pt x="916" y="428"/>
                    </a:lnTo>
                    <a:lnTo>
                      <a:pt x="909" y="417"/>
                    </a:lnTo>
                    <a:lnTo>
                      <a:pt x="899" y="406"/>
                    </a:lnTo>
                    <a:lnTo>
                      <a:pt x="886" y="395"/>
                    </a:lnTo>
                    <a:lnTo>
                      <a:pt x="874" y="386"/>
                    </a:lnTo>
                    <a:lnTo>
                      <a:pt x="861" y="378"/>
                    </a:lnTo>
                    <a:lnTo>
                      <a:pt x="849" y="371"/>
                    </a:lnTo>
                    <a:lnTo>
                      <a:pt x="840" y="368"/>
                    </a:lnTo>
                    <a:lnTo>
                      <a:pt x="840" y="367"/>
                    </a:lnTo>
                    <a:lnTo>
                      <a:pt x="839" y="364"/>
                    </a:lnTo>
                    <a:lnTo>
                      <a:pt x="838" y="363"/>
                    </a:lnTo>
                    <a:lnTo>
                      <a:pt x="836" y="360"/>
                    </a:lnTo>
                    <a:lnTo>
                      <a:pt x="830" y="354"/>
                    </a:lnTo>
                    <a:lnTo>
                      <a:pt x="825" y="347"/>
                    </a:lnTo>
                    <a:lnTo>
                      <a:pt x="817" y="340"/>
                    </a:lnTo>
                    <a:lnTo>
                      <a:pt x="809" y="332"/>
                    </a:lnTo>
                    <a:lnTo>
                      <a:pt x="801" y="327"/>
                    </a:lnTo>
                    <a:lnTo>
                      <a:pt x="795" y="321"/>
                    </a:lnTo>
                    <a:lnTo>
                      <a:pt x="790" y="318"/>
                    </a:lnTo>
                    <a:lnTo>
                      <a:pt x="785" y="317"/>
                    </a:lnTo>
                    <a:lnTo>
                      <a:pt x="781" y="306"/>
                    </a:lnTo>
                    <a:lnTo>
                      <a:pt x="772" y="296"/>
                    </a:lnTo>
                    <a:lnTo>
                      <a:pt x="762" y="283"/>
                    </a:lnTo>
                    <a:lnTo>
                      <a:pt x="750" y="271"/>
                    </a:lnTo>
                    <a:lnTo>
                      <a:pt x="737" y="260"/>
                    </a:lnTo>
                    <a:lnTo>
                      <a:pt x="726" y="251"/>
                    </a:lnTo>
                    <a:lnTo>
                      <a:pt x="714" y="246"/>
                    </a:lnTo>
                    <a:lnTo>
                      <a:pt x="704" y="243"/>
                    </a:lnTo>
                    <a:lnTo>
                      <a:pt x="698" y="235"/>
                    </a:lnTo>
                    <a:lnTo>
                      <a:pt x="692" y="227"/>
                    </a:lnTo>
                    <a:lnTo>
                      <a:pt x="685" y="220"/>
                    </a:lnTo>
                    <a:lnTo>
                      <a:pt x="679" y="217"/>
                    </a:lnTo>
                    <a:lnTo>
                      <a:pt x="682" y="216"/>
                    </a:lnTo>
                    <a:lnTo>
                      <a:pt x="685" y="212"/>
                    </a:lnTo>
                    <a:lnTo>
                      <a:pt x="688" y="209"/>
                    </a:lnTo>
                    <a:lnTo>
                      <a:pt x="691" y="207"/>
                    </a:lnTo>
                    <a:close/>
                  </a:path>
                </a:pathLst>
              </a:custGeom>
              <a:solidFill>
                <a:srgbClr val="BFF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02" name="Freeform 1508"/>
              <p:cNvSpPr>
                <a:spLocks/>
              </p:cNvSpPr>
              <p:nvPr/>
            </p:nvSpPr>
            <p:spPr bwMode="auto">
              <a:xfrm>
                <a:off x="2305" y="3604"/>
                <a:ext cx="41" cy="45"/>
              </a:xfrm>
              <a:custGeom>
                <a:avLst/>
                <a:gdLst>
                  <a:gd name="T0" fmla="*/ 0 w 123"/>
                  <a:gd name="T1" fmla="*/ 0 h 135"/>
                  <a:gd name="T2" fmla="*/ 0 w 123"/>
                  <a:gd name="T3" fmla="*/ 0 h 135"/>
                  <a:gd name="T4" fmla="*/ 0 w 123"/>
                  <a:gd name="T5" fmla="*/ 0 h 135"/>
                  <a:gd name="T6" fmla="*/ 0 w 123"/>
                  <a:gd name="T7" fmla="*/ 0 h 135"/>
                  <a:gd name="T8" fmla="*/ 0 w 123"/>
                  <a:gd name="T9" fmla="*/ 0 h 135"/>
                  <a:gd name="T10" fmla="*/ 0 w 123"/>
                  <a:gd name="T11" fmla="*/ 0 h 135"/>
                  <a:gd name="T12" fmla="*/ 0 w 123"/>
                  <a:gd name="T13" fmla="*/ 0 h 135"/>
                  <a:gd name="T14" fmla="*/ 0 w 123"/>
                  <a:gd name="T15" fmla="*/ 0 h 135"/>
                  <a:gd name="T16" fmla="*/ 0 w 123"/>
                  <a:gd name="T17" fmla="*/ 0 h 135"/>
                  <a:gd name="T18" fmla="*/ 0 w 123"/>
                  <a:gd name="T19" fmla="*/ 0 h 135"/>
                  <a:gd name="T20" fmla="*/ 0 w 123"/>
                  <a:gd name="T21" fmla="*/ 0 h 135"/>
                  <a:gd name="T22" fmla="*/ 0 w 123"/>
                  <a:gd name="T23" fmla="*/ 0 h 135"/>
                  <a:gd name="T24" fmla="*/ 0 w 123"/>
                  <a:gd name="T25" fmla="*/ 0 h 135"/>
                  <a:gd name="T26" fmla="*/ 0 w 123"/>
                  <a:gd name="T27" fmla="*/ 0 h 135"/>
                  <a:gd name="T28" fmla="*/ 0 w 123"/>
                  <a:gd name="T29" fmla="*/ 0 h 135"/>
                  <a:gd name="T30" fmla="*/ 0 w 123"/>
                  <a:gd name="T31" fmla="*/ 0 h 135"/>
                  <a:gd name="T32" fmla="*/ 0 w 123"/>
                  <a:gd name="T33" fmla="*/ 0 h 135"/>
                  <a:gd name="T34" fmla="*/ 0 w 123"/>
                  <a:gd name="T35" fmla="*/ 0 h 135"/>
                  <a:gd name="T36" fmla="*/ 0 w 123"/>
                  <a:gd name="T37" fmla="*/ 0 h 135"/>
                  <a:gd name="T38" fmla="*/ 0 w 123"/>
                  <a:gd name="T39" fmla="*/ 0 h 135"/>
                  <a:gd name="T40" fmla="*/ 0 w 123"/>
                  <a:gd name="T41" fmla="*/ 0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3" h="135">
                    <a:moveTo>
                      <a:pt x="0" y="8"/>
                    </a:moveTo>
                    <a:lnTo>
                      <a:pt x="0" y="8"/>
                    </a:lnTo>
                    <a:lnTo>
                      <a:pt x="10" y="15"/>
                    </a:lnTo>
                    <a:lnTo>
                      <a:pt x="21" y="22"/>
                    </a:lnTo>
                    <a:lnTo>
                      <a:pt x="36" y="31"/>
                    </a:lnTo>
                    <a:lnTo>
                      <a:pt x="50" y="45"/>
                    </a:lnTo>
                    <a:lnTo>
                      <a:pt x="65" y="61"/>
                    </a:lnTo>
                    <a:lnTo>
                      <a:pt x="81" y="81"/>
                    </a:lnTo>
                    <a:lnTo>
                      <a:pt x="97" y="105"/>
                    </a:lnTo>
                    <a:lnTo>
                      <a:pt x="114" y="135"/>
                    </a:lnTo>
                    <a:lnTo>
                      <a:pt x="123" y="132"/>
                    </a:lnTo>
                    <a:lnTo>
                      <a:pt x="106" y="103"/>
                    </a:lnTo>
                    <a:lnTo>
                      <a:pt x="90" y="76"/>
                    </a:lnTo>
                    <a:lnTo>
                      <a:pt x="74" y="55"/>
                    </a:lnTo>
                    <a:lnTo>
                      <a:pt x="56" y="39"/>
                    </a:lnTo>
                    <a:lnTo>
                      <a:pt x="42" y="26"/>
                    </a:lnTo>
                    <a:lnTo>
                      <a:pt x="27" y="13"/>
                    </a:lnTo>
                    <a:lnTo>
                      <a:pt x="16" y="7"/>
                    </a:lnTo>
                    <a:lnTo>
                      <a:pt x="5"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03" name="Freeform 1509"/>
              <p:cNvSpPr>
                <a:spLocks/>
              </p:cNvSpPr>
              <p:nvPr/>
            </p:nvSpPr>
            <p:spPr bwMode="auto">
              <a:xfrm>
                <a:off x="2263" y="3581"/>
                <a:ext cx="44" cy="26"/>
              </a:xfrm>
              <a:custGeom>
                <a:avLst/>
                <a:gdLst>
                  <a:gd name="T0" fmla="*/ 0 w 130"/>
                  <a:gd name="T1" fmla="*/ 0 h 77"/>
                  <a:gd name="T2" fmla="*/ 0 w 130"/>
                  <a:gd name="T3" fmla="*/ 0 h 77"/>
                  <a:gd name="T4" fmla="*/ 0 w 130"/>
                  <a:gd name="T5" fmla="*/ 0 h 77"/>
                  <a:gd name="T6" fmla="*/ 0 w 130"/>
                  <a:gd name="T7" fmla="*/ 0 h 77"/>
                  <a:gd name="T8" fmla="*/ 0 w 130"/>
                  <a:gd name="T9" fmla="*/ 0 h 77"/>
                  <a:gd name="T10" fmla="*/ 0 w 130"/>
                  <a:gd name="T11" fmla="*/ 0 h 77"/>
                  <a:gd name="T12" fmla="*/ 0 w 130"/>
                  <a:gd name="T13" fmla="*/ 0 h 77"/>
                  <a:gd name="T14" fmla="*/ 0 w 130"/>
                  <a:gd name="T15" fmla="*/ 0 h 77"/>
                  <a:gd name="T16" fmla="*/ 0 w 130"/>
                  <a:gd name="T17" fmla="*/ 0 h 77"/>
                  <a:gd name="T18" fmla="*/ 0 w 130"/>
                  <a:gd name="T19" fmla="*/ 0 h 77"/>
                  <a:gd name="T20" fmla="*/ 0 w 130"/>
                  <a:gd name="T21" fmla="*/ 0 h 77"/>
                  <a:gd name="T22" fmla="*/ 0 w 130"/>
                  <a:gd name="T23" fmla="*/ 0 h 77"/>
                  <a:gd name="T24" fmla="*/ 0 w 130"/>
                  <a:gd name="T25" fmla="*/ 0 h 77"/>
                  <a:gd name="T26" fmla="*/ 0 w 130"/>
                  <a:gd name="T27" fmla="*/ 0 h 77"/>
                  <a:gd name="T28" fmla="*/ 0 w 130"/>
                  <a:gd name="T29" fmla="*/ 0 h 77"/>
                  <a:gd name="T30" fmla="*/ 0 w 130"/>
                  <a:gd name="T31" fmla="*/ 0 h 77"/>
                  <a:gd name="T32" fmla="*/ 0 w 130"/>
                  <a:gd name="T33" fmla="*/ 0 h 77"/>
                  <a:gd name="T34" fmla="*/ 0 w 130"/>
                  <a:gd name="T35" fmla="*/ 0 h 77"/>
                  <a:gd name="T36" fmla="*/ 0 w 130"/>
                  <a:gd name="T37" fmla="*/ 0 h 77"/>
                  <a:gd name="T38" fmla="*/ 0 w 130"/>
                  <a:gd name="T39" fmla="*/ 0 h 77"/>
                  <a:gd name="T40" fmla="*/ 0 w 130"/>
                  <a:gd name="T41" fmla="*/ 0 h 77"/>
                  <a:gd name="T42" fmla="*/ 0 w 130"/>
                  <a:gd name="T43" fmla="*/ 0 h 77"/>
                  <a:gd name="T44" fmla="*/ 0 w 130"/>
                  <a:gd name="T45" fmla="*/ 0 h 77"/>
                  <a:gd name="T46" fmla="*/ 0 w 130"/>
                  <a:gd name="T47" fmla="*/ 0 h 77"/>
                  <a:gd name="T48" fmla="*/ 0 w 130"/>
                  <a:gd name="T49" fmla="*/ 0 h 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77">
                    <a:moveTo>
                      <a:pt x="2" y="8"/>
                    </a:moveTo>
                    <a:lnTo>
                      <a:pt x="2" y="8"/>
                    </a:lnTo>
                    <a:lnTo>
                      <a:pt x="13" y="12"/>
                    </a:lnTo>
                    <a:lnTo>
                      <a:pt x="27" y="20"/>
                    </a:lnTo>
                    <a:lnTo>
                      <a:pt x="45" y="29"/>
                    </a:lnTo>
                    <a:lnTo>
                      <a:pt x="62" y="39"/>
                    </a:lnTo>
                    <a:lnTo>
                      <a:pt x="81" y="50"/>
                    </a:lnTo>
                    <a:lnTo>
                      <a:pt x="98" y="61"/>
                    </a:lnTo>
                    <a:lnTo>
                      <a:pt x="113" y="70"/>
                    </a:lnTo>
                    <a:lnTo>
                      <a:pt x="125" y="77"/>
                    </a:lnTo>
                    <a:lnTo>
                      <a:pt x="130" y="69"/>
                    </a:lnTo>
                    <a:lnTo>
                      <a:pt x="119" y="62"/>
                    </a:lnTo>
                    <a:lnTo>
                      <a:pt x="104" y="53"/>
                    </a:lnTo>
                    <a:lnTo>
                      <a:pt x="87" y="42"/>
                    </a:lnTo>
                    <a:lnTo>
                      <a:pt x="68" y="31"/>
                    </a:lnTo>
                    <a:lnTo>
                      <a:pt x="48" y="20"/>
                    </a:lnTo>
                    <a:lnTo>
                      <a:pt x="30" y="12"/>
                    </a:lnTo>
                    <a:lnTo>
                      <a:pt x="16" y="4"/>
                    </a:lnTo>
                    <a:lnTo>
                      <a:pt x="5" y="0"/>
                    </a:lnTo>
                    <a:lnTo>
                      <a:pt x="1" y="0"/>
                    </a:lnTo>
                    <a:lnTo>
                      <a:pt x="0" y="3"/>
                    </a:lnTo>
                    <a:lnTo>
                      <a:pt x="0" y="6"/>
                    </a:lnTo>
                    <a:lnTo>
                      <a:pt x="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04" name="Freeform 1510"/>
              <p:cNvSpPr>
                <a:spLocks/>
              </p:cNvSpPr>
              <p:nvPr/>
            </p:nvSpPr>
            <p:spPr bwMode="auto">
              <a:xfrm>
                <a:off x="2255" y="3579"/>
                <a:ext cx="10" cy="5"/>
              </a:xfrm>
              <a:custGeom>
                <a:avLst/>
                <a:gdLst>
                  <a:gd name="T0" fmla="*/ 0 w 29"/>
                  <a:gd name="T1" fmla="*/ 0 h 16"/>
                  <a:gd name="T2" fmla="*/ 0 w 29"/>
                  <a:gd name="T3" fmla="*/ 0 h 16"/>
                  <a:gd name="T4" fmla="*/ 0 w 29"/>
                  <a:gd name="T5" fmla="*/ 0 h 16"/>
                  <a:gd name="T6" fmla="*/ 0 w 29"/>
                  <a:gd name="T7" fmla="*/ 0 h 16"/>
                  <a:gd name="T8" fmla="*/ 0 w 29"/>
                  <a:gd name="T9" fmla="*/ 0 h 16"/>
                  <a:gd name="T10" fmla="*/ 0 w 29"/>
                  <a:gd name="T11" fmla="*/ 0 h 16"/>
                  <a:gd name="T12" fmla="*/ 0 w 29"/>
                  <a:gd name="T13" fmla="*/ 0 h 16"/>
                  <a:gd name="T14" fmla="*/ 0 w 29"/>
                  <a:gd name="T15" fmla="*/ 0 h 16"/>
                  <a:gd name="T16" fmla="*/ 0 w 29"/>
                  <a:gd name="T17" fmla="*/ 0 h 16"/>
                  <a:gd name="T18" fmla="*/ 0 w 29"/>
                  <a:gd name="T19" fmla="*/ 0 h 16"/>
                  <a:gd name="T20" fmla="*/ 0 w 29"/>
                  <a:gd name="T21" fmla="*/ 0 h 16"/>
                  <a:gd name="T22" fmla="*/ 0 w 29"/>
                  <a:gd name="T23" fmla="*/ 0 h 16"/>
                  <a:gd name="T24" fmla="*/ 0 w 29"/>
                  <a:gd name="T25" fmla="*/ 0 h 16"/>
                  <a:gd name="T26" fmla="*/ 0 w 29"/>
                  <a:gd name="T27" fmla="*/ 0 h 16"/>
                  <a:gd name="T28" fmla="*/ 0 w 29"/>
                  <a:gd name="T29" fmla="*/ 0 h 16"/>
                  <a:gd name="T30" fmla="*/ 0 w 29"/>
                  <a:gd name="T31" fmla="*/ 0 h 16"/>
                  <a:gd name="T32" fmla="*/ 0 w 29"/>
                  <a:gd name="T33" fmla="*/ 0 h 16"/>
                  <a:gd name="T34" fmla="*/ 0 w 29"/>
                  <a:gd name="T35" fmla="*/ 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16">
                    <a:moveTo>
                      <a:pt x="8" y="8"/>
                    </a:moveTo>
                    <a:lnTo>
                      <a:pt x="3" y="8"/>
                    </a:lnTo>
                    <a:lnTo>
                      <a:pt x="8" y="10"/>
                    </a:lnTo>
                    <a:lnTo>
                      <a:pt x="13" y="12"/>
                    </a:lnTo>
                    <a:lnTo>
                      <a:pt x="19" y="14"/>
                    </a:lnTo>
                    <a:lnTo>
                      <a:pt x="26" y="16"/>
                    </a:lnTo>
                    <a:lnTo>
                      <a:pt x="29" y="8"/>
                    </a:lnTo>
                    <a:lnTo>
                      <a:pt x="22" y="6"/>
                    </a:lnTo>
                    <a:lnTo>
                      <a:pt x="16" y="4"/>
                    </a:lnTo>
                    <a:lnTo>
                      <a:pt x="10" y="1"/>
                    </a:lnTo>
                    <a:lnTo>
                      <a:pt x="6" y="0"/>
                    </a:lnTo>
                    <a:lnTo>
                      <a:pt x="2" y="0"/>
                    </a:lnTo>
                    <a:lnTo>
                      <a:pt x="6" y="0"/>
                    </a:lnTo>
                    <a:lnTo>
                      <a:pt x="2" y="0"/>
                    </a:lnTo>
                    <a:lnTo>
                      <a:pt x="0" y="3"/>
                    </a:lnTo>
                    <a:lnTo>
                      <a:pt x="0" y="6"/>
                    </a:lnTo>
                    <a:lnTo>
                      <a:pt x="3" y="8"/>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05" name="Freeform 1511"/>
              <p:cNvSpPr>
                <a:spLocks/>
              </p:cNvSpPr>
              <p:nvPr/>
            </p:nvSpPr>
            <p:spPr bwMode="auto">
              <a:xfrm>
                <a:off x="2232" y="3579"/>
                <a:ext cx="26" cy="17"/>
              </a:xfrm>
              <a:custGeom>
                <a:avLst/>
                <a:gdLst>
                  <a:gd name="T0" fmla="*/ 0 w 79"/>
                  <a:gd name="T1" fmla="*/ 0 h 53"/>
                  <a:gd name="T2" fmla="*/ 0 w 79"/>
                  <a:gd name="T3" fmla="*/ 0 h 53"/>
                  <a:gd name="T4" fmla="*/ 0 w 79"/>
                  <a:gd name="T5" fmla="*/ 0 h 53"/>
                  <a:gd name="T6" fmla="*/ 0 w 79"/>
                  <a:gd name="T7" fmla="*/ 0 h 53"/>
                  <a:gd name="T8" fmla="*/ 0 w 79"/>
                  <a:gd name="T9" fmla="*/ 0 h 53"/>
                  <a:gd name="T10" fmla="*/ 0 w 79"/>
                  <a:gd name="T11" fmla="*/ 0 h 53"/>
                  <a:gd name="T12" fmla="*/ 0 w 79"/>
                  <a:gd name="T13" fmla="*/ 0 h 53"/>
                  <a:gd name="T14" fmla="*/ 0 w 79"/>
                  <a:gd name="T15" fmla="*/ 0 h 53"/>
                  <a:gd name="T16" fmla="*/ 0 w 79"/>
                  <a:gd name="T17" fmla="*/ 0 h 53"/>
                  <a:gd name="T18" fmla="*/ 0 w 79"/>
                  <a:gd name="T19" fmla="*/ 0 h 53"/>
                  <a:gd name="T20" fmla="*/ 0 w 79"/>
                  <a:gd name="T21" fmla="*/ 0 h 53"/>
                  <a:gd name="T22" fmla="*/ 0 w 79"/>
                  <a:gd name="T23" fmla="*/ 0 h 53"/>
                  <a:gd name="T24" fmla="*/ 0 w 79"/>
                  <a:gd name="T25" fmla="*/ 0 h 53"/>
                  <a:gd name="T26" fmla="*/ 0 w 79"/>
                  <a:gd name="T27" fmla="*/ 0 h 53"/>
                  <a:gd name="T28" fmla="*/ 0 w 79"/>
                  <a:gd name="T29" fmla="*/ 0 h 53"/>
                  <a:gd name="T30" fmla="*/ 0 w 79"/>
                  <a:gd name="T31" fmla="*/ 0 h 53"/>
                  <a:gd name="T32" fmla="*/ 0 w 79"/>
                  <a:gd name="T33" fmla="*/ 0 h 53"/>
                  <a:gd name="T34" fmla="*/ 0 w 79"/>
                  <a:gd name="T35" fmla="*/ 0 h 53"/>
                  <a:gd name="T36" fmla="*/ 0 w 79"/>
                  <a:gd name="T37" fmla="*/ 0 h 53"/>
                  <a:gd name="T38" fmla="*/ 0 w 79"/>
                  <a:gd name="T39" fmla="*/ 0 h 53"/>
                  <a:gd name="T40" fmla="*/ 0 w 79"/>
                  <a:gd name="T41" fmla="*/ 0 h 53"/>
                  <a:gd name="T42" fmla="*/ 0 w 79"/>
                  <a:gd name="T43" fmla="*/ 0 h 53"/>
                  <a:gd name="T44" fmla="*/ 0 w 79"/>
                  <a:gd name="T45" fmla="*/ 0 h 53"/>
                  <a:gd name="T46" fmla="*/ 0 w 79"/>
                  <a:gd name="T47" fmla="*/ 0 h 53"/>
                  <a:gd name="T48" fmla="*/ 0 w 79"/>
                  <a:gd name="T49" fmla="*/ 0 h 53"/>
                  <a:gd name="T50" fmla="*/ 0 w 79"/>
                  <a:gd name="T51" fmla="*/ 0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9" h="53">
                    <a:moveTo>
                      <a:pt x="9" y="46"/>
                    </a:moveTo>
                    <a:lnTo>
                      <a:pt x="6" y="53"/>
                    </a:lnTo>
                    <a:lnTo>
                      <a:pt x="10" y="50"/>
                    </a:lnTo>
                    <a:lnTo>
                      <a:pt x="20" y="46"/>
                    </a:lnTo>
                    <a:lnTo>
                      <a:pt x="31" y="39"/>
                    </a:lnTo>
                    <a:lnTo>
                      <a:pt x="41" y="33"/>
                    </a:lnTo>
                    <a:lnTo>
                      <a:pt x="52" y="26"/>
                    </a:lnTo>
                    <a:lnTo>
                      <a:pt x="63" y="19"/>
                    </a:lnTo>
                    <a:lnTo>
                      <a:pt x="71" y="12"/>
                    </a:lnTo>
                    <a:lnTo>
                      <a:pt x="79" y="8"/>
                    </a:lnTo>
                    <a:lnTo>
                      <a:pt x="73" y="0"/>
                    </a:lnTo>
                    <a:lnTo>
                      <a:pt x="65" y="4"/>
                    </a:lnTo>
                    <a:lnTo>
                      <a:pt x="57" y="11"/>
                    </a:lnTo>
                    <a:lnTo>
                      <a:pt x="47" y="18"/>
                    </a:lnTo>
                    <a:lnTo>
                      <a:pt x="35" y="24"/>
                    </a:lnTo>
                    <a:lnTo>
                      <a:pt x="25" y="31"/>
                    </a:lnTo>
                    <a:lnTo>
                      <a:pt x="15" y="38"/>
                    </a:lnTo>
                    <a:lnTo>
                      <a:pt x="7" y="42"/>
                    </a:lnTo>
                    <a:lnTo>
                      <a:pt x="3" y="45"/>
                    </a:lnTo>
                    <a:lnTo>
                      <a:pt x="0" y="51"/>
                    </a:lnTo>
                    <a:lnTo>
                      <a:pt x="3" y="45"/>
                    </a:lnTo>
                    <a:lnTo>
                      <a:pt x="0" y="46"/>
                    </a:lnTo>
                    <a:lnTo>
                      <a:pt x="0" y="50"/>
                    </a:lnTo>
                    <a:lnTo>
                      <a:pt x="2" y="53"/>
                    </a:lnTo>
                    <a:lnTo>
                      <a:pt x="6" y="53"/>
                    </a:lnTo>
                    <a:lnTo>
                      <a:pt x="9"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06" name="Freeform 1512"/>
              <p:cNvSpPr>
                <a:spLocks/>
              </p:cNvSpPr>
              <p:nvPr/>
            </p:nvSpPr>
            <p:spPr bwMode="auto">
              <a:xfrm>
                <a:off x="2232" y="3594"/>
                <a:ext cx="8" cy="7"/>
              </a:xfrm>
              <a:custGeom>
                <a:avLst/>
                <a:gdLst>
                  <a:gd name="T0" fmla="*/ 0 w 26"/>
                  <a:gd name="T1" fmla="*/ 0 h 20"/>
                  <a:gd name="T2" fmla="*/ 0 w 26"/>
                  <a:gd name="T3" fmla="*/ 0 h 20"/>
                  <a:gd name="T4" fmla="*/ 0 w 26"/>
                  <a:gd name="T5" fmla="*/ 0 h 20"/>
                  <a:gd name="T6" fmla="*/ 0 w 26"/>
                  <a:gd name="T7" fmla="*/ 0 h 20"/>
                  <a:gd name="T8" fmla="*/ 0 w 26"/>
                  <a:gd name="T9" fmla="*/ 0 h 20"/>
                  <a:gd name="T10" fmla="*/ 0 w 26"/>
                  <a:gd name="T11" fmla="*/ 0 h 20"/>
                  <a:gd name="T12" fmla="*/ 0 w 26"/>
                  <a:gd name="T13" fmla="*/ 0 h 20"/>
                  <a:gd name="T14" fmla="*/ 0 w 26"/>
                  <a:gd name="T15" fmla="*/ 0 h 20"/>
                  <a:gd name="T16" fmla="*/ 0 w 26"/>
                  <a:gd name="T17" fmla="*/ 0 h 20"/>
                  <a:gd name="T18" fmla="*/ 0 w 26"/>
                  <a:gd name="T19" fmla="*/ 0 h 20"/>
                  <a:gd name="T20" fmla="*/ 0 w 26"/>
                  <a:gd name="T21" fmla="*/ 0 h 20"/>
                  <a:gd name="T22" fmla="*/ 0 w 26"/>
                  <a:gd name="T23" fmla="*/ 0 h 20"/>
                  <a:gd name="T24" fmla="*/ 0 w 26"/>
                  <a:gd name="T25" fmla="*/ 0 h 20"/>
                  <a:gd name="T26" fmla="*/ 0 w 26"/>
                  <a:gd name="T27" fmla="*/ 0 h 20"/>
                  <a:gd name="T28" fmla="*/ 0 w 26"/>
                  <a:gd name="T29" fmla="*/ 0 h 20"/>
                  <a:gd name="T30" fmla="*/ 0 w 26"/>
                  <a:gd name="T31" fmla="*/ 0 h 20"/>
                  <a:gd name="T32" fmla="*/ 0 w 26"/>
                  <a:gd name="T33" fmla="*/ 0 h 20"/>
                  <a:gd name="T34" fmla="*/ 0 w 26"/>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 h="20">
                    <a:moveTo>
                      <a:pt x="20" y="20"/>
                    </a:moveTo>
                    <a:lnTo>
                      <a:pt x="23" y="12"/>
                    </a:lnTo>
                    <a:lnTo>
                      <a:pt x="18" y="9"/>
                    </a:lnTo>
                    <a:lnTo>
                      <a:pt x="15" y="7"/>
                    </a:lnTo>
                    <a:lnTo>
                      <a:pt x="12" y="3"/>
                    </a:lnTo>
                    <a:lnTo>
                      <a:pt x="9" y="0"/>
                    </a:lnTo>
                    <a:lnTo>
                      <a:pt x="0" y="5"/>
                    </a:lnTo>
                    <a:lnTo>
                      <a:pt x="3" y="8"/>
                    </a:lnTo>
                    <a:lnTo>
                      <a:pt x="6" y="12"/>
                    </a:lnTo>
                    <a:lnTo>
                      <a:pt x="12" y="18"/>
                    </a:lnTo>
                    <a:lnTo>
                      <a:pt x="18" y="20"/>
                    </a:lnTo>
                    <a:lnTo>
                      <a:pt x="20" y="12"/>
                    </a:lnTo>
                    <a:lnTo>
                      <a:pt x="18" y="20"/>
                    </a:lnTo>
                    <a:lnTo>
                      <a:pt x="22" y="20"/>
                    </a:lnTo>
                    <a:lnTo>
                      <a:pt x="25" y="18"/>
                    </a:lnTo>
                    <a:lnTo>
                      <a:pt x="26" y="15"/>
                    </a:lnTo>
                    <a:lnTo>
                      <a:pt x="23" y="12"/>
                    </a:lnTo>
                    <a:lnTo>
                      <a:pt x="2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07" name="Freeform 1513"/>
              <p:cNvSpPr>
                <a:spLocks/>
              </p:cNvSpPr>
              <p:nvPr/>
            </p:nvSpPr>
            <p:spPr bwMode="auto">
              <a:xfrm>
                <a:off x="2221" y="3597"/>
                <a:ext cx="17" cy="4"/>
              </a:xfrm>
              <a:custGeom>
                <a:avLst/>
                <a:gdLst>
                  <a:gd name="T0" fmla="*/ 0 w 52"/>
                  <a:gd name="T1" fmla="*/ 0 h 13"/>
                  <a:gd name="T2" fmla="*/ 0 w 52"/>
                  <a:gd name="T3" fmla="*/ 0 h 13"/>
                  <a:gd name="T4" fmla="*/ 0 w 52"/>
                  <a:gd name="T5" fmla="*/ 0 h 13"/>
                  <a:gd name="T6" fmla="*/ 0 w 52"/>
                  <a:gd name="T7" fmla="*/ 0 h 13"/>
                  <a:gd name="T8" fmla="*/ 0 w 52"/>
                  <a:gd name="T9" fmla="*/ 0 h 13"/>
                  <a:gd name="T10" fmla="*/ 0 w 52"/>
                  <a:gd name="T11" fmla="*/ 0 h 13"/>
                  <a:gd name="T12" fmla="*/ 0 w 52"/>
                  <a:gd name="T13" fmla="*/ 0 h 13"/>
                  <a:gd name="T14" fmla="*/ 0 w 52"/>
                  <a:gd name="T15" fmla="*/ 0 h 13"/>
                  <a:gd name="T16" fmla="*/ 0 w 52"/>
                  <a:gd name="T17" fmla="*/ 0 h 13"/>
                  <a:gd name="T18" fmla="*/ 0 w 52"/>
                  <a:gd name="T19" fmla="*/ 0 h 13"/>
                  <a:gd name="T20" fmla="*/ 0 w 52"/>
                  <a:gd name="T21" fmla="*/ 0 h 13"/>
                  <a:gd name="T22" fmla="*/ 0 w 52"/>
                  <a:gd name="T23" fmla="*/ 0 h 13"/>
                  <a:gd name="T24" fmla="*/ 0 w 52"/>
                  <a:gd name="T25" fmla="*/ 0 h 13"/>
                  <a:gd name="T26" fmla="*/ 0 w 52"/>
                  <a:gd name="T27" fmla="*/ 0 h 13"/>
                  <a:gd name="T28" fmla="*/ 0 w 52"/>
                  <a:gd name="T29" fmla="*/ 0 h 13"/>
                  <a:gd name="T30" fmla="*/ 0 w 52"/>
                  <a:gd name="T31" fmla="*/ 0 h 13"/>
                  <a:gd name="T32" fmla="*/ 0 w 52"/>
                  <a:gd name="T33" fmla="*/ 0 h 13"/>
                  <a:gd name="T34" fmla="*/ 0 w 52"/>
                  <a:gd name="T35" fmla="*/ 0 h 13"/>
                  <a:gd name="T36" fmla="*/ 0 w 52"/>
                  <a:gd name="T37" fmla="*/ 0 h 13"/>
                  <a:gd name="T38" fmla="*/ 0 w 52"/>
                  <a:gd name="T39" fmla="*/ 0 h 13"/>
                  <a:gd name="T40" fmla="*/ 0 w 52"/>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2" h="13">
                    <a:moveTo>
                      <a:pt x="4" y="13"/>
                    </a:moveTo>
                    <a:lnTo>
                      <a:pt x="6" y="13"/>
                    </a:lnTo>
                    <a:lnTo>
                      <a:pt x="9" y="11"/>
                    </a:lnTo>
                    <a:lnTo>
                      <a:pt x="12" y="10"/>
                    </a:lnTo>
                    <a:lnTo>
                      <a:pt x="19" y="11"/>
                    </a:lnTo>
                    <a:lnTo>
                      <a:pt x="26" y="10"/>
                    </a:lnTo>
                    <a:lnTo>
                      <a:pt x="32" y="11"/>
                    </a:lnTo>
                    <a:lnTo>
                      <a:pt x="39" y="13"/>
                    </a:lnTo>
                    <a:lnTo>
                      <a:pt x="47" y="13"/>
                    </a:lnTo>
                    <a:lnTo>
                      <a:pt x="52" y="11"/>
                    </a:lnTo>
                    <a:lnTo>
                      <a:pt x="52" y="3"/>
                    </a:lnTo>
                    <a:lnTo>
                      <a:pt x="47" y="2"/>
                    </a:lnTo>
                    <a:lnTo>
                      <a:pt x="39" y="2"/>
                    </a:lnTo>
                    <a:lnTo>
                      <a:pt x="32" y="3"/>
                    </a:lnTo>
                    <a:lnTo>
                      <a:pt x="26" y="2"/>
                    </a:lnTo>
                    <a:lnTo>
                      <a:pt x="19" y="0"/>
                    </a:lnTo>
                    <a:lnTo>
                      <a:pt x="12" y="2"/>
                    </a:lnTo>
                    <a:lnTo>
                      <a:pt x="6" y="3"/>
                    </a:lnTo>
                    <a:lnTo>
                      <a:pt x="0" y="4"/>
                    </a:lnTo>
                    <a:lnTo>
                      <a:pt x="2" y="4"/>
                    </a:lnTo>
                    <a:lnTo>
                      <a:pt x="4"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08" name="Freeform 1514"/>
              <p:cNvSpPr>
                <a:spLocks/>
              </p:cNvSpPr>
              <p:nvPr/>
            </p:nvSpPr>
            <p:spPr bwMode="auto">
              <a:xfrm>
                <a:off x="2178" y="3598"/>
                <a:ext cx="44" cy="32"/>
              </a:xfrm>
              <a:custGeom>
                <a:avLst/>
                <a:gdLst>
                  <a:gd name="T0" fmla="*/ 0 w 133"/>
                  <a:gd name="T1" fmla="*/ 0 h 96"/>
                  <a:gd name="T2" fmla="*/ 0 w 133"/>
                  <a:gd name="T3" fmla="*/ 0 h 96"/>
                  <a:gd name="T4" fmla="*/ 0 w 133"/>
                  <a:gd name="T5" fmla="*/ 0 h 96"/>
                  <a:gd name="T6" fmla="*/ 0 w 133"/>
                  <a:gd name="T7" fmla="*/ 0 h 96"/>
                  <a:gd name="T8" fmla="*/ 0 w 133"/>
                  <a:gd name="T9" fmla="*/ 0 h 96"/>
                  <a:gd name="T10" fmla="*/ 0 w 133"/>
                  <a:gd name="T11" fmla="*/ 0 h 96"/>
                  <a:gd name="T12" fmla="*/ 0 w 133"/>
                  <a:gd name="T13" fmla="*/ 0 h 96"/>
                  <a:gd name="T14" fmla="*/ 0 w 133"/>
                  <a:gd name="T15" fmla="*/ 0 h 96"/>
                  <a:gd name="T16" fmla="*/ 0 w 133"/>
                  <a:gd name="T17" fmla="*/ 0 h 96"/>
                  <a:gd name="T18" fmla="*/ 0 w 133"/>
                  <a:gd name="T19" fmla="*/ 0 h 96"/>
                  <a:gd name="T20" fmla="*/ 0 w 133"/>
                  <a:gd name="T21" fmla="*/ 0 h 96"/>
                  <a:gd name="T22" fmla="*/ 0 w 133"/>
                  <a:gd name="T23" fmla="*/ 0 h 96"/>
                  <a:gd name="T24" fmla="*/ 0 w 133"/>
                  <a:gd name="T25" fmla="*/ 0 h 96"/>
                  <a:gd name="T26" fmla="*/ 0 w 133"/>
                  <a:gd name="T27" fmla="*/ 0 h 96"/>
                  <a:gd name="T28" fmla="*/ 0 w 133"/>
                  <a:gd name="T29" fmla="*/ 0 h 96"/>
                  <a:gd name="T30" fmla="*/ 0 w 133"/>
                  <a:gd name="T31" fmla="*/ 0 h 96"/>
                  <a:gd name="T32" fmla="*/ 0 w 133"/>
                  <a:gd name="T33" fmla="*/ 0 h 96"/>
                  <a:gd name="T34" fmla="*/ 0 w 133"/>
                  <a:gd name="T35" fmla="*/ 0 h 96"/>
                  <a:gd name="T36" fmla="*/ 0 w 133"/>
                  <a:gd name="T37" fmla="*/ 0 h 96"/>
                  <a:gd name="T38" fmla="*/ 0 w 133"/>
                  <a:gd name="T39" fmla="*/ 0 h 96"/>
                  <a:gd name="T40" fmla="*/ 0 w 133"/>
                  <a:gd name="T41" fmla="*/ 0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3" h="96">
                    <a:moveTo>
                      <a:pt x="8" y="96"/>
                    </a:moveTo>
                    <a:lnTo>
                      <a:pt x="8" y="96"/>
                    </a:lnTo>
                    <a:lnTo>
                      <a:pt x="17" y="87"/>
                    </a:lnTo>
                    <a:lnTo>
                      <a:pt x="33" y="76"/>
                    </a:lnTo>
                    <a:lnTo>
                      <a:pt x="53" y="61"/>
                    </a:lnTo>
                    <a:lnTo>
                      <a:pt x="74" y="46"/>
                    </a:lnTo>
                    <a:lnTo>
                      <a:pt x="96" y="33"/>
                    </a:lnTo>
                    <a:lnTo>
                      <a:pt x="113" y="21"/>
                    </a:lnTo>
                    <a:lnTo>
                      <a:pt x="128" y="13"/>
                    </a:lnTo>
                    <a:lnTo>
                      <a:pt x="133" y="9"/>
                    </a:lnTo>
                    <a:lnTo>
                      <a:pt x="131" y="0"/>
                    </a:lnTo>
                    <a:lnTo>
                      <a:pt x="122" y="5"/>
                    </a:lnTo>
                    <a:lnTo>
                      <a:pt x="107" y="13"/>
                    </a:lnTo>
                    <a:lnTo>
                      <a:pt x="90" y="25"/>
                    </a:lnTo>
                    <a:lnTo>
                      <a:pt x="68" y="38"/>
                    </a:lnTo>
                    <a:lnTo>
                      <a:pt x="48" y="53"/>
                    </a:lnTo>
                    <a:lnTo>
                      <a:pt x="27" y="68"/>
                    </a:lnTo>
                    <a:lnTo>
                      <a:pt x="11" y="81"/>
                    </a:lnTo>
                    <a:lnTo>
                      <a:pt x="0" y="91"/>
                    </a:lnTo>
                    <a:lnTo>
                      <a:pt x="8"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09" name="Freeform 1515"/>
              <p:cNvSpPr>
                <a:spLocks/>
              </p:cNvSpPr>
              <p:nvPr/>
            </p:nvSpPr>
            <p:spPr bwMode="auto">
              <a:xfrm>
                <a:off x="2148" y="3629"/>
                <a:ext cx="33" cy="44"/>
              </a:xfrm>
              <a:custGeom>
                <a:avLst/>
                <a:gdLst>
                  <a:gd name="T0" fmla="*/ 0 w 97"/>
                  <a:gd name="T1" fmla="*/ 0 h 133"/>
                  <a:gd name="T2" fmla="*/ 0 w 97"/>
                  <a:gd name="T3" fmla="*/ 0 h 133"/>
                  <a:gd name="T4" fmla="*/ 0 w 97"/>
                  <a:gd name="T5" fmla="*/ 0 h 133"/>
                  <a:gd name="T6" fmla="*/ 0 w 97"/>
                  <a:gd name="T7" fmla="*/ 0 h 133"/>
                  <a:gd name="T8" fmla="*/ 0 w 97"/>
                  <a:gd name="T9" fmla="*/ 0 h 133"/>
                  <a:gd name="T10" fmla="*/ 0 w 97"/>
                  <a:gd name="T11" fmla="*/ 0 h 133"/>
                  <a:gd name="T12" fmla="*/ 0 w 97"/>
                  <a:gd name="T13" fmla="*/ 0 h 133"/>
                  <a:gd name="T14" fmla="*/ 0 w 97"/>
                  <a:gd name="T15" fmla="*/ 0 h 133"/>
                  <a:gd name="T16" fmla="*/ 0 w 97"/>
                  <a:gd name="T17" fmla="*/ 0 h 133"/>
                  <a:gd name="T18" fmla="*/ 0 w 97"/>
                  <a:gd name="T19" fmla="*/ 0 h 133"/>
                  <a:gd name="T20" fmla="*/ 0 w 97"/>
                  <a:gd name="T21" fmla="*/ 0 h 133"/>
                  <a:gd name="T22" fmla="*/ 0 w 97"/>
                  <a:gd name="T23" fmla="*/ 0 h 133"/>
                  <a:gd name="T24" fmla="*/ 0 w 97"/>
                  <a:gd name="T25" fmla="*/ 0 h 133"/>
                  <a:gd name="T26" fmla="*/ 0 w 97"/>
                  <a:gd name="T27" fmla="*/ 0 h 133"/>
                  <a:gd name="T28" fmla="*/ 0 w 97"/>
                  <a:gd name="T29" fmla="*/ 0 h 133"/>
                  <a:gd name="T30" fmla="*/ 0 w 97"/>
                  <a:gd name="T31" fmla="*/ 0 h 133"/>
                  <a:gd name="T32" fmla="*/ 0 w 97"/>
                  <a:gd name="T33" fmla="*/ 0 h 133"/>
                  <a:gd name="T34" fmla="*/ 0 w 97"/>
                  <a:gd name="T35" fmla="*/ 0 h 133"/>
                  <a:gd name="T36" fmla="*/ 0 w 97"/>
                  <a:gd name="T37" fmla="*/ 0 h 133"/>
                  <a:gd name="T38" fmla="*/ 0 w 97"/>
                  <a:gd name="T39" fmla="*/ 0 h 133"/>
                  <a:gd name="T40" fmla="*/ 0 w 97"/>
                  <a:gd name="T41" fmla="*/ 0 h 1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7" h="133">
                    <a:moveTo>
                      <a:pt x="9" y="133"/>
                    </a:moveTo>
                    <a:lnTo>
                      <a:pt x="9" y="133"/>
                    </a:lnTo>
                    <a:lnTo>
                      <a:pt x="16" y="116"/>
                    </a:lnTo>
                    <a:lnTo>
                      <a:pt x="26" y="97"/>
                    </a:lnTo>
                    <a:lnTo>
                      <a:pt x="39" y="79"/>
                    </a:lnTo>
                    <a:lnTo>
                      <a:pt x="52" y="61"/>
                    </a:lnTo>
                    <a:lnTo>
                      <a:pt x="65" y="43"/>
                    </a:lnTo>
                    <a:lnTo>
                      <a:pt x="79" y="27"/>
                    </a:lnTo>
                    <a:lnTo>
                      <a:pt x="89" y="15"/>
                    </a:lnTo>
                    <a:lnTo>
                      <a:pt x="97" y="5"/>
                    </a:lnTo>
                    <a:lnTo>
                      <a:pt x="89" y="0"/>
                    </a:lnTo>
                    <a:lnTo>
                      <a:pt x="80" y="9"/>
                    </a:lnTo>
                    <a:lnTo>
                      <a:pt x="70" y="21"/>
                    </a:lnTo>
                    <a:lnTo>
                      <a:pt x="57" y="38"/>
                    </a:lnTo>
                    <a:lnTo>
                      <a:pt x="44" y="55"/>
                    </a:lnTo>
                    <a:lnTo>
                      <a:pt x="31" y="74"/>
                    </a:lnTo>
                    <a:lnTo>
                      <a:pt x="17" y="94"/>
                    </a:lnTo>
                    <a:lnTo>
                      <a:pt x="7" y="113"/>
                    </a:lnTo>
                    <a:lnTo>
                      <a:pt x="0" y="131"/>
                    </a:lnTo>
                    <a:lnTo>
                      <a:pt x="9" y="1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10" name="Freeform 1516"/>
              <p:cNvSpPr>
                <a:spLocks/>
              </p:cNvSpPr>
              <p:nvPr/>
            </p:nvSpPr>
            <p:spPr bwMode="auto">
              <a:xfrm>
                <a:off x="2130" y="3672"/>
                <a:ext cx="21" cy="51"/>
              </a:xfrm>
              <a:custGeom>
                <a:avLst/>
                <a:gdLst>
                  <a:gd name="T0" fmla="*/ 0 w 63"/>
                  <a:gd name="T1" fmla="*/ 0 h 153"/>
                  <a:gd name="T2" fmla="*/ 0 w 63"/>
                  <a:gd name="T3" fmla="*/ 0 h 153"/>
                  <a:gd name="T4" fmla="*/ 0 w 63"/>
                  <a:gd name="T5" fmla="*/ 0 h 153"/>
                  <a:gd name="T6" fmla="*/ 0 w 63"/>
                  <a:gd name="T7" fmla="*/ 0 h 153"/>
                  <a:gd name="T8" fmla="*/ 0 w 63"/>
                  <a:gd name="T9" fmla="*/ 0 h 153"/>
                  <a:gd name="T10" fmla="*/ 0 w 63"/>
                  <a:gd name="T11" fmla="*/ 0 h 153"/>
                  <a:gd name="T12" fmla="*/ 0 w 63"/>
                  <a:gd name="T13" fmla="*/ 0 h 153"/>
                  <a:gd name="T14" fmla="*/ 0 w 63"/>
                  <a:gd name="T15" fmla="*/ 0 h 153"/>
                  <a:gd name="T16" fmla="*/ 0 w 63"/>
                  <a:gd name="T17" fmla="*/ 0 h 153"/>
                  <a:gd name="T18" fmla="*/ 0 w 63"/>
                  <a:gd name="T19" fmla="*/ 0 h 153"/>
                  <a:gd name="T20" fmla="*/ 0 w 63"/>
                  <a:gd name="T21" fmla="*/ 0 h 153"/>
                  <a:gd name="T22" fmla="*/ 0 w 63"/>
                  <a:gd name="T23" fmla="*/ 0 h 153"/>
                  <a:gd name="T24" fmla="*/ 0 w 63"/>
                  <a:gd name="T25" fmla="*/ 0 h 153"/>
                  <a:gd name="T26" fmla="*/ 0 w 63"/>
                  <a:gd name="T27" fmla="*/ 0 h 153"/>
                  <a:gd name="T28" fmla="*/ 0 w 63"/>
                  <a:gd name="T29" fmla="*/ 0 h 153"/>
                  <a:gd name="T30" fmla="*/ 0 w 63"/>
                  <a:gd name="T31" fmla="*/ 0 h 153"/>
                  <a:gd name="T32" fmla="*/ 0 w 63"/>
                  <a:gd name="T33" fmla="*/ 0 h 153"/>
                  <a:gd name="T34" fmla="*/ 0 w 63"/>
                  <a:gd name="T35" fmla="*/ 0 h 153"/>
                  <a:gd name="T36" fmla="*/ 0 w 63"/>
                  <a:gd name="T37" fmla="*/ 0 h 153"/>
                  <a:gd name="T38" fmla="*/ 0 w 63"/>
                  <a:gd name="T39" fmla="*/ 0 h 153"/>
                  <a:gd name="T40" fmla="*/ 0 w 63"/>
                  <a:gd name="T41" fmla="*/ 0 h 1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 h="153">
                    <a:moveTo>
                      <a:pt x="9" y="153"/>
                    </a:moveTo>
                    <a:lnTo>
                      <a:pt x="9" y="153"/>
                    </a:lnTo>
                    <a:lnTo>
                      <a:pt x="13" y="143"/>
                    </a:lnTo>
                    <a:lnTo>
                      <a:pt x="21" y="128"/>
                    </a:lnTo>
                    <a:lnTo>
                      <a:pt x="28" y="109"/>
                    </a:lnTo>
                    <a:lnTo>
                      <a:pt x="35" y="87"/>
                    </a:lnTo>
                    <a:lnTo>
                      <a:pt x="42" y="64"/>
                    </a:lnTo>
                    <a:lnTo>
                      <a:pt x="50" y="41"/>
                    </a:lnTo>
                    <a:lnTo>
                      <a:pt x="57" y="20"/>
                    </a:lnTo>
                    <a:lnTo>
                      <a:pt x="63" y="2"/>
                    </a:lnTo>
                    <a:lnTo>
                      <a:pt x="54" y="0"/>
                    </a:lnTo>
                    <a:lnTo>
                      <a:pt x="48" y="17"/>
                    </a:lnTo>
                    <a:lnTo>
                      <a:pt x="41" y="39"/>
                    </a:lnTo>
                    <a:lnTo>
                      <a:pt x="34" y="62"/>
                    </a:lnTo>
                    <a:lnTo>
                      <a:pt x="26" y="85"/>
                    </a:lnTo>
                    <a:lnTo>
                      <a:pt x="19" y="106"/>
                    </a:lnTo>
                    <a:lnTo>
                      <a:pt x="12" y="125"/>
                    </a:lnTo>
                    <a:lnTo>
                      <a:pt x="5" y="140"/>
                    </a:lnTo>
                    <a:lnTo>
                      <a:pt x="0" y="151"/>
                    </a:lnTo>
                    <a:lnTo>
                      <a:pt x="9"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11" name="Freeform 1517"/>
              <p:cNvSpPr>
                <a:spLocks/>
              </p:cNvSpPr>
              <p:nvPr/>
            </p:nvSpPr>
            <p:spPr bwMode="auto">
              <a:xfrm>
                <a:off x="2117" y="3723"/>
                <a:ext cx="16" cy="68"/>
              </a:xfrm>
              <a:custGeom>
                <a:avLst/>
                <a:gdLst>
                  <a:gd name="T0" fmla="*/ 0 w 48"/>
                  <a:gd name="T1" fmla="*/ 0 h 206"/>
                  <a:gd name="T2" fmla="*/ 0 w 48"/>
                  <a:gd name="T3" fmla="*/ 0 h 206"/>
                  <a:gd name="T4" fmla="*/ 0 w 48"/>
                  <a:gd name="T5" fmla="*/ 0 h 206"/>
                  <a:gd name="T6" fmla="*/ 0 w 48"/>
                  <a:gd name="T7" fmla="*/ 0 h 206"/>
                  <a:gd name="T8" fmla="*/ 0 w 48"/>
                  <a:gd name="T9" fmla="*/ 0 h 206"/>
                  <a:gd name="T10" fmla="*/ 0 w 48"/>
                  <a:gd name="T11" fmla="*/ 0 h 206"/>
                  <a:gd name="T12" fmla="*/ 0 w 48"/>
                  <a:gd name="T13" fmla="*/ 0 h 206"/>
                  <a:gd name="T14" fmla="*/ 0 w 48"/>
                  <a:gd name="T15" fmla="*/ 0 h 206"/>
                  <a:gd name="T16" fmla="*/ 0 w 48"/>
                  <a:gd name="T17" fmla="*/ 0 h 206"/>
                  <a:gd name="T18" fmla="*/ 0 w 48"/>
                  <a:gd name="T19" fmla="*/ 0 h 206"/>
                  <a:gd name="T20" fmla="*/ 0 w 48"/>
                  <a:gd name="T21" fmla="*/ 0 h 206"/>
                  <a:gd name="T22" fmla="*/ 0 w 48"/>
                  <a:gd name="T23" fmla="*/ 0 h 206"/>
                  <a:gd name="T24" fmla="*/ 0 w 48"/>
                  <a:gd name="T25" fmla="*/ 0 h 2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206">
                    <a:moveTo>
                      <a:pt x="9" y="206"/>
                    </a:moveTo>
                    <a:lnTo>
                      <a:pt x="9" y="206"/>
                    </a:lnTo>
                    <a:lnTo>
                      <a:pt x="16" y="162"/>
                    </a:lnTo>
                    <a:lnTo>
                      <a:pt x="28" y="97"/>
                    </a:lnTo>
                    <a:lnTo>
                      <a:pt x="39" y="36"/>
                    </a:lnTo>
                    <a:lnTo>
                      <a:pt x="48" y="2"/>
                    </a:lnTo>
                    <a:lnTo>
                      <a:pt x="39" y="0"/>
                    </a:lnTo>
                    <a:lnTo>
                      <a:pt x="31" y="36"/>
                    </a:lnTo>
                    <a:lnTo>
                      <a:pt x="19" y="97"/>
                    </a:lnTo>
                    <a:lnTo>
                      <a:pt x="7" y="162"/>
                    </a:lnTo>
                    <a:lnTo>
                      <a:pt x="0" y="206"/>
                    </a:lnTo>
                    <a:lnTo>
                      <a:pt x="9" y="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12" name="Freeform 1518"/>
              <p:cNvSpPr>
                <a:spLocks/>
              </p:cNvSpPr>
              <p:nvPr/>
            </p:nvSpPr>
            <p:spPr bwMode="auto">
              <a:xfrm>
                <a:off x="2113" y="3791"/>
                <a:ext cx="7" cy="69"/>
              </a:xfrm>
              <a:custGeom>
                <a:avLst/>
                <a:gdLst>
                  <a:gd name="T0" fmla="*/ 0 w 22"/>
                  <a:gd name="T1" fmla="*/ 0 h 205"/>
                  <a:gd name="T2" fmla="*/ 0 w 22"/>
                  <a:gd name="T3" fmla="*/ 0 h 205"/>
                  <a:gd name="T4" fmla="*/ 0 w 22"/>
                  <a:gd name="T5" fmla="*/ 0 h 205"/>
                  <a:gd name="T6" fmla="*/ 0 w 22"/>
                  <a:gd name="T7" fmla="*/ 0 h 205"/>
                  <a:gd name="T8" fmla="*/ 0 w 22"/>
                  <a:gd name="T9" fmla="*/ 0 h 205"/>
                  <a:gd name="T10" fmla="*/ 0 w 22"/>
                  <a:gd name="T11" fmla="*/ 0 h 205"/>
                  <a:gd name="T12" fmla="*/ 0 w 22"/>
                  <a:gd name="T13" fmla="*/ 0 h 205"/>
                  <a:gd name="T14" fmla="*/ 0 w 22"/>
                  <a:gd name="T15" fmla="*/ 0 h 205"/>
                  <a:gd name="T16" fmla="*/ 0 w 22"/>
                  <a:gd name="T17" fmla="*/ 0 h 205"/>
                  <a:gd name="T18" fmla="*/ 0 w 22"/>
                  <a:gd name="T19" fmla="*/ 0 h 205"/>
                  <a:gd name="T20" fmla="*/ 0 w 22"/>
                  <a:gd name="T21" fmla="*/ 0 h 205"/>
                  <a:gd name="T22" fmla="*/ 0 w 22"/>
                  <a:gd name="T23" fmla="*/ 0 h 205"/>
                  <a:gd name="T24" fmla="*/ 0 w 22"/>
                  <a:gd name="T25" fmla="*/ 0 h 2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205">
                    <a:moveTo>
                      <a:pt x="16" y="205"/>
                    </a:moveTo>
                    <a:lnTo>
                      <a:pt x="16" y="205"/>
                    </a:lnTo>
                    <a:lnTo>
                      <a:pt x="9" y="158"/>
                    </a:lnTo>
                    <a:lnTo>
                      <a:pt x="10" y="103"/>
                    </a:lnTo>
                    <a:lnTo>
                      <a:pt x="14" y="47"/>
                    </a:lnTo>
                    <a:lnTo>
                      <a:pt x="22" y="0"/>
                    </a:lnTo>
                    <a:lnTo>
                      <a:pt x="13" y="0"/>
                    </a:lnTo>
                    <a:lnTo>
                      <a:pt x="6" y="47"/>
                    </a:lnTo>
                    <a:lnTo>
                      <a:pt x="1" y="103"/>
                    </a:lnTo>
                    <a:lnTo>
                      <a:pt x="0" y="158"/>
                    </a:lnTo>
                    <a:lnTo>
                      <a:pt x="7" y="205"/>
                    </a:lnTo>
                    <a:lnTo>
                      <a:pt x="16" y="2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13" name="Freeform 1519"/>
              <p:cNvSpPr>
                <a:spLocks/>
              </p:cNvSpPr>
              <p:nvPr/>
            </p:nvSpPr>
            <p:spPr bwMode="auto">
              <a:xfrm>
                <a:off x="2115" y="3860"/>
                <a:ext cx="7" cy="69"/>
              </a:xfrm>
              <a:custGeom>
                <a:avLst/>
                <a:gdLst>
                  <a:gd name="T0" fmla="*/ 0 w 21"/>
                  <a:gd name="T1" fmla="*/ 0 h 209"/>
                  <a:gd name="T2" fmla="*/ 0 w 21"/>
                  <a:gd name="T3" fmla="*/ 0 h 209"/>
                  <a:gd name="T4" fmla="*/ 0 w 21"/>
                  <a:gd name="T5" fmla="*/ 0 h 209"/>
                  <a:gd name="T6" fmla="*/ 0 w 21"/>
                  <a:gd name="T7" fmla="*/ 0 h 209"/>
                  <a:gd name="T8" fmla="*/ 0 w 21"/>
                  <a:gd name="T9" fmla="*/ 0 h 209"/>
                  <a:gd name="T10" fmla="*/ 0 w 21"/>
                  <a:gd name="T11" fmla="*/ 0 h 209"/>
                  <a:gd name="T12" fmla="*/ 0 w 21"/>
                  <a:gd name="T13" fmla="*/ 0 h 209"/>
                  <a:gd name="T14" fmla="*/ 0 w 21"/>
                  <a:gd name="T15" fmla="*/ 0 h 209"/>
                  <a:gd name="T16" fmla="*/ 0 w 21"/>
                  <a:gd name="T17" fmla="*/ 0 h 209"/>
                  <a:gd name="T18" fmla="*/ 0 w 21"/>
                  <a:gd name="T19" fmla="*/ 0 h 209"/>
                  <a:gd name="T20" fmla="*/ 0 w 21"/>
                  <a:gd name="T21" fmla="*/ 0 h 209"/>
                  <a:gd name="T22" fmla="*/ 0 w 21"/>
                  <a:gd name="T23" fmla="*/ 0 h 209"/>
                  <a:gd name="T24" fmla="*/ 0 w 21"/>
                  <a:gd name="T25" fmla="*/ 0 h 2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 h="209">
                    <a:moveTo>
                      <a:pt x="12" y="209"/>
                    </a:moveTo>
                    <a:lnTo>
                      <a:pt x="12" y="209"/>
                    </a:lnTo>
                    <a:lnTo>
                      <a:pt x="18" y="170"/>
                    </a:lnTo>
                    <a:lnTo>
                      <a:pt x="21" y="112"/>
                    </a:lnTo>
                    <a:lnTo>
                      <a:pt x="16" y="50"/>
                    </a:lnTo>
                    <a:lnTo>
                      <a:pt x="9" y="0"/>
                    </a:lnTo>
                    <a:lnTo>
                      <a:pt x="0" y="0"/>
                    </a:lnTo>
                    <a:lnTo>
                      <a:pt x="7" y="50"/>
                    </a:lnTo>
                    <a:lnTo>
                      <a:pt x="9" y="112"/>
                    </a:lnTo>
                    <a:lnTo>
                      <a:pt x="9" y="170"/>
                    </a:lnTo>
                    <a:lnTo>
                      <a:pt x="3" y="206"/>
                    </a:lnTo>
                    <a:lnTo>
                      <a:pt x="12" y="2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14" name="Freeform 1520"/>
              <p:cNvSpPr>
                <a:spLocks/>
              </p:cNvSpPr>
              <p:nvPr/>
            </p:nvSpPr>
            <p:spPr bwMode="auto">
              <a:xfrm>
                <a:off x="2113" y="3928"/>
                <a:ext cx="23" cy="90"/>
              </a:xfrm>
              <a:custGeom>
                <a:avLst/>
                <a:gdLst>
                  <a:gd name="T0" fmla="*/ 0 w 67"/>
                  <a:gd name="T1" fmla="*/ 0 h 269"/>
                  <a:gd name="T2" fmla="*/ 0 w 67"/>
                  <a:gd name="T3" fmla="*/ 0 h 269"/>
                  <a:gd name="T4" fmla="*/ 0 w 67"/>
                  <a:gd name="T5" fmla="*/ 0 h 269"/>
                  <a:gd name="T6" fmla="*/ 0 w 67"/>
                  <a:gd name="T7" fmla="*/ 0 h 269"/>
                  <a:gd name="T8" fmla="*/ 0 w 67"/>
                  <a:gd name="T9" fmla="*/ 0 h 269"/>
                  <a:gd name="T10" fmla="*/ 0 w 67"/>
                  <a:gd name="T11" fmla="*/ 0 h 269"/>
                  <a:gd name="T12" fmla="*/ 0 w 67"/>
                  <a:gd name="T13" fmla="*/ 0 h 269"/>
                  <a:gd name="T14" fmla="*/ 0 w 67"/>
                  <a:gd name="T15" fmla="*/ 0 h 269"/>
                  <a:gd name="T16" fmla="*/ 0 w 67"/>
                  <a:gd name="T17" fmla="*/ 0 h 269"/>
                  <a:gd name="T18" fmla="*/ 0 w 67"/>
                  <a:gd name="T19" fmla="*/ 0 h 269"/>
                  <a:gd name="T20" fmla="*/ 0 w 67"/>
                  <a:gd name="T21" fmla="*/ 0 h 269"/>
                  <a:gd name="T22" fmla="*/ 0 w 67"/>
                  <a:gd name="T23" fmla="*/ 0 h 269"/>
                  <a:gd name="T24" fmla="*/ 0 w 67"/>
                  <a:gd name="T25" fmla="*/ 0 h 269"/>
                  <a:gd name="T26" fmla="*/ 0 w 67"/>
                  <a:gd name="T27" fmla="*/ 0 h 269"/>
                  <a:gd name="T28" fmla="*/ 0 w 67"/>
                  <a:gd name="T29" fmla="*/ 0 h 269"/>
                  <a:gd name="T30" fmla="*/ 0 w 67"/>
                  <a:gd name="T31" fmla="*/ 0 h 269"/>
                  <a:gd name="T32" fmla="*/ 0 w 67"/>
                  <a:gd name="T33" fmla="*/ 0 h 269"/>
                  <a:gd name="T34" fmla="*/ 0 w 67"/>
                  <a:gd name="T35" fmla="*/ 0 h 269"/>
                  <a:gd name="T36" fmla="*/ 0 w 67"/>
                  <a:gd name="T37" fmla="*/ 0 h 269"/>
                  <a:gd name="T38" fmla="*/ 0 w 67"/>
                  <a:gd name="T39" fmla="*/ 0 h 269"/>
                  <a:gd name="T40" fmla="*/ 0 w 67"/>
                  <a:gd name="T41" fmla="*/ 0 h 269"/>
                  <a:gd name="T42" fmla="*/ 0 w 67"/>
                  <a:gd name="T43" fmla="*/ 0 h 269"/>
                  <a:gd name="T44" fmla="*/ 0 w 67"/>
                  <a:gd name="T45" fmla="*/ 0 h 269"/>
                  <a:gd name="T46" fmla="*/ 0 w 67"/>
                  <a:gd name="T47" fmla="*/ 0 h 269"/>
                  <a:gd name="T48" fmla="*/ 0 w 67"/>
                  <a:gd name="T49" fmla="*/ 0 h 269"/>
                  <a:gd name="T50" fmla="*/ 0 w 67"/>
                  <a:gd name="T51" fmla="*/ 0 h 2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7" h="269">
                    <a:moveTo>
                      <a:pt x="63" y="261"/>
                    </a:moveTo>
                    <a:lnTo>
                      <a:pt x="66" y="262"/>
                    </a:lnTo>
                    <a:lnTo>
                      <a:pt x="45" y="235"/>
                    </a:lnTo>
                    <a:lnTo>
                      <a:pt x="29" y="203"/>
                    </a:lnTo>
                    <a:lnTo>
                      <a:pt x="19" y="166"/>
                    </a:lnTo>
                    <a:lnTo>
                      <a:pt x="12" y="127"/>
                    </a:lnTo>
                    <a:lnTo>
                      <a:pt x="9" y="89"/>
                    </a:lnTo>
                    <a:lnTo>
                      <a:pt x="9" y="53"/>
                    </a:lnTo>
                    <a:lnTo>
                      <a:pt x="12" y="23"/>
                    </a:lnTo>
                    <a:lnTo>
                      <a:pt x="18" y="3"/>
                    </a:lnTo>
                    <a:lnTo>
                      <a:pt x="9" y="0"/>
                    </a:lnTo>
                    <a:lnTo>
                      <a:pt x="3" y="23"/>
                    </a:lnTo>
                    <a:lnTo>
                      <a:pt x="0" y="53"/>
                    </a:lnTo>
                    <a:lnTo>
                      <a:pt x="0" y="89"/>
                    </a:lnTo>
                    <a:lnTo>
                      <a:pt x="3" y="127"/>
                    </a:lnTo>
                    <a:lnTo>
                      <a:pt x="11" y="166"/>
                    </a:lnTo>
                    <a:lnTo>
                      <a:pt x="21" y="205"/>
                    </a:lnTo>
                    <a:lnTo>
                      <a:pt x="37" y="240"/>
                    </a:lnTo>
                    <a:lnTo>
                      <a:pt x="60" y="267"/>
                    </a:lnTo>
                    <a:lnTo>
                      <a:pt x="63" y="269"/>
                    </a:lnTo>
                    <a:lnTo>
                      <a:pt x="60" y="267"/>
                    </a:lnTo>
                    <a:lnTo>
                      <a:pt x="63" y="267"/>
                    </a:lnTo>
                    <a:lnTo>
                      <a:pt x="66" y="266"/>
                    </a:lnTo>
                    <a:lnTo>
                      <a:pt x="67" y="265"/>
                    </a:lnTo>
                    <a:lnTo>
                      <a:pt x="66" y="262"/>
                    </a:lnTo>
                    <a:lnTo>
                      <a:pt x="63" y="2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15" name="Freeform 1521"/>
              <p:cNvSpPr>
                <a:spLocks/>
              </p:cNvSpPr>
              <p:nvPr/>
            </p:nvSpPr>
            <p:spPr bwMode="auto">
              <a:xfrm>
                <a:off x="2134" y="4015"/>
                <a:ext cx="72" cy="8"/>
              </a:xfrm>
              <a:custGeom>
                <a:avLst/>
                <a:gdLst>
                  <a:gd name="T0" fmla="*/ 0 w 216"/>
                  <a:gd name="T1" fmla="*/ 0 h 24"/>
                  <a:gd name="T2" fmla="*/ 0 w 216"/>
                  <a:gd name="T3" fmla="*/ 0 h 24"/>
                  <a:gd name="T4" fmla="*/ 0 w 216"/>
                  <a:gd name="T5" fmla="*/ 0 h 24"/>
                  <a:gd name="T6" fmla="*/ 0 w 216"/>
                  <a:gd name="T7" fmla="*/ 0 h 24"/>
                  <a:gd name="T8" fmla="*/ 0 w 216"/>
                  <a:gd name="T9" fmla="*/ 0 h 24"/>
                  <a:gd name="T10" fmla="*/ 0 w 216"/>
                  <a:gd name="T11" fmla="*/ 0 h 24"/>
                  <a:gd name="T12" fmla="*/ 0 w 216"/>
                  <a:gd name="T13" fmla="*/ 0 h 24"/>
                  <a:gd name="T14" fmla="*/ 0 w 216"/>
                  <a:gd name="T15" fmla="*/ 0 h 24"/>
                  <a:gd name="T16" fmla="*/ 0 w 216"/>
                  <a:gd name="T17" fmla="*/ 0 h 24"/>
                  <a:gd name="T18" fmla="*/ 0 w 216"/>
                  <a:gd name="T19" fmla="*/ 0 h 24"/>
                  <a:gd name="T20" fmla="*/ 0 w 216"/>
                  <a:gd name="T21" fmla="*/ 0 h 24"/>
                  <a:gd name="T22" fmla="*/ 0 w 216"/>
                  <a:gd name="T23" fmla="*/ 0 h 24"/>
                  <a:gd name="T24" fmla="*/ 0 w 216"/>
                  <a:gd name="T25" fmla="*/ 0 h 24"/>
                  <a:gd name="T26" fmla="*/ 0 w 216"/>
                  <a:gd name="T27" fmla="*/ 0 h 24"/>
                  <a:gd name="T28" fmla="*/ 0 w 216"/>
                  <a:gd name="T29" fmla="*/ 0 h 24"/>
                  <a:gd name="T30" fmla="*/ 0 w 216"/>
                  <a:gd name="T31" fmla="*/ 0 h 24"/>
                  <a:gd name="T32" fmla="*/ 0 w 216"/>
                  <a:gd name="T33" fmla="*/ 0 h 24"/>
                  <a:gd name="T34" fmla="*/ 0 w 216"/>
                  <a:gd name="T35" fmla="*/ 0 h 24"/>
                  <a:gd name="T36" fmla="*/ 0 w 216"/>
                  <a:gd name="T37" fmla="*/ 0 h 24"/>
                  <a:gd name="T38" fmla="*/ 0 w 216"/>
                  <a:gd name="T39" fmla="*/ 0 h 24"/>
                  <a:gd name="T40" fmla="*/ 0 w 216"/>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6" h="24">
                    <a:moveTo>
                      <a:pt x="216" y="14"/>
                    </a:moveTo>
                    <a:lnTo>
                      <a:pt x="216" y="14"/>
                    </a:lnTo>
                    <a:lnTo>
                      <a:pt x="200" y="13"/>
                    </a:lnTo>
                    <a:lnTo>
                      <a:pt x="180" y="13"/>
                    </a:lnTo>
                    <a:lnTo>
                      <a:pt x="155" y="13"/>
                    </a:lnTo>
                    <a:lnTo>
                      <a:pt x="128" y="13"/>
                    </a:lnTo>
                    <a:lnTo>
                      <a:pt x="97" y="13"/>
                    </a:lnTo>
                    <a:lnTo>
                      <a:pt x="65" y="10"/>
                    </a:lnTo>
                    <a:lnTo>
                      <a:pt x="32" y="6"/>
                    </a:lnTo>
                    <a:lnTo>
                      <a:pt x="0" y="0"/>
                    </a:lnTo>
                    <a:lnTo>
                      <a:pt x="0" y="8"/>
                    </a:lnTo>
                    <a:lnTo>
                      <a:pt x="32" y="14"/>
                    </a:lnTo>
                    <a:lnTo>
                      <a:pt x="65" y="19"/>
                    </a:lnTo>
                    <a:lnTo>
                      <a:pt x="97" y="21"/>
                    </a:lnTo>
                    <a:lnTo>
                      <a:pt x="128" y="24"/>
                    </a:lnTo>
                    <a:lnTo>
                      <a:pt x="155" y="24"/>
                    </a:lnTo>
                    <a:lnTo>
                      <a:pt x="180" y="24"/>
                    </a:lnTo>
                    <a:lnTo>
                      <a:pt x="200" y="24"/>
                    </a:lnTo>
                    <a:lnTo>
                      <a:pt x="216" y="23"/>
                    </a:lnTo>
                    <a:lnTo>
                      <a:pt x="21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16" name="Freeform 1522"/>
              <p:cNvSpPr>
                <a:spLocks/>
              </p:cNvSpPr>
              <p:nvPr/>
            </p:nvSpPr>
            <p:spPr bwMode="auto">
              <a:xfrm>
                <a:off x="2206" y="4000"/>
                <a:ext cx="67" cy="23"/>
              </a:xfrm>
              <a:custGeom>
                <a:avLst/>
                <a:gdLst>
                  <a:gd name="T0" fmla="*/ 0 w 200"/>
                  <a:gd name="T1" fmla="*/ 0 h 68"/>
                  <a:gd name="T2" fmla="*/ 0 w 200"/>
                  <a:gd name="T3" fmla="*/ 0 h 68"/>
                  <a:gd name="T4" fmla="*/ 0 w 200"/>
                  <a:gd name="T5" fmla="*/ 0 h 68"/>
                  <a:gd name="T6" fmla="*/ 0 w 200"/>
                  <a:gd name="T7" fmla="*/ 0 h 68"/>
                  <a:gd name="T8" fmla="*/ 0 w 200"/>
                  <a:gd name="T9" fmla="*/ 0 h 68"/>
                  <a:gd name="T10" fmla="*/ 0 w 200"/>
                  <a:gd name="T11" fmla="*/ 0 h 68"/>
                  <a:gd name="T12" fmla="*/ 0 w 200"/>
                  <a:gd name="T13" fmla="*/ 0 h 68"/>
                  <a:gd name="T14" fmla="*/ 0 w 200"/>
                  <a:gd name="T15" fmla="*/ 0 h 68"/>
                  <a:gd name="T16" fmla="*/ 0 w 200"/>
                  <a:gd name="T17" fmla="*/ 0 h 68"/>
                  <a:gd name="T18" fmla="*/ 0 w 200"/>
                  <a:gd name="T19" fmla="*/ 0 h 68"/>
                  <a:gd name="T20" fmla="*/ 0 w 200"/>
                  <a:gd name="T21" fmla="*/ 0 h 68"/>
                  <a:gd name="T22" fmla="*/ 0 w 200"/>
                  <a:gd name="T23" fmla="*/ 0 h 68"/>
                  <a:gd name="T24" fmla="*/ 0 w 200"/>
                  <a:gd name="T25" fmla="*/ 0 h 68"/>
                  <a:gd name="T26" fmla="*/ 0 w 200"/>
                  <a:gd name="T27" fmla="*/ 0 h 68"/>
                  <a:gd name="T28" fmla="*/ 0 w 200"/>
                  <a:gd name="T29" fmla="*/ 0 h 68"/>
                  <a:gd name="T30" fmla="*/ 0 w 200"/>
                  <a:gd name="T31" fmla="*/ 0 h 68"/>
                  <a:gd name="T32" fmla="*/ 0 w 200"/>
                  <a:gd name="T33" fmla="*/ 0 h 68"/>
                  <a:gd name="T34" fmla="*/ 0 w 200"/>
                  <a:gd name="T35" fmla="*/ 0 h 68"/>
                  <a:gd name="T36" fmla="*/ 0 w 200"/>
                  <a:gd name="T37" fmla="*/ 0 h 68"/>
                  <a:gd name="T38" fmla="*/ 0 w 200"/>
                  <a:gd name="T39" fmla="*/ 0 h 68"/>
                  <a:gd name="T40" fmla="*/ 0 w 200"/>
                  <a:gd name="T41" fmla="*/ 0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0" h="68">
                    <a:moveTo>
                      <a:pt x="195" y="0"/>
                    </a:moveTo>
                    <a:lnTo>
                      <a:pt x="194" y="0"/>
                    </a:lnTo>
                    <a:lnTo>
                      <a:pt x="181" y="8"/>
                    </a:lnTo>
                    <a:lnTo>
                      <a:pt x="163" y="18"/>
                    </a:lnTo>
                    <a:lnTo>
                      <a:pt x="140" y="28"/>
                    </a:lnTo>
                    <a:lnTo>
                      <a:pt x="114" y="38"/>
                    </a:lnTo>
                    <a:lnTo>
                      <a:pt x="86" y="47"/>
                    </a:lnTo>
                    <a:lnTo>
                      <a:pt x="59" y="55"/>
                    </a:lnTo>
                    <a:lnTo>
                      <a:pt x="30" y="59"/>
                    </a:lnTo>
                    <a:lnTo>
                      <a:pt x="0" y="59"/>
                    </a:lnTo>
                    <a:lnTo>
                      <a:pt x="0" y="68"/>
                    </a:lnTo>
                    <a:lnTo>
                      <a:pt x="30" y="68"/>
                    </a:lnTo>
                    <a:lnTo>
                      <a:pt x="59" y="64"/>
                    </a:lnTo>
                    <a:lnTo>
                      <a:pt x="89" y="55"/>
                    </a:lnTo>
                    <a:lnTo>
                      <a:pt x="117" y="46"/>
                    </a:lnTo>
                    <a:lnTo>
                      <a:pt x="143" y="37"/>
                    </a:lnTo>
                    <a:lnTo>
                      <a:pt x="166" y="26"/>
                    </a:lnTo>
                    <a:lnTo>
                      <a:pt x="187" y="16"/>
                    </a:lnTo>
                    <a:lnTo>
                      <a:pt x="200" y="8"/>
                    </a:lnTo>
                    <a:lnTo>
                      <a:pt x="198" y="8"/>
                    </a:lnTo>
                    <a:lnTo>
                      <a:pt x="1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17" name="Freeform 1523"/>
              <p:cNvSpPr>
                <a:spLocks/>
              </p:cNvSpPr>
              <p:nvPr/>
            </p:nvSpPr>
            <p:spPr bwMode="auto">
              <a:xfrm>
                <a:off x="2271" y="3997"/>
                <a:ext cx="43" cy="6"/>
              </a:xfrm>
              <a:custGeom>
                <a:avLst/>
                <a:gdLst>
                  <a:gd name="T0" fmla="*/ 0 w 127"/>
                  <a:gd name="T1" fmla="*/ 0 h 17"/>
                  <a:gd name="T2" fmla="*/ 0 w 127"/>
                  <a:gd name="T3" fmla="*/ 0 h 17"/>
                  <a:gd name="T4" fmla="*/ 0 w 127"/>
                  <a:gd name="T5" fmla="*/ 0 h 17"/>
                  <a:gd name="T6" fmla="*/ 0 w 127"/>
                  <a:gd name="T7" fmla="*/ 0 h 17"/>
                  <a:gd name="T8" fmla="*/ 0 w 127"/>
                  <a:gd name="T9" fmla="*/ 0 h 17"/>
                  <a:gd name="T10" fmla="*/ 0 w 127"/>
                  <a:gd name="T11" fmla="*/ 0 h 17"/>
                  <a:gd name="T12" fmla="*/ 0 w 127"/>
                  <a:gd name="T13" fmla="*/ 0 h 17"/>
                  <a:gd name="T14" fmla="*/ 0 w 127"/>
                  <a:gd name="T15" fmla="*/ 0 h 17"/>
                  <a:gd name="T16" fmla="*/ 0 w 127"/>
                  <a:gd name="T17" fmla="*/ 0 h 17"/>
                  <a:gd name="T18" fmla="*/ 0 w 127"/>
                  <a:gd name="T19" fmla="*/ 0 h 17"/>
                  <a:gd name="T20" fmla="*/ 0 w 127"/>
                  <a:gd name="T21" fmla="*/ 0 h 17"/>
                  <a:gd name="T22" fmla="*/ 0 w 127"/>
                  <a:gd name="T23" fmla="*/ 0 h 17"/>
                  <a:gd name="T24" fmla="*/ 0 w 127"/>
                  <a:gd name="T25" fmla="*/ 0 h 17"/>
                  <a:gd name="T26" fmla="*/ 0 w 127"/>
                  <a:gd name="T27" fmla="*/ 0 h 17"/>
                  <a:gd name="T28" fmla="*/ 0 w 127"/>
                  <a:gd name="T29" fmla="*/ 0 h 17"/>
                  <a:gd name="T30" fmla="*/ 0 w 127"/>
                  <a:gd name="T31" fmla="*/ 0 h 17"/>
                  <a:gd name="T32" fmla="*/ 0 w 127"/>
                  <a:gd name="T33" fmla="*/ 0 h 17"/>
                  <a:gd name="T34" fmla="*/ 0 w 127"/>
                  <a:gd name="T35" fmla="*/ 0 h 17"/>
                  <a:gd name="T36" fmla="*/ 0 w 127"/>
                  <a:gd name="T37" fmla="*/ 0 h 17"/>
                  <a:gd name="T38" fmla="*/ 0 w 127"/>
                  <a:gd name="T39" fmla="*/ 0 h 17"/>
                  <a:gd name="T40" fmla="*/ 0 w 127"/>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7" h="17">
                    <a:moveTo>
                      <a:pt x="127" y="5"/>
                    </a:moveTo>
                    <a:lnTo>
                      <a:pt x="127" y="5"/>
                    </a:lnTo>
                    <a:lnTo>
                      <a:pt x="114" y="4"/>
                    </a:lnTo>
                    <a:lnTo>
                      <a:pt x="99" y="4"/>
                    </a:lnTo>
                    <a:lnTo>
                      <a:pt x="83" y="4"/>
                    </a:lnTo>
                    <a:lnTo>
                      <a:pt x="64" y="2"/>
                    </a:lnTo>
                    <a:lnTo>
                      <a:pt x="47" y="0"/>
                    </a:lnTo>
                    <a:lnTo>
                      <a:pt x="29" y="2"/>
                    </a:lnTo>
                    <a:lnTo>
                      <a:pt x="13" y="5"/>
                    </a:lnTo>
                    <a:lnTo>
                      <a:pt x="0" y="9"/>
                    </a:lnTo>
                    <a:lnTo>
                      <a:pt x="3" y="17"/>
                    </a:lnTo>
                    <a:lnTo>
                      <a:pt x="16" y="13"/>
                    </a:lnTo>
                    <a:lnTo>
                      <a:pt x="29" y="10"/>
                    </a:lnTo>
                    <a:lnTo>
                      <a:pt x="47" y="10"/>
                    </a:lnTo>
                    <a:lnTo>
                      <a:pt x="64" y="10"/>
                    </a:lnTo>
                    <a:lnTo>
                      <a:pt x="83" y="12"/>
                    </a:lnTo>
                    <a:lnTo>
                      <a:pt x="99" y="15"/>
                    </a:lnTo>
                    <a:lnTo>
                      <a:pt x="114" y="15"/>
                    </a:lnTo>
                    <a:lnTo>
                      <a:pt x="127" y="13"/>
                    </a:lnTo>
                    <a:lnTo>
                      <a:pt x="12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18" name="Freeform 1524"/>
              <p:cNvSpPr>
                <a:spLocks/>
              </p:cNvSpPr>
              <p:nvPr/>
            </p:nvSpPr>
            <p:spPr bwMode="auto">
              <a:xfrm>
                <a:off x="2314" y="3984"/>
                <a:ext cx="34" cy="18"/>
              </a:xfrm>
              <a:custGeom>
                <a:avLst/>
                <a:gdLst>
                  <a:gd name="T0" fmla="*/ 0 w 103"/>
                  <a:gd name="T1" fmla="*/ 0 h 52"/>
                  <a:gd name="T2" fmla="*/ 0 w 103"/>
                  <a:gd name="T3" fmla="*/ 0 h 52"/>
                  <a:gd name="T4" fmla="*/ 0 w 103"/>
                  <a:gd name="T5" fmla="*/ 0 h 52"/>
                  <a:gd name="T6" fmla="*/ 0 w 103"/>
                  <a:gd name="T7" fmla="*/ 0 h 52"/>
                  <a:gd name="T8" fmla="*/ 0 w 103"/>
                  <a:gd name="T9" fmla="*/ 0 h 52"/>
                  <a:gd name="T10" fmla="*/ 0 w 103"/>
                  <a:gd name="T11" fmla="*/ 0 h 52"/>
                  <a:gd name="T12" fmla="*/ 0 w 103"/>
                  <a:gd name="T13" fmla="*/ 0 h 52"/>
                  <a:gd name="T14" fmla="*/ 0 w 103"/>
                  <a:gd name="T15" fmla="*/ 0 h 52"/>
                  <a:gd name="T16" fmla="*/ 0 w 103"/>
                  <a:gd name="T17" fmla="*/ 0 h 52"/>
                  <a:gd name="T18" fmla="*/ 0 w 103"/>
                  <a:gd name="T19" fmla="*/ 0 h 52"/>
                  <a:gd name="T20" fmla="*/ 0 w 103"/>
                  <a:gd name="T21" fmla="*/ 0 h 52"/>
                  <a:gd name="T22" fmla="*/ 0 w 103"/>
                  <a:gd name="T23" fmla="*/ 0 h 52"/>
                  <a:gd name="T24" fmla="*/ 0 w 103"/>
                  <a:gd name="T25" fmla="*/ 0 h 52"/>
                  <a:gd name="T26" fmla="*/ 0 w 103"/>
                  <a:gd name="T27" fmla="*/ 0 h 52"/>
                  <a:gd name="T28" fmla="*/ 0 w 103"/>
                  <a:gd name="T29" fmla="*/ 0 h 52"/>
                  <a:gd name="T30" fmla="*/ 0 w 103"/>
                  <a:gd name="T31" fmla="*/ 0 h 52"/>
                  <a:gd name="T32" fmla="*/ 0 w 103"/>
                  <a:gd name="T33" fmla="*/ 0 h 52"/>
                  <a:gd name="T34" fmla="*/ 0 w 103"/>
                  <a:gd name="T35" fmla="*/ 0 h 52"/>
                  <a:gd name="T36" fmla="*/ 0 w 103"/>
                  <a:gd name="T37" fmla="*/ 0 h 52"/>
                  <a:gd name="T38" fmla="*/ 0 w 103"/>
                  <a:gd name="T39" fmla="*/ 0 h 52"/>
                  <a:gd name="T40" fmla="*/ 0 w 103"/>
                  <a:gd name="T41" fmla="*/ 0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3" h="52">
                    <a:moveTo>
                      <a:pt x="94" y="0"/>
                    </a:moveTo>
                    <a:lnTo>
                      <a:pt x="94" y="0"/>
                    </a:lnTo>
                    <a:lnTo>
                      <a:pt x="87" y="8"/>
                    </a:lnTo>
                    <a:lnTo>
                      <a:pt x="77" y="14"/>
                    </a:lnTo>
                    <a:lnTo>
                      <a:pt x="65" y="21"/>
                    </a:lnTo>
                    <a:lnTo>
                      <a:pt x="52" y="28"/>
                    </a:lnTo>
                    <a:lnTo>
                      <a:pt x="38" y="33"/>
                    </a:lnTo>
                    <a:lnTo>
                      <a:pt x="23" y="39"/>
                    </a:lnTo>
                    <a:lnTo>
                      <a:pt x="11" y="41"/>
                    </a:lnTo>
                    <a:lnTo>
                      <a:pt x="0" y="44"/>
                    </a:lnTo>
                    <a:lnTo>
                      <a:pt x="0" y="52"/>
                    </a:lnTo>
                    <a:lnTo>
                      <a:pt x="11" y="49"/>
                    </a:lnTo>
                    <a:lnTo>
                      <a:pt x="26" y="47"/>
                    </a:lnTo>
                    <a:lnTo>
                      <a:pt x="40" y="41"/>
                    </a:lnTo>
                    <a:lnTo>
                      <a:pt x="55" y="36"/>
                    </a:lnTo>
                    <a:lnTo>
                      <a:pt x="68" y="29"/>
                    </a:lnTo>
                    <a:lnTo>
                      <a:pt x="83" y="23"/>
                    </a:lnTo>
                    <a:lnTo>
                      <a:pt x="93" y="13"/>
                    </a:lnTo>
                    <a:lnTo>
                      <a:pt x="103" y="5"/>
                    </a:lnTo>
                    <a:lnTo>
                      <a:pt x="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19" name="Freeform 1525"/>
              <p:cNvSpPr>
                <a:spLocks/>
              </p:cNvSpPr>
              <p:nvPr/>
            </p:nvSpPr>
            <p:spPr bwMode="auto">
              <a:xfrm>
                <a:off x="2345" y="3971"/>
                <a:ext cx="32" cy="15"/>
              </a:xfrm>
              <a:custGeom>
                <a:avLst/>
                <a:gdLst>
                  <a:gd name="T0" fmla="*/ 0 w 96"/>
                  <a:gd name="T1" fmla="*/ 0 h 45"/>
                  <a:gd name="T2" fmla="*/ 0 w 96"/>
                  <a:gd name="T3" fmla="*/ 0 h 45"/>
                  <a:gd name="T4" fmla="*/ 0 w 96"/>
                  <a:gd name="T5" fmla="*/ 0 h 45"/>
                  <a:gd name="T6" fmla="*/ 0 w 96"/>
                  <a:gd name="T7" fmla="*/ 0 h 45"/>
                  <a:gd name="T8" fmla="*/ 0 w 96"/>
                  <a:gd name="T9" fmla="*/ 0 h 45"/>
                  <a:gd name="T10" fmla="*/ 0 w 96"/>
                  <a:gd name="T11" fmla="*/ 0 h 45"/>
                  <a:gd name="T12" fmla="*/ 0 w 96"/>
                  <a:gd name="T13" fmla="*/ 0 h 45"/>
                  <a:gd name="T14" fmla="*/ 0 w 96"/>
                  <a:gd name="T15" fmla="*/ 0 h 45"/>
                  <a:gd name="T16" fmla="*/ 0 w 96"/>
                  <a:gd name="T17" fmla="*/ 0 h 45"/>
                  <a:gd name="T18" fmla="*/ 0 w 96"/>
                  <a:gd name="T19" fmla="*/ 0 h 45"/>
                  <a:gd name="T20" fmla="*/ 0 w 96"/>
                  <a:gd name="T21" fmla="*/ 0 h 45"/>
                  <a:gd name="T22" fmla="*/ 0 w 96"/>
                  <a:gd name="T23" fmla="*/ 0 h 45"/>
                  <a:gd name="T24" fmla="*/ 0 w 96"/>
                  <a:gd name="T25" fmla="*/ 0 h 45"/>
                  <a:gd name="T26" fmla="*/ 0 w 96"/>
                  <a:gd name="T27" fmla="*/ 0 h 45"/>
                  <a:gd name="T28" fmla="*/ 0 w 96"/>
                  <a:gd name="T29" fmla="*/ 0 h 45"/>
                  <a:gd name="T30" fmla="*/ 0 w 96"/>
                  <a:gd name="T31" fmla="*/ 0 h 45"/>
                  <a:gd name="T32" fmla="*/ 0 w 96"/>
                  <a:gd name="T33" fmla="*/ 0 h 45"/>
                  <a:gd name="T34" fmla="*/ 0 w 96"/>
                  <a:gd name="T35" fmla="*/ 0 h 45"/>
                  <a:gd name="T36" fmla="*/ 0 w 96"/>
                  <a:gd name="T37" fmla="*/ 0 h 45"/>
                  <a:gd name="T38" fmla="*/ 0 w 96"/>
                  <a:gd name="T39" fmla="*/ 0 h 45"/>
                  <a:gd name="T40" fmla="*/ 0 w 96"/>
                  <a:gd name="T41" fmla="*/ 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6" h="45">
                    <a:moveTo>
                      <a:pt x="87" y="0"/>
                    </a:moveTo>
                    <a:lnTo>
                      <a:pt x="87" y="0"/>
                    </a:lnTo>
                    <a:lnTo>
                      <a:pt x="85" y="3"/>
                    </a:lnTo>
                    <a:lnTo>
                      <a:pt x="76" y="6"/>
                    </a:lnTo>
                    <a:lnTo>
                      <a:pt x="64" y="10"/>
                    </a:lnTo>
                    <a:lnTo>
                      <a:pt x="50" y="14"/>
                    </a:lnTo>
                    <a:lnTo>
                      <a:pt x="37" y="18"/>
                    </a:lnTo>
                    <a:lnTo>
                      <a:pt x="23" y="23"/>
                    </a:lnTo>
                    <a:lnTo>
                      <a:pt x="10" y="30"/>
                    </a:lnTo>
                    <a:lnTo>
                      <a:pt x="0" y="40"/>
                    </a:lnTo>
                    <a:lnTo>
                      <a:pt x="9" y="45"/>
                    </a:lnTo>
                    <a:lnTo>
                      <a:pt x="16" y="38"/>
                    </a:lnTo>
                    <a:lnTo>
                      <a:pt x="26" y="31"/>
                    </a:lnTo>
                    <a:lnTo>
                      <a:pt x="39" y="26"/>
                    </a:lnTo>
                    <a:lnTo>
                      <a:pt x="53" y="22"/>
                    </a:lnTo>
                    <a:lnTo>
                      <a:pt x="67" y="18"/>
                    </a:lnTo>
                    <a:lnTo>
                      <a:pt x="79" y="14"/>
                    </a:lnTo>
                    <a:lnTo>
                      <a:pt x="87" y="11"/>
                    </a:lnTo>
                    <a:lnTo>
                      <a:pt x="96" y="6"/>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20" name="Freeform 1526"/>
              <p:cNvSpPr>
                <a:spLocks/>
              </p:cNvSpPr>
              <p:nvPr/>
            </p:nvSpPr>
            <p:spPr bwMode="auto">
              <a:xfrm>
                <a:off x="2374" y="3939"/>
                <a:ext cx="30" cy="34"/>
              </a:xfrm>
              <a:custGeom>
                <a:avLst/>
                <a:gdLst>
                  <a:gd name="T0" fmla="*/ 0 w 89"/>
                  <a:gd name="T1" fmla="*/ 0 h 101"/>
                  <a:gd name="T2" fmla="*/ 0 w 89"/>
                  <a:gd name="T3" fmla="*/ 0 h 101"/>
                  <a:gd name="T4" fmla="*/ 0 w 89"/>
                  <a:gd name="T5" fmla="*/ 0 h 101"/>
                  <a:gd name="T6" fmla="*/ 0 w 89"/>
                  <a:gd name="T7" fmla="*/ 0 h 101"/>
                  <a:gd name="T8" fmla="*/ 0 w 89"/>
                  <a:gd name="T9" fmla="*/ 0 h 101"/>
                  <a:gd name="T10" fmla="*/ 0 w 89"/>
                  <a:gd name="T11" fmla="*/ 0 h 101"/>
                  <a:gd name="T12" fmla="*/ 0 w 89"/>
                  <a:gd name="T13" fmla="*/ 0 h 101"/>
                  <a:gd name="T14" fmla="*/ 0 w 89"/>
                  <a:gd name="T15" fmla="*/ 0 h 101"/>
                  <a:gd name="T16" fmla="*/ 0 w 89"/>
                  <a:gd name="T17" fmla="*/ 0 h 101"/>
                  <a:gd name="T18" fmla="*/ 0 w 89"/>
                  <a:gd name="T19" fmla="*/ 0 h 101"/>
                  <a:gd name="T20" fmla="*/ 0 w 89"/>
                  <a:gd name="T21" fmla="*/ 0 h 101"/>
                  <a:gd name="T22" fmla="*/ 0 w 89"/>
                  <a:gd name="T23" fmla="*/ 0 h 101"/>
                  <a:gd name="T24" fmla="*/ 0 w 89"/>
                  <a:gd name="T25" fmla="*/ 0 h 101"/>
                  <a:gd name="T26" fmla="*/ 0 w 89"/>
                  <a:gd name="T27" fmla="*/ 0 h 101"/>
                  <a:gd name="T28" fmla="*/ 0 w 89"/>
                  <a:gd name="T29" fmla="*/ 0 h 101"/>
                  <a:gd name="T30" fmla="*/ 0 w 89"/>
                  <a:gd name="T31" fmla="*/ 0 h 101"/>
                  <a:gd name="T32" fmla="*/ 0 w 89"/>
                  <a:gd name="T33" fmla="*/ 0 h 101"/>
                  <a:gd name="T34" fmla="*/ 0 w 89"/>
                  <a:gd name="T35" fmla="*/ 0 h 101"/>
                  <a:gd name="T36" fmla="*/ 0 w 89"/>
                  <a:gd name="T37" fmla="*/ 0 h 101"/>
                  <a:gd name="T38" fmla="*/ 0 w 89"/>
                  <a:gd name="T39" fmla="*/ 0 h 101"/>
                  <a:gd name="T40" fmla="*/ 0 w 89"/>
                  <a:gd name="T41" fmla="*/ 0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9" h="101">
                    <a:moveTo>
                      <a:pt x="80" y="0"/>
                    </a:moveTo>
                    <a:lnTo>
                      <a:pt x="80" y="0"/>
                    </a:lnTo>
                    <a:lnTo>
                      <a:pt x="73" y="11"/>
                    </a:lnTo>
                    <a:lnTo>
                      <a:pt x="63" y="24"/>
                    </a:lnTo>
                    <a:lnTo>
                      <a:pt x="51" y="39"/>
                    </a:lnTo>
                    <a:lnTo>
                      <a:pt x="38" y="54"/>
                    </a:lnTo>
                    <a:lnTo>
                      <a:pt x="27" y="69"/>
                    </a:lnTo>
                    <a:lnTo>
                      <a:pt x="15" y="81"/>
                    </a:lnTo>
                    <a:lnTo>
                      <a:pt x="8" y="90"/>
                    </a:lnTo>
                    <a:lnTo>
                      <a:pt x="0" y="95"/>
                    </a:lnTo>
                    <a:lnTo>
                      <a:pt x="9" y="101"/>
                    </a:lnTo>
                    <a:lnTo>
                      <a:pt x="14" y="95"/>
                    </a:lnTo>
                    <a:lnTo>
                      <a:pt x="24" y="86"/>
                    </a:lnTo>
                    <a:lnTo>
                      <a:pt x="35" y="74"/>
                    </a:lnTo>
                    <a:lnTo>
                      <a:pt x="47" y="59"/>
                    </a:lnTo>
                    <a:lnTo>
                      <a:pt x="60" y="44"/>
                    </a:lnTo>
                    <a:lnTo>
                      <a:pt x="72" y="29"/>
                    </a:lnTo>
                    <a:lnTo>
                      <a:pt x="82" y="16"/>
                    </a:lnTo>
                    <a:lnTo>
                      <a:pt x="89" y="2"/>
                    </a:lnTo>
                    <a:lnTo>
                      <a:pt x="8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21" name="Freeform 1527"/>
              <p:cNvSpPr>
                <a:spLocks/>
              </p:cNvSpPr>
              <p:nvPr/>
            </p:nvSpPr>
            <p:spPr bwMode="auto">
              <a:xfrm>
                <a:off x="2401" y="3879"/>
                <a:ext cx="10" cy="61"/>
              </a:xfrm>
              <a:custGeom>
                <a:avLst/>
                <a:gdLst>
                  <a:gd name="T0" fmla="*/ 0 w 32"/>
                  <a:gd name="T1" fmla="*/ 0 h 184"/>
                  <a:gd name="T2" fmla="*/ 0 w 32"/>
                  <a:gd name="T3" fmla="*/ 0 h 184"/>
                  <a:gd name="T4" fmla="*/ 0 w 32"/>
                  <a:gd name="T5" fmla="*/ 0 h 184"/>
                  <a:gd name="T6" fmla="*/ 0 w 32"/>
                  <a:gd name="T7" fmla="*/ 0 h 184"/>
                  <a:gd name="T8" fmla="*/ 0 w 32"/>
                  <a:gd name="T9" fmla="*/ 0 h 184"/>
                  <a:gd name="T10" fmla="*/ 0 w 32"/>
                  <a:gd name="T11" fmla="*/ 0 h 184"/>
                  <a:gd name="T12" fmla="*/ 0 w 32"/>
                  <a:gd name="T13" fmla="*/ 0 h 184"/>
                  <a:gd name="T14" fmla="*/ 0 w 32"/>
                  <a:gd name="T15" fmla="*/ 0 h 184"/>
                  <a:gd name="T16" fmla="*/ 0 w 32"/>
                  <a:gd name="T17" fmla="*/ 0 h 184"/>
                  <a:gd name="T18" fmla="*/ 0 w 32"/>
                  <a:gd name="T19" fmla="*/ 0 h 184"/>
                  <a:gd name="T20" fmla="*/ 0 w 32"/>
                  <a:gd name="T21" fmla="*/ 0 h 184"/>
                  <a:gd name="T22" fmla="*/ 0 w 32"/>
                  <a:gd name="T23" fmla="*/ 0 h 184"/>
                  <a:gd name="T24" fmla="*/ 0 w 32"/>
                  <a:gd name="T25" fmla="*/ 0 h 184"/>
                  <a:gd name="T26" fmla="*/ 0 w 32"/>
                  <a:gd name="T27" fmla="*/ 0 h 184"/>
                  <a:gd name="T28" fmla="*/ 0 w 32"/>
                  <a:gd name="T29" fmla="*/ 0 h 184"/>
                  <a:gd name="T30" fmla="*/ 0 w 32"/>
                  <a:gd name="T31" fmla="*/ 0 h 184"/>
                  <a:gd name="T32" fmla="*/ 0 w 32"/>
                  <a:gd name="T33" fmla="*/ 0 h 184"/>
                  <a:gd name="T34" fmla="*/ 0 w 32"/>
                  <a:gd name="T35" fmla="*/ 0 h 1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184">
                    <a:moveTo>
                      <a:pt x="24" y="6"/>
                    </a:moveTo>
                    <a:lnTo>
                      <a:pt x="24" y="4"/>
                    </a:lnTo>
                    <a:lnTo>
                      <a:pt x="22" y="36"/>
                    </a:lnTo>
                    <a:lnTo>
                      <a:pt x="18" y="91"/>
                    </a:lnTo>
                    <a:lnTo>
                      <a:pt x="9" y="147"/>
                    </a:lnTo>
                    <a:lnTo>
                      <a:pt x="0" y="182"/>
                    </a:lnTo>
                    <a:lnTo>
                      <a:pt x="9" y="184"/>
                    </a:lnTo>
                    <a:lnTo>
                      <a:pt x="18" y="147"/>
                    </a:lnTo>
                    <a:lnTo>
                      <a:pt x="27" y="91"/>
                    </a:lnTo>
                    <a:lnTo>
                      <a:pt x="31" y="36"/>
                    </a:lnTo>
                    <a:lnTo>
                      <a:pt x="32" y="4"/>
                    </a:lnTo>
                    <a:lnTo>
                      <a:pt x="32" y="1"/>
                    </a:lnTo>
                    <a:lnTo>
                      <a:pt x="32" y="4"/>
                    </a:lnTo>
                    <a:lnTo>
                      <a:pt x="31" y="1"/>
                    </a:lnTo>
                    <a:lnTo>
                      <a:pt x="28" y="0"/>
                    </a:lnTo>
                    <a:lnTo>
                      <a:pt x="25" y="1"/>
                    </a:lnTo>
                    <a:lnTo>
                      <a:pt x="24" y="4"/>
                    </a:lnTo>
                    <a:lnTo>
                      <a:pt x="2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22" name="Freeform 1528"/>
              <p:cNvSpPr>
                <a:spLocks/>
              </p:cNvSpPr>
              <p:nvPr/>
            </p:nvSpPr>
            <p:spPr bwMode="auto">
              <a:xfrm>
                <a:off x="2400" y="3872"/>
                <a:ext cx="11" cy="9"/>
              </a:xfrm>
              <a:custGeom>
                <a:avLst/>
                <a:gdLst>
                  <a:gd name="T0" fmla="*/ 0 w 33"/>
                  <a:gd name="T1" fmla="*/ 0 h 27"/>
                  <a:gd name="T2" fmla="*/ 0 w 33"/>
                  <a:gd name="T3" fmla="*/ 0 h 27"/>
                  <a:gd name="T4" fmla="*/ 0 w 33"/>
                  <a:gd name="T5" fmla="*/ 0 h 27"/>
                  <a:gd name="T6" fmla="*/ 0 w 33"/>
                  <a:gd name="T7" fmla="*/ 0 h 27"/>
                  <a:gd name="T8" fmla="*/ 0 w 33"/>
                  <a:gd name="T9" fmla="*/ 0 h 27"/>
                  <a:gd name="T10" fmla="*/ 0 w 33"/>
                  <a:gd name="T11" fmla="*/ 0 h 27"/>
                  <a:gd name="T12" fmla="*/ 0 w 33"/>
                  <a:gd name="T13" fmla="*/ 0 h 27"/>
                  <a:gd name="T14" fmla="*/ 0 w 33"/>
                  <a:gd name="T15" fmla="*/ 0 h 27"/>
                  <a:gd name="T16" fmla="*/ 0 w 33"/>
                  <a:gd name="T17" fmla="*/ 0 h 27"/>
                  <a:gd name="T18" fmla="*/ 0 w 33"/>
                  <a:gd name="T19" fmla="*/ 0 h 27"/>
                  <a:gd name="T20" fmla="*/ 0 w 33"/>
                  <a:gd name="T21" fmla="*/ 0 h 27"/>
                  <a:gd name="T22" fmla="*/ 0 w 33"/>
                  <a:gd name="T23" fmla="*/ 0 h 27"/>
                  <a:gd name="T24" fmla="*/ 0 w 33"/>
                  <a:gd name="T25" fmla="*/ 0 h 27"/>
                  <a:gd name="T26" fmla="*/ 0 w 33"/>
                  <a:gd name="T27" fmla="*/ 0 h 27"/>
                  <a:gd name="T28" fmla="*/ 0 w 33"/>
                  <a:gd name="T29" fmla="*/ 0 h 27"/>
                  <a:gd name="T30" fmla="*/ 0 w 33"/>
                  <a:gd name="T31" fmla="*/ 0 h 27"/>
                  <a:gd name="T32" fmla="*/ 0 w 33"/>
                  <a:gd name="T33" fmla="*/ 0 h 27"/>
                  <a:gd name="T34" fmla="*/ 0 w 33"/>
                  <a:gd name="T35" fmla="*/ 0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27">
                    <a:moveTo>
                      <a:pt x="4" y="0"/>
                    </a:moveTo>
                    <a:lnTo>
                      <a:pt x="3" y="9"/>
                    </a:lnTo>
                    <a:lnTo>
                      <a:pt x="7" y="11"/>
                    </a:lnTo>
                    <a:lnTo>
                      <a:pt x="14" y="15"/>
                    </a:lnTo>
                    <a:lnTo>
                      <a:pt x="20" y="21"/>
                    </a:lnTo>
                    <a:lnTo>
                      <a:pt x="25" y="27"/>
                    </a:lnTo>
                    <a:lnTo>
                      <a:pt x="33" y="22"/>
                    </a:lnTo>
                    <a:lnTo>
                      <a:pt x="26" y="15"/>
                    </a:lnTo>
                    <a:lnTo>
                      <a:pt x="20" y="10"/>
                    </a:lnTo>
                    <a:lnTo>
                      <a:pt x="13" y="3"/>
                    </a:lnTo>
                    <a:lnTo>
                      <a:pt x="6" y="0"/>
                    </a:lnTo>
                    <a:lnTo>
                      <a:pt x="4" y="9"/>
                    </a:lnTo>
                    <a:lnTo>
                      <a:pt x="6" y="0"/>
                    </a:lnTo>
                    <a:lnTo>
                      <a:pt x="1" y="0"/>
                    </a:lnTo>
                    <a:lnTo>
                      <a:pt x="0" y="3"/>
                    </a:lnTo>
                    <a:lnTo>
                      <a:pt x="0" y="6"/>
                    </a:lnTo>
                    <a:lnTo>
                      <a:pt x="3" y="9"/>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23" name="Freeform 1529"/>
              <p:cNvSpPr>
                <a:spLocks/>
              </p:cNvSpPr>
              <p:nvPr/>
            </p:nvSpPr>
            <p:spPr bwMode="auto">
              <a:xfrm>
                <a:off x="2402" y="3815"/>
                <a:ext cx="63" cy="60"/>
              </a:xfrm>
              <a:custGeom>
                <a:avLst/>
                <a:gdLst>
                  <a:gd name="T0" fmla="*/ 0 w 191"/>
                  <a:gd name="T1" fmla="*/ 0 h 180"/>
                  <a:gd name="T2" fmla="*/ 0 w 191"/>
                  <a:gd name="T3" fmla="*/ 0 h 180"/>
                  <a:gd name="T4" fmla="*/ 0 w 191"/>
                  <a:gd name="T5" fmla="*/ 0 h 180"/>
                  <a:gd name="T6" fmla="*/ 0 w 191"/>
                  <a:gd name="T7" fmla="*/ 0 h 180"/>
                  <a:gd name="T8" fmla="*/ 0 w 191"/>
                  <a:gd name="T9" fmla="*/ 0 h 180"/>
                  <a:gd name="T10" fmla="*/ 0 w 191"/>
                  <a:gd name="T11" fmla="*/ 0 h 180"/>
                  <a:gd name="T12" fmla="*/ 0 w 191"/>
                  <a:gd name="T13" fmla="*/ 0 h 180"/>
                  <a:gd name="T14" fmla="*/ 0 w 191"/>
                  <a:gd name="T15" fmla="*/ 0 h 180"/>
                  <a:gd name="T16" fmla="*/ 0 w 191"/>
                  <a:gd name="T17" fmla="*/ 0 h 180"/>
                  <a:gd name="T18" fmla="*/ 0 w 191"/>
                  <a:gd name="T19" fmla="*/ 0 h 180"/>
                  <a:gd name="T20" fmla="*/ 0 w 191"/>
                  <a:gd name="T21" fmla="*/ 0 h 180"/>
                  <a:gd name="T22" fmla="*/ 0 w 191"/>
                  <a:gd name="T23" fmla="*/ 0 h 180"/>
                  <a:gd name="T24" fmla="*/ 0 w 191"/>
                  <a:gd name="T25" fmla="*/ 0 h 180"/>
                  <a:gd name="T26" fmla="*/ 0 w 191"/>
                  <a:gd name="T27" fmla="*/ 0 h 180"/>
                  <a:gd name="T28" fmla="*/ 0 w 191"/>
                  <a:gd name="T29" fmla="*/ 0 h 180"/>
                  <a:gd name="T30" fmla="*/ 0 w 191"/>
                  <a:gd name="T31" fmla="*/ 0 h 180"/>
                  <a:gd name="T32" fmla="*/ 0 w 191"/>
                  <a:gd name="T33" fmla="*/ 0 h 180"/>
                  <a:gd name="T34" fmla="*/ 0 w 191"/>
                  <a:gd name="T35" fmla="*/ 0 h 180"/>
                  <a:gd name="T36" fmla="*/ 0 w 191"/>
                  <a:gd name="T37" fmla="*/ 0 h 180"/>
                  <a:gd name="T38" fmla="*/ 0 w 191"/>
                  <a:gd name="T39" fmla="*/ 0 h 180"/>
                  <a:gd name="T40" fmla="*/ 0 w 191"/>
                  <a:gd name="T41" fmla="*/ 0 h 180"/>
                  <a:gd name="T42" fmla="*/ 0 w 191"/>
                  <a:gd name="T43" fmla="*/ 0 h 180"/>
                  <a:gd name="T44" fmla="*/ 0 w 191"/>
                  <a:gd name="T45" fmla="*/ 0 h 180"/>
                  <a:gd name="T46" fmla="*/ 0 w 191"/>
                  <a:gd name="T47" fmla="*/ 0 h 180"/>
                  <a:gd name="T48" fmla="*/ 0 w 191"/>
                  <a:gd name="T49" fmla="*/ 0 h 180"/>
                  <a:gd name="T50" fmla="*/ 0 w 191"/>
                  <a:gd name="T51" fmla="*/ 0 h 1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1" h="180">
                    <a:moveTo>
                      <a:pt x="181" y="3"/>
                    </a:moveTo>
                    <a:lnTo>
                      <a:pt x="179" y="6"/>
                    </a:lnTo>
                    <a:lnTo>
                      <a:pt x="176" y="27"/>
                    </a:lnTo>
                    <a:lnTo>
                      <a:pt x="165" y="51"/>
                    </a:lnTo>
                    <a:lnTo>
                      <a:pt x="146" y="77"/>
                    </a:lnTo>
                    <a:lnTo>
                      <a:pt x="124" y="103"/>
                    </a:lnTo>
                    <a:lnTo>
                      <a:pt x="95" y="126"/>
                    </a:lnTo>
                    <a:lnTo>
                      <a:pt x="64" y="146"/>
                    </a:lnTo>
                    <a:lnTo>
                      <a:pt x="32" y="162"/>
                    </a:lnTo>
                    <a:lnTo>
                      <a:pt x="0" y="171"/>
                    </a:lnTo>
                    <a:lnTo>
                      <a:pt x="0" y="180"/>
                    </a:lnTo>
                    <a:lnTo>
                      <a:pt x="35" y="170"/>
                    </a:lnTo>
                    <a:lnTo>
                      <a:pt x="70" y="154"/>
                    </a:lnTo>
                    <a:lnTo>
                      <a:pt x="101" y="134"/>
                    </a:lnTo>
                    <a:lnTo>
                      <a:pt x="130" y="108"/>
                    </a:lnTo>
                    <a:lnTo>
                      <a:pt x="154" y="82"/>
                    </a:lnTo>
                    <a:lnTo>
                      <a:pt x="173" y="54"/>
                    </a:lnTo>
                    <a:lnTo>
                      <a:pt x="185" y="30"/>
                    </a:lnTo>
                    <a:lnTo>
                      <a:pt x="191" y="6"/>
                    </a:lnTo>
                    <a:lnTo>
                      <a:pt x="189" y="8"/>
                    </a:lnTo>
                    <a:lnTo>
                      <a:pt x="191" y="6"/>
                    </a:lnTo>
                    <a:lnTo>
                      <a:pt x="189" y="2"/>
                    </a:lnTo>
                    <a:lnTo>
                      <a:pt x="185" y="0"/>
                    </a:lnTo>
                    <a:lnTo>
                      <a:pt x="181" y="2"/>
                    </a:lnTo>
                    <a:lnTo>
                      <a:pt x="179" y="6"/>
                    </a:lnTo>
                    <a:lnTo>
                      <a:pt x="18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24" name="Freeform 1530"/>
              <p:cNvSpPr>
                <a:spLocks/>
              </p:cNvSpPr>
              <p:nvPr/>
            </p:nvSpPr>
            <p:spPr bwMode="auto">
              <a:xfrm>
                <a:off x="2455" y="3801"/>
                <a:ext cx="10" cy="16"/>
              </a:xfrm>
              <a:custGeom>
                <a:avLst/>
                <a:gdLst>
                  <a:gd name="T0" fmla="*/ 0 w 29"/>
                  <a:gd name="T1" fmla="*/ 0 h 48"/>
                  <a:gd name="T2" fmla="*/ 0 w 29"/>
                  <a:gd name="T3" fmla="*/ 0 h 48"/>
                  <a:gd name="T4" fmla="*/ 0 w 29"/>
                  <a:gd name="T5" fmla="*/ 0 h 48"/>
                  <a:gd name="T6" fmla="*/ 0 w 29"/>
                  <a:gd name="T7" fmla="*/ 0 h 48"/>
                  <a:gd name="T8" fmla="*/ 0 w 29"/>
                  <a:gd name="T9" fmla="*/ 0 h 48"/>
                  <a:gd name="T10" fmla="*/ 0 w 29"/>
                  <a:gd name="T11" fmla="*/ 0 h 48"/>
                  <a:gd name="T12" fmla="*/ 0 w 29"/>
                  <a:gd name="T13" fmla="*/ 0 h 48"/>
                  <a:gd name="T14" fmla="*/ 0 w 29"/>
                  <a:gd name="T15" fmla="*/ 0 h 48"/>
                  <a:gd name="T16" fmla="*/ 0 w 29"/>
                  <a:gd name="T17" fmla="*/ 0 h 48"/>
                  <a:gd name="T18" fmla="*/ 0 w 29"/>
                  <a:gd name="T19" fmla="*/ 0 h 48"/>
                  <a:gd name="T20" fmla="*/ 0 w 29"/>
                  <a:gd name="T21" fmla="*/ 0 h 48"/>
                  <a:gd name="T22" fmla="*/ 0 w 29"/>
                  <a:gd name="T23" fmla="*/ 0 h 48"/>
                  <a:gd name="T24" fmla="*/ 0 w 29"/>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48">
                    <a:moveTo>
                      <a:pt x="0" y="1"/>
                    </a:moveTo>
                    <a:lnTo>
                      <a:pt x="0" y="2"/>
                    </a:lnTo>
                    <a:lnTo>
                      <a:pt x="6" y="13"/>
                    </a:lnTo>
                    <a:lnTo>
                      <a:pt x="13" y="27"/>
                    </a:lnTo>
                    <a:lnTo>
                      <a:pt x="21" y="39"/>
                    </a:lnTo>
                    <a:lnTo>
                      <a:pt x="21" y="43"/>
                    </a:lnTo>
                    <a:lnTo>
                      <a:pt x="29" y="48"/>
                    </a:lnTo>
                    <a:lnTo>
                      <a:pt x="29" y="36"/>
                    </a:lnTo>
                    <a:lnTo>
                      <a:pt x="22" y="24"/>
                    </a:lnTo>
                    <a:lnTo>
                      <a:pt x="15" y="10"/>
                    </a:lnTo>
                    <a:lnTo>
                      <a:pt x="9" y="0"/>
                    </a:lnTo>
                    <a:lnTo>
                      <a:pt x="9"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25" name="Freeform 1531"/>
              <p:cNvSpPr>
                <a:spLocks/>
              </p:cNvSpPr>
              <p:nvPr/>
            </p:nvSpPr>
            <p:spPr bwMode="auto">
              <a:xfrm>
                <a:off x="2448" y="3777"/>
                <a:ext cx="10" cy="25"/>
              </a:xfrm>
              <a:custGeom>
                <a:avLst/>
                <a:gdLst>
                  <a:gd name="T0" fmla="*/ 0 w 31"/>
                  <a:gd name="T1" fmla="*/ 0 h 73"/>
                  <a:gd name="T2" fmla="*/ 0 w 31"/>
                  <a:gd name="T3" fmla="*/ 0 h 73"/>
                  <a:gd name="T4" fmla="*/ 0 w 31"/>
                  <a:gd name="T5" fmla="*/ 0 h 73"/>
                  <a:gd name="T6" fmla="*/ 0 w 31"/>
                  <a:gd name="T7" fmla="*/ 0 h 73"/>
                  <a:gd name="T8" fmla="*/ 0 w 31"/>
                  <a:gd name="T9" fmla="*/ 0 h 73"/>
                  <a:gd name="T10" fmla="*/ 0 w 31"/>
                  <a:gd name="T11" fmla="*/ 0 h 73"/>
                  <a:gd name="T12" fmla="*/ 0 w 31"/>
                  <a:gd name="T13" fmla="*/ 0 h 73"/>
                  <a:gd name="T14" fmla="*/ 0 w 31"/>
                  <a:gd name="T15" fmla="*/ 0 h 73"/>
                  <a:gd name="T16" fmla="*/ 0 w 31"/>
                  <a:gd name="T17" fmla="*/ 0 h 73"/>
                  <a:gd name="T18" fmla="*/ 0 w 31"/>
                  <a:gd name="T19" fmla="*/ 0 h 73"/>
                  <a:gd name="T20" fmla="*/ 0 w 31"/>
                  <a:gd name="T21" fmla="*/ 0 h 73"/>
                  <a:gd name="T22" fmla="*/ 0 w 31"/>
                  <a:gd name="T23" fmla="*/ 0 h 73"/>
                  <a:gd name="T24" fmla="*/ 0 w 31"/>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73">
                    <a:moveTo>
                      <a:pt x="0" y="3"/>
                    </a:moveTo>
                    <a:lnTo>
                      <a:pt x="0" y="3"/>
                    </a:lnTo>
                    <a:lnTo>
                      <a:pt x="11" y="25"/>
                    </a:lnTo>
                    <a:lnTo>
                      <a:pt x="16" y="45"/>
                    </a:lnTo>
                    <a:lnTo>
                      <a:pt x="19" y="61"/>
                    </a:lnTo>
                    <a:lnTo>
                      <a:pt x="22" y="73"/>
                    </a:lnTo>
                    <a:lnTo>
                      <a:pt x="31" y="73"/>
                    </a:lnTo>
                    <a:lnTo>
                      <a:pt x="28" y="61"/>
                    </a:lnTo>
                    <a:lnTo>
                      <a:pt x="25" y="45"/>
                    </a:lnTo>
                    <a:lnTo>
                      <a:pt x="19" y="22"/>
                    </a:lnTo>
                    <a:lnTo>
                      <a:pt x="9"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26" name="Freeform 1532"/>
              <p:cNvSpPr>
                <a:spLocks/>
              </p:cNvSpPr>
              <p:nvPr/>
            </p:nvSpPr>
            <p:spPr bwMode="auto">
              <a:xfrm>
                <a:off x="2434" y="3753"/>
                <a:ext cx="17" cy="25"/>
              </a:xfrm>
              <a:custGeom>
                <a:avLst/>
                <a:gdLst>
                  <a:gd name="T0" fmla="*/ 0 w 49"/>
                  <a:gd name="T1" fmla="*/ 0 h 77"/>
                  <a:gd name="T2" fmla="*/ 0 w 49"/>
                  <a:gd name="T3" fmla="*/ 0 h 77"/>
                  <a:gd name="T4" fmla="*/ 0 w 49"/>
                  <a:gd name="T5" fmla="*/ 0 h 77"/>
                  <a:gd name="T6" fmla="*/ 0 w 49"/>
                  <a:gd name="T7" fmla="*/ 0 h 77"/>
                  <a:gd name="T8" fmla="*/ 0 w 49"/>
                  <a:gd name="T9" fmla="*/ 0 h 77"/>
                  <a:gd name="T10" fmla="*/ 0 w 49"/>
                  <a:gd name="T11" fmla="*/ 0 h 77"/>
                  <a:gd name="T12" fmla="*/ 0 w 49"/>
                  <a:gd name="T13" fmla="*/ 0 h 77"/>
                  <a:gd name="T14" fmla="*/ 0 w 49"/>
                  <a:gd name="T15" fmla="*/ 0 h 77"/>
                  <a:gd name="T16" fmla="*/ 0 w 49"/>
                  <a:gd name="T17" fmla="*/ 0 h 77"/>
                  <a:gd name="T18" fmla="*/ 0 w 49"/>
                  <a:gd name="T19" fmla="*/ 0 h 77"/>
                  <a:gd name="T20" fmla="*/ 0 w 49"/>
                  <a:gd name="T21" fmla="*/ 0 h 77"/>
                  <a:gd name="T22" fmla="*/ 0 w 49"/>
                  <a:gd name="T23" fmla="*/ 0 h 77"/>
                  <a:gd name="T24" fmla="*/ 0 w 4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77">
                    <a:moveTo>
                      <a:pt x="0" y="3"/>
                    </a:moveTo>
                    <a:lnTo>
                      <a:pt x="0" y="3"/>
                    </a:lnTo>
                    <a:lnTo>
                      <a:pt x="13" y="26"/>
                    </a:lnTo>
                    <a:lnTo>
                      <a:pt x="24" y="46"/>
                    </a:lnTo>
                    <a:lnTo>
                      <a:pt x="33" y="63"/>
                    </a:lnTo>
                    <a:lnTo>
                      <a:pt x="40" y="77"/>
                    </a:lnTo>
                    <a:lnTo>
                      <a:pt x="49" y="74"/>
                    </a:lnTo>
                    <a:lnTo>
                      <a:pt x="42" y="61"/>
                    </a:lnTo>
                    <a:lnTo>
                      <a:pt x="33" y="43"/>
                    </a:lnTo>
                    <a:lnTo>
                      <a:pt x="22" y="23"/>
                    </a:lnTo>
                    <a:lnTo>
                      <a:pt x="8"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27" name="Freeform 1533"/>
              <p:cNvSpPr>
                <a:spLocks/>
              </p:cNvSpPr>
              <p:nvPr/>
            </p:nvSpPr>
            <p:spPr bwMode="auto">
              <a:xfrm>
                <a:off x="2420" y="3725"/>
                <a:ext cx="17" cy="29"/>
              </a:xfrm>
              <a:custGeom>
                <a:avLst/>
                <a:gdLst>
                  <a:gd name="T0" fmla="*/ 0 w 50"/>
                  <a:gd name="T1" fmla="*/ 0 h 85"/>
                  <a:gd name="T2" fmla="*/ 0 w 50"/>
                  <a:gd name="T3" fmla="*/ 0 h 85"/>
                  <a:gd name="T4" fmla="*/ 0 w 50"/>
                  <a:gd name="T5" fmla="*/ 0 h 85"/>
                  <a:gd name="T6" fmla="*/ 0 w 50"/>
                  <a:gd name="T7" fmla="*/ 0 h 85"/>
                  <a:gd name="T8" fmla="*/ 0 w 50"/>
                  <a:gd name="T9" fmla="*/ 0 h 85"/>
                  <a:gd name="T10" fmla="*/ 0 w 50"/>
                  <a:gd name="T11" fmla="*/ 0 h 85"/>
                  <a:gd name="T12" fmla="*/ 0 w 50"/>
                  <a:gd name="T13" fmla="*/ 0 h 85"/>
                  <a:gd name="T14" fmla="*/ 0 w 50"/>
                  <a:gd name="T15" fmla="*/ 0 h 85"/>
                  <a:gd name="T16" fmla="*/ 0 w 50"/>
                  <a:gd name="T17" fmla="*/ 0 h 85"/>
                  <a:gd name="T18" fmla="*/ 0 w 50"/>
                  <a:gd name="T19" fmla="*/ 0 h 85"/>
                  <a:gd name="T20" fmla="*/ 0 w 50"/>
                  <a:gd name="T21" fmla="*/ 0 h 85"/>
                  <a:gd name="T22" fmla="*/ 0 w 50"/>
                  <a:gd name="T23" fmla="*/ 0 h 85"/>
                  <a:gd name="T24" fmla="*/ 0 w 50"/>
                  <a:gd name="T25" fmla="*/ 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 h="85">
                    <a:moveTo>
                      <a:pt x="0" y="2"/>
                    </a:moveTo>
                    <a:lnTo>
                      <a:pt x="0" y="2"/>
                    </a:lnTo>
                    <a:lnTo>
                      <a:pt x="5" y="16"/>
                    </a:lnTo>
                    <a:lnTo>
                      <a:pt x="16" y="36"/>
                    </a:lnTo>
                    <a:lnTo>
                      <a:pt x="27" y="59"/>
                    </a:lnTo>
                    <a:lnTo>
                      <a:pt x="42" y="85"/>
                    </a:lnTo>
                    <a:lnTo>
                      <a:pt x="50" y="82"/>
                    </a:lnTo>
                    <a:lnTo>
                      <a:pt x="36" y="56"/>
                    </a:lnTo>
                    <a:lnTo>
                      <a:pt x="24" y="34"/>
                    </a:lnTo>
                    <a:lnTo>
                      <a:pt x="14" y="13"/>
                    </a:lnTo>
                    <a:lnTo>
                      <a:pt x="8"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28" name="Freeform 1534"/>
              <p:cNvSpPr>
                <a:spLocks/>
              </p:cNvSpPr>
              <p:nvPr/>
            </p:nvSpPr>
            <p:spPr bwMode="auto">
              <a:xfrm>
                <a:off x="2393" y="3701"/>
                <a:ext cx="30" cy="25"/>
              </a:xfrm>
              <a:custGeom>
                <a:avLst/>
                <a:gdLst>
                  <a:gd name="T0" fmla="*/ 0 w 91"/>
                  <a:gd name="T1" fmla="*/ 0 h 74"/>
                  <a:gd name="T2" fmla="*/ 0 w 91"/>
                  <a:gd name="T3" fmla="*/ 0 h 74"/>
                  <a:gd name="T4" fmla="*/ 0 w 91"/>
                  <a:gd name="T5" fmla="*/ 0 h 74"/>
                  <a:gd name="T6" fmla="*/ 0 w 91"/>
                  <a:gd name="T7" fmla="*/ 0 h 74"/>
                  <a:gd name="T8" fmla="*/ 0 w 91"/>
                  <a:gd name="T9" fmla="*/ 0 h 74"/>
                  <a:gd name="T10" fmla="*/ 0 w 91"/>
                  <a:gd name="T11" fmla="*/ 0 h 74"/>
                  <a:gd name="T12" fmla="*/ 0 w 91"/>
                  <a:gd name="T13" fmla="*/ 0 h 74"/>
                  <a:gd name="T14" fmla="*/ 0 w 91"/>
                  <a:gd name="T15" fmla="*/ 0 h 74"/>
                  <a:gd name="T16" fmla="*/ 0 w 91"/>
                  <a:gd name="T17" fmla="*/ 0 h 74"/>
                  <a:gd name="T18" fmla="*/ 0 w 91"/>
                  <a:gd name="T19" fmla="*/ 0 h 74"/>
                  <a:gd name="T20" fmla="*/ 0 w 91"/>
                  <a:gd name="T21" fmla="*/ 0 h 74"/>
                  <a:gd name="T22" fmla="*/ 0 w 91"/>
                  <a:gd name="T23" fmla="*/ 0 h 74"/>
                  <a:gd name="T24" fmla="*/ 0 w 91"/>
                  <a:gd name="T25" fmla="*/ 0 h 74"/>
                  <a:gd name="T26" fmla="*/ 0 w 91"/>
                  <a:gd name="T27" fmla="*/ 0 h 74"/>
                  <a:gd name="T28" fmla="*/ 0 w 91"/>
                  <a:gd name="T29" fmla="*/ 0 h 74"/>
                  <a:gd name="T30" fmla="*/ 0 w 91"/>
                  <a:gd name="T31" fmla="*/ 0 h 74"/>
                  <a:gd name="T32" fmla="*/ 0 w 91"/>
                  <a:gd name="T33" fmla="*/ 0 h 74"/>
                  <a:gd name="T34" fmla="*/ 0 w 91"/>
                  <a:gd name="T35" fmla="*/ 0 h 74"/>
                  <a:gd name="T36" fmla="*/ 0 w 91"/>
                  <a:gd name="T37" fmla="*/ 0 h 74"/>
                  <a:gd name="T38" fmla="*/ 0 w 91"/>
                  <a:gd name="T39" fmla="*/ 0 h 74"/>
                  <a:gd name="T40" fmla="*/ 0 w 91"/>
                  <a:gd name="T41" fmla="*/ 0 h 74"/>
                  <a:gd name="T42" fmla="*/ 0 w 91"/>
                  <a:gd name="T43" fmla="*/ 0 h 74"/>
                  <a:gd name="T44" fmla="*/ 0 w 91"/>
                  <a:gd name="T45" fmla="*/ 0 h 74"/>
                  <a:gd name="T46" fmla="*/ 0 w 91"/>
                  <a:gd name="T47" fmla="*/ 0 h 74"/>
                  <a:gd name="T48" fmla="*/ 0 w 91"/>
                  <a:gd name="T49" fmla="*/ 0 h 74"/>
                  <a:gd name="T50" fmla="*/ 0 w 91"/>
                  <a:gd name="T51" fmla="*/ 0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1" h="74">
                    <a:moveTo>
                      <a:pt x="0" y="4"/>
                    </a:moveTo>
                    <a:lnTo>
                      <a:pt x="5" y="8"/>
                    </a:lnTo>
                    <a:lnTo>
                      <a:pt x="13" y="11"/>
                    </a:lnTo>
                    <a:lnTo>
                      <a:pt x="23" y="18"/>
                    </a:lnTo>
                    <a:lnTo>
                      <a:pt x="36" y="26"/>
                    </a:lnTo>
                    <a:lnTo>
                      <a:pt x="48" y="34"/>
                    </a:lnTo>
                    <a:lnTo>
                      <a:pt x="61" y="45"/>
                    </a:lnTo>
                    <a:lnTo>
                      <a:pt x="69" y="56"/>
                    </a:lnTo>
                    <a:lnTo>
                      <a:pt x="77" y="66"/>
                    </a:lnTo>
                    <a:lnTo>
                      <a:pt x="83" y="74"/>
                    </a:lnTo>
                    <a:lnTo>
                      <a:pt x="91" y="72"/>
                    </a:lnTo>
                    <a:lnTo>
                      <a:pt x="85" y="61"/>
                    </a:lnTo>
                    <a:lnTo>
                      <a:pt x="78" y="50"/>
                    </a:lnTo>
                    <a:lnTo>
                      <a:pt x="67" y="39"/>
                    </a:lnTo>
                    <a:lnTo>
                      <a:pt x="53" y="29"/>
                    </a:lnTo>
                    <a:lnTo>
                      <a:pt x="42" y="18"/>
                    </a:lnTo>
                    <a:lnTo>
                      <a:pt x="29" y="10"/>
                    </a:lnTo>
                    <a:lnTo>
                      <a:pt x="16" y="3"/>
                    </a:lnTo>
                    <a:lnTo>
                      <a:pt x="5" y="0"/>
                    </a:lnTo>
                    <a:lnTo>
                      <a:pt x="11" y="4"/>
                    </a:lnTo>
                    <a:lnTo>
                      <a:pt x="5" y="0"/>
                    </a:lnTo>
                    <a:lnTo>
                      <a:pt x="3" y="2"/>
                    </a:lnTo>
                    <a:lnTo>
                      <a:pt x="1" y="4"/>
                    </a:lnTo>
                    <a:lnTo>
                      <a:pt x="3" y="7"/>
                    </a:lnTo>
                    <a:lnTo>
                      <a:pt x="5" y="8"/>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29" name="Freeform 1535"/>
              <p:cNvSpPr>
                <a:spLocks/>
              </p:cNvSpPr>
              <p:nvPr/>
            </p:nvSpPr>
            <p:spPr bwMode="auto">
              <a:xfrm>
                <a:off x="2392" y="3699"/>
                <a:ext cx="4" cy="4"/>
              </a:xfrm>
              <a:custGeom>
                <a:avLst/>
                <a:gdLst>
                  <a:gd name="T0" fmla="*/ 0 w 14"/>
                  <a:gd name="T1" fmla="*/ 0 h 12"/>
                  <a:gd name="T2" fmla="*/ 0 w 14"/>
                  <a:gd name="T3" fmla="*/ 0 h 12"/>
                  <a:gd name="T4" fmla="*/ 0 w 14"/>
                  <a:gd name="T5" fmla="*/ 0 h 12"/>
                  <a:gd name="T6" fmla="*/ 0 w 14"/>
                  <a:gd name="T7" fmla="*/ 0 h 12"/>
                  <a:gd name="T8" fmla="*/ 0 w 14"/>
                  <a:gd name="T9" fmla="*/ 0 h 12"/>
                  <a:gd name="T10" fmla="*/ 0 w 14"/>
                  <a:gd name="T11" fmla="*/ 0 h 12"/>
                  <a:gd name="T12" fmla="*/ 0 w 14"/>
                  <a:gd name="T13" fmla="*/ 0 h 12"/>
                  <a:gd name="T14" fmla="*/ 0 w 14"/>
                  <a:gd name="T15" fmla="*/ 0 h 12"/>
                  <a:gd name="T16" fmla="*/ 0 w 14"/>
                  <a:gd name="T17" fmla="*/ 0 h 12"/>
                  <a:gd name="T18" fmla="*/ 0 w 14"/>
                  <a:gd name="T19" fmla="*/ 0 h 12"/>
                  <a:gd name="T20" fmla="*/ 0 w 14"/>
                  <a:gd name="T21" fmla="*/ 0 h 12"/>
                  <a:gd name="T22" fmla="*/ 0 w 14"/>
                  <a:gd name="T23" fmla="*/ 0 h 12"/>
                  <a:gd name="T24" fmla="*/ 0 w 14"/>
                  <a:gd name="T25" fmla="*/ 0 h 12"/>
                  <a:gd name="T26" fmla="*/ 0 w 14"/>
                  <a:gd name="T27" fmla="*/ 0 h 12"/>
                  <a:gd name="T28" fmla="*/ 0 w 14"/>
                  <a:gd name="T29" fmla="*/ 0 h 12"/>
                  <a:gd name="T30" fmla="*/ 0 w 14"/>
                  <a:gd name="T31" fmla="*/ 0 h 12"/>
                  <a:gd name="T32" fmla="*/ 0 w 14"/>
                  <a:gd name="T33" fmla="*/ 0 h 12"/>
                  <a:gd name="T34" fmla="*/ 0 w 14"/>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12">
                    <a:moveTo>
                      <a:pt x="0" y="7"/>
                    </a:moveTo>
                    <a:lnTo>
                      <a:pt x="0" y="6"/>
                    </a:lnTo>
                    <a:lnTo>
                      <a:pt x="1" y="10"/>
                    </a:lnTo>
                    <a:lnTo>
                      <a:pt x="3" y="11"/>
                    </a:lnTo>
                    <a:lnTo>
                      <a:pt x="4" y="12"/>
                    </a:lnTo>
                    <a:lnTo>
                      <a:pt x="3" y="12"/>
                    </a:lnTo>
                    <a:lnTo>
                      <a:pt x="14" y="12"/>
                    </a:lnTo>
                    <a:lnTo>
                      <a:pt x="13" y="10"/>
                    </a:lnTo>
                    <a:lnTo>
                      <a:pt x="11" y="6"/>
                    </a:lnTo>
                    <a:lnTo>
                      <a:pt x="10" y="4"/>
                    </a:lnTo>
                    <a:lnTo>
                      <a:pt x="8" y="3"/>
                    </a:lnTo>
                    <a:lnTo>
                      <a:pt x="8" y="2"/>
                    </a:lnTo>
                    <a:lnTo>
                      <a:pt x="8" y="3"/>
                    </a:lnTo>
                    <a:lnTo>
                      <a:pt x="7" y="0"/>
                    </a:lnTo>
                    <a:lnTo>
                      <a:pt x="3" y="0"/>
                    </a:lnTo>
                    <a:lnTo>
                      <a:pt x="0" y="2"/>
                    </a:lnTo>
                    <a:lnTo>
                      <a:pt x="0" y="6"/>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30" name="Freeform 1536"/>
              <p:cNvSpPr>
                <a:spLocks/>
              </p:cNvSpPr>
              <p:nvPr/>
            </p:nvSpPr>
            <p:spPr bwMode="auto">
              <a:xfrm>
                <a:off x="2374" y="3684"/>
                <a:ext cx="20" cy="17"/>
              </a:xfrm>
              <a:custGeom>
                <a:avLst/>
                <a:gdLst>
                  <a:gd name="T0" fmla="*/ 0 w 61"/>
                  <a:gd name="T1" fmla="*/ 0 h 51"/>
                  <a:gd name="T2" fmla="*/ 0 w 61"/>
                  <a:gd name="T3" fmla="*/ 0 h 51"/>
                  <a:gd name="T4" fmla="*/ 0 w 61"/>
                  <a:gd name="T5" fmla="*/ 0 h 51"/>
                  <a:gd name="T6" fmla="*/ 0 w 61"/>
                  <a:gd name="T7" fmla="*/ 0 h 51"/>
                  <a:gd name="T8" fmla="*/ 0 w 61"/>
                  <a:gd name="T9" fmla="*/ 0 h 51"/>
                  <a:gd name="T10" fmla="*/ 0 w 61"/>
                  <a:gd name="T11" fmla="*/ 0 h 51"/>
                  <a:gd name="T12" fmla="*/ 0 w 61"/>
                  <a:gd name="T13" fmla="*/ 0 h 51"/>
                  <a:gd name="T14" fmla="*/ 0 w 61"/>
                  <a:gd name="T15" fmla="*/ 0 h 51"/>
                  <a:gd name="T16" fmla="*/ 0 w 61"/>
                  <a:gd name="T17" fmla="*/ 0 h 51"/>
                  <a:gd name="T18" fmla="*/ 0 w 61"/>
                  <a:gd name="T19" fmla="*/ 0 h 51"/>
                  <a:gd name="T20" fmla="*/ 0 w 61"/>
                  <a:gd name="T21" fmla="*/ 0 h 51"/>
                  <a:gd name="T22" fmla="*/ 0 w 61"/>
                  <a:gd name="T23" fmla="*/ 0 h 51"/>
                  <a:gd name="T24" fmla="*/ 0 w 61"/>
                  <a:gd name="T25" fmla="*/ 0 h 51"/>
                  <a:gd name="T26" fmla="*/ 0 w 61"/>
                  <a:gd name="T27" fmla="*/ 0 h 51"/>
                  <a:gd name="T28" fmla="*/ 0 w 61"/>
                  <a:gd name="T29" fmla="*/ 0 h 51"/>
                  <a:gd name="T30" fmla="*/ 0 w 61"/>
                  <a:gd name="T31" fmla="*/ 0 h 51"/>
                  <a:gd name="T32" fmla="*/ 0 w 61"/>
                  <a:gd name="T33" fmla="*/ 0 h 51"/>
                  <a:gd name="T34" fmla="*/ 0 w 61"/>
                  <a:gd name="T35" fmla="*/ 0 h 51"/>
                  <a:gd name="T36" fmla="*/ 0 w 61"/>
                  <a:gd name="T37" fmla="*/ 0 h 51"/>
                  <a:gd name="T38" fmla="*/ 0 w 61"/>
                  <a:gd name="T39" fmla="*/ 0 h 51"/>
                  <a:gd name="T40" fmla="*/ 0 w 61"/>
                  <a:gd name="T41" fmla="*/ 0 h 51"/>
                  <a:gd name="T42" fmla="*/ 0 w 61"/>
                  <a:gd name="T43" fmla="*/ 0 h 51"/>
                  <a:gd name="T44" fmla="*/ 0 w 61"/>
                  <a:gd name="T45" fmla="*/ 0 h 51"/>
                  <a:gd name="T46" fmla="*/ 0 w 61"/>
                  <a:gd name="T47" fmla="*/ 0 h 51"/>
                  <a:gd name="T48" fmla="*/ 0 w 61"/>
                  <a:gd name="T49" fmla="*/ 0 h 51"/>
                  <a:gd name="T50" fmla="*/ 0 w 61"/>
                  <a:gd name="T51" fmla="*/ 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1" h="51">
                    <a:moveTo>
                      <a:pt x="2" y="6"/>
                    </a:moveTo>
                    <a:lnTo>
                      <a:pt x="6" y="11"/>
                    </a:lnTo>
                    <a:lnTo>
                      <a:pt x="9" y="11"/>
                    </a:lnTo>
                    <a:lnTo>
                      <a:pt x="14" y="13"/>
                    </a:lnTo>
                    <a:lnTo>
                      <a:pt x="19" y="17"/>
                    </a:lnTo>
                    <a:lnTo>
                      <a:pt x="27" y="23"/>
                    </a:lnTo>
                    <a:lnTo>
                      <a:pt x="35" y="31"/>
                    </a:lnTo>
                    <a:lnTo>
                      <a:pt x="43" y="37"/>
                    </a:lnTo>
                    <a:lnTo>
                      <a:pt x="47" y="44"/>
                    </a:lnTo>
                    <a:lnTo>
                      <a:pt x="53" y="51"/>
                    </a:lnTo>
                    <a:lnTo>
                      <a:pt x="61" y="46"/>
                    </a:lnTo>
                    <a:lnTo>
                      <a:pt x="56" y="39"/>
                    </a:lnTo>
                    <a:lnTo>
                      <a:pt x="48" y="32"/>
                    </a:lnTo>
                    <a:lnTo>
                      <a:pt x="41" y="25"/>
                    </a:lnTo>
                    <a:lnTo>
                      <a:pt x="32" y="17"/>
                    </a:lnTo>
                    <a:lnTo>
                      <a:pt x="25" y="12"/>
                    </a:lnTo>
                    <a:lnTo>
                      <a:pt x="19" y="5"/>
                    </a:lnTo>
                    <a:lnTo>
                      <a:pt x="12" y="2"/>
                    </a:lnTo>
                    <a:lnTo>
                      <a:pt x="6" y="0"/>
                    </a:lnTo>
                    <a:lnTo>
                      <a:pt x="11" y="4"/>
                    </a:lnTo>
                    <a:lnTo>
                      <a:pt x="6" y="0"/>
                    </a:lnTo>
                    <a:lnTo>
                      <a:pt x="2" y="1"/>
                    </a:lnTo>
                    <a:lnTo>
                      <a:pt x="0" y="5"/>
                    </a:lnTo>
                    <a:lnTo>
                      <a:pt x="2" y="9"/>
                    </a:lnTo>
                    <a:lnTo>
                      <a:pt x="6" y="11"/>
                    </a:lnTo>
                    <a:lnTo>
                      <a:pt x="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31" name="Freeform 1537"/>
              <p:cNvSpPr>
                <a:spLocks/>
              </p:cNvSpPr>
              <p:nvPr/>
            </p:nvSpPr>
            <p:spPr bwMode="auto">
              <a:xfrm>
                <a:off x="2347" y="3659"/>
                <a:ext cx="31" cy="27"/>
              </a:xfrm>
              <a:custGeom>
                <a:avLst/>
                <a:gdLst>
                  <a:gd name="T0" fmla="*/ 0 w 92"/>
                  <a:gd name="T1" fmla="*/ 0 h 80"/>
                  <a:gd name="T2" fmla="*/ 0 w 92"/>
                  <a:gd name="T3" fmla="*/ 0 h 80"/>
                  <a:gd name="T4" fmla="*/ 0 w 92"/>
                  <a:gd name="T5" fmla="*/ 0 h 80"/>
                  <a:gd name="T6" fmla="*/ 0 w 92"/>
                  <a:gd name="T7" fmla="*/ 0 h 80"/>
                  <a:gd name="T8" fmla="*/ 0 w 92"/>
                  <a:gd name="T9" fmla="*/ 0 h 80"/>
                  <a:gd name="T10" fmla="*/ 0 w 92"/>
                  <a:gd name="T11" fmla="*/ 0 h 80"/>
                  <a:gd name="T12" fmla="*/ 0 w 92"/>
                  <a:gd name="T13" fmla="*/ 0 h 80"/>
                  <a:gd name="T14" fmla="*/ 0 w 92"/>
                  <a:gd name="T15" fmla="*/ 0 h 80"/>
                  <a:gd name="T16" fmla="*/ 0 w 92"/>
                  <a:gd name="T17" fmla="*/ 0 h 80"/>
                  <a:gd name="T18" fmla="*/ 0 w 92"/>
                  <a:gd name="T19" fmla="*/ 0 h 80"/>
                  <a:gd name="T20" fmla="*/ 0 w 92"/>
                  <a:gd name="T21" fmla="*/ 0 h 80"/>
                  <a:gd name="T22" fmla="*/ 0 w 92"/>
                  <a:gd name="T23" fmla="*/ 0 h 80"/>
                  <a:gd name="T24" fmla="*/ 0 w 92"/>
                  <a:gd name="T25" fmla="*/ 0 h 80"/>
                  <a:gd name="T26" fmla="*/ 0 w 92"/>
                  <a:gd name="T27" fmla="*/ 0 h 80"/>
                  <a:gd name="T28" fmla="*/ 0 w 92"/>
                  <a:gd name="T29" fmla="*/ 0 h 80"/>
                  <a:gd name="T30" fmla="*/ 0 w 92"/>
                  <a:gd name="T31" fmla="*/ 0 h 80"/>
                  <a:gd name="T32" fmla="*/ 0 w 92"/>
                  <a:gd name="T33" fmla="*/ 0 h 80"/>
                  <a:gd name="T34" fmla="*/ 0 w 92"/>
                  <a:gd name="T35" fmla="*/ 0 h 80"/>
                  <a:gd name="T36" fmla="*/ 0 w 92"/>
                  <a:gd name="T37" fmla="*/ 0 h 80"/>
                  <a:gd name="T38" fmla="*/ 0 w 92"/>
                  <a:gd name="T39" fmla="*/ 0 h 80"/>
                  <a:gd name="T40" fmla="*/ 0 w 92"/>
                  <a:gd name="T41" fmla="*/ 0 h 80"/>
                  <a:gd name="T42" fmla="*/ 0 w 92"/>
                  <a:gd name="T43" fmla="*/ 0 h 80"/>
                  <a:gd name="T44" fmla="*/ 0 w 92"/>
                  <a:gd name="T45" fmla="*/ 0 h 80"/>
                  <a:gd name="T46" fmla="*/ 0 w 92"/>
                  <a:gd name="T47" fmla="*/ 0 h 80"/>
                  <a:gd name="T48" fmla="*/ 0 w 92"/>
                  <a:gd name="T49" fmla="*/ 0 h 80"/>
                  <a:gd name="T50" fmla="*/ 0 w 92"/>
                  <a:gd name="T51" fmla="*/ 0 h 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2" h="80">
                    <a:moveTo>
                      <a:pt x="1" y="8"/>
                    </a:moveTo>
                    <a:lnTo>
                      <a:pt x="6" y="10"/>
                    </a:lnTo>
                    <a:lnTo>
                      <a:pt x="15" y="12"/>
                    </a:lnTo>
                    <a:lnTo>
                      <a:pt x="25" y="17"/>
                    </a:lnTo>
                    <a:lnTo>
                      <a:pt x="36" y="25"/>
                    </a:lnTo>
                    <a:lnTo>
                      <a:pt x="49" y="36"/>
                    </a:lnTo>
                    <a:lnTo>
                      <a:pt x="60" y="48"/>
                    </a:lnTo>
                    <a:lnTo>
                      <a:pt x="70" y="60"/>
                    </a:lnTo>
                    <a:lnTo>
                      <a:pt x="79" y="70"/>
                    </a:lnTo>
                    <a:lnTo>
                      <a:pt x="83" y="80"/>
                    </a:lnTo>
                    <a:lnTo>
                      <a:pt x="92" y="78"/>
                    </a:lnTo>
                    <a:lnTo>
                      <a:pt x="87" y="67"/>
                    </a:lnTo>
                    <a:lnTo>
                      <a:pt x="79" y="55"/>
                    </a:lnTo>
                    <a:lnTo>
                      <a:pt x="68" y="43"/>
                    </a:lnTo>
                    <a:lnTo>
                      <a:pt x="55" y="31"/>
                    </a:lnTo>
                    <a:lnTo>
                      <a:pt x="42" y="20"/>
                    </a:lnTo>
                    <a:lnTo>
                      <a:pt x="31" y="9"/>
                    </a:lnTo>
                    <a:lnTo>
                      <a:pt x="17" y="4"/>
                    </a:lnTo>
                    <a:lnTo>
                      <a:pt x="6" y="0"/>
                    </a:lnTo>
                    <a:lnTo>
                      <a:pt x="10" y="2"/>
                    </a:lnTo>
                    <a:lnTo>
                      <a:pt x="6" y="0"/>
                    </a:lnTo>
                    <a:lnTo>
                      <a:pt x="1" y="1"/>
                    </a:lnTo>
                    <a:lnTo>
                      <a:pt x="0" y="5"/>
                    </a:lnTo>
                    <a:lnTo>
                      <a:pt x="1" y="9"/>
                    </a:lnTo>
                    <a:lnTo>
                      <a:pt x="6" y="10"/>
                    </a:lnTo>
                    <a:lnTo>
                      <a:pt x="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32" name="Freeform 1538"/>
              <p:cNvSpPr>
                <a:spLocks/>
              </p:cNvSpPr>
              <p:nvPr/>
            </p:nvSpPr>
            <p:spPr bwMode="auto">
              <a:xfrm>
                <a:off x="2339" y="3651"/>
                <a:ext cx="11" cy="11"/>
              </a:xfrm>
              <a:custGeom>
                <a:avLst/>
                <a:gdLst>
                  <a:gd name="T0" fmla="*/ 0 w 35"/>
                  <a:gd name="T1" fmla="*/ 0 h 34"/>
                  <a:gd name="T2" fmla="*/ 0 w 35"/>
                  <a:gd name="T3" fmla="*/ 0 h 34"/>
                  <a:gd name="T4" fmla="*/ 0 w 35"/>
                  <a:gd name="T5" fmla="*/ 0 h 34"/>
                  <a:gd name="T6" fmla="*/ 0 w 35"/>
                  <a:gd name="T7" fmla="*/ 0 h 34"/>
                  <a:gd name="T8" fmla="*/ 0 w 35"/>
                  <a:gd name="T9" fmla="*/ 0 h 34"/>
                  <a:gd name="T10" fmla="*/ 0 w 35"/>
                  <a:gd name="T11" fmla="*/ 0 h 34"/>
                  <a:gd name="T12" fmla="*/ 0 w 35"/>
                  <a:gd name="T13" fmla="*/ 0 h 34"/>
                  <a:gd name="T14" fmla="*/ 0 w 35"/>
                  <a:gd name="T15" fmla="*/ 0 h 34"/>
                  <a:gd name="T16" fmla="*/ 0 w 35"/>
                  <a:gd name="T17" fmla="*/ 0 h 34"/>
                  <a:gd name="T18" fmla="*/ 0 w 35"/>
                  <a:gd name="T19" fmla="*/ 0 h 34"/>
                  <a:gd name="T20" fmla="*/ 0 w 35"/>
                  <a:gd name="T21" fmla="*/ 0 h 34"/>
                  <a:gd name="T22" fmla="*/ 0 w 35"/>
                  <a:gd name="T23" fmla="*/ 0 h 34"/>
                  <a:gd name="T24" fmla="*/ 0 w 35"/>
                  <a:gd name="T25" fmla="*/ 0 h 34"/>
                  <a:gd name="T26" fmla="*/ 0 w 35"/>
                  <a:gd name="T27" fmla="*/ 0 h 34"/>
                  <a:gd name="T28" fmla="*/ 0 w 35"/>
                  <a:gd name="T29" fmla="*/ 0 h 34"/>
                  <a:gd name="T30" fmla="*/ 0 w 35"/>
                  <a:gd name="T31" fmla="*/ 0 h 34"/>
                  <a:gd name="T32" fmla="*/ 0 w 35"/>
                  <a:gd name="T33" fmla="*/ 0 h 34"/>
                  <a:gd name="T34" fmla="*/ 0 w 35"/>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 h="34">
                    <a:moveTo>
                      <a:pt x="5" y="1"/>
                    </a:moveTo>
                    <a:lnTo>
                      <a:pt x="6" y="11"/>
                    </a:lnTo>
                    <a:lnTo>
                      <a:pt x="9" y="12"/>
                    </a:lnTo>
                    <a:lnTo>
                      <a:pt x="15" y="17"/>
                    </a:lnTo>
                    <a:lnTo>
                      <a:pt x="21" y="26"/>
                    </a:lnTo>
                    <a:lnTo>
                      <a:pt x="26" y="34"/>
                    </a:lnTo>
                    <a:lnTo>
                      <a:pt x="35" y="28"/>
                    </a:lnTo>
                    <a:lnTo>
                      <a:pt x="29" y="20"/>
                    </a:lnTo>
                    <a:lnTo>
                      <a:pt x="24" y="12"/>
                    </a:lnTo>
                    <a:lnTo>
                      <a:pt x="15" y="4"/>
                    </a:lnTo>
                    <a:lnTo>
                      <a:pt x="6" y="0"/>
                    </a:lnTo>
                    <a:lnTo>
                      <a:pt x="8" y="9"/>
                    </a:lnTo>
                    <a:lnTo>
                      <a:pt x="6" y="0"/>
                    </a:lnTo>
                    <a:lnTo>
                      <a:pt x="2" y="1"/>
                    </a:lnTo>
                    <a:lnTo>
                      <a:pt x="0" y="5"/>
                    </a:lnTo>
                    <a:lnTo>
                      <a:pt x="2" y="9"/>
                    </a:lnTo>
                    <a:lnTo>
                      <a:pt x="6" y="11"/>
                    </a:lnTo>
                    <a:lnTo>
                      <a:pt x="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33" name="Freeform 1539"/>
              <p:cNvSpPr>
                <a:spLocks/>
              </p:cNvSpPr>
              <p:nvPr/>
            </p:nvSpPr>
            <p:spPr bwMode="auto">
              <a:xfrm>
                <a:off x="2340" y="3647"/>
                <a:ext cx="6" cy="7"/>
              </a:xfrm>
              <a:custGeom>
                <a:avLst/>
                <a:gdLst>
                  <a:gd name="T0" fmla="*/ 0 w 17"/>
                  <a:gd name="T1" fmla="*/ 0 h 19"/>
                  <a:gd name="T2" fmla="*/ 0 w 17"/>
                  <a:gd name="T3" fmla="*/ 0 h 19"/>
                  <a:gd name="T4" fmla="*/ 0 w 17"/>
                  <a:gd name="T5" fmla="*/ 0 h 19"/>
                  <a:gd name="T6" fmla="*/ 0 w 17"/>
                  <a:gd name="T7" fmla="*/ 0 h 19"/>
                  <a:gd name="T8" fmla="*/ 0 w 17"/>
                  <a:gd name="T9" fmla="*/ 0 h 19"/>
                  <a:gd name="T10" fmla="*/ 0 w 17"/>
                  <a:gd name="T11" fmla="*/ 0 h 19"/>
                  <a:gd name="T12" fmla="*/ 0 w 17"/>
                  <a:gd name="T13" fmla="*/ 0 h 19"/>
                  <a:gd name="T14" fmla="*/ 0 w 17"/>
                  <a:gd name="T15" fmla="*/ 0 h 19"/>
                  <a:gd name="T16" fmla="*/ 0 w 17"/>
                  <a:gd name="T17" fmla="*/ 0 h 19"/>
                  <a:gd name="T18" fmla="*/ 0 w 17"/>
                  <a:gd name="T19" fmla="*/ 0 h 19"/>
                  <a:gd name="T20" fmla="*/ 0 w 17"/>
                  <a:gd name="T21" fmla="*/ 0 h 19"/>
                  <a:gd name="T22" fmla="*/ 0 w 17"/>
                  <a:gd name="T23" fmla="*/ 0 h 19"/>
                  <a:gd name="T24" fmla="*/ 0 w 17"/>
                  <a:gd name="T25" fmla="*/ 0 h 19"/>
                  <a:gd name="T26" fmla="*/ 0 w 17"/>
                  <a:gd name="T27" fmla="*/ 0 h 19"/>
                  <a:gd name="T28" fmla="*/ 0 w 17"/>
                  <a:gd name="T29" fmla="*/ 0 h 19"/>
                  <a:gd name="T30" fmla="*/ 0 w 17"/>
                  <a:gd name="T31" fmla="*/ 0 h 19"/>
                  <a:gd name="T32" fmla="*/ 0 w 17"/>
                  <a:gd name="T33" fmla="*/ 0 h 19"/>
                  <a:gd name="T34" fmla="*/ 0 w 17"/>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 h="19">
                    <a:moveTo>
                      <a:pt x="8" y="6"/>
                    </a:moveTo>
                    <a:lnTo>
                      <a:pt x="10" y="2"/>
                    </a:lnTo>
                    <a:lnTo>
                      <a:pt x="7" y="5"/>
                    </a:lnTo>
                    <a:lnTo>
                      <a:pt x="3" y="7"/>
                    </a:lnTo>
                    <a:lnTo>
                      <a:pt x="1" y="11"/>
                    </a:lnTo>
                    <a:lnTo>
                      <a:pt x="0" y="11"/>
                    </a:lnTo>
                    <a:lnTo>
                      <a:pt x="3" y="19"/>
                    </a:lnTo>
                    <a:lnTo>
                      <a:pt x="7" y="17"/>
                    </a:lnTo>
                    <a:lnTo>
                      <a:pt x="11" y="13"/>
                    </a:lnTo>
                    <a:lnTo>
                      <a:pt x="13" y="10"/>
                    </a:lnTo>
                    <a:lnTo>
                      <a:pt x="16" y="7"/>
                    </a:lnTo>
                    <a:lnTo>
                      <a:pt x="17" y="3"/>
                    </a:lnTo>
                    <a:lnTo>
                      <a:pt x="16" y="7"/>
                    </a:lnTo>
                    <a:lnTo>
                      <a:pt x="17" y="5"/>
                    </a:lnTo>
                    <a:lnTo>
                      <a:pt x="16" y="2"/>
                    </a:lnTo>
                    <a:lnTo>
                      <a:pt x="13" y="0"/>
                    </a:lnTo>
                    <a:lnTo>
                      <a:pt x="10" y="2"/>
                    </a:lnTo>
                    <a:lnTo>
                      <a:pt x="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34" name="Freeform 1540"/>
              <p:cNvSpPr>
                <a:spLocks/>
              </p:cNvSpPr>
              <p:nvPr/>
            </p:nvSpPr>
            <p:spPr bwMode="auto">
              <a:xfrm>
                <a:off x="2134" y="3880"/>
                <a:ext cx="435" cy="342"/>
              </a:xfrm>
              <a:custGeom>
                <a:avLst/>
                <a:gdLst>
                  <a:gd name="T0" fmla="*/ 0 w 1304"/>
                  <a:gd name="T1" fmla="*/ 0 h 1026"/>
                  <a:gd name="T2" fmla="*/ 0 w 1304"/>
                  <a:gd name="T3" fmla="*/ 0 h 1026"/>
                  <a:gd name="T4" fmla="*/ 0 w 1304"/>
                  <a:gd name="T5" fmla="*/ 0 h 1026"/>
                  <a:gd name="T6" fmla="*/ 0 w 1304"/>
                  <a:gd name="T7" fmla="*/ 0 h 1026"/>
                  <a:gd name="T8" fmla="*/ 0 w 1304"/>
                  <a:gd name="T9" fmla="*/ 0 h 1026"/>
                  <a:gd name="T10" fmla="*/ 0 w 1304"/>
                  <a:gd name="T11" fmla="*/ 0 h 1026"/>
                  <a:gd name="T12" fmla="*/ 0 w 1304"/>
                  <a:gd name="T13" fmla="*/ 0 h 1026"/>
                  <a:gd name="T14" fmla="*/ 0 w 1304"/>
                  <a:gd name="T15" fmla="*/ 0 h 1026"/>
                  <a:gd name="T16" fmla="*/ 0 w 1304"/>
                  <a:gd name="T17" fmla="*/ 0 h 1026"/>
                  <a:gd name="T18" fmla="*/ 0 w 1304"/>
                  <a:gd name="T19" fmla="*/ 0 h 1026"/>
                  <a:gd name="T20" fmla="*/ 0 w 1304"/>
                  <a:gd name="T21" fmla="*/ 0 h 1026"/>
                  <a:gd name="T22" fmla="*/ 0 w 1304"/>
                  <a:gd name="T23" fmla="*/ 0 h 1026"/>
                  <a:gd name="T24" fmla="*/ 0 w 1304"/>
                  <a:gd name="T25" fmla="*/ 0 h 1026"/>
                  <a:gd name="T26" fmla="*/ 0 w 1304"/>
                  <a:gd name="T27" fmla="*/ 0 h 1026"/>
                  <a:gd name="T28" fmla="*/ 0 w 1304"/>
                  <a:gd name="T29" fmla="*/ 0 h 1026"/>
                  <a:gd name="T30" fmla="*/ 0 w 1304"/>
                  <a:gd name="T31" fmla="*/ 0 h 1026"/>
                  <a:gd name="T32" fmla="*/ 0 w 1304"/>
                  <a:gd name="T33" fmla="*/ 0 h 1026"/>
                  <a:gd name="T34" fmla="*/ 0 w 1304"/>
                  <a:gd name="T35" fmla="*/ 0 h 1026"/>
                  <a:gd name="T36" fmla="*/ 0 w 1304"/>
                  <a:gd name="T37" fmla="*/ 0 h 1026"/>
                  <a:gd name="T38" fmla="*/ 0 w 1304"/>
                  <a:gd name="T39" fmla="*/ 0 h 1026"/>
                  <a:gd name="T40" fmla="*/ 0 w 1304"/>
                  <a:gd name="T41" fmla="*/ 0 h 1026"/>
                  <a:gd name="T42" fmla="*/ 0 w 1304"/>
                  <a:gd name="T43" fmla="*/ 0 h 1026"/>
                  <a:gd name="T44" fmla="*/ 0 w 1304"/>
                  <a:gd name="T45" fmla="*/ 0 h 1026"/>
                  <a:gd name="T46" fmla="*/ 0 w 1304"/>
                  <a:gd name="T47" fmla="*/ 0 h 1026"/>
                  <a:gd name="T48" fmla="*/ 0 w 1304"/>
                  <a:gd name="T49" fmla="*/ 0 h 1026"/>
                  <a:gd name="T50" fmla="*/ 0 w 1304"/>
                  <a:gd name="T51" fmla="*/ 0 h 1026"/>
                  <a:gd name="T52" fmla="*/ 0 w 1304"/>
                  <a:gd name="T53" fmla="*/ 0 h 1026"/>
                  <a:gd name="T54" fmla="*/ 0 w 1304"/>
                  <a:gd name="T55" fmla="*/ 0 h 1026"/>
                  <a:gd name="T56" fmla="*/ 0 w 1304"/>
                  <a:gd name="T57" fmla="*/ 0 h 1026"/>
                  <a:gd name="T58" fmla="*/ 0 w 1304"/>
                  <a:gd name="T59" fmla="*/ 0 h 1026"/>
                  <a:gd name="T60" fmla="*/ 0 w 1304"/>
                  <a:gd name="T61" fmla="*/ 0 h 1026"/>
                  <a:gd name="T62" fmla="*/ 0 w 1304"/>
                  <a:gd name="T63" fmla="*/ 0 h 1026"/>
                  <a:gd name="T64" fmla="*/ 0 w 1304"/>
                  <a:gd name="T65" fmla="*/ 0 h 1026"/>
                  <a:gd name="T66" fmla="*/ 0 w 1304"/>
                  <a:gd name="T67" fmla="*/ 0 h 1026"/>
                  <a:gd name="T68" fmla="*/ 0 w 1304"/>
                  <a:gd name="T69" fmla="*/ 0 h 1026"/>
                  <a:gd name="T70" fmla="*/ 0 w 1304"/>
                  <a:gd name="T71" fmla="*/ 0 h 1026"/>
                  <a:gd name="T72" fmla="*/ 0 w 1304"/>
                  <a:gd name="T73" fmla="*/ 0 h 1026"/>
                  <a:gd name="T74" fmla="*/ 0 w 1304"/>
                  <a:gd name="T75" fmla="*/ 0 h 1026"/>
                  <a:gd name="T76" fmla="*/ 0 w 1304"/>
                  <a:gd name="T77" fmla="*/ 0 h 1026"/>
                  <a:gd name="T78" fmla="*/ 0 w 1304"/>
                  <a:gd name="T79" fmla="*/ 0 h 1026"/>
                  <a:gd name="T80" fmla="*/ 0 w 1304"/>
                  <a:gd name="T81" fmla="*/ 0 h 1026"/>
                  <a:gd name="T82" fmla="*/ 0 w 1304"/>
                  <a:gd name="T83" fmla="*/ 0 h 1026"/>
                  <a:gd name="T84" fmla="*/ 0 w 1304"/>
                  <a:gd name="T85" fmla="*/ 0 h 1026"/>
                  <a:gd name="T86" fmla="*/ 0 w 1304"/>
                  <a:gd name="T87" fmla="*/ 0 h 1026"/>
                  <a:gd name="T88" fmla="*/ 0 w 1304"/>
                  <a:gd name="T89" fmla="*/ 0 h 1026"/>
                  <a:gd name="T90" fmla="*/ 0 w 1304"/>
                  <a:gd name="T91" fmla="*/ 0 h 1026"/>
                  <a:gd name="T92" fmla="*/ 0 w 1304"/>
                  <a:gd name="T93" fmla="*/ 0 h 1026"/>
                  <a:gd name="T94" fmla="*/ 0 w 1304"/>
                  <a:gd name="T95" fmla="*/ 0 h 1026"/>
                  <a:gd name="T96" fmla="*/ 0 w 1304"/>
                  <a:gd name="T97" fmla="*/ 0 h 1026"/>
                  <a:gd name="T98" fmla="*/ 0 w 1304"/>
                  <a:gd name="T99" fmla="*/ 0 h 1026"/>
                  <a:gd name="T100" fmla="*/ 0 w 1304"/>
                  <a:gd name="T101" fmla="*/ 0 h 10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04" h="1026">
                    <a:moveTo>
                      <a:pt x="968" y="67"/>
                    </a:moveTo>
                    <a:lnTo>
                      <a:pt x="959" y="66"/>
                    </a:lnTo>
                    <a:lnTo>
                      <a:pt x="951" y="63"/>
                    </a:lnTo>
                    <a:lnTo>
                      <a:pt x="942" y="59"/>
                    </a:lnTo>
                    <a:lnTo>
                      <a:pt x="935" y="56"/>
                    </a:lnTo>
                    <a:lnTo>
                      <a:pt x="926" y="52"/>
                    </a:lnTo>
                    <a:lnTo>
                      <a:pt x="913" y="46"/>
                    </a:lnTo>
                    <a:lnTo>
                      <a:pt x="897" y="37"/>
                    </a:lnTo>
                    <a:lnTo>
                      <a:pt x="879" y="29"/>
                    </a:lnTo>
                    <a:lnTo>
                      <a:pt x="863" y="21"/>
                    </a:lnTo>
                    <a:lnTo>
                      <a:pt x="847" y="13"/>
                    </a:lnTo>
                    <a:lnTo>
                      <a:pt x="836" y="5"/>
                    </a:lnTo>
                    <a:lnTo>
                      <a:pt x="827" y="0"/>
                    </a:lnTo>
                    <a:lnTo>
                      <a:pt x="826" y="32"/>
                    </a:lnTo>
                    <a:lnTo>
                      <a:pt x="821" y="87"/>
                    </a:lnTo>
                    <a:lnTo>
                      <a:pt x="812" y="143"/>
                    </a:lnTo>
                    <a:lnTo>
                      <a:pt x="804" y="179"/>
                    </a:lnTo>
                    <a:lnTo>
                      <a:pt x="796" y="191"/>
                    </a:lnTo>
                    <a:lnTo>
                      <a:pt x="786" y="205"/>
                    </a:lnTo>
                    <a:lnTo>
                      <a:pt x="775" y="220"/>
                    </a:lnTo>
                    <a:lnTo>
                      <a:pt x="762" y="234"/>
                    </a:lnTo>
                    <a:lnTo>
                      <a:pt x="750" y="249"/>
                    </a:lnTo>
                    <a:lnTo>
                      <a:pt x="738" y="261"/>
                    </a:lnTo>
                    <a:lnTo>
                      <a:pt x="730" y="271"/>
                    </a:lnTo>
                    <a:lnTo>
                      <a:pt x="724" y="276"/>
                    </a:lnTo>
                    <a:lnTo>
                      <a:pt x="718" y="280"/>
                    </a:lnTo>
                    <a:lnTo>
                      <a:pt x="709" y="283"/>
                    </a:lnTo>
                    <a:lnTo>
                      <a:pt x="698" y="287"/>
                    </a:lnTo>
                    <a:lnTo>
                      <a:pt x="683" y="291"/>
                    </a:lnTo>
                    <a:lnTo>
                      <a:pt x="670" y="295"/>
                    </a:lnTo>
                    <a:lnTo>
                      <a:pt x="657" y="300"/>
                    </a:lnTo>
                    <a:lnTo>
                      <a:pt x="645" y="307"/>
                    </a:lnTo>
                    <a:lnTo>
                      <a:pt x="637" y="315"/>
                    </a:lnTo>
                    <a:lnTo>
                      <a:pt x="628" y="323"/>
                    </a:lnTo>
                    <a:lnTo>
                      <a:pt x="618" y="331"/>
                    </a:lnTo>
                    <a:lnTo>
                      <a:pt x="605" y="338"/>
                    </a:lnTo>
                    <a:lnTo>
                      <a:pt x="592" y="345"/>
                    </a:lnTo>
                    <a:lnTo>
                      <a:pt x="577" y="350"/>
                    </a:lnTo>
                    <a:lnTo>
                      <a:pt x="562" y="356"/>
                    </a:lnTo>
                    <a:lnTo>
                      <a:pt x="549" y="358"/>
                    </a:lnTo>
                    <a:lnTo>
                      <a:pt x="538" y="361"/>
                    </a:lnTo>
                    <a:lnTo>
                      <a:pt x="525" y="361"/>
                    </a:lnTo>
                    <a:lnTo>
                      <a:pt x="510" y="361"/>
                    </a:lnTo>
                    <a:lnTo>
                      <a:pt x="494" y="360"/>
                    </a:lnTo>
                    <a:lnTo>
                      <a:pt x="475" y="358"/>
                    </a:lnTo>
                    <a:lnTo>
                      <a:pt x="458" y="357"/>
                    </a:lnTo>
                    <a:lnTo>
                      <a:pt x="440" y="358"/>
                    </a:lnTo>
                    <a:lnTo>
                      <a:pt x="426" y="361"/>
                    </a:lnTo>
                    <a:lnTo>
                      <a:pt x="413" y="365"/>
                    </a:lnTo>
                    <a:lnTo>
                      <a:pt x="407" y="368"/>
                    </a:lnTo>
                    <a:lnTo>
                      <a:pt x="400" y="372"/>
                    </a:lnTo>
                    <a:lnTo>
                      <a:pt x="392" y="377"/>
                    </a:lnTo>
                    <a:lnTo>
                      <a:pt x="382" y="381"/>
                    </a:lnTo>
                    <a:lnTo>
                      <a:pt x="372" y="387"/>
                    </a:lnTo>
                    <a:lnTo>
                      <a:pt x="362" y="391"/>
                    </a:lnTo>
                    <a:lnTo>
                      <a:pt x="350" y="396"/>
                    </a:lnTo>
                    <a:lnTo>
                      <a:pt x="339" y="402"/>
                    </a:lnTo>
                    <a:lnTo>
                      <a:pt x="324" y="407"/>
                    </a:lnTo>
                    <a:lnTo>
                      <a:pt x="310" y="411"/>
                    </a:lnTo>
                    <a:lnTo>
                      <a:pt x="294" y="415"/>
                    </a:lnTo>
                    <a:lnTo>
                      <a:pt x="278" y="419"/>
                    </a:lnTo>
                    <a:lnTo>
                      <a:pt x="263" y="422"/>
                    </a:lnTo>
                    <a:lnTo>
                      <a:pt x="247" y="425"/>
                    </a:lnTo>
                    <a:lnTo>
                      <a:pt x="231" y="425"/>
                    </a:lnTo>
                    <a:lnTo>
                      <a:pt x="216" y="425"/>
                    </a:lnTo>
                    <a:lnTo>
                      <a:pt x="200" y="425"/>
                    </a:lnTo>
                    <a:lnTo>
                      <a:pt x="180" y="425"/>
                    </a:lnTo>
                    <a:lnTo>
                      <a:pt x="155" y="425"/>
                    </a:lnTo>
                    <a:lnTo>
                      <a:pt x="128" y="425"/>
                    </a:lnTo>
                    <a:lnTo>
                      <a:pt x="97" y="423"/>
                    </a:lnTo>
                    <a:lnTo>
                      <a:pt x="65" y="420"/>
                    </a:lnTo>
                    <a:lnTo>
                      <a:pt x="32" y="416"/>
                    </a:lnTo>
                    <a:lnTo>
                      <a:pt x="0" y="410"/>
                    </a:lnTo>
                    <a:lnTo>
                      <a:pt x="6" y="418"/>
                    </a:lnTo>
                    <a:lnTo>
                      <a:pt x="9" y="425"/>
                    </a:lnTo>
                    <a:lnTo>
                      <a:pt x="11" y="431"/>
                    </a:lnTo>
                    <a:lnTo>
                      <a:pt x="16" y="437"/>
                    </a:lnTo>
                    <a:lnTo>
                      <a:pt x="17" y="449"/>
                    </a:lnTo>
                    <a:lnTo>
                      <a:pt x="26" y="469"/>
                    </a:lnTo>
                    <a:lnTo>
                      <a:pt x="36" y="488"/>
                    </a:lnTo>
                    <a:lnTo>
                      <a:pt x="46" y="497"/>
                    </a:lnTo>
                    <a:lnTo>
                      <a:pt x="52" y="500"/>
                    </a:lnTo>
                    <a:lnTo>
                      <a:pt x="58" y="501"/>
                    </a:lnTo>
                    <a:lnTo>
                      <a:pt x="64" y="503"/>
                    </a:lnTo>
                    <a:lnTo>
                      <a:pt x="70" y="504"/>
                    </a:lnTo>
                    <a:lnTo>
                      <a:pt x="74" y="512"/>
                    </a:lnTo>
                    <a:lnTo>
                      <a:pt x="84" y="530"/>
                    </a:lnTo>
                    <a:lnTo>
                      <a:pt x="97" y="555"/>
                    </a:lnTo>
                    <a:lnTo>
                      <a:pt x="116" y="586"/>
                    </a:lnTo>
                    <a:lnTo>
                      <a:pt x="139" y="617"/>
                    </a:lnTo>
                    <a:lnTo>
                      <a:pt x="167" y="646"/>
                    </a:lnTo>
                    <a:lnTo>
                      <a:pt x="200" y="670"/>
                    </a:lnTo>
                    <a:lnTo>
                      <a:pt x="238" y="685"/>
                    </a:lnTo>
                    <a:lnTo>
                      <a:pt x="248" y="688"/>
                    </a:lnTo>
                    <a:lnTo>
                      <a:pt x="259" y="689"/>
                    </a:lnTo>
                    <a:lnTo>
                      <a:pt x="269" y="690"/>
                    </a:lnTo>
                    <a:lnTo>
                      <a:pt x="279" y="693"/>
                    </a:lnTo>
                    <a:lnTo>
                      <a:pt x="288" y="697"/>
                    </a:lnTo>
                    <a:lnTo>
                      <a:pt x="295" y="701"/>
                    </a:lnTo>
                    <a:lnTo>
                      <a:pt x="301" y="708"/>
                    </a:lnTo>
                    <a:lnTo>
                      <a:pt x="304" y="714"/>
                    </a:lnTo>
                    <a:lnTo>
                      <a:pt x="310" y="716"/>
                    </a:lnTo>
                    <a:lnTo>
                      <a:pt x="314" y="717"/>
                    </a:lnTo>
                    <a:lnTo>
                      <a:pt x="320" y="720"/>
                    </a:lnTo>
                    <a:lnTo>
                      <a:pt x="324" y="720"/>
                    </a:lnTo>
                    <a:lnTo>
                      <a:pt x="317" y="762"/>
                    </a:lnTo>
                    <a:lnTo>
                      <a:pt x="317" y="809"/>
                    </a:lnTo>
                    <a:lnTo>
                      <a:pt x="324" y="853"/>
                    </a:lnTo>
                    <a:lnTo>
                      <a:pt x="337" y="891"/>
                    </a:lnTo>
                    <a:lnTo>
                      <a:pt x="341" y="902"/>
                    </a:lnTo>
                    <a:lnTo>
                      <a:pt x="343" y="913"/>
                    </a:lnTo>
                    <a:lnTo>
                      <a:pt x="344" y="924"/>
                    </a:lnTo>
                    <a:lnTo>
                      <a:pt x="344" y="932"/>
                    </a:lnTo>
                    <a:lnTo>
                      <a:pt x="347" y="942"/>
                    </a:lnTo>
                    <a:lnTo>
                      <a:pt x="352" y="961"/>
                    </a:lnTo>
                    <a:lnTo>
                      <a:pt x="359" y="980"/>
                    </a:lnTo>
                    <a:lnTo>
                      <a:pt x="363" y="995"/>
                    </a:lnTo>
                    <a:lnTo>
                      <a:pt x="366" y="1000"/>
                    </a:lnTo>
                    <a:lnTo>
                      <a:pt x="371" y="1007"/>
                    </a:lnTo>
                    <a:lnTo>
                      <a:pt x="376" y="1013"/>
                    </a:lnTo>
                    <a:lnTo>
                      <a:pt x="385" y="1019"/>
                    </a:lnTo>
                    <a:lnTo>
                      <a:pt x="394" y="1023"/>
                    </a:lnTo>
                    <a:lnTo>
                      <a:pt x="405" y="1026"/>
                    </a:lnTo>
                    <a:lnTo>
                      <a:pt x="419" y="1026"/>
                    </a:lnTo>
                    <a:lnTo>
                      <a:pt x="433" y="1023"/>
                    </a:lnTo>
                    <a:lnTo>
                      <a:pt x="448" y="1019"/>
                    </a:lnTo>
                    <a:lnTo>
                      <a:pt x="461" y="1015"/>
                    </a:lnTo>
                    <a:lnTo>
                      <a:pt x="474" y="1013"/>
                    </a:lnTo>
                    <a:lnTo>
                      <a:pt x="485" y="1010"/>
                    </a:lnTo>
                    <a:lnTo>
                      <a:pt x="498" y="1007"/>
                    </a:lnTo>
                    <a:lnTo>
                      <a:pt x="512" y="1006"/>
                    </a:lnTo>
                    <a:lnTo>
                      <a:pt x="528" y="1004"/>
                    </a:lnTo>
                    <a:lnTo>
                      <a:pt x="546" y="1004"/>
                    </a:lnTo>
                    <a:lnTo>
                      <a:pt x="558" y="1004"/>
                    </a:lnTo>
                    <a:lnTo>
                      <a:pt x="571" y="1003"/>
                    </a:lnTo>
                    <a:lnTo>
                      <a:pt x="587" y="1002"/>
                    </a:lnTo>
                    <a:lnTo>
                      <a:pt x="605" y="1000"/>
                    </a:lnTo>
                    <a:lnTo>
                      <a:pt x="623" y="999"/>
                    </a:lnTo>
                    <a:lnTo>
                      <a:pt x="642" y="996"/>
                    </a:lnTo>
                    <a:lnTo>
                      <a:pt x="663" y="994"/>
                    </a:lnTo>
                    <a:lnTo>
                      <a:pt x="683" y="990"/>
                    </a:lnTo>
                    <a:lnTo>
                      <a:pt x="703" y="987"/>
                    </a:lnTo>
                    <a:lnTo>
                      <a:pt x="724" y="983"/>
                    </a:lnTo>
                    <a:lnTo>
                      <a:pt x="744" y="980"/>
                    </a:lnTo>
                    <a:lnTo>
                      <a:pt x="762" y="976"/>
                    </a:lnTo>
                    <a:lnTo>
                      <a:pt x="779" y="973"/>
                    </a:lnTo>
                    <a:lnTo>
                      <a:pt x="794" y="971"/>
                    </a:lnTo>
                    <a:lnTo>
                      <a:pt x="808" y="968"/>
                    </a:lnTo>
                    <a:lnTo>
                      <a:pt x="818" y="965"/>
                    </a:lnTo>
                    <a:lnTo>
                      <a:pt x="840" y="959"/>
                    </a:lnTo>
                    <a:lnTo>
                      <a:pt x="869" y="950"/>
                    </a:lnTo>
                    <a:lnTo>
                      <a:pt x="900" y="942"/>
                    </a:lnTo>
                    <a:lnTo>
                      <a:pt x="933" y="933"/>
                    </a:lnTo>
                    <a:lnTo>
                      <a:pt x="964" y="924"/>
                    </a:lnTo>
                    <a:lnTo>
                      <a:pt x="991" y="915"/>
                    </a:lnTo>
                    <a:lnTo>
                      <a:pt x="1012" y="910"/>
                    </a:lnTo>
                    <a:lnTo>
                      <a:pt x="1025" y="906"/>
                    </a:lnTo>
                    <a:lnTo>
                      <a:pt x="1048" y="906"/>
                    </a:lnTo>
                    <a:lnTo>
                      <a:pt x="1076" y="905"/>
                    </a:lnTo>
                    <a:lnTo>
                      <a:pt x="1106" y="901"/>
                    </a:lnTo>
                    <a:lnTo>
                      <a:pt x="1138" y="895"/>
                    </a:lnTo>
                    <a:lnTo>
                      <a:pt x="1170" y="890"/>
                    </a:lnTo>
                    <a:lnTo>
                      <a:pt x="1198" y="883"/>
                    </a:lnTo>
                    <a:lnTo>
                      <a:pt x="1222" y="876"/>
                    </a:lnTo>
                    <a:lnTo>
                      <a:pt x="1238" y="870"/>
                    </a:lnTo>
                    <a:lnTo>
                      <a:pt x="1251" y="860"/>
                    </a:lnTo>
                    <a:lnTo>
                      <a:pt x="1263" y="849"/>
                    </a:lnTo>
                    <a:lnTo>
                      <a:pt x="1275" y="836"/>
                    </a:lnTo>
                    <a:lnTo>
                      <a:pt x="1286" y="821"/>
                    </a:lnTo>
                    <a:lnTo>
                      <a:pt x="1295" y="803"/>
                    </a:lnTo>
                    <a:lnTo>
                      <a:pt x="1301" y="785"/>
                    </a:lnTo>
                    <a:lnTo>
                      <a:pt x="1304" y="764"/>
                    </a:lnTo>
                    <a:lnTo>
                      <a:pt x="1304" y="741"/>
                    </a:lnTo>
                    <a:lnTo>
                      <a:pt x="1298" y="717"/>
                    </a:lnTo>
                    <a:lnTo>
                      <a:pt x="1288" y="693"/>
                    </a:lnTo>
                    <a:lnTo>
                      <a:pt x="1272" y="669"/>
                    </a:lnTo>
                    <a:lnTo>
                      <a:pt x="1251" y="644"/>
                    </a:lnTo>
                    <a:lnTo>
                      <a:pt x="1228" y="623"/>
                    </a:lnTo>
                    <a:lnTo>
                      <a:pt x="1204" y="601"/>
                    </a:lnTo>
                    <a:lnTo>
                      <a:pt x="1177" y="582"/>
                    </a:lnTo>
                    <a:lnTo>
                      <a:pt x="1150" y="565"/>
                    </a:lnTo>
                    <a:lnTo>
                      <a:pt x="1134" y="554"/>
                    </a:lnTo>
                    <a:lnTo>
                      <a:pt x="1113" y="536"/>
                    </a:lnTo>
                    <a:lnTo>
                      <a:pt x="1090" y="515"/>
                    </a:lnTo>
                    <a:lnTo>
                      <a:pt x="1065" y="492"/>
                    </a:lnTo>
                    <a:lnTo>
                      <a:pt x="1039" y="469"/>
                    </a:lnTo>
                    <a:lnTo>
                      <a:pt x="1013" y="449"/>
                    </a:lnTo>
                    <a:lnTo>
                      <a:pt x="991" y="433"/>
                    </a:lnTo>
                    <a:lnTo>
                      <a:pt x="972" y="423"/>
                    </a:lnTo>
                    <a:lnTo>
                      <a:pt x="978" y="420"/>
                    </a:lnTo>
                    <a:lnTo>
                      <a:pt x="983" y="418"/>
                    </a:lnTo>
                    <a:lnTo>
                      <a:pt x="988" y="415"/>
                    </a:lnTo>
                    <a:lnTo>
                      <a:pt x="993" y="411"/>
                    </a:lnTo>
                    <a:lnTo>
                      <a:pt x="1000" y="402"/>
                    </a:lnTo>
                    <a:lnTo>
                      <a:pt x="1006" y="391"/>
                    </a:lnTo>
                    <a:lnTo>
                      <a:pt x="1009" y="377"/>
                    </a:lnTo>
                    <a:lnTo>
                      <a:pt x="1007" y="361"/>
                    </a:lnTo>
                    <a:lnTo>
                      <a:pt x="1003" y="340"/>
                    </a:lnTo>
                    <a:lnTo>
                      <a:pt x="997" y="304"/>
                    </a:lnTo>
                    <a:lnTo>
                      <a:pt x="988" y="260"/>
                    </a:lnTo>
                    <a:lnTo>
                      <a:pt x="981" y="213"/>
                    </a:lnTo>
                    <a:lnTo>
                      <a:pt x="974" y="164"/>
                    </a:lnTo>
                    <a:lnTo>
                      <a:pt x="969" y="121"/>
                    </a:lnTo>
                    <a:lnTo>
                      <a:pt x="967" y="87"/>
                    </a:lnTo>
                    <a:lnTo>
                      <a:pt x="968" y="67"/>
                    </a:lnTo>
                    <a:close/>
                  </a:path>
                </a:pathLst>
              </a:custGeom>
              <a:solidFill>
                <a:srgbClr val="006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35" name="Freeform 1541"/>
              <p:cNvSpPr>
                <a:spLocks/>
              </p:cNvSpPr>
              <p:nvPr/>
            </p:nvSpPr>
            <p:spPr bwMode="auto">
              <a:xfrm>
                <a:off x="2445" y="3897"/>
                <a:ext cx="12" cy="7"/>
              </a:xfrm>
              <a:custGeom>
                <a:avLst/>
                <a:gdLst>
                  <a:gd name="T0" fmla="*/ 0 w 35"/>
                  <a:gd name="T1" fmla="*/ 0 h 19"/>
                  <a:gd name="T2" fmla="*/ 0 w 35"/>
                  <a:gd name="T3" fmla="*/ 0 h 19"/>
                  <a:gd name="T4" fmla="*/ 0 w 35"/>
                  <a:gd name="T5" fmla="*/ 0 h 19"/>
                  <a:gd name="T6" fmla="*/ 0 w 35"/>
                  <a:gd name="T7" fmla="*/ 0 h 19"/>
                  <a:gd name="T8" fmla="*/ 0 w 35"/>
                  <a:gd name="T9" fmla="*/ 0 h 19"/>
                  <a:gd name="T10" fmla="*/ 0 w 35"/>
                  <a:gd name="T11" fmla="*/ 0 h 19"/>
                  <a:gd name="T12" fmla="*/ 0 w 35"/>
                  <a:gd name="T13" fmla="*/ 0 h 19"/>
                  <a:gd name="T14" fmla="*/ 0 w 35"/>
                  <a:gd name="T15" fmla="*/ 0 h 19"/>
                  <a:gd name="T16" fmla="*/ 0 w 35"/>
                  <a:gd name="T17" fmla="*/ 0 h 19"/>
                  <a:gd name="T18" fmla="*/ 0 w 35"/>
                  <a:gd name="T19" fmla="*/ 0 h 19"/>
                  <a:gd name="T20" fmla="*/ 0 w 35"/>
                  <a:gd name="T21" fmla="*/ 0 h 19"/>
                  <a:gd name="T22" fmla="*/ 0 w 35"/>
                  <a:gd name="T23" fmla="*/ 0 h 19"/>
                  <a:gd name="T24" fmla="*/ 0 w 35"/>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19">
                    <a:moveTo>
                      <a:pt x="0" y="8"/>
                    </a:moveTo>
                    <a:lnTo>
                      <a:pt x="0" y="8"/>
                    </a:lnTo>
                    <a:lnTo>
                      <a:pt x="7" y="11"/>
                    </a:lnTo>
                    <a:lnTo>
                      <a:pt x="16" y="15"/>
                    </a:lnTo>
                    <a:lnTo>
                      <a:pt x="26" y="18"/>
                    </a:lnTo>
                    <a:lnTo>
                      <a:pt x="35" y="19"/>
                    </a:lnTo>
                    <a:lnTo>
                      <a:pt x="35" y="11"/>
                    </a:lnTo>
                    <a:lnTo>
                      <a:pt x="26" y="10"/>
                    </a:lnTo>
                    <a:lnTo>
                      <a:pt x="19" y="7"/>
                    </a:lnTo>
                    <a:lnTo>
                      <a:pt x="10" y="3"/>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36" name="Freeform 1542"/>
              <p:cNvSpPr>
                <a:spLocks/>
              </p:cNvSpPr>
              <p:nvPr/>
            </p:nvSpPr>
            <p:spPr bwMode="auto">
              <a:xfrm>
                <a:off x="2408" y="3879"/>
                <a:ext cx="38" cy="21"/>
              </a:xfrm>
              <a:custGeom>
                <a:avLst/>
                <a:gdLst>
                  <a:gd name="T0" fmla="*/ 0 w 115"/>
                  <a:gd name="T1" fmla="*/ 0 h 64"/>
                  <a:gd name="T2" fmla="*/ 0 w 115"/>
                  <a:gd name="T3" fmla="*/ 0 h 64"/>
                  <a:gd name="T4" fmla="*/ 0 w 115"/>
                  <a:gd name="T5" fmla="*/ 0 h 64"/>
                  <a:gd name="T6" fmla="*/ 0 w 115"/>
                  <a:gd name="T7" fmla="*/ 0 h 64"/>
                  <a:gd name="T8" fmla="*/ 0 w 115"/>
                  <a:gd name="T9" fmla="*/ 0 h 64"/>
                  <a:gd name="T10" fmla="*/ 0 w 115"/>
                  <a:gd name="T11" fmla="*/ 0 h 64"/>
                  <a:gd name="T12" fmla="*/ 0 w 115"/>
                  <a:gd name="T13" fmla="*/ 0 h 64"/>
                  <a:gd name="T14" fmla="*/ 0 w 115"/>
                  <a:gd name="T15" fmla="*/ 0 h 64"/>
                  <a:gd name="T16" fmla="*/ 0 w 115"/>
                  <a:gd name="T17" fmla="*/ 0 h 64"/>
                  <a:gd name="T18" fmla="*/ 0 w 115"/>
                  <a:gd name="T19" fmla="*/ 0 h 64"/>
                  <a:gd name="T20" fmla="*/ 0 w 115"/>
                  <a:gd name="T21" fmla="*/ 0 h 64"/>
                  <a:gd name="T22" fmla="*/ 0 w 115"/>
                  <a:gd name="T23" fmla="*/ 0 h 64"/>
                  <a:gd name="T24" fmla="*/ 0 w 115"/>
                  <a:gd name="T25" fmla="*/ 0 h 64"/>
                  <a:gd name="T26" fmla="*/ 0 w 115"/>
                  <a:gd name="T27" fmla="*/ 0 h 64"/>
                  <a:gd name="T28" fmla="*/ 0 w 115"/>
                  <a:gd name="T29" fmla="*/ 0 h 64"/>
                  <a:gd name="T30" fmla="*/ 0 w 115"/>
                  <a:gd name="T31" fmla="*/ 0 h 64"/>
                  <a:gd name="T32" fmla="*/ 0 w 115"/>
                  <a:gd name="T33" fmla="*/ 0 h 64"/>
                  <a:gd name="T34" fmla="*/ 0 w 115"/>
                  <a:gd name="T35" fmla="*/ 0 h 64"/>
                  <a:gd name="T36" fmla="*/ 0 w 115"/>
                  <a:gd name="T37" fmla="*/ 0 h 64"/>
                  <a:gd name="T38" fmla="*/ 0 w 115"/>
                  <a:gd name="T39" fmla="*/ 0 h 64"/>
                  <a:gd name="T40" fmla="*/ 0 w 115"/>
                  <a:gd name="T41" fmla="*/ 0 h 64"/>
                  <a:gd name="T42" fmla="*/ 0 w 115"/>
                  <a:gd name="T43" fmla="*/ 0 h 64"/>
                  <a:gd name="T44" fmla="*/ 0 w 115"/>
                  <a:gd name="T45" fmla="*/ 0 h 64"/>
                  <a:gd name="T46" fmla="*/ 0 w 115"/>
                  <a:gd name="T47" fmla="*/ 0 h 64"/>
                  <a:gd name="T48" fmla="*/ 0 w 115"/>
                  <a:gd name="T49" fmla="*/ 0 h 64"/>
                  <a:gd name="T50" fmla="*/ 0 w 115"/>
                  <a:gd name="T51" fmla="*/ 0 h 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5" h="64">
                    <a:moveTo>
                      <a:pt x="10" y="4"/>
                    </a:moveTo>
                    <a:lnTo>
                      <a:pt x="3" y="8"/>
                    </a:lnTo>
                    <a:lnTo>
                      <a:pt x="12" y="13"/>
                    </a:lnTo>
                    <a:lnTo>
                      <a:pt x="23" y="21"/>
                    </a:lnTo>
                    <a:lnTo>
                      <a:pt x="41" y="29"/>
                    </a:lnTo>
                    <a:lnTo>
                      <a:pt x="57" y="37"/>
                    </a:lnTo>
                    <a:lnTo>
                      <a:pt x="74" y="46"/>
                    </a:lnTo>
                    <a:lnTo>
                      <a:pt x="90" y="54"/>
                    </a:lnTo>
                    <a:lnTo>
                      <a:pt x="103" y="60"/>
                    </a:lnTo>
                    <a:lnTo>
                      <a:pt x="112" y="64"/>
                    </a:lnTo>
                    <a:lnTo>
                      <a:pt x="115" y="56"/>
                    </a:lnTo>
                    <a:lnTo>
                      <a:pt x="106" y="52"/>
                    </a:lnTo>
                    <a:lnTo>
                      <a:pt x="93" y="46"/>
                    </a:lnTo>
                    <a:lnTo>
                      <a:pt x="77" y="37"/>
                    </a:lnTo>
                    <a:lnTo>
                      <a:pt x="60" y="29"/>
                    </a:lnTo>
                    <a:lnTo>
                      <a:pt x="44" y="21"/>
                    </a:lnTo>
                    <a:lnTo>
                      <a:pt x="29" y="13"/>
                    </a:lnTo>
                    <a:lnTo>
                      <a:pt x="18" y="5"/>
                    </a:lnTo>
                    <a:lnTo>
                      <a:pt x="9" y="0"/>
                    </a:lnTo>
                    <a:lnTo>
                      <a:pt x="2" y="4"/>
                    </a:lnTo>
                    <a:lnTo>
                      <a:pt x="9" y="0"/>
                    </a:lnTo>
                    <a:lnTo>
                      <a:pt x="5" y="0"/>
                    </a:lnTo>
                    <a:lnTo>
                      <a:pt x="2" y="1"/>
                    </a:lnTo>
                    <a:lnTo>
                      <a:pt x="0" y="5"/>
                    </a:lnTo>
                    <a:lnTo>
                      <a:pt x="3" y="8"/>
                    </a:lnTo>
                    <a:lnTo>
                      <a:pt x="1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37" name="Freeform 1543"/>
              <p:cNvSpPr>
                <a:spLocks/>
              </p:cNvSpPr>
              <p:nvPr/>
            </p:nvSpPr>
            <p:spPr bwMode="auto">
              <a:xfrm>
                <a:off x="2401" y="3880"/>
                <a:ext cx="10" cy="60"/>
              </a:xfrm>
              <a:custGeom>
                <a:avLst/>
                <a:gdLst>
                  <a:gd name="T0" fmla="*/ 0 w 32"/>
                  <a:gd name="T1" fmla="*/ 0 h 180"/>
                  <a:gd name="T2" fmla="*/ 0 w 32"/>
                  <a:gd name="T3" fmla="*/ 0 h 180"/>
                  <a:gd name="T4" fmla="*/ 0 w 32"/>
                  <a:gd name="T5" fmla="*/ 0 h 180"/>
                  <a:gd name="T6" fmla="*/ 0 w 32"/>
                  <a:gd name="T7" fmla="*/ 0 h 180"/>
                  <a:gd name="T8" fmla="*/ 0 w 32"/>
                  <a:gd name="T9" fmla="*/ 0 h 180"/>
                  <a:gd name="T10" fmla="*/ 0 w 32"/>
                  <a:gd name="T11" fmla="*/ 0 h 180"/>
                  <a:gd name="T12" fmla="*/ 0 w 32"/>
                  <a:gd name="T13" fmla="*/ 0 h 180"/>
                  <a:gd name="T14" fmla="*/ 0 w 32"/>
                  <a:gd name="T15" fmla="*/ 0 h 180"/>
                  <a:gd name="T16" fmla="*/ 0 w 32"/>
                  <a:gd name="T17" fmla="*/ 0 h 180"/>
                  <a:gd name="T18" fmla="*/ 0 w 32"/>
                  <a:gd name="T19" fmla="*/ 0 h 180"/>
                  <a:gd name="T20" fmla="*/ 0 w 32"/>
                  <a:gd name="T21" fmla="*/ 0 h 180"/>
                  <a:gd name="T22" fmla="*/ 0 w 32"/>
                  <a:gd name="T23" fmla="*/ 0 h 180"/>
                  <a:gd name="T24" fmla="*/ 0 w 32"/>
                  <a:gd name="T25" fmla="*/ 0 h 1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180">
                    <a:moveTo>
                      <a:pt x="9" y="180"/>
                    </a:moveTo>
                    <a:lnTo>
                      <a:pt x="9" y="180"/>
                    </a:lnTo>
                    <a:lnTo>
                      <a:pt x="18" y="143"/>
                    </a:lnTo>
                    <a:lnTo>
                      <a:pt x="27" y="87"/>
                    </a:lnTo>
                    <a:lnTo>
                      <a:pt x="31" y="32"/>
                    </a:lnTo>
                    <a:lnTo>
                      <a:pt x="32" y="0"/>
                    </a:lnTo>
                    <a:lnTo>
                      <a:pt x="24" y="0"/>
                    </a:lnTo>
                    <a:lnTo>
                      <a:pt x="22" y="32"/>
                    </a:lnTo>
                    <a:lnTo>
                      <a:pt x="18" y="87"/>
                    </a:lnTo>
                    <a:lnTo>
                      <a:pt x="9" y="143"/>
                    </a:lnTo>
                    <a:lnTo>
                      <a:pt x="0" y="178"/>
                    </a:lnTo>
                    <a:lnTo>
                      <a:pt x="9"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38" name="Freeform 1544"/>
              <p:cNvSpPr>
                <a:spLocks/>
              </p:cNvSpPr>
              <p:nvPr/>
            </p:nvSpPr>
            <p:spPr bwMode="auto">
              <a:xfrm>
                <a:off x="2374" y="3939"/>
                <a:ext cx="30" cy="34"/>
              </a:xfrm>
              <a:custGeom>
                <a:avLst/>
                <a:gdLst>
                  <a:gd name="T0" fmla="*/ 0 w 89"/>
                  <a:gd name="T1" fmla="*/ 0 h 101"/>
                  <a:gd name="T2" fmla="*/ 0 w 89"/>
                  <a:gd name="T3" fmla="*/ 0 h 101"/>
                  <a:gd name="T4" fmla="*/ 0 w 89"/>
                  <a:gd name="T5" fmla="*/ 0 h 101"/>
                  <a:gd name="T6" fmla="*/ 0 w 89"/>
                  <a:gd name="T7" fmla="*/ 0 h 101"/>
                  <a:gd name="T8" fmla="*/ 0 w 89"/>
                  <a:gd name="T9" fmla="*/ 0 h 101"/>
                  <a:gd name="T10" fmla="*/ 0 w 89"/>
                  <a:gd name="T11" fmla="*/ 0 h 101"/>
                  <a:gd name="T12" fmla="*/ 0 w 89"/>
                  <a:gd name="T13" fmla="*/ 0 h 101"/>
                  <a:gd name="T14" fmla="*/ 0 w 89"/>
                  <a:gd name="T15" fmla="*/ 0 h 101"/>
                  <a:gd name="T16" fmla="*/ 0 w 89"/>
                  <a:gd name="T17" fmla="*/ 0 h 101"/>
                  <a:gd name="T18" fmla="*/ 0 w 89"/>
                  <a:gd name="T19" fmla="*/ 0 h 101"/>
                  <a:gd name="T20" fmla="*/ 0 w 89"/>
                  <a:gd name="T21" fmla="*/ 0 h 101"/>
                  <a:gd name="T22" fmla="*/ 0 w 89"/>
                  <a:gd name="T23" fmla="*/ 0 h 101"/>
                  <a:gd name="T24" fmla="*/ 0 w 89"/>
                  <a:gd name="T25" fmla="*/ 0 h 101"/>
                  <a:gd name="T26" fmla="*/ 0 w 89"/>
                  <a:gd name="T27" fmla="*/ 0 h 101"/>
                  <a:gd name="T28" fmla="*/ 0 w 89"/>
                  <a:gd name="T29" fmla="*/ 0 h 101"/>
                  <a:gd name="T30" fmla="*/ 0 w 89"/>
                  <a:gd name="T31" fmla="*/ 0 h 101"/>
                  <a:gd name="T32" fmla="*/ 0 w 89"/>
                  <a:gd name="T33" fmla="*/ 0 h 101"/>
                  <a:gd name="T34" fmla="*/ 0 w 89"/>
                  <a:gd name="T35" fmla="*/ 0 h 101"/>
                  <a:gd name="T36" fmla="*/ 0 w 89"/>
                  <a:gd name="T37" fmla="*/ 0 h 101"/>
                  <a:gd name="T38" fmla="*/ 0 w 89"/>
                  <a:gd name="T39" fmla="*/ 0 h 101"/>
                  <a:gd name="T40" fmla="*/ 0 w 89"/>
                  <a:gd name="T41" fmla="*/ 0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9" h="101">
                    <a:moveTo>
                      <a:pt x="9" y="101"/>
                    </a:moveTo>
                    <a:lnTo>
                      <a:pt x="9" y="101"/>
                    </a:lnTo>
                    <a:lnTo>
                      <a:pt x="14" y="95"/>
                    </a:lnTo>
                    <a:lnTo>
                      <a:pt x="24" y="86"/>
                    </a:lnTo>
                    <a:lnTo>
                      <a:pt x="35" y="74"/>
                    </a:lnTo>
                    <a:lnTo>
                      <a:pt x="47" y="59"/>
                    </a:lnTo>
                    <a:lnTo>
                      <a:pt x="60" y="44"/>
                    </a:lnTo>
                    <a:lnTo>
                      <a:pt x="72" y="29"/>
                    </a:lnTo>
                    <a:lnTo>
                      <a:pt x="82" y="16"/>
                    </a:lnTo>
                    <a:lnTo>
                      <a:pt x="89" y="2"/>
                    </a:lnTo>
                    <a:lnTo>
                      <a:pt x="80" y="0"/>
                    </a:lnTo>
                    <a:lnTo>
                      <a:pt x="73" y="11"/>
                    </a:lnTo>
                    <a:lnTo>
                      <a:pt x="63" y="24"/>
                    </a:lnTo>
                    <a:lnTo>
                      <a:pt x="51" y="39"/>
                    </a:lnTo>
                    <a:lnTo>
                      <a:pt x="38" y="54"/>
                    </a:lnTo>
                    <a:lnTo>
                      <a:pt x="27" y="69"/>
                    </a:lnTo>
                    <a:lnTo>
                      <a:pt x="15" y="81"/>
                    </a:lnTo>
                    <a:lnTo>
                      <a:pt x="8" y="90"/>
                    </a:lnTo>
                    <a:lnTo>
                      <a:pt x="0" y="95"/>
                    </a:lnTo>
                    <a:lnTo>
                      <a:pt x="9"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39" name="Freeform 1545"/>
              <p:cNvSpPr>
                <a:spLocks/>
              </p:cNvSpPr>
              <p:nvPr/>
            </p:nvSpPr>
            <p:spPr bwMode="auto">
              <a:xfrm>
                <a:off x="2345" y="3971"/>
                <a:ext cx="32" cy="15"/>
              </a:xfrm>
              <a:custGeom>
                <a:avLst/>
                <a:gdLst>
                  <a:gd name="T0" fmla="*/ 0 w 96"/>
                  <a:gd name="T1" fmla="*/ 0 h 45"/>
                  <a:gd name="T2" fmla="*/ 0 w 96"/>
                  <a:gd name="T3" fmla="*/ 0 h 45"/>
                  <a:gd name="T4" fmla="*/ 0 w 96"/>
                  <a:gd name="T5" fmla="*/ 0 h 45"/>
                  <a:gd name="T6" fmla="*/ 0 w 96"/>
                  <a:gd name="T7" fmla="*/ 0 h 45"/>
                  <a:gd name="T8" fmla="*/ 0 w 96"/>
                  <a:gd name="T9" fmla="*/ 0 h 45"/>
                  <a:gd name="T10" fmla="*/ 0 w 96"/>
                  <a:gd name="T11" fmla="*/ 0 h 45"/>
                  <a:gd name="T12" fmla="*/ 0 w 96"/>
                  <a:gd name="T13" fmla="*/ 0 h 45"/>
                  <a:gd name="T14" fmla="*/ 0 w 96"/>
                  <a:gd name="T15" fmla="*/ 0 h 45"/>
                  <a:gd name="T16" fmla="*/ 0 w 96"/>
                  <a:gd name="T17" fmla="*/ 0 h 45"/>
                  <a:gd name="T18" fmla="*/ 0 w 96"/>
                  <a:gd name="T19" fmla="*/ 0 h 45"/>
                  <a:gd name="T20" fmla="*/ 0 w 96"/>
                  <a:gd name="T21" fmla="*/ 0 h 45"/>
                  <a:gd name="T22" fmla="*/ 0 w 96"/>
                  <a:gd name="T23" fmla="*/ 0 h 45"/>
                  <a:gd name="T24" fmla="*/ 0 w 96"/>
                  <a:gd name="T25" fmla="*/ 0 h 45"/>
                  <a:gd name="T26" fmla="*/ 0 w 96"/>
                  <a:gd name="T27" fmla="*/ 0 h 45"/>
                  <a:gd name="T28" fmla="*/ 0 w 96"/>
                  <a:gd name="T29" fmla="*/ 0 h 45"/>
                  <a:gd name="T30" fmla="*/ 0 w 96"/>
                  <a:gd name="T31" fmla="*/ 0 h 45"/>
                  <a:gd name="T32" fmla="*/ 0 w 96"/>
                  <a:gd name="T33" fmla="*/ 0 h 45"/>
                  <a:gd name="T34" fmla="*/ 0 w 96"/>
                  <a:gd name="T35" fmla="*/ 0 h 45"/>
                  <a:gd name="T36" fmla="*/ 0 w 96"/>
                  <a:gd name="T37" fmla="*/ 0 h 45"/>
                  <a:gd name="T38" fmla="*/ 0 w 96"/>
                  <a:gd name="T39" fmla="*/ 0 h 45"/>
                  <a:gd name="T40" fmla="*/ 0 w 96"/>
                  <a:gd name="T41" fmla="*/ 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6" h="45">
                    <a:moveTo>
                      <a:pt x="9" y="45"/>
                    </a:moveTo>
                    <a:lnTo>
                      <a:pt x="9" y="45"/>
                    </a:lnTo>
                    <a:lnTo>
                      <a:pt x="16" y="38"/>
                    </a:lnTo>
                    <a:lnTo>
                      <a:pt x="26" y="31"/>
                    </a:lnTo>
                    <a:lnTo>
                      <a:pt x="39" y="26"/>
                    </a:lnTo>
                    <a:lnTo>
                      <a:pt x="53" y="22"/>
                    </a:lnTo>
                    <a:lnTo>
                      <a:pt x="67" y="18"/>
                    </a:lnTo>
                    <a:lnTo>
                      <a:pt x="79" y="14"/>
                    </a:lnTo>
                    <a:lnTo>
                      <a:pt x="87" y="11"/>
                    </a:lnTo>
                    <a:lnTo>
                      <a:pt x="96" y="6"/>
                    </a:lnTo>
                    <a:lnTo>
                      <a:pt x="87" y="0"/>
                    </a:lnTo>
                    <a:lnTo>
                      <a:pt x="85" y="3"/>
                    </a:lnTo>
                    <a:lnTo>
                      <a:pt x="76" y="6"/>
                    </a:lnTo>
                    <a:lnTo>
                      <a:pt x="64" y="10"/>
                    </a:lnTo>
                    <a:lnTo>
                      <a:pt x="50" y="14"/>
                    </a:lnTo>
                    <a:lnTo>
                      <a:pt x="37" y="18"/>
                    </a:lnTo>
                    <a:lnTo>
                      <a:pt x="23" y="23"/>
                    </a:lnTo>
                    <a:lnTo>
                      <a:pt x="10" y="30"/>
                    </a:lnTo>
                    <a:lnTo>
                      <a:pt x="0" y="40"/>
                    </a:lnTo>
                    <a:lnTo>
                      <a:pt x="9"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40" name="Freeform 1546"/>
              <p:cNvSpPr>
                <a:spLocks/>
              </p:cNvSpPr>
              <p:nvPr/>
            </p:nvSpPr>
            <p:spPr bwMode="auto">
              <a:xfrm>
                <a:off x="2314" y="3984"/>
                <a:ext cx="34" cy="18"/>
              </a:xfrm>
              <a:custGeom>
                <a:avLst/>
                <a:gdLst>
                  <a:gd name="T0" fmla="*/ 0 w 103"/>
                  <a:gd name="T1" fmla="*/ 0 h 52"/>
                  <a:gd name="T2" fmla="*/ 0 w 103"/>
                  <a:gd name="T3" fmla="*/ 0 h 52"/>
                  <a:gd name="T4" fmla="*/ 0 w 103"/>
                  <a:gd name="T5" fmla="*/ 0 h 52"/>
                  <a:gd name="T6" fmla="*/ 0 w 103"/>
                  <a:gd name="T7" fmla="*/ 0 h 52"/>
                  <a:gd name="T8" fmla="*/ 0 w 103"/>
                  <a:gd name="T9" fmla="*/ 0 h 52"/>
                  <a:gd name="T10" fmla="*/ 0 w 103"/>
                  <a:gd name="T11" fmla="*/ 0 h 52"/>
                  <a:gd name="T12" fmla="*/ 0 w 103"/>
                  <a:gd name="T13" fmla="*/ 0 h 52"/>
                  <a:gd name="T14" fmla="*/ 0 w 103"/>
                  <a:gd name="T15" fmla="*/ 0 h 52"/>
                  <a:gd name="T16" fmla="*/ 0 w 103"/>
                  <a:gd name="T17" fmla="*/ 0 h 52"/>
                  <a:gd name="T18" fmla="*/ 0 w 103"/>
                  <a:gd name="T19" fmla="*/ 0 h 52"/>
                  <a:gd name="T20" fmla="*/ 0 w 103"/>
                  <a:gd name="T21" fmla="*/ 0 h 52"/>
                  <a:gd name="T22" fmla="*/ 0 w 103"/>
                  <a:gd name="T23" fmla="*/ 0 h 52"/>
                  <a:gd name="T24" fmla="*/ 0 w 103"/>
                  <a:gd name="T25" fmla="*/ 0 h 52"/>
                  <a:gd name="T26" fmla="*/ 0 w 103"/>
                  <a:gd name="T27" fmla="*/ 0 h 52"/>
                  <a:gd name="T28" fmla="*/ 0 w 103"/>
                  <a:gd name="T29" fmla="*/ 0 h 52"/>
                  <a:gd name="T30" fmla="*/ 0 w 103"/>
                  <a:gd name="T31" fmla="*/ 0 h 52"/>
                  <a:gd name="T32" fmla="*/ 0 w 103"/>
                  <a:gd name="T33" fmla="*/ 0 h 52"/>
                  <a:gd name="T34" fmla="*/ 0 w 103"/>
                  <a:gd name="T35" fmla="*/ 0 h 52"/>
                  <a:gd name="T36" fmla="*/ 0 w 103"/>
                  <a:gd name="T37" fmla="*/ 0 h 52"/>
                  <a:gd name="T38" fmla="*/ 0 w 103"/>
                  <a:gd name="T39" fmla="*/ 0 h 52"/>
                  <a:gd name="T40" fmla="*/ 0 w 103"/>
                  <a:gd name="T41" fmla="*/ 0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3" h="52">
                    <a:moveTo>
                      <a:pt x="0" y="52"/>
                    </a:moveTo>
                    <a:lnTo>
                      <a:pt x="0" y="52"/>
                    </a:lnTo>
                    <a:lnTo>
                      <a:pt x="11" y="49"/>
                    </a:lnTo>
                    <a:lnTo>
                      <a:pt x="26" y="47"/>
                    </a:lnTo>
                    <a:lnTo>
                      <a:pt x="40" y="41"/>
                    </a:lnTo>
                    <a:lnTo>
                      <a:pt x="55" y="36"/>
                    </a:lnTo>
                    <a:lnTo>
                      <a:pt x="68" y="29"/>
                    </a:lnTo>
                    <a:lnTo>
                      <a:pt x="83" y="23"/>
                    </a:lnTo>
                    <a:lnTo>
                      <a:pt x="93" y="13"/>
                    </a:lnTo>
                    <a:lnTo>
                      <a:pt x="103" y="5"/>
                    </a:lnTo>
                    <a:lnTo>
                      <a:pt x="94" y="0"/>
                    </a:lnTo>
                    <a:lnTo>
                      <a:pt x="87" y="8"/>
                    </a:lnTo>
                    <a:lnTo>
                      <a:pt x="77" y="14"/>
                    </a:lnTo>
                    <a:lnTo>
                      <a:pt x="65" y="21"/>
                    </a:lnTo>
                    <a:lnTo>
                      <a:pt x="52" y="28"/>
                    </a:lnTo>
                    <a:lnTo>
                      <a:pt x="38" y="33"/>
                    </a:lnTo>
                    <a:lnTo>
                      <a:pt x="23" y="39"/>
                    </a:lnTo>
                    <a:lnTo>
                      <a:pt x="11" y="41"/>
                    </a:lnTo>
                    <a:lnTo>
                      <a:pt x="0" y="44"/>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41" name="Freeform 1547"/>
              <p:cNvSpPr>
                <a:spLocks/>
              </p:cNvSpPr>
              <p:nvPr/>
            </p:nvSpPr>
            <p:spPr bwMode="auto">
              <a:xfrm>
                <a:off x="2271" y="3997"/>
                <a:ext cx="43" cy="6"/>
              </a:xfrm>
              <a:custGeom>
                <a:avLst/>
                <a:gdLst>
                  <a:gd name="T0" fmla="*/ 0 w 128"/>
                  <a:gd name="T1" fmla="*/ 0 h 17"/>
                  <a:gd name="T2" fmla="*/ 0 w 128"/>
                  <a:gd name="T3" fmla="*/ 0 h 17"/>
                  <a:gd name="T4" fmla="*/ 0 w 128"/>
                  <a:gd name="T5" fmla="*/ 0 h 17"/>
                  <a:gd name="T6" fmla="*/ 0 w 128"/>
                  <a:gd name="T7" fmla="*/ 0 h 17"/>
                  <a:gd name="T8" fmla="*/ 0 w 128"/>
                  <a:gd name="T9" fmla="*/ 0 h 17"/>
                  <a:gd name="T10" fmla="*/ 0 w 128"/>
                  <a:gd name="T11" fmla="*/ 0 h 17"/>
                  <a:gd name="T12" fmla="*/ 0 w 128"/>
                  <a:gd name="T13" fmla="*/ 0 h 17"/>
                  <a:gd name="T14" fmla="*/ 0 w 128"/>
                  <a:gd name="T15" fmla="*/ 0 h 17"/>
                  <a:gd name="T16" fmla="*/ 0 w 128"/>
                  <a:gd name="T17" fmla="*/ 0 h 17"/>
                  <a:gd name="T18" fmla="*/ 0 w 128"/>
                  <a:gd name="T19" fmla="*/ 0 h 17"/>
                  <a:gd name="T20" fmla="*/ 0 w 128"/>
                  <a:gd name="T21" fmla="*/ 0 h 17"/>
                  <a:gd name="T22" fmla="*/ 0 w 128"/>
                  <a:gd name="T23" fmla="*/ 0 h 17"/>
                  <a:gd name="T24" fmla="*/ 0 w 128"/>
                  <a:gd name="T25" fmla="*/ 0 h 17"/>
                  <a:gd name="T26" fmla="*/ 0 w 128"/>
                  <a:gd name="T27" fmla="*/ 0 h 17"/>
                  <a:gd name="T28" fmla="*/ 0 w 128"/>
                  <a:gd name="T29" fmla="*/ 0 h 17"/>
                  <a:gd name="T30" fmla="*/ 0 w 128"/>
                  <a:gd name="T31" fmla="*/ 0 h 17"/>
                  <a:gd name="T32" fmla="*/ 0 w 128"/>
                  <a:gd name="T33" fmla="*/ 0 h 17"/>
                  <a:gd name="T34" fmla="*/ 0 w 128"/>
                  <a:gd name="T35" fmla="*/ 0 h 17"/>
                  <a:gd name="T36" fmla="*/ 0 w 128"/>
                  <a:gd name="T37" fmla="*/ 0 h 17"/>
                  <a:gd name="T38" fmla="*/ 0 w 128"/>
                  <a:gd name="T39" fmla="*/ 0 h 17"/>
                  <a:gd name="T40" fmla="*/ 0 w 128"/>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8" h="17">
                    <a:moveTo>
                      <a:pt x="6" y="17"/>
                    </a:moveTo>
                    <a:lnTo>
                      <a:pt x="4" y="17"/>
                    </a:lnTo>
                    <a:lnTo>
                      <a:pt x="17" y="13"/>
                    </a:lnTo>
                    <a:lnTo>
                      <a:pt x="30" y="10"/>
                    </a:lnTo>
                    <a:lnTo>
                      <a:pt x="48" y="10"/>
                    </a:lnTo>
                    <a:lnTo>
                      <a:pt x="65" y="10"/>
                    </a:lnTo>
                    <a:lnTo>
                      <a:pt x="84" y="12"/>
                    </a:lnTo>
                    <a:lnTo>
                      <a:pt x="100" y="15"/>
                    </a:lnTo>
                    <a:lnTo>
                      <a:pt x="115" y="15"/>
                    </a:lnTo>
                    <a:lnTo>
                      <a:pt x="128" y="13"/>
                    </a:lnTo>
                    <a:lnTo>
                      <a:pt x="128" y="5"/>
                    </a:lnTo>
                    <a:lnTo>
                      <a:pt x="115" y="4"/>
                    </a:lnTo>
                    <a:lnTo>
                      <a:pt x="100" y="4"/>
                    </a:lnTo>
                    <a:lnTo>
                      <a:pt x="84" y="4"/>
                    </a:lnTo>
                    <a:lnTo>
                      <a:pt x="65" y="2"/>
                    </a:lnTo>
                    <a:lnTo>
                      <a:pt x="48" y="0"/>
                    </a:lnTo>
                    <a:lnTo>
                      <a:pt x="30" y="2"/>
                    </a:lnTo>
                    <a:lnTo>
                      <a:pt x="14" y="5"/>
                    </a:lnTo>
                    <a:lnTo>
                      <a:pt x="1" y="9"/>
                    </a:lnTo>
                    <a:lnTo>
                      <a:pt x="0" y="9"/>
                    </a:lnTo>
                    <a:lnTo>
                      <a:pt x="6"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42" name="Freeform 1548"/>
              <p:cNvSpPr>
                <a:spLocks/>
              </p:cNvSpPr>
              <p:nvPr/>
            </p:nvSpPr>
            <p:spPr bwMode="auto">
              <a:xfrm>
                <a:off x="2247" y="4000"/>
                <a:ext cx="26" cy="15"/>
              </a:xfrm>
              <a:custGeom>
                <a:avLst/>
                <a:gdLst>
                  <a:gd name="T0" fmla="*/ 0 w 79"/>
                  <a:gd name="T1" fmla="*/ 0 h 45"/>
                  <a:gd name="T2" fmla="*/ 0 w 79"/>
                  <a:gd name="T3" fmla="*/ 0 h 45"/>
                  <a:gd name="T4" fmla="*/ 0 w 79"/>
                  <a:gd name="T5" fmla="*/ 0 h 45"/>
                  <a:gd name="T6" fmla="*/ 0 w 79"/>
                  <a:gd name="T7" fmla="*/ 0 h 45"/>
                  <a:gd name="T8" fmla="*/ 0 w 79"/>
                  <a:gd name="T9" fmla="*/ 0 h 45"/>
                  <a:gd name="T10" fmla="*/ 0 w 79"/>
                  <a:gd name="T11" fmla="*/ 0 h 45"/>
                  <a:gd name="T12" fmla="*/ 0 w 79"/>
                  <a:gd name="T13" fmla="*/ 0 h 45"/>
                  <a:gd name="T14" fmla="*/ 0 w 79"/>
                  <a:gd name="T15" fmla="*/ 0 h 45"/>
                  <a:gd name="T16" fmla="*/ 0 w 79"/>
                  <a:gd name="T17" fmla="*/ 0 h 45"/>
                  <a:gd name="T18" fmla="*/ 0 w 79"/>
                  <a:gd name="T19" fmla="*/ 0 h 45"/>
                  <a:gd name="T20" fmla="*/ 0 w 79"/>
                  <a:gd name="T21" fmla="*/ 0 h 45"/>
                  <a:gd name="T22" fmla="*/ 0 w 79"/>
                  <a:gd name="T23" fmla="*/ 0 h 45"/>
                  <a:gd name="T24" fmla="*/ 0 w 79"/>
                  <a:gd name="T25" fmla="*/ 0 h 45"/>
                  <a:gd name="T26" fmla="*/ 0 w 79"/>
                  <a:gd name="T27" fmla="*/ 0 h 45"/>
                  <a:gd name="T28" fmla="*/ 0 w 79"/>
                  <a:gd name="T29" fmla="*/ 0 h 45"/>
                  <a:gd name="T30" fmla="*/ 0 w 79"/>
                  <a:gd name="T31" fmla="*/ 0 h 45"/>
                  <a:gd name="T32" fmla="*/ 0 w 79"/>
                  <a:gd name="T33" fmla="*/ 0 h 45"/>
                  <a:gd name="T34" fmla="*/ 0 w 79"/>
                  <a:gd name="T35" fmla="*/ 0 h 45"/>
                  <a:gd name="T36" fmla="*/ 0 w 79"/>
                  <a:gd name="T37" fmla="*/ 0 h 45"/>
                  <a:gd name="T38" fmla="*/ 0 w 79"/>
                  <a:gd name="T39" fmla="*/ 0 h 45"/>
                  <a:gd name="T40" fmla="*/ 0 w 79"/>
                  <a:gd name="T41" fmla="*/ 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9" h="45">
                    <a:moveTo>
                      <a:pt x="3" y="45"/>
                    </a:moveTo>
                    <a:lnTo>
                      <a:pt x="3" y="45"/>
                    </a:lnTo>
                    <a:lnTo>
                      <a:pt x="15" y="39"/>
                    </a:lnTo>
                    <a:lnTo>
                      <a:pt x="26" y="34"/>
                    </a:lnTo>
                    <a:lnTo>
                      <a:pt x="36" y="30"/>
                    </a:lnTo>
                    <a:lnTo>
                      <a:pt x="47" y="24"/>
                    </a:lnTo>
                    <a:lnTo>
                      <a:pt x="58" y="20"/>
                    </a:lnTo>
                    <a:lnTo>
                      <a:pt x="66" y="15"/>
                    </a:lnTo>
                    <a:lnTo>
                      <a:pt x="71" y="11"/>
                    </a:lnTo>
                    <a:lnTo>
                      <a:pt x="79" y="8"/>
                    </a:lnTo>
                    <a:lnTo>
                      <a:pt x="73" y="0"/>
                    </a:lnTo>
                    <a:lnTo>
                      <a:pt x="68" y="3"/>
                    </a:lnTo>
                    <a:lnTo>
                      <a:pt x="60" y="7"/>
                    </a:lnTo>
                    <a:lnTo>
                      <a:pt x="52" y="12"/>
                    </a:lnTo>
                    <a:lnTo>
                      <a:pt x="44" y="16"/>
                    </a:lnTo>
                    <a:lnTo>
                      <a:pt x="34" y="22"/>
                    </a:lnTo>
                    <a:lnTo>
                      <a:pt x="23" y="26"/>
                    </a:lnTo>
                    <a:lnTo>
                      <a:pt x="12" y="31"/>
                    </a:lnTo>
                    <a:lnTo>
                      <a:pt x="0" y="37"/>
                    </a:lnTo>
                    <a:lnTo>
                      <a:pt x="3"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43" name="Freeform 1549"/>
              <p:cNvSpPr>
                <a:spLocks/>
              </p:cNvSpPr>
              <p:nvPr/>
            </p:nvSpPr>
            <p:spPr bwMode="auto">
              <a:xfrm>
                <a:off x="2206" y="4013"/>
                <a:ext cx="42" cy="10"/>
              </a:xfrm>
              <a:custGeom>
                <a:avLst/>
                <a:gdLst>
                  <a:gd name="T0" fmla="*/ 0 w 124"/>
                  <a:gd name="T1" fmla="*/ 0 h 32"/>
                  <a:gd name="T2" fmla="*/ 0 w 124"/>
                  <a:gd name="T3" fmla="*/ 0 h 32"/>
                  <a:gd name="T4" fmla="*/ 0 w 124"/>
                  <a:gd name="T5" fmla="*/ 0 h 32"/>
                  <a:gd name="T6" fmla="*/ 0 w 124"/>
                  <a:gd name="T7" fmla="*/ 0 h 32"/>
                  <a:gd name="T8" fmla="*/ 0 w 124"/>
                  <a:gd name="T9" fmla="*/ 0 h 32"/>
                  <a:gd name="T10" fmla="*/ 0 w 124"/>
                  <a:gd name="T11" fmla="*/ 0 h 32"/>
                  <a:gd name="T12" fmla="*/ 0 w 124"/>
                  <a:gd name="T13" fmla="*/ 0 h 32"/>
                  <a:gd name="T14" fmla="*/ 0 w 124"/>
                  <a:gd name="T15" fmla="*/ 0 h 32"/>
                  <a:gd name="T16" fmla="*/ 0 w 124"/>
                  <a:gd name="T17" fmla="*/ 0 h 32"/>
                  <a:gd name="T18" fmla="*/ 0 w 124"/>
                  <a:gd name="T19" fmla="*/ 0 h 32"/>
                  <a:gd name="T20" fmla="*/ 0 w 124"/>
                  <a:gd name="T21" fmla="*/ 0 h 32"/>
                  <a:gd name="T22" fmla="*/ 0 w 124"/>
                  <a:gd name="T23" fmla="*/ 0 h 32"/>
                  <a:gd name="T24" fmla="*/ 0 w 124"/>
                  <a:gd name="T25" fmla="*/ 0 h 32"/>
                  <a:gd name="T26" fmla="*/ 0 w 124"/>
                  <a:gd name="T27" fmla="*/ 0 h 32"/>
                  <a:gd name="T28" fmla="*/ 0 w 124"/>
                  <a:gd name="T29" fmla="*/ 0 h 32"/>
                  <a:gd name="T30" fmla="*/ 0 w 124"/>
                  <a:gd name="T31" fmla="*/ 0 h 32"/>
                  <a:gd name="T32" fmla="*/ 0 w 124"/>
                  <a:gd name="T33" fmla="*/ 0 h 32"/>
                  <a:gd name="T34" fmla="*/ 0 w 124"/>
                  <a:gd name="T35" fmla="*/ 0 h 32"/>
                  <a:gd name="T36" fmla="*/ 0 w 124"/>
                  <a:gd name="T37" fmla="*/ 0 h 32"/>
                  <a:gd name="T38" fmla="*/ 0 w 124"/>
                  <a:gd name="T39" fmla="*/ 0 h 32"/>
                  <a:gd name="T40" fmla="*/ 0 w 124"/>
                  <a:gd name="T41" fmla="*/ 0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4" h="32">
                    <a:moveTo>
                      <a:pt x="0" y="31"/>
                    </a:moveTo>
                    <a:lnTo>
                      <a:pt x="0" y="31"/>
                    </a:lnTo>
                    <a:lnTo>
                      <a:pt x="15" y="32"/>
                    </a:lnTo>
                    <a:lnTo>
                      <a:pt x="31" y="31"/>
                    </a:lnTo>
                    <a:lnTo>
                      <a:pt x="47" y="28"/>
                    </a:lnTo>
                    <a:lnTo>
                      <a:pt x="62" y="25"/>
                    </a:lnTo>
                    <a:lnTo>
                      <a:pt x="79" y="21"/>
                    </a:lnTo>
                    <a:lnTo>
                      <a:pt x="95" y="17"/>
                    </a:lnTo>
                    <a:lnTo>
                      <a:pt x="109" y="13"/>
                    </a:lnTo>
                    <a:lnTo>
                      <a:pt x="124" y="8"/>
                    </a:lnTo>
                    <a:lnTo>
                      <a:pt x="121" y="0"/>
                    </a:lnTo>
                    <a:lnTo>
                      <a:pt x="107" y="5"/>
                    </a:lnTo>
                    <a:lnTo>
                      <a:pt x="92" y="9"/>
                    </a:lnTo>
                    <a:lnTo>
                      <a:pt x="76" y="13"/>
                    </a:lnTo>
                    <a:lnTo>
                      <a:pt x="62" y="17"/>
                    </a:lnTo>
                    <a:lnTo>
                      <a:pt x="47" y="20"/>
                    </a:lnTo>
                    <a:lnTo>
                      <a:pt x="31" y="22"/>
                    </a:lnTo>
                    <a:lnTo>
                      <a:pt x="15" y="21"/>
                    </a:lnTo>
                    <a:lnTo>
                      <a:pt x="0" y="22"/>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44" name="Freeform 1550"/>
              <p:cNvSpPr>
                <a:spLocks/>
              </p:cNvSpPr>
              <p:nvPr/>
            </p:nvSpPr>
            <p:spPr bwMode="auto">
              <a:xfrm>
                <a:off x="2133" y="4015"/>
                <a:ext cx="73" cy="8"/>
              </a:xfrm>
              <a:custGeom>
                <a:avLst/>
                <a:gdLst>
                  <a:gd name="T0" fmla="*/ 0 w 220"/>
                  <a:gd name="T1" fmla="*/ 0 h 24"/>
                  <a:gd name="T2" fmla="*/ 0 w 220"/>
                  <a:gd name="T3" fmla="*/ 0 h 24"/>
                  <a:gd name="T4" fmla="*/ 0 w 220"/>
                  <a:gd name="T5" fmla="*/ 0 h 24"/>
                  <a:gd name="T6" fmla="*/ 0 w 220"/>
                  <a:gd name="T7" fmla="*/ 0 h 24"/>
                  <a:gd name="T8" fmla="*/ 0 w 220"/>
                  <a:gd name="T9" fmla="*/ 0 h 24"/>
                  <a:gd name="T10" fmla="*/ 0 w 220"/>
                  <a:gd name="T11" fmla="*/ 0 h 24"/>
                  <a:gd name="T12" fmla="*/ 0 w 220"/>
                  <a:gd name="T13" fmla="*/ 0 h 24"/>
                  <a:gd name="T14" fmla="*/ 0 w 220"/>
                  <a:gd name="T15" fmla="*/ 0 h 24"/>
                  <a:gd name="T16" fmla="*/ 0 w 220"/>
                  <a:gd name="T17" fmla="*/ 0 h 24"/>
                  <a:gd name="T18" fmla="*/ 0 w 220"/>
                  <a:gd name="T19" fmla="*/ 0 h 24"/>
                  <a:gd name="T20" fmla="*/ 0 w 220"/>
                  <a:gd name="T21" fmla="*/ 0 h 24"/>
                  <a:gd name="T22" fmla="*/ 0 w 220"/>
                  <a:gd name="T23" fmla="*/ 0 h 24"/>
                  <a:gd name="T24" fmla="*/ 0 w 220"/>
                  <a:gd name="T25" fmla="*/ 0 h 24"/>
                  <a:gd name="T26" fmla="*/ 0 w 220"/>
                  <a:gd name="T27" fmla="*/ 0 h 24"/>
                  <a:gd name="T28" fmla="*/ 0 w 220"/>
                  <a:gd name="T29" fmla="*/ 0 h 24"/>
                  <a:gd name="T30" fmla="*/ 0 w 220"/>
                  <a:gd name="T31" fmla="*/ 0 h 24"/>
                  <a:gd name="T32" fmla="*/ 0 w 220"/>
                  <a:gd name="T33" fmla="*/ 0 h 24"/>
                  <a:gd name="T34" fmla="*/ 0 w 220"/>
                  <a:gd name="T35" fmla="*/ 0 h 24"/>
                  <a:gd name="T36" fmla="*/ 0 w 220"/>
                  <a:gd name="T37" fmla="*/ 0 h 24"/>
                  <a:gd name="T38" fmla="*/ 0 w 220"/>
                  <a:gd name="T39" fmla="*/ 0 h 24"/>
                  <a:gd name="T40" fmla="*/ 0 w 220"/>
                  <a:gd name="T41" fmla="*/ 0 h 24"/>
                  <a:gd name="T42" fmla="*/ 0 w 220"/>
                  <a:gd name="T43" fmla="*/ 0 h 24"/>
                  <a:gd name="T44" fmla="*/ 0 w 220"/>
                  <a:gd name="T45" fmla="*/ 0 h 24"/>
                  <a:gd name="T46" fmla="*/ 0 w 220"/>
                  <a:gd name="T47" fmla="*/ 0 h 24"/>
                  <a:gd name="T48" fmla="*/ 0 w 220"/>
                  <a:gd name="T49" fmla="*/ 0 h 24"/>
                  <a:gd name="T50" fmla="*/ 0 w 220"/>
                  <a:gd name="T51" fmla="*/ 0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0" h="24">
                    <a:moveTo>
                      <a:pt x="8" y="1"/>
                    </a:moveTo>
                    <a:lnTo>
                      <a:pt x="4" y="8"/>
                    </a:lnTo>
                    <a:lnTo>
                      <a:pt x="36" y="14"/>
                    </a:lnTo>
                    <a:lnTo>
                      <a:pt x="69" y="19"/>
                    </a:lnTo>
                    <a:lnTo>
                      <a:pt x="101" y="21"/>
                    </a:lnTo>
                    <a:lnTo>
                      <a:pt x="132" y="24"/>
                    </a:lnTo>
                    <a:lnTo>
                      <a:pt x="159" y="24"/>
                    </a:lnTo>
                    <a:lnTo>
                      <a:pt x="184" y="24"/>
                    </a:lnTo>
                    <a:lnTo>
                      <a:pt x="204" y="24"/>
                    </a:lnTo>
                    <a:lnTo>
                      <a:pt x="220" y="23"/>
                    </a:lnTo>
                    <a:lnTo>
                      <a:pt x="220" y="14"/>
                    </a:lnTo>
                    <a:lnTo>
                      <a:pt x="204" y="13"/>
                    </a:lnTo>
                    <a:lnTo>
                      <a:pt x="184" y="13"/>
                    </a:lnTo>
                    <a:lnTo>
                      <a:pt x="159" y="13"/>
                    </a:lnTo>
                    <a:lnTo>
                      <a:pt x="132" y="13"/>
                    </a:lnTo>
                    <a:lnTo>
                      <a:pt x="101" y="13"/>
                    </a:lnTo>
                    <a:lnTo>
                      <a:pt x="69" y="10"/>
                    </a:lnTo>
                    <a:lnTo>
                      <a:pt x="36" y="6"/>
                    </a:lnTo>
                    <a:lnTo>
                      <a:pt x="4" y="0"/>
                    </a:lnTo>
                    <a:lnTo>
                      <a:pt x="0" y="6"/>
                    </a:lnTo>
                    <a:lnTo>
                      <a:pt x="4" y="0"/>
                    </a:lnTo>
                    <a:lnTo>
                      <a:pt x="1" y="1"/>
                    </a:lnTo>
                    <a:lnTo>
                      <a:pt x="0" y="4"/>
                    </a:lnTo>
                    <a:lnTo>
                      <a:pt x="1" y="6"/>
                    </a:lnTo>
                    <a:lnTo>
                      <a:pt x="4" y="8"/>
                    </a:lnTo>
                    <a:lnTo>
                      <a:pt x="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45" name="Freeform 1551"/>
              <p:cNvSpPr>
                <a:spLocks/>
              </p:cNvSpPr>
              <p:nvPr/>
            </p:nvSpPr>
            <p:spPr bwMode="auto">
              <a:xfrm>
                <a:off x="2133" y="4016"/>
                <a:ext cx="8" cy="11"/>
              </a:xfrm>
              <a:custGeom>
                <a:avLst/>
                <a:gdLst>
                  <a:gd name="T0" fmla="*/ 0 w 24"/>
                  <a:gd name="T1" fmla="*/ 0 h 35"/>
                  <a:gd name="T2" fmla="*/ 0 w 24"/>
                  <a:gd name="T3" fmla="*/ 0 h 35"/>
                  <a:gd name="T4" fmla="*/ 0 w 24"/>
                  <a:gd name="T5" fmla="*/ 0 h 35"/>
                  <a:gd name="T6" fmla="*/ 0 w 24"/>
                  <a:gd name="T7" fmla="*/ 0 h 35"/>
                  <a:gd name="T8" fmla="*/ 0 w 24"/>
                  <a:gd name="T9" fmla="*/ 0 h 35"/>
                  <a:gd name="T10" fmla="*/ 0 w 24"/>
                  <a:gd name="T11" fmla="*/ 0 h 35"/>
                  <a:gd name="T12" fmla="*/ 0 w 24"/>
                  <a:gd name="T13" fmla="*/ 0 h 35"/>
                  <a:gd name="T14" fmla="*/ 0 w 24"/>
                  <a:gd name="T15" fmla="*/ 0 h 35"/>
                  <a:gd name="T16" fmla="*/ 0 w 24"/>
                  <a:gd name="T17" fmla="*/ 0 h 35"/>
                  <a:gd name="T18" fmla="*/ 0 w 24"/>
                  <a:gd name="T19" fmla="*/ 0 h 35"/>
                  <a:gd name="T20" fmla="*/ 0 w 24"/>
                  <a:gd name="T21" fmla="*/ 0 h 35"/>
                  <a:gd name="T22" fmla="*/ 0 w 24"/>
                  <a:gd name="T23" fmla="*/ 0 h 35"/>
                  <a:gd name="T24" fmla="*/ 0 w 24"/>
                  <a:gd name="T25" fmla="*/ 0 h 35"/>
                  <a:gd name="T26" fmla="*/ 0 w 24"/>
                  <a:gd name="T27" fmla="*/ 0 h 35"/>
                  <a:gd name="T28" fmla="*/ 0 w 24"/>
                  <a:gd name="T29" fmla="*/ 0 h 35"/>
                  <a:gd name="T30" fmla="*/ 0 w 24"/>
                  <a:gd name="T31" fmla="*/ 0 h 35"/>
                  <a:gd name="T32" fmla="*/ 0 w 24"/>
                  <a:gd name="T33" fmla="*/ 0 h 35"/>
                  <a:gd name="T34" fmla="*/ 0 w 24"/>
                  <a:gd name="T35" fmla="*/ 0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35">
                    <a:moveTo>
                      <a:pt x="24" y="31"/>
                    </a:moveTo>
                    <a:lnTo>
                      <a:pt x="24" y="27"/>
                    </a:lnTo>
                    <a:lnTo>
                      <a:pt x="20" y="23"/>
                    </a:lnTo>
                    <a:lnTo>
                      <a:pt x="17" y="16"/>
                    </a:lnTo>
                    <a:lnTo>
                      <a:pt x="14" y="9"/>
                    </a:lnTo>
                    <a:lnTo>
                      <a:pt x="8" y="0"/>
                    </a:lnTo>
                    <a:lnTo>
                      <a:pt x="0" y="5"/>
                    </a:lnTo>
                    <a:lnTo>
                      <a:pt x="5" y="12"/>
                    </a:lnTo>
                    <a:lnTo>
                      <a:pt x="8" y="19"/>
                    </a:lnTo>
                    <a:lnTo>
                      <a:pt x="11" y="26"/>
                    </a:lnTo>
                    <a:lnTo>
                      <a:pt x="15" y="32"/>
                    </a:lnTo>
                    <a:lnTo>
                      <a:pt x="15" y="28"/>
                    </a:lnTo>
                    <a:lnTo>
                      <a:pt x="15" y="32"/>
                    </a:lnTo>
                    <a:lnTo>
                      <a:pt x="18" y="35"/>
                    </a:lnTo>
                    <a:lnTo>
                      <a:pt x="23" y="34"/>
                    </a:lnTo>
                    <a:lnTo>
                      <a:pt x="24" y="31"/>
                    </a:lnTo>
                    <a:lnTo>
                      <a:pt x="24" y="27"/>
                    </a:lnTo>
                    <a:lnTo>
                      <a:pt x="24"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46" name="Freeform 1552"/>
              <p:cNvSpPr>
                <a:spLocks/>
              </p:cNvSpPr>
              <p:nvPr/>
            </p:nvSpPr>
            <p:spPr bwMode="auto">
              <a:xfrm>
                <a:off x="2138" y="4025"/>
                <a:ext cx="13" cy="22"/>
              </a:xfrm>
              <a:custGeom>
                <a:avLst/>
                <a:gdLst>
                  <a:gd name="T0" fmla="*/ 0 w 38"/>
                  <a:gd name="T1" fmla="*/ 0 h 66"/>
                  <a:gd name="T2" fmla="*/ 0 w 38"/>
                  <a:gd name="T3" fmla="*/ 0 h 66"/>
                  <a:gd name="T4" fmla="*/ 0 w 38"/>
                  <a:gd name="T5" fmla="*/ 0 h 66"/>
                  <a:gd name="T6" fmla="*/ 0 w 38"/>
                  <a:gd name="T7" fmla="*/ 0 h 66"/>
                  <a:gd name="T8" fmla="*/ 0 w 38"/>
                  <a:gd name="T9" fmla="*/ 0 h 66"/>
                  <a:gd name="T10" fmla="*/ 0 w 38"/>
                  <a:gd name="T11" fmla="*/ 0 h 66"/>
                  <a:gd name="T12" fmla="*/ 0 w 38"/>
                  <a:gd name="T13" fmla="*/ 0 h 66"/>
                  <a:gd name="T14" fmla="*/ 0 w 38"/>
                  <a:gd name="T15" fmla="*/ 0 h 66"/>
                  <a:gd name="T16" fmla="*/ 0 w 38"/>
                  <a:gd name="T17" fmla="*/ 0 h 66"/>
                  <a:gd name="T18" fmla="*/ 0 w 38"/>
                  <a:gd name="T19" fmla="*/ 0 h 66"/>
                  <a:gd name="T20" fmla="*/ 0 w 38"/>
                  <a:gd name="T21" fmla="*/ 0 h 66"/>
                  <a:gd name="T22" fmla="*/ 0 w 38"/>
                  <a:gd name="T23" fmla="*/ 0 h 66"/>
                  <a:gd name="T24" fmla="*/ 0 w 38"/>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66">
                    <a:moveTo>
                      <a:pt x="38" y="58"/>
                    </a:moveTo>
                    <a:lnTo>
                      <a:pt x="37" y="58"/>
                    </a:lnTo>
                    <a:lnTo>
                      <a:pt x="30" y="50"/>
                    </a:lnTo>
                    <a:lnTo>
                      <a:pt x="19" y="33"/>
                    </a:lnTo>
                    <a:lnTo>
                      <a:pt x="11" y="12"/>
                    </a:lnTo>
                    <a:lnTo>
                      <a:pt x="9" y="3"/>
                    </a:lnTo>
                    <a:lnTo>
                      <a:pt x="0" y="0"/>
                    </a:lnTo>
                    <a:lnTo>
                      <a:pt x="2" y="15"/>
                    </a:lnTo>
                    <a:lnTo>
                      <a:pt x="11" y="35"/>
                    </a:lnTo>
                    <a:lnTo>
                      <a:pt x="21" y="56"/>
                    </a:lnTo>
                    <a:lnTo>
                      <a:pt x="34" y="66"/>
                    </a:lnTo>
                    <a:lnTo>
                      <a:pt x="32" y="66"/>
                    </a:lnTo>
                    <a:lnTo>
                      <a:pt x="38"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47" name="Freeform 1553"/>
              <p:cNvSpPr>
                <a:spLocks/>
              </p:cNvSpPr>
              <p:nvPr/>
            </p:nvSpPr>
            <p:spPr bwMode="auto">
              <a:xfrm>
                <a:off x="2149" y="4044"/>
                <a:ext cx="10" cy="5"/>
              </a:xfrm>
              <a:custGeom>
                <a:avLst/>
                <a:gdLst>
                  <a:gd name="T0" fmla="*/ 0 w 30"/>
                  <a:gd name="T1" fmla="*/ 0 h 15"/>
                  <a:gd name="T2" fmla="*/ 0 w 30"/>
                  <a:gd name="T3" fmla="*/ 0 h 15"/>
                  <a:gd name="T4" fmla="*/ 0 w 30"/>
                  <a:gd name="T5" fmla="*/ 0 h 15"/>
                  <a:gd name="T6" fmla="*/ 0 w 30"/>
                  <a:gd name="T7" fmla="*/ 0 h 15"/>
                  <a:gd name="T8" fmla="*/ 0 w 30"/>
                  <a:gd name="T9" fmla="*/ 0 h 15"/>
                  <a:gd name="T10" fmla="*/ 0 w 30"/>
                  <a:gd name="T11" fmla="*/ 0 h 15"/>
                  <a:gd name="T12" fmla="*/ 0 w 30"/>
                  <a:gd name="T13" fmla="*/ 0 h 15"/>
                  <a:gd name="T14" fmla="*/ 0 w 30"/>
                  <a:gd name="T15" fmla="*/ 0 h 15"/>
                  <a:gd name="T16" fmla="*/ 0 w 30"/>
                  <a:gd name="T17" fmla="*/ 0 h 15"/>
                  <a:gd name="T18" fmla="*/ 0 w 30"/>
                  <a:gd name="T19" fmla="*/ 0 h 15"/>
                  <a:gd name="T20" fmla="*/ 0 w 30"/>
                  <a:gd name="T21" fmla="*/ 0 h 15"/>
                  <a:gd name="T22" fmla="*/ 0 w 30"/>
                  <a:gd name="T23" fmla="*/ 0 h 15"/>
                  <a:gd name="T24" fmla="*/ 0 w 30"/>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15">
                    <a:moveTo>
                      <a:pt x="30" y="7"/>
                    </a:moveTo>
                    <a:lnTo>
                      <a:pt x="28" y="7"/>
                    </a:lnTo>
                    <a:lnTo>
                      <a:pt x="21" y="6"/>
                    </a:lnTo>
                    <a:lnTo>
                      <a:pt x="15" y="4"/>
                    </a:lnTo>
                    <a:lnTo>
                      <a:pt x="11" y="3"/>
                    </a:lnTo>
                    <a:lnTo>
                      <a:pt x="6" y="0"/>
                    </a:lnTo>
                    <a:lnTo>
                      <a:pt x="0" y="8"/>
                    </a:lnTo>
                    <a:lnTo>
                      <a:pt x="8" y="11"/>
                    </a:lnTo>
                    <a:lnTo>
                      <a:pt x="15" y="12"/>
                    </a:lnTo>
                    <a:lnTo>
                      <a:pt x="21" y="14"/>
                    </a:lnTo>
                    <a:lnTo>
                      <a:pt x="25" y="15"/>
                    </a:lnTo>
                    <a:lnTo>
                      <a:pt x="24" y="15"/>
                    </a:lnTo>
                    <a:lnTo>
                      <a:pt x="3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48" name="Freeform 1554"/>
              <p:cNvSpPr>
                <a:spLocks/>
              </p:cNvSpPr>
              <p:nvPr/>
            </p:nvSpPr>
            <p:spPr bwMode="auto">
              <a:xfrm>
                <a:off x="2157" y="4047"/>
                <a:ext cx="58" cy="63"/>
              </a:xfrm>
              <a:custGeom>
                <a:avLst/>
                <a:gdLst>
                  <a:gd name="T0" fmla="*/ 0 w 176"/>
                  <a:gd name="T1" fmla="*/ 0 h 189"/>
                  <a:gd name="T2" fmla="*/ 0 w 176"/>
                  <a:gd name="T3" fmla="*/ 0 h 189"/>
                  <a:gd name="T4" fmla="*/ 0 w 176"/>
                  <a:gd name="T5" fmla="*/ 0 h 189"/>
                  <a:gd name="T6" fmla="*/ 0 w 176"/>
                  <a:gd name="T7" fmla="*/ 0 h 189"/>
                  <a:gd name="T8" fmla="*/ 0 w 176"/>
                  <a:gd name="T9" fmla="*/ 0 h 189"/>
                  <a:gd name="T10" fmla="*/ 0 w 176"/>
                  <a:gd name="T11" fmla="*/ 0 h 189"/>
                  <a:gd name="T12" fmla="*/ 0 w 176"/>
                  <a:gd name="T13" fmla="*/ 0 h 189"/>
                  <a:gd name="T14" fmla="*/ 0 w 176"/>
                  <a:gd name="T15" fmla="*/ 0 h 189"/>
                  <a:gd name="T16" fmla="*/ 0 w 176"/>
                  <a:gd name="T17" fmla="*/ 0 h 189"/>
                  <a:gd name="T18" fmla="*/ 0 w 176"/>
                  <a:gd name="T19" fmla="*/ 0 h 189"/>
                  <a:gd name="T20" fmla="*/ 0 w 176"/>
                  <a:gd name="T21" fmla="*/ 0 h 189"/>
                  <a:gd name="T22" fmla="*/ 0 w 176"/>
                  <a:gd name="T23" fmla="*/ 0 h 189"/>
                  <a:gd name="T24" fmla="*/ 0 w 176"/>
                  <a:gd name="T25" fmla="*/ 0 h 189"/>
                  <a:gd name="T26" fmla="*/ 0 w 176"/>
                  <a:gd name="T27" fmla="*/ 0 h 189"/>
                  <a:gd name="T28" fmla="*/ 0 w 176"/>
                  <a:gd name="T29" fmla="*/ 0 h 189"/>
                  <a:gd name="T30" fmla="*/ 0 w 176"/>
                  <a:gd name="T31" fmla="*/ 0 h 189"/>
                  <a:gd name="T32" fmla="*/ 0 w 176"/>
                  <a:gd name="T33" fmla="*/ 0 h 189"/>
                  <a:gd name="T34" fmla="*/ 0 w 176"/>
                  <a:gd name="T35" fmla="*/ 0 h 189"/>
                  <a:gd name="T36" fmla="*/ 0 w 176"/>
                  <a:gd name="T37" fmla="*/ 0 h 189"/>
                  <a:gd name="T38" fmla="*/ 0 w 176"/>
                  <a:gd name="T39" fmla="*/ 0 h 189"/>
                  <a:gd name="T40" fmla="*/ 0 w 176"/>
                  <a:gd name="T41" fmla="*/ 0 h 189"/>
                  <a:gd name="T42" fmla="*/ 0 w 176"/>
                  <a:gd name="T43" fmla="*/ 0 h 189"/>
                  <a:gd name="T44" fmla="*/ 0 w 176"/>
                  <a:gd name="T45" fmla="*/ 0 h 189"/>
                  <a:gd name="T46" fmla="*/ 0 w 176"/>
                  <a:gd name="T47" fmla="*/ 0 h 189"/>
                  <a:gd name="T48" fmla="*/ 0 w 176"/>
                  <a:gd name="T49" fmla="*/ 0 h 1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6" h="189">
                    <a:moveTo>
                      <a:pt x="173" y="181"/>
                    </a:moveTo>
                    <a:lnTo>
                      <a:pt x="173" y="181"/>
                    </a:lnTo>
                    <a:lnTo>
                      <a:pt x="136" y="166"/>
                    </a:lnTo>
                    <a:lnTo>
                      <a:pt x="103" y="143"/>
                    </a:lnTo>
                    <a:lnTo>
                      <a:pt x="77" y="115"/>
                    </a:lnTo>
                    <a:lnTo>
                      <a:pt x="54" y="84"/>
                    </a:lnTo>
                    <a:lnTo>
                      <a:pt x="35" y="54"/>
                    </a:lnTo>
                    <a:lnTo>
                      <a:pt x="22" y="28"/>
                    </a:lnTo>
                    <a:lnTo>
                      <a:pt x="11" y="11"/>
                    </a:lnTo>
                    <a:lnTo>
                      <a:pt x="6" y="0"/>
                    </a:lnTo>
                    <a:lnTo>
                      <a:pt x="0" y="8"/>
                    </a:lnTo>
                    <a:lnTo>
                      <a:pt x="3" y="14"/>
                    </a:lnTo>
                    <a:lnTo>
                      <a:pt x="13" y="31"/>
                    </a:lnTo>
                    <a:lnTo>
                      <a:pt x="26" y="57"/>
                    </a:lnTo>
                    <a:lnTo>
                      <a:pt x="45" y="89"/>
                    </a:lnTo>
                    <a:lnTo>
                      <a:pt x="68" y="120"/>
                    </a:lnTo>
                    <a:lnTo>
                      <a:pt x="97" y="148"/>
                    </a:lnTo>
                    <a:lnTo>
                      <a:pt x="131" y="174"/>
                    </a:lnTo>
                    <a:lnTo>
                      <a:pt x="170" y="189"/>
                    </a:lnTo>
                    <a:lnTo>
                      <a:pt x="174" y="189"/>
                    </a:lnTo>
                    <a:lnTo>
                      <a:pt x="176" y="186"/>
                    </a:lnTo>
                    <a:lnTo>
                      <a:pt x="176" y="182"/>
                    </a:lnTo>
                    <a:lnTo>
                      <a:pt x="173" y="1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49" name="Freeform 1555"/>
              <p:cNvSpPr>
                <a:spLocks/>
              </p:cNvSpPr>
              <p:nvPr/>
            </p:nvSpPr>
            <p:spPr bwMode="auto">
              <a:xfrm>
                <a:off x="2213" y="4107"/>
                <a:ext cx="15" cy="5"/>
              </a:xfrm>
              <a:custGeom>
                <a:avLst/>
                <a:gdLst>
                  <a:gd name="T0" fmla="*/ 0 w 43"/>
                  <a:gd name="T1" fmla="*/ 0 h 16"/>
                  <a:gd name="T2" fmla="*/ 0 w 43"/>
                  <a:gd name="T3" fmla="*/ 0 h 16"/>
                  <a:gd name="T4" fmla="*/ 0 w 43"/>
                  <a:gd name="T5" fmla="*/ 0 h 16"/>
                  <a:gd name="T6" fmla="*/ 0 w 43"/>
                  <a:gd name="T7" fmla="*/ 0 h 16"/>
                  <a:gd name="T8" fmla="*/ 0 w 43"/>
                  <a:gd name="T9" fmla="*/ 0 h 16"/>
                  <a:gd name="T10" fmla="*/ 0 w 43"/>
                  <a:gd name="T11" fmla="*/ 0 h 16"/>
                  <a:gd name="T12" fmla="*/ 0 w 43"/>
                  <a:gd name="T13" fmla="*/ 0 h 16"/>
                  <a:gd name="T14" fmla="*/ 0 w 43"/>
                  <a:gd name="T15" fmla="*/ 0 h 16"/>
                  <a:gd name="T16" fmla="*/ 0 w 43"/>
                  <a:gd name="T17" fmla="*/ 0 h 16"/>
                  <a:gd name="T18" fmla="*/ 0 w 43"/>
                  <a:gd name="T19" fmla="*/ 0 h 16"/>
                  <a:gd name="T20" fmla="*/ 0 w 43"/>
                  <a:gd name="T21" fmla="*/ 0 h 16"/>
                  <a:gd name="T22" fmla="*/ 0 w 43"/>
                  <a:gd name="T23" fmla="*/ 0 h 16"/>
                  <a:gd name="T24" fmla="*/ 0 w 43"/>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 h="16">
                    <a:moveTo>
                      <a:pt x="43" y="8"/>
                    </a:moveTo>
                    <a:lnTo>
                      <a:pt x="43" y="8"/>
                    </a:lnTo>
                    <a:lnTo>
                      <a:pt x="32" y="5"/>
                    </a:lnTo>
                    <a:lnTo>
                      <a:pt x="22" y="4"/>
                    </a:lnTo>
                    <a:lnTo>
                      <a:pt x="11" y="2"/>
                    </a:lnTo>
                    <a:lnTo>
                      <a:pt x="3" y="0"/>
                    </a:lnTo>
                    <a:lnTo>
                      <a:pt x="0" y="8"/>
                    </a:lnTo>
                    <a:lnTo>
                      <a:pt x="11" y="11"/>
                    </a:lnTo>
                    <a:lnTo>
                      <a:pt x="22" y="12"/>
                    </a:lnTo>
                    <a:lnTo>
                      <a:pt x="32" y="13"/>
                    </a:lnTo>
                    <a:lnTo>
                      <a:pt x="41" y="16"/>
                    </a:lnTo>
                    <a:lnTo>
                      <a:pt x="4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50" name="Freeform 1556"/>
              <p:cNvSpPr>
                <a:spLocks/>
              </p:cNvSpPr>
              <p:nvPr/>
            </p:nvSpPr>
            <p:spPr bwMode="auto">
              <a:xfrm>
                <a:off x="2227" y="4110"/>
                <a:ext cx="10" cy="10"/>
              </a:xfrm>
              <a:custGeom>
                <a:avLst/>
                <a:gdLst>
                  <a:gd name="T0" fmla="*/ 0 w 30"/>
                  <a:gd name="T1" fmla="*/ 0 h 30"/>
                  <a:gd name="T2" fmla="*/ 0 w 30"/>
                  <a:gd name="T3" fmla="*/ 0 h 30"/>
                  <a:gd name="T4" fmla="*/ 0 w 30"/>
                  <a:gd name="T5" fmla="*/ 0 h 30"/>
                  <a:gd name="T6" fmla="*/ 0 w 30"/>
                  <a:gd name="T7" fmla="*/ 0 h 30"/>
                  <a:gd name="T8" fmla="*/ 0 w 30"/>
                  <a:gd name="T9" fmla="*/ 0 h 30"/>
                  <a:gd name="T10" fmla="*/ 0 w 30"/>
                  <a:gd name="T11" fmla="*/ 0 h 30"/>
                  <a:gd name="T12" fmla="*/ 0 w 30"/>
                  <a:gd name="T13" fmla="*/ 0 h 30"/>
                  <a:gd name="T14" fmla="*/ 0 w 30"/>
                  <a:gd name="T15" fmla="*/ 0 h 30"/>
                  <a:gd name="T16" fmla="*/ 0 w 30"/>
                  <a:gd name="T17" fmla="*/ 0 h 30"/>
                  <a:gd name="T18" fmla="*/ 0 w 30"/>
                  <a:gd name="T19" fmla="*/ 0 h 30"/>
                  <a:gd name="T20" fmla="*/ 0 w 30"/>
                  <a:gd name="T21" fmla="*/ 0 h 30"/>
                  <a:gd name="T22" fmla="*/ 0 w 30"/>
                  <a:gd name="T23" fmla="*/ 0 h 30"/>
                  <a:gd name="T24" fmla="*/ 0 w 30"/>
                  <a:gd name="T25" fmla="*/ 0 h 30"/>
                  <a:gd name="T26" fmla="*/ 0 w 30"/>
                  <a:gd name="T27" fmla="*/ 0 h 30"/>
                  <a:gd name="T28" fmla="*/ 0 w 30"/>
                  <a:gd name="T29" fmla="*/ 0 h 30"/>
                  <a:gd name="T30" fmla="*/ 0 w 30"/>
                  <a:gd name="T31" fmla="*/ 0 h 30"/>
                  <a:gd name="T32" fmla="*/ 0 w 30"/>
                  <a:gd name="T33" fmla="*/ 0 h 30"/>
                  <a:gd name="T34" fmla="*/ 0 w 30"/>
                  <a:gd name="T35" fmla="*/ 0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30">
                    <a:moveTo>
                      <a:pt x="26" y="21"/>
                    </a:moveTo>
                    <a:lnTo>
                      <a:pt x="30" y="25"/>
                    </a:lnTo>
                    <a:lnTo>
                      <a:pt x="27" y="16"/>
                    </a:lnTo>
                    <a:lnTo>
                      <a:pt x="20" y="9"/>
                    </a:lnTo>
                    <a:lnTo>
                      <a:pt x="11" y="4"/>
                    </a:lnTo>
                    <a:lnTo>
                      <a:pt x="2" y="0"/>
                    </a:lnTo>
                    <a:lnTo>
                      <a:pt x="0" y="8"/>
                    </a:lnTo>
                    <a:lnTo>
                      <a:pt x="8" y="12"/>
                    </a:lnTo>
                    <a:lnTo>
                      <a:pt x="14" y="15"/>
                    </a:lnTo>
                    <a:lnTo>
                      <a:pt x="18" y="21"/>
                    </a:lnTo>
                    <a:lnTo>
                      <a:pt x="21" y="25"/>
                    </a:lnTo>
                    <a:lnTo>
                      <a:pt x="26" y="30"/>
                    </a:lnTo>
                    <a:lnTo>
                      <a:pt x="21" y="25"/>
                    </a:lnTo>
                    <a:lnTo>
                      <a:pt x="23" y="28"/>
                    </a:lnTo>
                    <a:lnTo>
                      <a:pt x="26" y="30"/>
                    </a:lnTo>
                    <a:lnTo>
                      <a:pt x="29" y="28"/>
                    </a:lnTo>
                    <a:lnTo>
                      <a:pt x="30" y="25"/>
                    </a:lnTo>
                    <a:lnTo>
                      <a:pt x="2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51" name="Freeform 1557"/>
              <p:cNvSpPr>
                <a:spLocks/>
              </p:cNvSpPr>
              <p:nvPr/>
            </p:nvSpPr>
            <p:spPr bwMode="auto">
              <a:xfrm>
                <a:off x="2236" y="4117"/>
                <a:ext cx="8" cy="5"/>
              </a:xfrm>
              <a:custGeom>
                <a:avLst/>
                <a:gdLst>
                  <a:gd name="T0" fmla="*/ 0 w 26"/>
                  <a:gd name="T1" fmla="*/ 0 h 15"/>
                  <a:gd name="T2" fmla="*/ 0 w 26"/>
                  <a:gd name="T3" fmla="*/ 0 h 15"/>
                  <a:gd name="T4" fmla="*/ 0 w 26"/>
                  <a:gd name="T5" fmla="*/ 0 h 15"/>
                  <a:gd name="T6" fmla="*/ 0 w 26"/>
                  <a:gd name="T7" fmla="*/ 0 h 15"/>
                  <a:gd name="T8" fmla="*/ 0 w 26"/>
                  <a:gd name="T9" fmla="*/ 0 h 15"/>
                  <a:gd name="T10" fmla="*/ 0 w 26"/>
                  <a:gd name="T11" fmla="*/ 0 h 15"/>
                  <a:gd name="T12" fmla="*/ 0 w 26"/>
                  <a:gd name="T13" fmla="*/ 0 h 15"/>
                  <a:gd name="T14" fmla="*/ 0 w 26"/>
                  <a:gd name="T15" fmla="*/ 0 h 15"/>
                  <a:gd name="T16" fmla="*/ 0 w 26"/>
                  <a:gd name="T17" fmla="*/ 0 h 15"/>
                  <a:gd name="T18" fmla="*/ 0 w 26"/>
                  <a:gd name="T19" fmla="*/ 0 h 15"/>
                  <a:gd name="T20" fmla="*/ 0 w 26"/>
                  <a:gd name="T21" fmla="*/ 0 h 15"/>
                  <a:gd name="T22" fmla="*/ 0 w 26"/>
                  <a:gd name="T23" fmla="*/ 0 h 15"/>
                  <a:gd name="T24" fmla="*/ 0 w 26"/>
                  <a:gd name="T25" fmla="*/ 0 h 15"/>
                  <a:gd name="T26" fmla="*/ 0 w 26"/>
                  <a:gd name="T27" fmla="*/ 0 h 15"/>
                  <a:gd name="T28" fmla="*/ 0 w 26"/>
                  <a:gd name="T29" fmla="*/ 0 h 15"/>
                  <a:gd name="T30" fmla="*/ 0 w 26"/>
                  <a:gd name="T31" fmla="*/ 0 h 15"/>
                  <a:gd name="T32" fmla="*/ 0 w 26"/>
                  <a:gd name="T33" fmla="*/ 0 h 15"/>
                  <a:gd name="T34" fmla="*/ 0 w 26"/>
                  <a:gd name="T35" fmla="*/ 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 h="15">
                    <a:moveTo>
                      <a:pt x="24" y="10"/>
                    </a:moveTo>
                    <a:lnTo>
                      <a:pt x="20" y="4"/>
                    </a:lnTo>
                    <a:lnTo>
                      <a:pt x="17" y="6"/>
                    </a:lnTo>
                    <a:lnTo>
                      <a:pt x="11" y="3"/>
                    </a:lnTo>
                    <a:lnTo>
                      <a:pt x="7" y="2"/>
                    </a:lnTo>
                    <a:lnTo>
                      <a:pt x="0" y="0"/>
                    </a:lnTo>
                    <a:lnTo>
                      <a:pt x="0" y="9"/>
                    </a:lnTo>
                    <a:lnTo>
                      <a:pt x="4" y="10"/>
                    </a:lnTo>
                    <a:lnTo>
                      <a:pt x="8" y="11"/>
                    </a:lnTo>
                    <a:lnTo>
                      <a:pt x="14" y="14"/>
                    </a:lnTo>
                    <a:lnTo>
                      <a:pt x="20" y="15"/>
                    </a:lnTo>
                    <a:lnTo>
                      <a:pt x="16" y="10"/>
                    </a:lnTo>
                    <a:lnTo>
                      <a:pt x="20" y="15"/>
                    </a:lnTo>
                    <a:lnTo>
                      <a:pt x="24" y="14"/>
                    </a:lnTo>
                    <a:lnTo>
                      <a:pt x="26" y="10"/>
                    </a:lnTo>
                    <a:lnTo>
                      <a:pt x="24" y="6"/>
                    </a:lnTo>
                    <a:lnTo>
                      <a:pt x="20" y="4"/>
                    </a:lnTo>
                    <a:lnTo>
                      <a:pt x="2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52" name="Freeform 1558"/>
              <p:cNvSpPr>
                <a:spLocks/>
              </p:cNvSpPr>
              <p:nvPr/>
            </p:nvSpPr>
            <p:spPr bwMode="auto">
              <a:xfrm>
                <a:off x="2238" y="4120"/>
                <a:ext cx="10" cy="57"/>
              </a:xfrm>
              <a:custGeom>
                <a:avLst/>
                <a:gdLst>
                  <a:gd name="T0" fmla="*/ 0 w 29"/>
                  <a:gd name="T1" fmla="*/ 0 h 172"/>
                  <a:gd name="T2" fmla="*/ 0 w 29"/>
                  <a:gd name="T3" fmla="*/ 0 h 172"/>
                  <a:gd name="T4" fmla="*/ 0 w 29"/>
                  <a:gd name="T5" fmla="*/ 0 h 172"/>
                  <a:gd name="T6" fmla="*/ 0 w 29"/>
                  <a:gd name="T7" fmla="*/ 0 h 172"/>
                  <a:gd name="T8" fmla="*/ 0 w 29"/>
                  <a:gd name="T9" fmla="*/ 0 h 172"/>
                  <a:gd name="T10" fmla="*/ 0 w 29"/>
                  <a:gd name="T11" fmla="*/ 0 h 172"/>
                  <a:gd name="T12" fmla="*/ 0 w 29"/>
                  <a:gd name="T13" fmla="*/ 0 h 172"/>
                  <a:gd name="T14" fmla="*/ 0 w 29"/>
                  <a:gd name="T15" fmla="*/ 0 h 172"/>
                  <a:gd name="T16" fmla="*/ 0 w 29"/>
                  <a:gd name="T17" fmla="*/ 0 h 172"/>
                  <a:gd name="T18" fmla="*/ 0 w 29"/>
                  <a:gd name="T19" fmla="*/ 0 h 172"/>
                  <a:gd name="T20" fmla="*/ 0 w 29"/>
                  <a:gd name="T21" fmla="*/ 0 h 172"/>
                  <a:gd name="T22" fmla="*/ 0 w 29"/>
                  <a:gd name="T23" fmla="*/ 0 h 172"/>
                  <a:gd name="T24" fmla="*/ 0 w 29"/>
                  <a:gd name="T25" fmla="*/ 0 h 1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72">
                    <a:moveTo>
                      <a:pt x="29" y="170"/>
                    </a:moveTo>
                    <a:lnTo>
                      <a:pt x="29" y="170"/>
                    </a:lnTo>
                    <a:lnTo>
                      <a:pt x="16" y="133"/>
                    </a:lnTo>
                    <a:lnTo>
                      <a:pt x="9" y="89"/>
                    </a:lnTo>
                    <a:lnTo>
                      <a:pt x="9" y="42"/>
                    </a:lnTo>
                    <a:lnTo>
                      <a:pt x="16" y="0"/>
                    </a:lnTo>
                    <a:lnTo>
                      <a:pt x="8" y="0"/>
                    </a:lnTo>
                    <a:lnTo>
                      <a:pt x="0" y="42"/>
                    </a:lnTo>
                    <a:lnTo>
                      <a:pt x="0" y="89"/>
                    </a:lnTo>
                    <a:lnTo>
                      <a:pt x="8" y="133"/>
                    </a:lnTo>
                    <a:lnTo>
                      <a:pt x="21" y="172"/>
                    </a:lnTo>
                    <a:lnTo>
                      <a:pt x="29"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53" name="Freeform 1559"/>
              <p:cNvSpPr>
                <a:spLocks/>
              </p:cNvSpPr>
              <p:nvPr/>
            </p:nvSpPr>
            <p:spPr bwMode="auto">
              <a:xfrm>
                <a:off x="2245" y="4177"/>
                <a:ext cx="6" cy="14"/>
              </a:xfrm>
              <a:custGeom>
                <a:avLst/>
                <a:gdLst>
                  <a:gd name="T0" fmla="*/ 0 w 17"/>
                  <a:gd name="T1" fmla="*/ 0 h 42"/>
                  <a:gd name="T2" fmla="*/ 0 w 17"/>
                  <a:gd name="T3" fmla="*/ 0 h 42"/>
                  <a:gd name="T4" fmla="*/ 0 w 17"/>
                  <a:gd name="T5" fmla="*/ 0 h 42"/>
                  <a:gd name="T6" fmla="*/ 0 w 17"/>
                  <a:gd name="T7" fmla="*/ 0 h 42"/>
                  <a:gd name="T8" fmla="*/ 0 w 17"/>
                  <a:gd name="T9" fmla="*/ 0 h 42"/>
                  <a:gd name="T10" fmla="*/ 0 w 17"/>
                  <a:gd name="T11" fmla="*/ 0 h 42"/>
                  <a:gd name="T12" fmla="*/ 0 w 17"/>
                  <a:gd name="T13" fmla="*/ 0 h 42"/>
                  <a:gd name="T14" fmla="*/ 0 w 17"/>
                  <a:gd name="T15" fmla="*/ 0 h 42"/>
                  <a:gd name="T16" fmla="*/ 0 w 17"/>
                  <a:gd name="T17" fmla="*/ 0 h 42"/>
                  <a:gd name="T18" fmla="*/ 0 w 17"/>
                  <a:gd name="T19" fmla="*/ 0 h 42"/>
                  <a:gd name="T20" fmla="*/ 0 w 17"/>
                  <a:gd name="T21" fmla="*/ 0 h 42"/>
                  <a:gd name="T22" fmla="*/ 0 w 17"/>
                  <a:gd name="T23" fmla="*/ 0 h 42"/>
                  <a:gd name="T24" fmla="*/ 0 w 17"/>
                  <a:gd name="T25" fmla="*/ 0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 h="42">
                    <a:moveTo>
                      <a:pt x="17" y="42"/>
                    </a:moveTo>
                    <a:lnTo>
                      <a:pt x="17" y="42"/>
                    </a:lnTo>
                    <a:lnTo>
                      <a:pt x="16" y="34"/>
                    </a:lnTo>
                    <a:lnTo>
                      <a:pt x="14" y="23"/>
                    </a:lnTo>
                    <a:lnTo>
                      <a:pt x="13" y="12"/>
                    </a:lnTo>
                    <a:lnTo>
                      <a:pt x="8" y="0"/>
                    </a:lnTo>
                    <a:lnTo>
                      <a:pt x="0" y="2"/>
                    </a:lnTo>
                    <a:lnTo>
                      <a:pt x="4" y="12"/>
                    </a:lnTo>
                    <a:lnTo>
                      <a:pt x="6" y="23"/>
                    </a:lnTo>
                    <a:lnTo>
                      <a:pt x="7" y="34"/>
                    </a:lnTo>
                    <a:lnTo>
                      <a:pt x="6" y="42"/>
                    </a:lnTo>
                    <a:lnTo>
                      <a:pt x="17"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54" name="Freeform 1560"/>
              <p:cNvSpPr>
                <a:spLocks/>
              </p:cNvSpPr>
              <p:nvPr/>
            </p:nvSpPr>
            <p:spPr bwMode="auto">
              <a:xfrm>
                <a:off x="2247" y="4191"/>
                <a:ext cx="10" cy="21"/>
              </a:xfrm>
              <a:custGeom>
                <a:avLst/>
                <a:gdLst>
                  <a:gd name="T0" fmla="*/ 0 w 29"/>
                  <a:gd name="T1" fmla="*/ 0 h 64"/>
                  <a:gd name="T2" fmla="*/ 0 w 29"/>
                  <a:gd name="T3" fmla="*/ 0 h 64"/>
                  <a:gd name="T4" fmla="*/ 0 w 29"/>
                  <a:gd name="T5" fmla="*/ 0 h 64"/>
                  <a:gd name="T6" fmla="*/ 0 w 29"/>
                  <a:gd name="T7" fmla="*/ 0 h 64"/>
                  <a:gd name="T8" fmla="*/ 0 w 29"/>
                  <a:gd name="T9" fmla="*/ 0 h 64"/>
                  <a:gd name="T10" fmla="*/ 0 w 29"/>
                  <a:gd name="T11" fmla="*/ 0 h 64"/>
                  <a:gd name="T12" fmla="*/ 0 w 29"/>
                  <a:gd name="T13" fmla="*/ 0 h 64"/>
                  <a:gd name="T14" fmla="*/ 0 w 29"/>
                  <a:gd name="T15" fmla="*/ 0 h 64"/>
                  <a:gd name="T16" fmla="*/ 0 w 29"/>
                  <a:gd name="T17" fmla="*/ 0 h 64"/>
                  <a:gd name="T18" fmla="*/ 0 w 29"/>
                  <a:gd name="T19" fmla="*/ 0 h 64"/>
                  <a:gd name="T20" fmla="*/ 0 w 29"/>
                  <a:gd name="T21" fmla="*/ 0 h 64"/>
                  <a:gd name="T22" fmla="*/ 0 w 29"/>
                  <a:gd name="T23" fmla="*/ 0 h 64"/>
                  <a:gd name="T24" fmla="*/ 0 w 29"/>
                  <a:gd name="T25" fmla="*/ 0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64">
                    <a:moveTo>
                      <a:pt x="29" y="62"/>
                    </a:moveTo>
                    <a:lnTo>
                      <a:pt x="29" y="62"/>
                    </a:lnTo>
                    <a:lnTo>
                      <a:pt x="24" y="47"/>
                    </a:lnTo>
                    <a:lnTo>
                      <a:pt x="17" y="28"/>
                    </a:lnTo>
                    <a:lnTo>
                      <a:pt x="13" y="10"/>
                    </a:lnTo>
                    <a:lnTo>
                      <a:pt x="11" y="0"/>
                    </a:lnTo>
                    <a:lnTo>
                      <a:pt x="0" y="0"/>
                    </a:lnTo>
                    <a:lnTo>
                      <a:pt x="4" y="10"/>
                    </a:lnTo>
                    <a:lnTo>
                      <a:pt x="8" y="31"/>
                    </a:lnTo>
                    <a:lnTo>
                      <a:pt x="16" y="49"/>
                    </a:lnTo>
                    <a:lnTo>
                      <a:pt x="20" y="64"/>
                    </a:lnTo>
                    <a:lnTo>
                      <a:pt x="29"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55" name="Freeform 1561"/>
              <p:cNvSpPr>
                <a:spLocks/>
              </p:cNvSpPr>
              <p:nvPr/>
            </p:nvSpPr>
            <p:spPr bwMode="auto">
              <a:xfrm>
                <a:off x="2254" y="4211"/>
                <a:ext cx="25" cy="12"/>
              </a:xfrm>
              <a:custGeom>
                <a:avLst/>
                <a:gdLst>
                  <a:gd name="T0" fmla="*/ 0 w 76"/>
                  <a:gd name="T1" fmla="*/ 0 h 36"/>
                  <a:gd name="T2" fmla="*/ 0 w 76"/>
                  <a:gd name="T3" fmla="*/ 0 h 36"/>
                  <a:gd name="T4" fmla="*/ 0 w 76"/>
                  <a:gd name="T5" fmla="*/ 0 h 36"/>
                  <a:gd name="T6" fmla="*/ 0 w 76"/>
                  <a:gd name="T7" fmla="*/ 0 h 36"/>
                  <a:gd name="T8" fmla="*/ 0 w 76"/>
                  <a:gd name="T9" fmla="*/ 0 h 36"/>
                  <a:gd name="T10" fmla="*/ 0 w 76"/>
                  <a:gd name="T11" fmla="*/ 0 h 36"/>
                  <a:gd name="T12" fmla="*/ 0 w 76"/>
                  <a:gd name="T13" fmla="*/ 0 h 36"/>
                  <a:gd name="T14" fmla="*/ 0 w 76"/>
                  <a:gd name="T15" fmla="*/ 0 h 36"/>
                  <a:gd name="T16" fmla="*/ 0 w 76"/>
                  <a:gd name="T17" fmla="*/ 0 h 36"/>
                  <a:gd name="T18" fmla="*/ 0 w 76"/>
                  <a:gd name="T19" fmla="*/ 0 h 36"/>
                  <a:gd name="T20" fmla="*/ 0 w 76"/>
                  <a:gd name="T21" fmla="*/ 0 h 36"/>
                  <a:gd name="T22" fmla="*/ 0 w 76"/>
                  <a:gd name="T23" fmla="*/ 0 h 36"/>
                  <a:gd name="T24" fmla="*/ 0 w 76"/>
                  <a:gd name="T25" fmla="*/ 0 h 36"/>
                  <a:gd name="T26" fmla="*/ 0 w 76"/>
                  <a:gd name="T27" fmla="*/ 0 h 36"/>
                  <a:gd name="T28" fmla="*/ 0 w 76"/>
                  <a:gd name="T29" fmla="*/ 0 h 36"/>
                  <a:gd name="T30" fmla="*/ 0 w 76"/>
                  <a:gd name="T31" fmla="*/ 0 h 36"/>
                  <a:gd name="T32" fmla="*/ 0 w 76"/>
                  <a:gd name="T33" fmla="*/ 0 h 36"/>
                  <a:gd name="T34" fmla="*/ 0 w 76"/>
                  <a:gd name="T35" fmla="*/ 0 h 36"/>
                  <a:gd name="T36" fmla="*/ 0 w 76"/>
                  <a:gd name="T37" fmla="*/ 0 h 36"/>
                  <a:gd name="T38" fmla="*/ 0 w 76"/>
                  <a:gd name="T39" fmla="*/ 0 h 36"/>
                  <a:gd name="T40" fmla="*/ 0 w 76"/>
                  <a:gd name="T41" fmla="*/ 0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6" h="36">
                    <a:moveTo>
                      <a:pt x="73" y="25"/>
                    </a:moveTo>
                    <a:lnTo>
                      <a:pt x="73" y="25"/>
                    </a:lnTo>
                    <a:lnTo>
                      <a:pt x="60" y="28"/>
                    </a:lnTo>
                    <a:lnTo>
                      <a:pt x="46" y="28"/>
                    </a:lnTo>
                    <a:lnTo>
                      <a:pt x="36" y="25"/>
                    </a:lnTo>
                    <a:lnTo>
                      <a:pt x="29" y="21"/>
                    </a:lnTo>
                    <a:lnTo>
                      <a:pt x="20" y="16"/>
                    </a:lnTo>
                    <a:lnTo>
                      <a:pt x="16" y="10"/>
                    </a:lnTo>
                    <a:lnTo>
                      <a:pt x="12" y="5"/>
                    </a:lnTo>
                    <a:lnTo>
                      <a:pt x="9" y="0"/>
                    </a:lnTo>
                    <a:lnTo>
                      <a:pt x="0" y="2"/>
                    </a:lnTo>
                    <a:lnTo>
                      <a:pt x="3" y="8"/>
                    </a:lnTo>
                    <a:lnTo>
                      <a:pt x="7" y="16"/>
                    </a:lnTo>
                    <a:lnTo>
                      <a:pt x="14" y="21"/>
                    </a:lnTo>
                    <a:lnTo>
                      <a:pt x="23" y="29"/>
                    </a:lnTo>
                    <a:lnTo>
                      <a:pt x="33" y="33"/>
                    </a:lnTo>
                    <a:lnTo>
                      <a:pt x="46" y="36"/>
                    </a:lnTo>
                    <a:lnTo>
                      <a:pt x="60" y="36"/>
                    </a:lnTo>
                    <a:lnTo>
                      <a:pt x="76" y="33"/>
                    </a:lnTo>
                    <a:lnTo>
                      <a:pt x="73"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56" name="Freeform 1562"/>
              <p:cNvSpPr>
                <a:spLocks/>
              </p:cNvSpPr>
              <p:nvPr/>
            </p:nvSpPr>
            <p:spPr bwMode="auto">
              <a:xfrm>
                <a:off x="2278" y="4213"/>
                <a:ext cx="38" cy="9"/>
              </a:xfrm>
              <a:custGeom>
                <a:avLst/>
                <a:gdLst>
                  <a:gd name="T0" fmla="*/ 0 w 114"/>
                  <a:gd name="T1" fmla="*/ 0 h 28"/>
                  <a:gd name="T2" fmla="*/ 0 w 114"/>
                  <a:gd name="T3" fmla="*/ 0 h 28"/>
                  <a:gd name="T4" fmla="*/ 0 w 114"/>
                  <a:gd name="T5" fmla="*/ 0 h 28"/>
                  <a:gd name="T6" fmla="*/ 0 w 114"/>
                  <a:gd name="T7" fmla="*/ 0 h 28"/>
                  <a:gd name="T8" fmla="*/ 0 w 114"/>
                  <a:gd name="T9" fmla="*/ 0 h 28"/>
                  <a:gd name="T10" fmla="*/ 0 w 114"/>
                  <a:gd name="T11" fmla="*/ 0 h 28"/>
                  <a:gd name="T12" fmla="*/ 0 w 114"/>
                  <a:gd name="T13" fmla="*/ 0 h 28"/>
                  <a:gd name="T14" fmla="*/ 0 w 114"/>
                  <a:gd name="T15" fmla="*/ 0 h 28"/>
                  <a:gd name="T16" fmla="*/ 0 w 114"/>
                  <a:gd name="T17" fmla="*/ 0 h 28"/>
                  <a:gd name="T18" fmla="*/ 0 w 114"/>
                  <a:gd name="T19" fmla="*/ 0 h 28"/>
                  <a:gd name="T20" fmla="*/ 0 w 114"/>
                  <a:gd name="T21" fmla="*/ 0 h 28"/>
                  <a:gd name="T22" fmla="*/ 0 w 114"/>
                  <a:gd name="T23" fmla="*/ 0 h 28"/>
                  <a:gd name="T24" fmla="*/ 0 w 114"/>
                  <a:gd name="T25" fmla="*/ 0 h 28"/>
                  <a:gd name="T26" fmla="*/ 0 w 114"/>
                  <a:gd name="T27" fmla="*/ 0 h 28"/>
                  <a:gd name="T28" fmla="*/ 0 w 114"/>
                  <a:gd name="T29" fmla="*/ 0 h 28"/>
                  <a:gd name="T30" fmla="*/ 0 w 114"/>
                  <a:gd name="T31" fmla="*/ 0 h 28"/>
                  <a:gd name="T32" fmla="*/ 0 w 114"/>
                  <a:gd name="T33" fmla="*/ 0 h 28"/>
                  <a:gd name="T34" fmla="*/ 0 w 114"/>
                  <a:gd name="T35" fmla="*/ 0 h 28"/>
                  <a:gd name="T36" fmla="*/ 0 w 114"/>
                  <a:gd name="T37" fmla="*/ 0 h 28"/>
                  <a:gd name="T38" fmla="*/ 0 w 114"/>
                  <a:gd name="T39" fmla="*/ 0 h 28"/>
                  <a:gd name="T40" fmla="*/ 0 w 114"/>
                  <a:gd name="T41" fmla="*/ 0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8">
                    <a:moveTo>
                      <a:pt x="114" y="1"/>
                    </a:moveTo>
                    <a:lnTo>
                      <a:pt x="114" y="1"/>
                    </a:lnTo>
                    <a:lnTo>
                      <a:pt x="96" y="0"/>
                    </a:lnTo>
                    <a:lnTo>
                      <a:pt x="80" y="3"/>
                    </a:lnTo>
                    <a:lnTo>
                      <a:pt x="66" y="4"/>
                    </a:lnTo>
                    <a:lnTo>
                      <a:pt x="53" y="7"/>
                    </a:lnTo>
                    <a:lnTo>
                      <a:pt x="42" y="9"/>
                    </a:lnTo>
                    <a:lnTo>
                      <a:pt x="27" y="12"/>
                    </a:lnTo>
                    <a:lnTo>
                      <a:pt x="14" y="16"/>
                    </a:lnTo>
                    <a:lnTo>
                      <a:pt x="0" y="20"/>
                    </a:lnTo>
                    <a:lnTo>
                      <a:pt x="3" y="28"/>
                    </a:lnTo>
                    <a:lnTo>
                      <a:pt x="17" y="24"/>
                    </a:lnTo>
                    <a:lnTo>
                      <a:pt x="30" y="20"/>
                    </a:lnTo>
                    <a:lnTo>
                      <a:pt x="42" y="18"/>
                    </a:lnTo>
                    <a:lnTo>
                      <a:pt x="53" y="15"/>
                    </a:lnTo>
                    <a:lnTo>
                      <a:pt x="66" y="12"/>
                    </a:lnTo>
                    <a:lnTo>
                      <a:pt x="80" y="11"/>
                    </a:lnTo>
                    <a:lnTo>
                      <a:pt x="96" y="11"/>
                    </a:lnTo>
                    <a:lnTo>
                      <a:pt x="114" y="9"/>
                    </a:lnTo>
                    <a:lnTo>
                      <a:pt x="11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57" name="Freeform 1563"/>
              <p:cNvSpPr>
                <a:spLocks/>
              </p:cNvSpPr>
              <p:nvPr/>
            </p:nvSpPr>
            <p:spPr bwMode="auto">
              <a:xfrm>
                <a:off x="2316" y="4200"/>
                <a:ext cx="92" cy="17"/>
              </a:xfrm>
              <a:custGeom>
                <a:avLst/>
                <a:gdLst>
                  <a:gd name="T0" fmla="*/ 0 w 274"/>
                  <a:gd name="T1" fmla="*/ 0 h 49"/>
                  <a:gd name="T2" fmla="*/ 0 w 274"/>
                  <a:gd name="T3" fmla="*/ 0 h 49"/>
                  <a:gd name="T4" fmla="*/ 0 w 274"/>
                  <a:gd name="T5" fmla="*/ 0 h 49"/>
                  <a:gd name="T6" fmla="*/ 0 w 274"/>
                  <a:gd name="T7" fmla="*/ 0 h 49"/>
                  <a:gd name="T8" fmla="*/ 0 w 274"/>
                  <a:gd name="T9" fmla="*/ 0 h 49"/>
                  <a:gd name="T10" fmla="*/ 0 w 274"/>
                  <a:gd name="T11" fmla="*/ 0 h 49"/>
                  <a:gd name="T12" fmla="*/ 0 w 274"/>
                  <a:gd name="T13" fmla="*/ 0 h 49"/>
                  <a:gd name="T14" fmla="*/ 0 w 274"/>
                  <a:gd name="T15" fmla="*/ 0 h 49"/>
                  <a:gd name="T16" fmla="*/ 0 w 274"/>
                  <a:gd name="T17" fmla="*/ 0 h 49"/>
                  <a:gd name="T18" fmla="*/ 0 w 274"/>
                  <a:gd name="T19" fmla="*/ 0 h 49"/>
                  <a:gd name="T20" fmla="*/ 0 w 274"/>
                  <a:gd name="T21" fmla="*/ 0 h 49"/>
                  <a:gd name="T22" fmla="*/ 0 w 274"/>
                  <a:gd name="T23" fmla="*/ 0 h 49"/>
                  <a:gd name="T24" fmla="*/ 0 w 274"/>
                  <a:gd name="T25" fmla="*/ 0 h 49"/>
                  <a:gd name="T26" fmla="*/ 0 w 274"/>
                  <a:gd name="T27" fmla="*/ 0 h 49"/>
                  <a:gd name="T28" fmla="*/ 0 w 274"/>
                  <a:gd name="T29" fmla="*/ 0 h 49"/>
                  <a:gd name="T30" fmla="*/ 0 w 274"/>
                  <a:gd name="T31" fmla="*/ 0 h 49"/>
                  <a:gd name="T32" fmla="*/ 0 w 274"/>
                  <a:gd name="T33" fmla="*/ 0 h 49"/>
                  <a:gd name="T34" fmla="*/ 0 w 274"/>
                  <a:gd name="T35" fmla="*/ 0 h 49"/>
                  <a:gd name="T36" fmla="*/ 0 w 274"/>
                  <a:gd name="T37" fmla="*/ 0 h 49"/>
                  <a:gd name="T38" fmla="*/ 0 w 274"/>
                  <a:gd name="T39" fmla="*/ 0 h 49"/>
                  <a:gd name="T40" fmla="*/ 0 w 274"/>
                  <a:gd name="T41" fmla="*/ 0 h 49"/>
                  <a:gd name="T42" fmla="*/ 0 w 274"/>
                  <a:gd name="T43" fmla="*/ 0 h 49"/>
                  <a:gd name="T44" fmla="*/ 0 w 274"/>
                  <a:gd name="T45" fmla="*/ 0 h 49"/>
                  <a:gd name="T46" fmla="*/ 0 w 274"/>
                  <a:gd name="T47" fmla="*/ 0 h 49"/>
                  <a:gd name="T48" fmla="*/ 0 w 274"/>
                  <a:gd name="T49" fmla="*/ 0 h 49"/>
                  <a:gd name="T50" fmla="*/ 0 w 274"/>
                  <a:gd name="T51" fmla="*/ 0 h 49"/>
                  <a:gd name="T52" fmla="*/ 0 w 274"/>
                  <a:gd name="T53" fmla="*/ 0 h 49"/>
                  <a:gd name="T54" fmla="*/ 0 w 274"/>
                  <a:gd name="T55" fmla="*/ 0 h 49"/>
                  <a:gd name="T56" fmla="*/ 0 w 274"/>
                  <a:gd name="T57" fmla="*/ 0 h 49"/>
                  <a:gd name="T58" fmla="*/ 0 w 274"/>
                  <a:gd name="T59" fmla="*/ 0 h 49"/>
                  <a:gd name="T60" fmla="*/ 0 w 274"/>
                  <a:gd name="T61" fmla="*/ 0 h 49"/>
                  <a:gd name="T62" fmla="*/ 0 w 274"/>
                  <a:gd name="T63" fmla="*/ 0 h 49"/>
                  <a:gd name="T64" fmla="*/ 0 w 274"/>
                  <a:gd name="T65" fmla="*/ 0 h 49"/>
                  <a:gd name="T66" fmla="*/ 0 w 274"/>
                  <a:gd name="T67" fmla="*/ 0 h 49"/>
                  <a:gd name="T68" fmla="*/ 0 w 274"/>
                  <a:gd name="T69" fmla="*/ 0 h 49"/>
                  <a:gd name="T70" fmla="*/ 0 w 274"/>
                  <a:gd name="T71" fmla="*/ 0 h 49"/>
                  <a:gd name="T72" fmla="*/ 0 w 274"/>
                  <a:gd name="T73" fmla="*/ 0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74" h="49">
                    <a:moveTo>
                      <a:pt x="271" y="0"/>
                    </a:moveTo>
                    <a:lnTo>
                      <a:pt x="272" y="0"/>
                    </a:lnTo>
                    <a:lnTo>
                      <a:pt x="262" y="3"/>
                    </a:lnTo>
                    <a:lnTo>
                      <a:pt x="248" y="6"/>
                    </a:lnTo>
                    <a:lnTo>
                      <a:pt x="233" y="8"/>
                    </a:lnTo>
                    <a:lnTo>
                      <a:pt x="216" y="11"/>
                    </a:lnTo>
                    <a:lnTo>
                      <a:pt x="198" y="15"/>
                    </a:lnTo>
                    <a:lnTo>
                      <a:pt x="178" y="18"/>
                    </a:lnTo>
                    <a:lnTo>
                      <a:pt x="157" y="22"/>
                    </a:lnTo>
                    <a:lnTo>
                      <a:pt x="137" y="25"/>
                    </a:lnTo>
                    <a:lnTo>
                      <a:pt x="117" y="29"/>
                    </a:lnTo>
                    <a:lnTo>
                      <a:pt x="96" y="31"/>
                    </a:lnTo>
                    <a:lnTo>
                      <a:pt x="77" y="34"/>
                    </a:lnTo>
                    <a:lnTo>
                      <a:pt x="59" y="35"/>
                    </a:lnTo>
                    <a:lnTo>
                      <a:pt x="41" y="37"/>
                    </a:lnTo>
                    <a:lnTo>
                      <a:pt x="25" y="38"/>
                    </a:lnTo>
                    <a:lnTo>
                      <a:pt x="12" y="38"/>
                    </a:lnTo>
                    <a:lnTo>
                      <a:pt x="0" y="39"/>
                    </a:lnTo>
                    <a:lnTo>
                      <a:pt x="0" y="47"/>
                    </a:lnTo>
                    <a:lnTo>
                      <a:pt x="12" y="49"/>
                    </a:lnTo>
                    <a:lnTo>
                      <a:pt x="25" y="46"/>
                    </a:lnTo>
                    <a:lnTo>
                      <a:pt x="41" y="45"/>
                    </a:lnTo>
                    <a:lnTo>
                      <a:pt x="59" y="43"/>
                    </a:lnTo>
                    <a:lnTo>
                      <a:pt x="77" y="42"/>
                    </a:lnTo>
                    <a:lnTo>
                      <a:pt x="96" y="39"/>
                    </a:lnTo>
                    <a:lnTo>
                      <a:pt x="117" y="37"/>
                    </a:lnTo>
                    <a:lnTo>
                      <a:pt x="137" y="33"/>
                    </a:lnTo>
                    <a:lnTo>
                      <a:pt x="157" y="30"/>
                    </a:lnTo>
                    <a:lnTo>
                      <a:pt x="178" y="26"/>
                    </a:lnTo>
                    <a:lnTo>
                      <a:pt x="198" y="23"/>
                    </a:lnTo>
                    <a:lnTo>
                      <a:pt x="216" y="19"/>
                    </a:lnTo>
                    <a:lnTo>
                      <a:pt x="233" y="16"/>
                    </a:lnTo>
                    <a:lnTo>
                      <a:pt x="248" y="14"/>
                    </a:lnTo>
                    <a:lnTo>
                      <a:pt x="262" y="11"/>
                    </a:lnTo>
                    <a:lnTo>
                      <a:pt x="272" y="8"/>
                    </a:lnTo>
                    <a:lnTo>
                      <a:pt x="274" y="8"/>
                    </a:lnTo>
                    <a:lnTo>
                      <a:pt x="2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58" name="Freeform 1564"/>
              <p:cNvSpPr>
                <a:spLocks/>
              </p:cNvSpPr>
              <p:nvPr/>
            </p:nvSpPr>
            <p:spPr bwMode="auto">
              <a:xfrm>
                <a:off x="2407" y="4181"/>
                <a:ext cx="70" cy="22"/>
              </a:xfrm>
              <a:custGeom>
                <a:avLst/>
                <a:gdLst>
                  <a:gd name="T0" fmla="*/ 0 w 212"/>
                  <a:gd name="T1" fmla="*/ 0 h 67"/>
                  <a:gd name="T2" fmla="*/ 0 w 212"/>
                  <a:gd name="T3" fmla="*/ 0 h 67"/>
                  <a:gd name="T4" fmla="*/ 0 w 212"/>
                  <a:gd name="T5" fmla="*/ 0 h 67"/>
                  <a:gd name="T6" fmla="*/ 0 w 212"/>
                  <a:gd name="T7" fmla="*/ 0 h 67"/>
                  <a:gd name="T8" fmla="*/ 0 w 212"/>
                  <a:gd name="T9" fmla="*/ 0 h 67"/>
                  <a:gd name="T10" fmla="*/ 0 w 212"/>
                  <a:gd name="T11" fmla="*/ 0 h 67"/>
                  <a:gd name="T12" fmla="*/ 0 w 212"/>
                  <a:gd name="T13" fmla="*/ 0 h 67"/>
                  <a:gd name="T14" fmla="*/ 0 w 212"/>
                  <a:gd name="T15" fmla="*/ 0 h 67"/>
                  <a:gd name="T16" fmla="*/ 0 w 212"/>
                  <a:gd name="T17" fmla="*/ 0 h 67"/>
                  <a:gd name="T18" fmla="*/ 0 w 212"/>
                  <a:gd name="T19" fmla="*/ 0 h 67"/>
                  <a:gd name="T20" fmla="*/ 0 w 212"/>
                  <a:gd name="T21" fmla="*/ 0 h 67"/>
                  <a:gd name="T22" fmla="*/ 0 w 212"/>
                  <a:gd name="T23" fmla="*/ 0 h 67"/>
                  <a:gd name="T24" fmla="*/ 0 w 212"/>
                  <a:gd name="T25" fmla="*/ 0 h 67"/>
                  <a:gd name="T26" fmla="*/ 0 w 212"/>
                  <a:gd name="T27" fmla="*/ 0 h 67"/>
                  <a:gd name="T28" fmla="*/ 0 w 212"/>
                  <a:gd name="T29" fmla="*/ 0 h 67"/>
                  <a:gd name="T30" fmla="*/ 0 w 212"/>
                  <a:gd name="T31" fmla="*/ 0 h 67"/>
                  <a:gd name="T32" fmla="*/ 0 w 212"/>
                  <a:gd name="T33" fmla="*/ 0 h 67"/>
                  <a:gd name="T34" fmla="*/ 0 w 212"/>
                  <a:gd name="T35" fmla="*/ 0 h 67"/>
                  <a:gd name="T36" fmla="*/ 0 w 212"/>
                  <a:gd name="T37" fmla="*/ 0 h 67"/>
                  <a:gd name="T38" fmla="*/ 0 w 212"/>
                  <a:gd name="T39" fmla="*/ 0 h 67"/>
                  <a:gd name="T40" fmla="*/ 0 w 212"/>
                  <a:gd name="T41" fmla="*/ 0 h 67"/>
                  <a:gd name="T42" fmla="*/ 0 w 212"/>
                  <a:gd name="T43" fmla="*/ 0 h 67"/>
                  <a:gd name="T44" fmla="*/ 0 w 212"/>
                  <a:gd name="T45" fmla="*/ 0 h 67"/>
                  <a:gd name="T46" fmla="*/ 0 w 212"/>
                  <a:gd name="T47" fmla="*/ 0 h 67"/>
                  <a:gd name="T48" fmla="*/ 0 w 212"/>
                  <a:gd name="T49" fmla="*/ 0 h 67"/>
                  <a:gd name="T50" fmla="*/ 0 w 212"/>
                  <a:gd name="T51" fmla="*/ 0 h 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2" h="67">
                    <a:moveTo>
                      <a:pt x="208" y="0"/>
                    </a:moveTo>
                    <a:lnTo>
                      <a:pt x="206" y="0"/>
                    </a:lnTo>
                    <a:lnTo>
                      <a:pt x="193" y="4"/>
                    </a:lnTo>
                    <a:lnTo>
                      <a:pt x="173" y="9"/>
                    </a:lnTo>
                    <a:lnTo>
                      <a:pt x="145" y="17"/>
                    </a:lnTo>
                    <a:lnTo>
                      <a:pt x="115" y="27"/>
                    </a:lnTo>
                    <a:lnTo>
                      <a:pt x="81" y="36"/>
                    </a:lnTo>
                    <a:lnTo>
                      <a:pt x="51" y="44"/>
                    </a:lnTo>
                    <a:lnTo>
                      <a:pt x="22" y="53"/>
                    </a:lnTo>
                    <a:lnTo>
                      <a:pt x="0" y="59"/>
                    </a:lnTo>
                    <a:lnTo>
                      <a:pt x="3" y="67"/>
                    </a:lnTo>
                    <a:lnTo>
                      <a:pt x="25" y="61"/>
                    </a:lnTo>
                    <a:lnTo>
                      <a:pt x="54" y="53"/>
                    </a:lnTo>
                    <a:lnTo>
                      <a:pt x="84" y="44"/>
                    </a:lnTo>
                    <a:lnTo>
                      <a:pt x="118" y="35"/>
                    </a:lnTo>
                    <a:lnTo>
                      <a:pt x="148" y="26"/>
                    </a:lnTo>
                    <a:lnTo>
                      <a:pt x="176" y="17"/>
                    </a:lnTo>
                    <a:lnTo>
                      <a:pt x="196" y="12"/>
                    </a:lnTo>
                    <a:lnTo>
                      <a:pt x="209" y="8"/>
                    </a:lnTo>
                    <a:lnTo>
                      <a:pt x="208" y="8"/>
                    </a:lnTo>
                    <a:lnTo>
                      <a:pt x="209" y="8"/>
                    </a:lnTo>
                    <a:lnTo>
                      <a:pt x="212" y="5"/>
                    </a:lnTo>
                    <a:lnTo>
                      <a:pt x="212" y="3"/>
                    </a:lnTo>
                    <a:lnTo>
                      <a:pt x="211" y="0"/>
                    </a:lnTo>
                    <a:lnTo>
                      <a:pt x="206" y="0"/>
                    </a:lnTo>
                    <a:lnTo>
                      <a:pt x="2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59" name="Freeform 1565"/>
              <p:cNvSpPr>
                <a:spLocks/>
              </p:cNvSpPr>
              <p:nvPr/>
            </p:nvSpPr>
            <p:spPr bwMode="auto">
              <a:xfrm>
                <a:off x="2476" y="4169"/>
                <a:ext cx="72" cy="15"/>
              </a:xfrm>
              <a:custGeom>
                <a:avLst/>
                <a:gdLst>
                  <a:gd name="T0" fmla="*/ 0 w 216"/>
                  <a:gd name="T1" fmla="*/ 0 h 45"/>
                  <a:gd name="T2" fmla="*/ 0 w 216"/>
                  <a:gd name="T3" fmla="*/ 0 h 45"/>
                  <a:gd name="T4" fmla="*/ 0 w 216"/>
                  <a:gd name="T5" fmla="*/ 0 h 45"/>
                  <a:gd name="T6" fmla="*/ 0 w 216"/>
                  <a:gd name="T7" fmla="*/ 0 h 45"/>
                  <a:gd name="T8" fmla="*/ 0 w 216"/>
                  <a:gd name="T9" fmla="*/ 0 h 45"/>
                  <a:gd name="T10" fmla="*/ 0 w 216"/>
                  <a:gd name="T11" fmla="*/ 0 h 45"/>
                  <a:gd name="T12" fmla="*/ 0 w 216"/>
                  <a:gd name="T13" fmla="*/ 0 h 45"/>
                  <a:gd name="T14" fmla="*/ 0 w 216"/>
                  <a:gd name="T15" fmla="*/ 0 h 45"/>
                  <a:gd name="T16" fmla="*/ 0 w 216"/>
                  <a:gd name="T17" fmla="*/ 0 h 45"/>
                  <a:gd name="T18" fmla="*/ 0 w 216"/>
                  <a:gd name="T19" fmla="*/ 0 h 45"/>
                  <a:gd name="T20" fmla="*/ 0 w 216"/>
                  <a:gd name="T21" fmla="*/ 0 h 45"/>
                  <a:gd name="T22" fmla="*/ 0 w 216"/>
                  <a:gd name="T23" fmla="*/ 0 h 45"/>
                  <a:gd name="T24" fmla="*/ 0 w 216"/>
                  <a:gd name="T25" fmla="*/ 0 h 45"/>
                  <a:gd name="T26" fmla="*/ 0 w 216"/>
                  <a:gd name="T27" fmla="*/ 0 h 45"/>
                  <a:gd name="T28" fmla="*/ 0 w 216"/>
                  <a:gd name="T29" fmla="*/ 0 h 45"/>
                  <a:gd name="T30" fmla="*/ 0 w 216"/>
                  <a:gd name="T31" fmla="*/ 0 h 45"/>
                  <a:gd name="T32" fmla="*/ 0 w 216"/>
                  <a:gd name="T33" fmla="*/ 0 h 45"/>
                  <a:gd name="T34" fmla="*/ 0 w 216"/>
                  <a:gd name="T35" fmla="*/ 0 h 45"/>
                  <a:gd name="T36" fmla="*/ 0 w 216"/>
                  <a:gd name="T37" fmla="*/ 0 h 45"/>
                  <a:gd name="T38" fmla="*/ 0 w 216"/>
                  <a:gd name="T39" fmla="*/ 0 h 45"/>
                  <a:gd name="T40" fmla="*/ 0 w 216"/>
                  <a:gd name="T41" fmla="*/ 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6" h="45">
                    <a:moveTo>
                      <a:pt x="210" y="0"/>
                    </a:moveTo>
                    <a:lnTo>
                      <a:pt x="210" y="0"/>
                    </a:lnTo>
                    <a:lnTo>
                      <a:pt x="196" y="6"/>
                    </a:lnTo>
                    <a:lnTo>
                      <a:pt x="171" y="13"/>
                    </a:lnTo>
                    <a:lnTo>
                      <a:pt x="145" y="20"/>
                    </a:lnTo>
                    <a:lnTo>
                      <a:pt x="113" y="25"/>
                    </a:lnTo>
                    <a:lnTo>
                      <a:pt x="81" y="31"/>
                    </a:lnTo>
                    <a:lnTo>
                      <a:pt x="51" y="35"/>
                    </a:lnTo>
                    <a:lnTo>
                      <a:pt x="23" y="35"/>
                    </a:lnTo>
                    <a:lnTo>
                      <a:pt x="0" y="36"/>
                    </a:lnTo>
                    <a:lnTo>
                      <a:pt x="0" y="44"/>
                    </a:lnTo>
                    <a:lnTo>
                      <a:pt x="23" y="45"/>
                    </a:lnTo>
                    <a:lnTo>
                      <a:pt x="51" y="43"/>
                    </a:lnTo>
                    <a:lnTo>
                      <a:pt x="81" y="39"/>
                    </a:lnTo>
                    <a:lnTo>
                      <a:pt x="113" y="33"/>
                    </a:lnTo>
                    <a:lnTo>
                      <a:pt x="145" y="28"/>
                    </a:lnTo>
                    <a:lnTo>
                      <a:pt x="174" y="21"/>
                    </a:lnTo>
                    <a:lnTo>
                      <a:pt x="199" y="14"/>
                    </a:lnTo>
                    <a:lnTo>
                      <a:pt x="216" y="8"/>
                    </a:lnTo>
                    <a:lnTo>
                      <a:pt x="2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60" name="Freeform 1566"/>
              <p:cNvSpPr>
                <a:spLocks/>
              </p:cNvSpPr>
              <p:nvPr/>
            </p:nvSpPr>
            <p:spPr bwMode="auto">
              <a:xfrm>
                <a:off x="2546" y="4127"/>
                <a:ext cx="24" cy="44"/>
              </a:xfrm>
              <a:custGeom>
                <a:avLst/>
                <a:gdLst>
                  <a:gd name="T0" fmla="*/ 0 w 73"/>
                  <a:gd name="T1" fmla="*/ 0 h 133"/>
                  <a:gd name="T2" fmla="*/ 0 w 73"/>
                  <a:gd name="T3" fmla="*/ 0 h 133"/>
                  <a:gd name="T4" fmla="*/ 0 w 73"/>
                  <a:gd name="T5" fmla="*/ 0 h 133"/>
                  <a:gd name="T6" fmla="*/ 0 w 73"/>
                  <a:gd name="T7" fmla="*/ 0 h 133"/>
                  <a:gd name="T8" fmla="*/ 0 w 73"/>
                  <a:gd name="T9" fmla="*/ 0 h 133"/>
                  <a:gd name="T10" fmla="*/ 0 w 73"/>
                  <a:gd name="T11" fmla="*/ 0 h 133"/>
                  <a:gd name="T12" fmla="*/ 0 w 73"/>
                  <a:gd name="T13" fmla="*/ 0 h 133"/>
                  <a:gd name="T14" fmla="*/ 0 w 73"/>
                  <a:gd name="T15" fmla="*/ 0 h 133"/>
                  <a:gd name="T16" fmla="*/ 0 w 73"/>
                  <a:gd name="T17" fmla="*/ 0 h 133"/>
                  <a:gd name="T18" fmla="*/ 0 w 73"/>
                  <a:gd name="T19" fmla="*/ 0 h 133"/>
                  <a:gd name="T20" fmla="*/ 0 w 73"/>
                  <a:gd name="T21" fmla="*/ 0 h 133"/>
                  <a:gd name="T22" fmla="*/ 0 w 73"/>
                  <a:gd name="T23" fmla="*/ 0 h 133"/>
                  <a:gd name="T24" fmla="*/ 0 w 73"/>
                  <a:gd name="T25" fmla="*/ 0 h 133"/>
                  <a:gd name="T26" fmla="*/ 0 w 73"/>
                  <a:gd name="T27" fmla="*/ 0 h 133"/>
                  <a:gd name="T28" fmla="*/ 0 w 73"/>
                  <a:gd name="T29" fmla="*/ 0 h 133"/>
                  <a:gd name="T30" fmla="*/ 0 w 73"/>
                  <a:gd name="T31" fmla="*/ 0 h 133"/>
                  <a:gd name="T32" fmla="*/ 0 w 73"/>
                  <a:gd name="T33" fmla="*/ 0 h 133"/>
                  <a:gd name="T34" fmla="*/ 0 w 73"/>
                  <a:gd name="T35" fmla="*/ 0 h 133"/>
                  <a:gd name="T36" fmla="*/ 0 w 73"/>
                  <a:gd name="T37" fmla="*/ 0 h 133"/>
                  <a:gd name="T38" fmla="*/ 0 w 73"/>
                  <a:gd name="T39" fmla="*/ 0 h 133"/>
                  <a:gd name="T40" fmla="*/ 0 w 73"/>
                  <a:gd name="T41" fmla="*/ 0 h 1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133">
                    <a:moveTo>
                      <a:pt x="64" y="0"/>
                    </a:moveTo>
                    <a:lnTo>
                      <a:pt x="64" y="0"/>
                    </a:lnTo>
                    <a:lnTo>
                      <a:pt x="64" y="23"/>
                    </a:lnTo>
                    <a:lnTo>
                      <a:pt x="62" y="44"/>
                    </a:lnTo>
                    <a:lnTo>
                      <a:pt x="56" y="61"/>
                    </a:lnTo>
                    <a:lnTo>
                      <a:pt x="47" y="77"/>
                    </a:lnTo>
                    <a:lnTo>
                      <a:pt x="35" y="92"/>
                    </a:lnTo>
                    <a:lnTo>
                      <a:pt x="25" y="106"/>
                    </a:lnTo>
                    <a:lnTo>
                      <a:pt x="14" y="116"/>
                    </a:lnTo>
                    <a:lnTo>
                      <a:pt x="0" y="125"/>
                    </a:lnTo>
                    <a:lnTo>
                      <a:pt x="6" y="133"/>
                    </a:lnTo>
                    <a:lnTo>
                      <a:pt x="19" y="122"/>
                    </a:lnTo>
                    <a:lnTo>
                      <a:pt x="31" y="111"/>
                    </a:lnTo>
                    <a:lnTo>
                      <a:pt x="44" y="98"/>
                    </a:lnTo>
                    <a:lnTo>
                      <a:pt x="56" y="83"/>
                    </a:lnTo>
                    <a:lnTo>
                      <a:pt x="64" y="64"/>
                    </a:lnTo>
                    <a:lnTo>
                      <a:pt x="70" y="44"/>
                    </a:lnTo>
                    <a:lnTo>
                      <a:pt x="73" y="23"/>
                    </a:lnTo>
                    <a:lnTo>
                      <a:pt x="73" y="0"/>
                    </a:lnTo>
                    <a:lnTo>
                      <a:pt x="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61" name="Freeform 1567"/>
              <p:cNvSpPr>
                <a:spLocks/>
              </p:cNvSpPr>
              <p:nvPr/>
            </p:nvSpPr>
            <p:spPr bwMode="auto">
              <a:xfrm>
                <a:off x="2517" y="4067"/>
                <a:ext cx="53" cy="60"/>
              </a:xfrm>
              <a:custGeom>
                <a:avLst/>
                <a:gdLst>
                  <a:gd name="T0" fmla="*/ 0 w 161"/>
                  <a:gd name="T1" fmla="*/ 0 h 180"/>
                  <a:gd name="T2" fmla="*/ 0 w 161"/>
                  <a:gd name="T3" fmla="*/ 0 h 180"/>
                  <a:gd name="T4" fmla="*/ 0 w 161"/>
                  <a:gd name="T5" fmla="*/ 0 h 180"/>
                  <a:gd name="T6" fmla="*/ 0 w 161"/>
                  <a:gd name="T7" fmla="*/ 0 h 180"/>
                  <a:gd name="T8" fmla="*/ 0 w 161"/>
                  <a:gd name="T9" fmla="*/ 0 h 180"/>
                  <a:gd name="T10" fmla="*/ 0 w 161"/>
                  <a:gd name="T11" fmla="*/ 0 h 180"/>
                  <a:gd name="T12" fmla="*/ 0 w 161"/>
                  <a:gd name="T13" fmla="*/ 0 h 180"/>
                  <a:gd name="T14" fmla="*/ 0 w 161"/>
                  <a:gd name="T15" fmla="*/ 0 h 180"/>
                  <a:gd name="T16" fmla="*/ 0 w 161"/>
                  <a:gd name="T17" fmla="*/ 0 h 180"/>
                  <a:gd name="T18" fmla="*/ 0 w 161"/>
                  <a:gd name="T19" fmla="*/ 0 h 180"/>
                  <a:gd name="T20" fmla="*/ 0 w 161"/>
                  <a:gd name="T21" fmla="*/ 0 h 180"/>
                  <a:gd name="T22" fmla="*/ 0 w 161"/>
                  <a:gd name="T23" fmla="*/ 0 h 180"/>
                  <a:gd name="T24" fmla="*/ 0 w 161"/>
                  <a:gd name="T25" fmla="*/ 0 h 180"/>
                  <a:gd name="T26" fmla="*/ 0 w 161"/>
                  <a:gd name="T27" fmla="*/ 0 h 180"/>
                  <a:gd name="T28" fmla="*/ 0 w 161"/>
                  <a:gd name="T29" fmla="*/ 0 h 180"/>
                  <a:gd name="T30" fmla="*/ 0 w 161"/>
                  <a:gd name="T31" fmla="*/ 0 h 180"/>
                  <a:gd name="T32" fmla="*/ 0 w 161"/>
                  <a:gd name="T33" fmla="*/ 0 h 180"/>
                  <a:gd name="T34" fmla="*/ 0 w 161"/>
                  <a:gd name="T35" fmla="*/ 0 h 180"/>
                  <a:gd name="T36" fmla="*/ 0 w 161"/>
                  <a:gd name="T37" fmla="*/ 0 h 180"/>
                  <a:gd name="T38" fmla="*/ 0 w 161"/>
                  <a:gd name="T39" fmla="*/ 0 h 180"/>
                  <a:gd name="T40" fmla="*/ 0 w 161"/>
                  <a:gd name="T41" fmla="*/ 0 h 1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0">
                    <a:moveTo>
                      <a:pt x="0" y="8"/>
                    </a:moveTo>
                    <a:lnTo>
                      <a:pt x="0" y="8"/>
                    </a:lnTo>
                    <a:lnTo>
                      <a:pt x="27" y="25"/>
                    </a:lnTo>
                    <a:lnTo>
                      <a:pt x="54" y="44"/>
                    </a:lnTo>
                    <a:lnTo>
                      <a:pt x="78" y="64"/>
                    </a:lnTo>
                    <a:lnTo>
                      <a:pt x="100" y="86"/>
                    </a:lnTo>
                    <a:lnTo>
                      <a:pt x="120" y="110"/>
                    </a:lnTo>
                    <a:lnTo>
                      <a:pt x="136" y="133"/>
                    </a:lnTo>
                    <a:lnTo>
                      <a:pt x="147" y="158"/>
                    </a:lnTo>
                    <a:lnTo>
                      <a:pt x="152" y="180"/>
                    </a:lnTo>
                    <a:lnTo>
                      <a:pt x="161" y="180"/>
                    </a:lnTo>
                    <a:lnTo>
                      <a:pt x="155" y="155"/>
                    </a:lnTo>
                    <a:lnTo>
                      <a:pt x="145" y="131"/>
                    </a:lnTo>
                    <a:lnTo>
                      <a:pt x="129" y="105"/>
                    </a:lnTo>
                    <a:lnTo>
                      <a:pt x="109" y="81"/>
                    </a:lnTo>
                    <a:lnTo>
                      <a:pt x="84" y="59"/>
                    </a:lnTo>
                    <a:lnTo>
                      <a:pt x="59" y="36"/>
                    </a:lnTo>
                    <a:lnTo>
                      <a:pt x="33" y="17"/>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62" name="Freeform 1568"/>
              <p:cNvSpPr>
                <a:spLocks/>
              </p:cNvSpPr>
              <p:nvPr/>
            </p:nvSpPr>
            <p:spPr bwMode="auto">
              <a:xfrm>
                <a:off x="2457" y="4020"/>
                <a:ext cx="62" cy="50"/>
              </a:xfrm>
              <a:custGeom>
                <a:avLst/>
                <a:gdLst>
                  <a:gd name="T0" fmla="*/ 0 w 185"/>
                  <a:gd name="T1" fmla="*/ 0 h 150"/>
                  <a:gd name="T2" fmla="*/ 0 w 185"/>
                  <a:gd name="T3" fmla="*/ 0 h 150"/>
                  <a:gd name="T4" fmla="*/ 0 w 185"/>
                  <a:gd name="T5" fmla="*/ 0 h 150"/>
                  <a:gd name="T6" fmla="*/ 0 w 185"/>
                  <a:gd name="T7" fmla="*/ 0 h 150"/>
                  <a:gd name="T8" fmla="*/ 0 w 185"/>
                  <a:gd name="T9" fmla="*/ 0 h 150"/>
                  <a:gd name="T10" fmla="*/ 0 w 185"/>
                  <a:gd name="T11" fmla="*/ 0 h 150"/>
                  <a:gd name="T12" fmla="*/ 0 w 185"/>
                  <a:gd name="T13" fmla="*/ 0 h 150"/>
                  <a:gd name="T14" fmla="*/ 0 w 185"/>
                  <a:gd name="T15" fmla="*/ 0 h 150"/>
                  <a:gd name="T16" fmla="*/ 0 w 185"/>
                  <a:gd name="T17" fmla="*/ 0 h 150"/>
                  <a:gd name="T18" fmla="*/ 0 w 185"/>
                  <a:gd name="T19" fmla="*/ 0 h 150"/>
                  <a:gd name="T20" fmla="*/ 0 w 185"/>
                  <a:gd name="T21" fmla="*/ 0 h 150"/>
                  <a:gd name="T22" fmla="*/ 0 w 185"/>
                  <a:gd name="T23" fmla="*/ 0 h 150"/>
                  <a:gd name="T24" fmla="*/ 0 w 185"/>
                  <a:gd name="T25" fmla="*/ 0 h 150"/>
                  <a:gd name="T26" fmla="*/ 0 w 185"/>
                  <a:gd name="T27" fmla="*/ 0 h 150"/>
                  <a:gd name="T28" fmla="*/ 0 w 185"/>
                  <a:gd name="T29" fmla="*/ 0 h 150"/>
                  <a:gd name="T30" fmla="*/ 0 w 185"/>
                  <a:gd name="T31" fmla="*/ 0 h 150"/>
                  <a:gd name="T32" fmla="*/ 0 w 185"/>
                  <a:gd name="T33" fmla="*/ 0 h 150"/>
                  <a:gd name="T34" fmla="*/ 0 w 185"/>
                  <a:gd name="T35" fmla="*/ 0 h 150"/>
                  <a:gd name="T36" fmla="*/ 0 w 185"/>
                  <a:gd name="T37" fmla="*/ 0 h 150"/>
                  <a:gd name="T38" fmla="*/ 0 w 185"/>
                  <a:gd name="T39" fmla="*/ 0 h 150"/>
                  <a:gd name="T40" fmla="*/ 0 w 185"/>
                  <a:gd name="T41" fmla="*/ 0 h 150"/>
                  <a:gd name="T42" fmla="*/ 0 w 185"/>
                  <a:gd name="T43" fmla="*/ 0 h 150"/>
                  <a:gd name="T44" fmla="*/ 0 w 185"/>
                  <a:gd name="T45" fmla="*/ 0 h 150"/>
                  <a:gd name="T46" fmla="*/ 0 w 185"/>
                  <a:gd name="T47" fmla="*/ 0 h 150"/>
                  <a:gd name="T48" fmla="*/ 0 w 185"/>
                  <a:gd name="T49" fmla="*/ 0 h 150"/>
                  <a:gd name="T50" fmla="*/ 0 w 185"/>
                  <a:gd name="T51" fmla="*/ 0 h 1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5" h="150">
                    <a:moveTo>
                      <a:pt x="3" y="0"/>
                    </a:moveTo>
                    <a:lnTo>
                      <a:pt x="3" y="8"/>
                    </a:lnTo>
                    <a:lnTo>
                      <a:pt x="20" y="18"/>
                    </a:lnTo>
                    <a:lnTo>
                      <a:pt x="42" y="34"/>
                    </a:lnTo>
                    <a:lnTo>
                      <a:pt x="68" y="53"/>
                    </a:lnTo>
                    <a:lnTo>
                      <a:pt x="95" y="76"/>
                    </a:lnTo>
                    <a:lnTo>
                      <a:pt x="119" y="99"/>
                    </a:lnTo>
                    <a:lnTo>
                      <a:pt x="142" y="120"/>
                    </a:lnTo>
                    <a:lnTo>
                      <a:pt x="163" y="139"/>
                    </a:lnTo>
                    <a:lnTo>
                      <a:pt x="179" y="150"/>
                    </a:lnTo>
                    <a:lnTo>
                      <a:pt x="185" y="142"/>
                    </a:lnTo>
                    <a:lnTo>
                      <a:pt x="169" y="131"/>
                    </a:lnTo>
                    <a:lnTo>
                      <a:pt x="148" y="115"/>
                    </a:lnTo>
                    <a:lnTo>
                      <a:pt x="125" y="93"/>
                    </a:lnTo>
                    <a:lnTo>
                      <a:pt x="100" y="70"/>
                    </a:lnTo>
                    <a:lnTo>
                      <a:pt x="74" y="47"/>
                    </a:lnTo>
                    <a:lnTo>
                      <a:pt x="48" y="26"/>
                    </a:lnTo>
                    <a:lnTo>
                      <a:pt x="26" y="10"/>
                    </a:lnTo>
                    <a:lnTo>
                      <a:pt x="6" y="0"/>
                    </a:lnTo>
                    <a:lnTo>
                      <a:pt x="6" y="8"/>
                    </a:lnTo>
                    <a:lnTo>
                      <a:pt x="6" y="0"/>
                    </a:lnTo>
                    <a:lnTo>
                      <a:pt x="1" y="0"/>
                    </a:lnTo>
                    <a:lnTo>
                      <a:pt x="0" y="3"/>
                    </a:lnTo>
                    <a:lnTo>
                      <a:pt x="0" y="6"/>
                    </a:lnTo>
                    <a:lnTo>
                      <a:pt x="3"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63" name="Freeform 1569"/>
              <p:cNvSpPr>
                <a:spLocks/>
              </p:cNvSpPr>
              <p:nvPr/>
            </p:nvSpPr>
            <p:spPr bwMode="auto">
              <a:xfrm>
                <a:off x="2458" y="4016"/>
                <a:ext cx="8" cy="6"/>
              </a:xfrm>
              <a:custGeom>
                <a:avLst/>
                <a:gdLst>
                  <a:gd name="T0" fmla="*/ 0 w 25"/>
                  <a:gd name="T1" fmla="*/ 0 h 19"/>
                  <a:gd name="T2" fmla="*/ 0 w 25"/>
                  <a:gd name="T3" fmla="*/ 0 h 19"/>
                  <a:gd name="T4" fmla="*/ 0 w 25"/>
                  <a:gd name="T5" fmla="*/ 0 h 19"/>
                  <a:gd name="T6" fmla="*/ 0 w 25"/>
                  <a:gd name="T7" fmla="*/ 0 h 19"/>
                  <a:gd name="T8" fmla="*/ 0 w 25"/>
                  <a:gd name="T9" fmla="*/ 0 h 19"/>
                  <a:gd name="T10" fmla="*/ 0 w 25"/>
                  <a:gd name="T11" fmla="*/ 0 h 19"/>
                  <a:gd name="T12" fmla="*/ 0 w 25"/>
                  <a:gd name="T13" fmla="*/ 0 h 19"/>
                  <a:gd name="T14" fmla="*/ 0 w 25"/>
                  <a:gd name="T15" fmla="*/ 0 h 19"/>
                  <a:gd name="T16" fmla="*/ 0 w 25"/>
                  <a:gd name="T17" fmla="*/ 0 h 19"/>
                  <a:gd name="T18" fmla="*/ 0 w 25"/>
                  <a:gd name="T19" fmla="*/ 0 h 19"/>
                  <a:gd name="T20" fmla="*/ 0 w 25"/>
                  <a:gd name="T21" fmla="*/ 0 h 19"/>
                  <a:gd name="T22" fmla="*/ 0 w 25"/>
                  <a:gd name="T23" fmla="*/ 0 h 19"/>
                  <a:gd name="T24" fmla="*/ 0 w 25"/>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19">
                    <a:moveTo>
                      <a:pt x="19" y="0"/>
                    </a:moveTo>
                    <a:lnTo>
                      <a:pt x="19" y="0"/>
                    </a:lnTo>
                    <a:lnTo>
                      <a:pt x="14" y="3"/>
                    </a:lnTo>
                    <a:lnTo>
                      <a:pt x="10" y="6"/>
                    </a:lnTo>
                    <a:lnTo>
                      <a:pt x="6" y="8"/>
                    </a:lnTo>
                    <a:lnTo>
                      <a:pt x="0" y="11"/>
                    </a:lnTo>
                    <a:lnTo>
                      <a:pt x="3" y="19"/>
                    </a:lnTo>
                    <a:lnTo>
                      <a:pt x="9" y="17"/>
                    </a:lnTo>
                    <a:lnTo>
                      <a:pt x="13" y="14"/>
                    </a:lnTo>
                    <a:lnTo>
                      <a:pt x="20" y="11"/>
                    </a:lnTo>
                    <a:lnTo>
                      <a:pt x="25" y="6"/>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64" name="Freeform 1570"/>
              <p:cNvSpPr>
                <a:spLocks/>
              </p:cNvSpPr>
              <p:nvPr/>
            </p:nvSpPr>
            <p:spPr bwMode="auto">
              <a:xfrm>
                <a:off x="2464" y="4000"/>
                <a:ext cx="9" cy="18"/>
              </a:xfrm>
              <a:custGeom>
                <a:avLst/>
                <a:gdLst>
                  <a:gd name="T0" fmla="*/ 0 w 25"/>
                  <a:gd name="T1" fmla="*/ 0 h 53"/>
                  <a:gd name="T2" fmla="*/ 0 w 25"/>
                  <a:gd name="T3" fmla="*/ 0 h 53"/>
                  <a:gd name="T4" fmla="*/ 0 w 25"/>
                  <a:gd name="T5" fmla="*/ 0 h 53"/>
                  <a:gd name="T6" fmla="*/ 0 w 25"/>
                  <a:gd name="T7" fmla="*/ 0 h 53"/>
                  <a:gd name="T8" fmla="*/ 0 w 25"/>
                  <a:gd name="T9" fmla="*/ 0 h 53"/>
                  <a:gd name="T10" fmla="*/ 0 w 25"/>
                  <a:gd name="T11" fmla="*/ 0 h 53"/>
                  <a:gd name="T12" fmla="*/ 0 w 25"/>
                  <a:gd name="T13" fmla="*/ 0 h 53"/>
                  <a:gd name="T14" fmla="*/ 0 w 25"/>
                  <a:gd name="T15" fmla="*/ 0 h 53"/>
                  <a:gd name="T16" fmla="*/ 0 w 25"/>
                  <a:gd name="T17" fmla="*/ 0 h 53"/>
                  <a:gd name="T18" fmla="*/ 0 w 25"/>
                  <a:gd name="T19" fmla="*/ 0 h 53"/>
                  <a:gd name="T20" fmla="*/ 0 w 25"/>
                  <a:gd name="T21" fmla="*/ 0 h 53"/>
                  <a:gd name="T22" fmla="*/ 0 w 25"/>
                  <a:gd name="T23" fmla="*/ 0 h 53"/>
                  <a:gd name="T24" fmla="*/ 0 w 25"/>
                  <a:gd name="T25" fmla="*/ 0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53">
                    <a:moveTo>
                      <a:pt x="13" y="0"/>
                    </a:moveTo>
                    <a:lnTo>
                      <a:pt x="13" y="0"/>
                    </a:lnTo>
                    <a:lnTo>
                      <a:pt x="13" y="16"/>
                    </a:lnTo>
                    <a:lnTo>
                      <a:pt x="11" y="28"/>
                    </a:lnTo>
                    <a:lnTo>
                      <a:pt x="6" y="38"/>
                    </a:lnTo>
                    <a:lnTo>
                      <a:pt x="0" y="47"/>
                    </a:lnTo>
                    <a:lnTo>
                      <a:pt x="6" y="53"/>
                    </a:lnTo>
                    <a:lnTo>
                      <a:pt x="14" y="43"/>
                    </a:lnTo>
                    <a:lnTo>
                      <a:pt x="20" y="31"/>
                    </a:lnTo>
                    <a:lnTo>
                      <a:pt x="25" y="16"/>
                    </a:lnTo>
                    <a:lnTo>
                      <a:pt x="22" y="0"/>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65" name="Freeform 1571"/>
              <p:cNvSpPr>
                <a:spLocks/>
              </p:cNvSpPr>
              <p:nvPr/>
            </p:nvSpPr>
            <p:spPr bwMode="auto">
              <a:xfrm>
                <a:off x="2455" y="3901"/>
                <a:ext cx="17" cy="99"/>
              </a:xfrm>
              <a:custGeom>
                <a:avLst/>
                <a:gdLst>
                  <a:gd name="T0" fmla="*/ 0 w 51"/>
                  <a:gd name="T1" fmla="*/ 0 h 298"/>
                  <a:gd name="T2" fmla="*/ 0 w 51"/>
                  <a:gd name="T3" fmla="*/ 0 h 298"/>
                  <a:gd name="T4" fmla="*/ 0 w 51"/>
                  <a:gd name="T5" fmla="*/ 0 h 298"/>
                  <a:gd name="T6" fmla="*/ 0 w 51"/>
                  <a:gd name="T7" fmla="*/ 0 h 298"/>
                  <a:gd name="T8" fmla="*/ 0 w 51"/>
                  <a:gd name="T9" fmla="*/ 0 h 298"/>
                  <a:gd name="T10" fmla="*/ 0 w 51"/>
                  <a:gd name="T11" fmla="*/ 0 h 298"/>
                  <a:gd name="T12" fmla="*/ 0 w 51"/>
                  <a:gd name="T13" fmla="*/ 0 h 298"/>
                  <a:gd name="T14" fmla="*/ 0 w 51"/>
                  <a:gd name="T15" fmla="*/ 0 h 298"/>
                  <a:gd name="T16" fmla="*/ 0 w 51"/>
                  <a:gd name="T17" fmla="*/ 0 h 298"/>
                  <a:gd name="T18" fmla="*/ 0 w 51"/>
                  <a:gd name="T19" fmla="*/ 0 h 298"/>
                  <a:gd name="T20" fmla="*/ 0 w 51"/>
                  <a:gd name="T21" fmla="*/ 0 h 298"/>
                  <a:gd name="T22" fmla="*/ 0 w 51"/>
                  <a:gd name="T23" fmla="*/ 0 h 298"/>
                  <a:gd name="T24" fmla="*/ 0 w 51"/>
                  <a:gd name="T25" fmla="*/ 0 h 298"/>
                  <a:gd name="T26" fmla="*/ 0 w 51"/>
                  <a:gd name="T27" fmla="*/ 0 h 298"/>
                  <a:gd name="T28" fmla="*/ 0 w 51"/>
                  <a:gd name="T29" fmla="*/ 0 h 298"/>
                  <a:gd name="T30" fmla="*/ 0 w 51"/>
                  <a:gd name="T31" fmla="*/ 0 h 298"/>
                  <a:gd name="T32" fmla="*/ 0 w 51"/>
                  <a:gd name="T33" fmla="*/ 0 h 298"/>
                  <a:gd name="T34" fmla="*/ 0 w 51"/>
                  <a:gd name="T35" fmla="*/ 0 h 298"/>
                  <a:gd name="T36" fmla="*/ 0 w 51"/>
                  <a:gd name="T37" fmla="*/ 0 h 298"/>
                  <a:gd name="T38" fmla="*/ 0 w 51"/>
                  <a:gd name="T39" fmla="*/ 0 h 298"/>
                  <a:gd name="T40" fmla="*/ 0 w 51"/>
                  <a:gd name="T41" fmla="*/ 0 h 298"/>
                  <a:gd name="T42" fmla="*/ 0 w 51"/>
                  <a:gd name="T43" fmla="*/ 0 h 298"/>
                  <a:gd name="T44" fmla="*/ 0 w 51"/>
                  <a:gd name="T45" fmla="*/ 0 h 298"/>
                  <a:gd name="T46" fmla="*/ 0 w 51"/>
                  <a:gd name="T47" fmla="*/ 0 h 298"/>
                  <a:gd name="T48" fmla="*/ 0 w 51"/>
                  <a:gd name="T49" fmla="*/ 0 h 298"/>
                  <a:gd name="T50" fmla="*/ 0 w 51"/>
                  <a:gd name="T51" fmla="*/ 0 h 2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298">
                    <a:moveTo>
                      <a:pt x="7" y="8"/>
                    </a:moveTo>
                    <a:lnTo>
                      <a:pt x="3" y="3"/>
                    </a:lnTo>
                    <a:lnTo>
                      <a:pt x="0" y="24"/>
                    </a:lnTo>
                    <a:lnTo>
                      <a:pt x="4" y="58"/>
                    </a:lnTo>
                    <a:lnTo>
                      <a:pt x="8" y="101"/>
                    </a:lnTo>
                    <a:lnTo>
                      <a:pt x="16" y="150"/>
                    </a:lnTo>
                    <a:lnTo>
                      <a:pt x="23" y="197"/>
                    </a:lnTo>
                    <a:lnTo>
                      <a:pt x="32" y="241"/>
                    </a:lnTo>
                    <a:lnTo>
                      <a:pt x="38" y="277"/>
                    </a:lnTo>
                    <a:lnTo>
                      <a:pt x="42" y="298"/>
                    </a:lnTo>
                    <a:lnTo>
                      <a:pt x="51" y="298"/>
                    </a:lnTo>
                    <a:lnTo>
                      <a:pt x="46" y="277"/>
                    </a:lnTo>
                    <a:lnTo>
                      <a:pt x="40" y="241"/>
                    </a:lnTo>
                    <a:lnTo>
                      <a:pt x="32" y="197"/>
                    </a:lnTo>
                    <a:lnTo>
                      <a:pt x="24" y="150"/>
                    </a:lnTo>
                    <a:lnTo>
                      <a:pt x="17" y="101"/>
                    </a:lnTo>
                    <a:lnTo>
                      <a:pt x="13" y="58"/>
                    </a:lnTo>
                    <a:lnTo>
                      <a:pt x="11" y="24"/>
                    </a:lnTo>
                    <a:lnTo>
                      <a:pt x="11" y="5"/>
                    </a:lnTo>
                    <a:lnTo>
                      <a:pt x="7" y="0"/>
                    </a:lnTo>
                    <a:lnTo>
                      <a:pt x="11" y="5"/>
                    </a:lnTo>
                    <a:lnTo>
                      <a:pt x="11" y="1"/>
                    </a:lnTo>
                    <a:lnTo>
                      <a:pt x="8" y="0"/>
                    </a:lnTo>
                    <a:lnTo>
                      <a:pt x="6" y="0"/>
                    </a:lnTo>
                    <a:lnTo>
                      <a:pt x="3" y="3"/>
                    </a:lnTo>
                    <a:lnTo>
                      <a:pt x="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66" name="Freeform 1572"/>
              <p:cNvSpPr>
                <a:spLocks/>
              </p:cNvSpPr>
              <p:nvPr/>
            </p:nvSpPr>
            <p:spPr bwMode="auto">
              <a:xfrm>
                <a:off x="2140" y="4026"/>
                <a:ext cx="75" cy="25"/>
              </a:xfrm>
              <a:custGeom>
                <a:avLst/>
                <a:gdLst>
                  <a:gd name="T0" fmla="*/ 0 w 227"/>
                  <a:gd name="T1" fmla="*/ 0 h 77"/>
                  <a:gd name="T2" fmla="*/ 0 w 227"/>
                  <a:gd name="T3" fmla="*/ 0 h 77"/>
                  <a:gd name="T4" fmla="*/ 0 w 227"/>
                  <a:gd name="T5" fmla="*/ 0 h 77"/>
                  <a:gd name="T6" fmla="*/ 0 w 227"/>
                  <a:gd name="T7" fmla="*/ 0 h 77"/>
                  <a:gd name="T8" fmla="*/ 0 w 227"/>
                  <a:gd name="T9" fmla="*/ 0 h 77"/>
                  <a:gd name="T10" fmla="*/ 0 w 227"/>
                  <a:gd name="T11" fmla="*/ 0 h 77"/>
                  <a:gd name="T12" fmla="*/ 0 w 227"/>
                  <a:gd name="T13" fmla="*/ 0 h 77"/>
                  <a:gd name="T14" fmla="*/ 0 w 227"/>
                  <a:gd name="T15" fmla="*/ 0 h 77"/>
                  <a:gd name="T16" fmla="*/ 0 w 227"/>
                  <a:gd name="T17" fmla="*/ 0 h 77"/>
                  <a:gd name="T18" fmla="*/ 0 w 227"/>
                  <a:gd name="T19" fmla="*/ 0 h 77"/>
                  <a:gd name="T20" fmla="*/ 0 w 227"/>
                  <a:gd name="T21" fmla="*/ 0 h 77"/>
                  <a:gd name="T22" fmla="*/ 0 w 227"/>
                  <a:gd name="T23" fmla="*/ 0 h 77"/>
                  <a:gd name="T24" fmla="*/ 0 w 227"/>
                  <a:gd name="T25" fmla="*/ 0 h 77"/>
                  <a:gd name="T26" fmla="*/ 0 w 227"/>
                  <a:gd name="T27" fmla="*/ 0 h 77"/>
                  <a:gd name="T28" fmla="*/ 0 w 227"/>
                  <a:gd name="T29" fmla="*/ 0 h 77"/>
                  <a:gd name="T30" fmla="*/ 0 w 227"/>
                  <a:gd name="T31" fmla="*/ 0 h 77"/>
                  <a:gd name="T32" fmla="*/ 0 w 227"/>
                  <a:gd name="T33" fmla="*/ 0 h 77"/>
                  <a:gd name="T34" fmla="*/ 0 w 227"/>
                  <a:gd name="T35" fmla="*/ 0 h 77"/>
                  <a:gd name="T36" fmla="*/ 0 w 227"/>
                  <a:gd name="T37" fmla="*/ 0 h 77"/>
                  <a:gd name="T38" fmla="*/ 0 w 227"/>
                  <a:gd name="T39" fmla="*/ 0 h 77"/>
                  <a:gd name="T40" fmla="*/ 0 w 227"/>
                  <a:gd name="T41" fmla="*/ 0 h 77"/>
                  <a:gd name="T42" fmla="*/ 0 w 227"/>
                  <a:gd name="T43" fmla="*/ 0 h 77"/>
                  <a:gd name="T44" fmla="*/ 0 w 227"/>
                  <a:gd name="T45" fmla="*/ 0 h 77"/>
                  <a:gd name="T46" fmla="*/ 0 w 227"/>
                  <a:gd name="T47" fmla="*/ 0 h 77"/>
                  <a:gd name="T48" fmla="*/ 0 w 227"/>
                  <a:gd name="T49" fmla="*/ 0 h 77"/>
                  <a:gd name="T50" fmla="*/ 0 w 227"/>
                  <a:gd name="T51" fmla="*/ 0 h 77"/>
                  <a:gd name="T52" fmla="*/ 0 w 227"/>
                  <a:gd name="T53" fmla="*/ 0 h 77"/>
                  <a:gd name="T54" fmla="*/ 0 w 227"/>
                  <a:gd name="T55" fmla="*/ 0 h 77"/>
                  <a:gd name="T56" fmla="*/ 0 w 227"/>
                  <a:gd name="T57" fmla="*/ 0 h 7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27" h="77">
                    <a:moveTo>
                      <a:pt x="54" y="67"/>
                    </a:moveTo>
                    <a:lnTo>
                      <a:pt x="48" y="66"/>
                    </a:lnTo>
                    <a:lnTo>
                      <a:pt x="42" y="64"/>
                    </a:lnTo>
                    <a:lnTo>
                      <a:pt x="36" y="63"/>
                    </a:lnTo>
                    <a:lnTo>
                      <a:pt x="30" y="60"/>
                    </a:lnTo>
                    <a:lnTo>
                      <a:pt x="20" y="51"/>
                    </a:lnTo>
                    <a:lnTo>
                      <a:pt x="10" y="32"/>
                    </a:lnTo>
                    <a:lnTo>
                      <a:pt x="1" y="12"/>
                    </a:lnTo>
                    <a:lnTo>
                      <a:pt x="0" y="0"/>
                    </a:lnTo>
                    <a:lnTo>
                      <a:pt x="22" y="6"/>
                    </a:lnTo>
                    <a:lnTo>
                      <a:pt x="46" y="10"/>
                    </a:lnTo>
                    <a:lnTo>
                      <a:pt x="73" y="14"/>
                    </a:lnTo>
                    <a:lnTo>
                      <a:pt x="99" y="17"/>
                    </a:lnTo>
                    <a:lnTo>
                      <a:pt x="126" y="19"/>
                    </a:lnTo>
                    <a:lnTo>
                      <a:pt x="152" y="17"/>
                    </a:lnTo>
                    <a:lnTo>
                      <a:pt x="177" y="14"/>
                    </a:lnTo>
                    <a:lnTo>
                      <a:pt x="200" y="9"/>
                    </a:lnTo>
                    <a:lnTo>
                      <a:pt x="209" y="21"/>
                    </a:lnTo>
                    <a:lnTo>
                      <a:pt x="216" y="36"/>
                    </a:lnTo>
                    <a:lnTo>
                      <a:pt x="224" y="50"/>
                    </a:lnTo>
                    <a:lnTo>
                      <a:pt x="227" y="59"/>
                    </a:lnTo>
                    <a:lnTo>
                      <a:pt x="211" y="64"/>
                    </a:lnTo>
                    <a:lnTo>
                      <a:pt x="192" y="70"/>
                    </a:lnTo>
                    <a:lnTo>
                      <a:pt x="170" y="72"/>
                    </a:lnTo>
                    <a:lnTo>
                      <a:pt x="147" y="75"/>
                    </a:lnTo>
                    <a:lnTo>
                      <a:pt x="123" y="77"/>
                    </a:lnTo>
                    <a:lnTo>
                      <a:pt x="99" y="77"/>
                    </a:lnTo>
                    <a:lnTo>
                      <a:pt x="75" y="72"/>
                    </a:lnTo>
                    <a:lnTo>
                      <a:pt x="54"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67" name="Freeform 1573"/>
              <p:cNvSpPr>
                <a:spLocks/>
              </p:cNvSpPr>
              <p:nvPr/>
            </p:nvSpPr>
            <p:spPr bwMode="auto">
              <a:xfrm>
                <a:off x="2149" y="4044"/>
                <a:ext cx="9" cy="5"/>
              </a:xfrm>
              <a:custGeom>
                <a:avLst/>
                <a:gdLst>
                  <a:gd name="T0" fmla="*/ 0 w 28"/>
                  <a:gd name="T1" fmla="*/ 0 h 15"/>
                  <a:gd name="T2" fmla="*/ 0 w 28"/>
                  <a:gd name="T3" fmla="*/ 0 h 15"/>
                  <a:gd name="T4" fmla="*/ 0 w 28"/>
                  <a:gd name="T5" fmla="*/ 0 h 15"/>
                  <a:gd name="T6" fmla="*/ 0 w 28"/>
                  <a:gd name="T7" fmla="*/ 0 h 15"/>
                  <a:gd name="T8" fmla="*/ 0 w 28"/>
                  <a:gd name="T9" fmla="*/ 0 h 15"/>
                  <a:gd name="T10" fmla="*/ 0 w 28"/>
                  <a:gd name="T11" fmla="*/ 0 h 15"/>
                  <a:gd name="T12" fmla="*/ 0 w 28"/>
                  <a:gd name="T13" fmla="*/ 0 h 15"/>
                  <a:gd name="T14" fmla="*/ 0 w 28"/>
                  <a:gd name="T15" fmla="*/ 0 h 15"/>
                  <a:gd name="T16" fmla="*/ 0 w 28"/>
                  <a:gd name="T17" fmla="*/ 0 h 15"/>
                  <a:gd name="T18" fmla="*/ 0 w 28"/>
                  <a:gd name="T19" fmla="*/ 0 h 15"/>
                  <a:gd name="T20" fmla="*/ 0 w 28"/>
                  <a:gd name="T21" fmla="*/ 0 h 15"/>
                  <a:gd name="T22" fmla="*/ 0 w 28"/>
                  <a:gd name="T23" fmla="*/ 0 h 15"/>
                  <a:gd name="T24" fmla="*/ 0 w 28"/>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15">
                    <a:moveTo>
                      <a:pt x="2" y="8"/>
                    </a:moveTo>
                    <a:lnTo>
                      <a:pt x="0" y="8"/>
                    </a:lnTo>
                    <a:lnTo>
                      <a:pt x="8" y="11"/>
                    </a:lnTo>
                    <a:lnTo>
                      <a:pt x="15" y="12"/>
                    </a:lnTo>
                    <a:lnTo>
                      <a:pt x="21" y="14"/>
                    </a:lnTo>
                    <a:lnTo>
                      <a:pt x="25" y="15"/>
                    </a:lnTo>
                    <a:lnTo>
                      <a:pt x="28" y="7"/>
                    </a:lnTo>
                    <a:lnTo>
                      <a:pt x="21" y="6"/>
                    </a:lnTo>
                    <a:lnTo>
                      <a:pt x="15" y="4"/>
                    </a:lnTo>
                    <a:lnTo>
                      <a:pt x="11" y="3"/>
                    </a:lnTo>
                    <a:lnTo>
                      <a:pt x="6" y="0"/>
                    </a:lnTo>
                    <a:lnTo>
                      <a:pt x="5" y="0"/>
                    </a:lnTo>
                    <a:lnTo>
                      <a:pt x="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68" name="Freeform 1574"/>
              <p:cNvSpPr>
                <a:spLocks/>
              </p:cNvSpPr>
              <p:nvPr/>
            </p:nvSpPr>
            <p:spPr bwMode="auto">
              <a:xfrm>
                <a:off x="2138" y="4024"/>
                <a:ext cx="12" cy="23"/>
              </a:xfrm>
              <a:custGeom>
                <a:avLst/>
                <a:gdLst>
                  <a:gd name="T0" fmla="*/ 0 w 37"/>
                  <a:gd name="T1" fmla="*/ 0 h 68"/>
                  <a:gd name="T2" fmla="*/ 0 w 37"/>
                  <a:gd name="T3" fmla="*/ 0 h 68"/>
                  <a:gd name="T4" fmla="*/ 0 w 37"/>
                  <a:gd name="T5" fmla="*/ 0 h 68"/>
                  <a:gd name="T6" fmla="*/ 0 w 37"/>
                  <a:gd name="T7" fmla="*/ 0 h 68"/>
                  <a:gd name="T8" fmla="*/ 0 w 37"/>
                  <a:gd name="T9" fmla="*/ 0 h 68"/>
                  <a:gd name="T10" fmla="*/ 0 w 37"/>
                  <a:gd name="T11" fmla="*/ 0 h 68"/>
                  <a:gd name="T12" fmla="*/ 0 w 37"/>
                  <a:gd name="T13" fmla="*/ 0 h 68"/>
                  <a:gd name="T14" fmla="*/ 0 w 37"/>
                  <a:gd name="T15" fmla="*/ 0 h 68"/>
                  <a:gd name="T16" fmla="*/ 0 w 37"/>
                  <a:gd name="T17" fmla="*/ 0 h 68"/>
                  <a:gd name="T18" fmla="*/ 0 w 37"/>
                  <a:gd name="T19" fmla="*/ 0 h 68"/>
                  <a:gd name="T20" fmla="*/ 0 w 37"/>
                  <a:gd name="T21" fmla="*/ 0 h 68"/>
                  <a:gd name="T22" fmla="*/ 0 w 37"/>
                  <a:gd name="T23" fmla="*/ 0 h 68"/>
                  <a:gd name="T24" fmla="*/ 0 w 37"/>
                  <a:gd name="T25" fmla="*/ 0 h 68"/>
                  <a:gd name="T26" fmla="*/ 0 w 37"/>
                  <a:gd name="T27" fmla="*/ 0 h 68"/>
                  <a:gd name="T28" fmla="*/ 0 w 37"/>
                  <a:gd name="T29" fmla="*/ 0 h 68"/>
                  <a:gd name="T30" fmla="*/ 0 w 37"/>
                  <a:gd name="T31" fmla="*/ 0 h 68"/>
                  <a:gd name="T32" fmla="*/ 0 w 37"/>
                  <a:gd name="T33" fmla="*/ 0 h 68"/>
                  <a:gd name="T34" fmla="*/ 0 w 37"/>
                  <a:gd name="T35" fmla="*/ 0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68">
                    <a:moveTo>
                      <a:pt x="6" y="0"/>
                    </a:moveTo>
                    <a:lnTo>
                      <a:pt x="0" y="2"/>
                    </a:lnTo>
                    <a:lnTo>
                      <a:pt x="2" y="17"/>
                    </a:lnTo>
                    <a:lnTo>
                      <a:pt x="11" y="37"/>
                    </a:lnTo>
                    <a:lnTo>
                      <a:pt x="21" y="58"/>
                    </a:lnTo>
                    <a:lnTo>
                      <a:pt x="34" y="68"/>
                    </a:lnTo>
                    <a:lnTo>
                      <a:pt x="37" y="60"/>
                    </a:lnTo>
                    <a:lnTo>
                      <a:pt x="30" y="52"/>
                    </a:lnTo>
                    <a:lnTo>
                      <a:pt x="19" y="35"/>
                    </a:lnTo>
                    <a:lnTo>
                      <a:pt x="11" y="14"/>
                    </a:lnTo>
                    <a:lnTo>
                      <a:pt x="9" y="5"/>
                    </a:lnTo>
                    <a:lnTo>
                      <a:pt x="3" y="8"/>
                    </a:lnTo>
                    <a:lnTo>
                      <a:pt x="9" y="5"/>
                    </a:lnTo>
                    <a:lnTo>
                      <a:pt x="9" y="1"/>
                    </a:lnTo>
                    <a:lnTo>
                      <a:pt x="6" y="0"/>
                    </a:lnTo>
                    <a:lnTo>
                      <a:pt x="3" y="0"/>
                    </a:lnTo>
                    <a:lnTo>
                      <a:pt x="0" y="2"/>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69" name="Freeform 1575"/>
              <p:cNvSpPr>
                <a:spLocks/>
              </p:cNvSpPr>
              <p:nvPr/>
            </p:nvSpPr>
            <p:spPr bwMode="auto">
              <a:xfrm>
                <a:off x="2139" y="4024"/>
                <a:ext cx="69" cy="10"/>
              </a:xfrm>
              <a:custGeom>
                <a:avLst/>
                <a:gdLst>
                  <a:gd name="T0" fmla="*/ 0 w 207"/>
                  <a:gd name="T1" fmla="*/ 0 h 28"/>
                  <a:gd name="T2" fmla="*/ 0 w 207"/>
                  <a:gd name="T3" fmla="*/ 0 h 28"/>
                  <a:gd name="T4" fmla="*/ 0 w 207"/>
                  <a:gd name="T5" fmla="*/ 0 h 28"/>
                  <a:gd name="T6" fmla="*/ 0 w 207"/>
                  <a:gd name="T7" fmla="*/ 0 h 28"/>
                  <a:gd name="T8" fmla="*/ 0 w 207"/>
                  <a:gd name="T9" fmla="*/ 0 h 28"/>
                  <a:gd name="T10" fmla="*/ 0 w 207"/>
                  <a:gd name="T11" fmla="*/ 0 h 28"/>
                  <a:gd name="T12" fmla="*/ 0 w 207"/>
                  <a:gd name="T13" fmla="*/ 0 h 28"/>
                  <a:gd name="T14" fmla="*/ 0 w 207"/>
                  <a:gd name="T15" fmla="*/ 0 h 28"/>
                  <a:gd name="T16" fmla="*/ 0 w 207"/>
                  <a:gd name="T17" fmla="*/ 0 h 28"/>
                  <a:gd name="T18" fmla="*/ 0 w 207"/>
                  <a:gd name="T19" fmla="*/ 0 h 28"/>
                  <a:gd name="T20" fmla="*/ 0 w 207"/>
                  <a:gd name="T21" fmla="*/ 0 h 28"/>
                  <a:gd name="T22" fmla="*/ 0 w 207"/>
                  <a:gd name="T23" fmla="*/ 0 h 28"/>
                  <a:gd name="T24" fmla="*/ 0 w 207"/>
                  <a:gd name="T25" fmla="*/ 0 h 28"/>
                  <a:gd name="T26" fmla="*/ 0 w 207"/>
                  <a:gd name="T27" fmla="*/ 0 h 28"/>
                  <a:gd name="T28" fmla="*/ 0 w 207"/>
                  <a:gd name="T29" fmla="*/ 0 h 28"/>
                  <a:gd name="T30" fmla="*/ 0 w 207"/>
                  <a:gd name="T31" fmla="*/ 0 h 28"/>
                  <a:gd name="T32" fmla="*/ 0 w 207"/>
                  <a:gd name="T33" fmla="*/ 0 h 28"/>
                  <a:gd name="T34" fmla="*/ 0 w 207"/>
                  <a:gd name="T35" fmla="*/ 0 h 28"/>
                  <a:gd name="T36" fmla="*/ 0 w 207"/>
                  <a:gd name="T37" fmla="*/ 0 h 28"/>
                  <a:gd name="T38" fmla="*/ 0 w 207"/>
                  <a:gd name="T39" fmla="*/ 0 h 28"/>
                  <a:gd name="T40" fmla="*/ 0 w 207"/>
                  <a:gd name="T41" fmla="*/ 0 h 28"/>
                  <a:gd name="T42" fmla="*/ 0 w 207"/>
                  <a:gd name="T43" fmla="*/ 0 h 28"/>
                  <a:gd name="T44" fmla="*/ 0 w 207"/>
                  <a:gd name="T45" fmla="*/ 0 h 28"/>
                  <a:gd name="T46" fmla="*/ 0 w 207"/>
                  <a:gd name="T47" fmla="*/ 0 h 28"/>
                  <a:gd name="T48" fmla="*/ 0 w 207"/>
                  <a:gd name="T49" fmla="*/ 0 h 28"/>
                  <a:gd name="T50" fmla="*/ 0 w 207"/>
                  <a:gd name="T51" fmla="*/ 0 h 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7" h="28">
                    <a:moveTo>
                      <a:pt x="207" y="10"/>
                    </a:moveTo>
                    <a:lnTo>
                      <a:pt x="201" y="9"/>
                    </a:lnTo>
                    <a:lnTo>
                      <a:pt x="179" y="14"/>
                    </a:lnTo>
                    <a:lnTo>
                      <a:pt x="154" y="17"/>
                    </a:lnTo>
                    <a:lnTo>
                      <a:pt x="128" y="17"/>
                    </a:lnTo>
                    <a:lnTo>
                      <a:pt x="101" y="17"/>
                    </a:lnTo>
                    <a:lnTo>
                      <a:pt x="75" y="14"/>
                    </a:lnTo>
                    <a:lnTo>
                      <a:pt x="48" y="10"/>
                    </a:lnTo>
                    <a:lnTo>
                      <a:pt x="24" y="6"/>
                    </a:lnTo>
                    <a:lnTo>
                      <a:pt x="3" y="0"/>
                    </a:lnTo>
                    <a:lnTo>
                      <a:pt x="0" y="8"/>
                    </a:lnTo>
                    <a:lnTo>
                      <a:pt x="24" y="14"/>
                    </a:lnTo>
                    <a:lnTo>
                      <a:pt x="48" y="18"/>
                    </a:lnTo>
                    <a:lnTo>
                      <a:pt x="75" y="23"/>
                    </a:lnTo>
                    <a:lnTo>
                      <a:pt x="101" y="25"/>
                    </a:lnTo>
                    <a:lnTo>
                      <a:pt x="128" y="28"/>
                    </a:lnTo>
                    <a:lnTo>
                      <a:pt x="154" y="25"/>
                    </a:lnTo>
                    <a:lnTo>
                      <a:pt x="179" y="23"/>
                    </a:lnTo>
                    <a:lnTo>
                      <a:pt x="204" y="17"/>
                    </a:lnTo>
                    <a:lnTo>
                      <a:pt x="198" y="16"/>
                    </a:lnTo>
                    <a:lnTo>
                      <a:pt x="204" y="17"/>
                    </a:lnTo>
                    <a:lnTo>
                      <a:pt x="207" y="14"/>
                    </a:lnTo>
                    <a:lnTo>
                      <a:pt x="207" y="12"/>
                    </a:lnTo>
                    <a:lnTo>
                      <a:pt x="205" y="9"/>
                    </a:lnTo>
                    <a:lnTo>
                      <a:pt x="201" y="9"/>
                    </a:lnTo>
                    <a:lnTo>
                      <a:pt x="207"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70" name="Freeform 1576"/>
              <p:cNvSpPr>
                <a:spLocks/>
              </p:cNvSpPr>
              <p:nvPr/>
            </p:nvSpPr>
            <p:spPr bwMode="auto">
              <a:xfrm>
                <a:off x="2205" y="4028"/>
                <a:ext cx="12" cy="19"/>
              </a:xfrm>
              <a:custGeom>
                <a:avLst/>
                <a:gdLst>
                  <a:gd name="T0" fmla="*/ 0 w 35"/>
                  <a:gd name="T1" fmla="*/ 0 h 57"/>
                  <a:gd name="T2" fmla="*/ 0 w 35"/>
                  <a:gd name="T3" fmla="*/ 0 h 57"/>
                  <a:gd name="T4" fmla="*/ 0 w 35"/>
                  <a:gd name="T5" fmla="*/ 0 h 57"/>
                  <a:gd name="T6" fmla="*/ 0 w 35"/>
                  <a:gd name="T7" fmla="*/ 0 h 57"/>
                  <a:gd name="T8" fmla="*/ 0 w 35"/>
                  <a:gd name="T9" fmla="*/ 0 h 57"/>
                  <a:gd name="T10" fmla="*/ 0 w 35"/>
                  <a:gd name="T11" fmla="*/ 0 h 57"/>
                  <a:gd name="T12" fmla="*/ 0 w 35"/>
                  <a:gd name="T13" fmla="*/ 0 h 57"/>
                  <a:gd name="T14" fmla="*/ 0 w 35"/>
                  <a:gd name="T15" fmla="*/ 0 h 57"/>
                  <a:gd name="T16" fmla="*/ 0 w 35"/>
                  <a:gd name="T17" fmla="*/ 0 h 57"/>
                  <a:gd name="T18" fmla="*/ 0 w 35"/>
                  <a:gd name="T19" fmla="*/ 0 h 57"/>
                  <a:gd name="T20" fmla="*/ 0 w 35"/>
                  <a:gd name="T21" fmla="*/ 0 h 57"/>
                  <a:gd name="T22" fmla="*/ 0 w 35"/>
                  <a:gd name="T23" fmla="*/ 0 h 57"/>
                  <a:gd name="T24" fmla="*/ 0 w 35"/>
                  <a:gd name="T25" fmla="*/ 0 h 57"/>
                  <a:gd name="T26" fmla="*/ 0 w 35"/>
                  <a:gd name="T27" fmla="*/ 0 h 57"/>
                  <a:gd name="T28" fmla="*/ 0 w 35"/>
                  <a:gd name="T29" fmla="*/ 0 h 57"/>
                  <a:gd name="T30" fmla="*/ 0 w 35"/>
                  <a:gd name="T31" fmla="*/ 0 h 57"/>
                  <a:gd name="T32" fmla="*/ 0 w 35"/>
                  <a:gd name="T33" fmla="*/ 0 h 57"/>
                  <a:gd name="T34" fmla="*/ 0 w 35"/>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 h="57">
                    <a:moveTo>
                      <a:pt x="32" y="57"/>
                    </a:moveTo>
                    <a:lnTo>
                      <a:pt x="35" y="53"/>
                    </a:lnTo>
                    <a:lnTo>
                      <a:pt x="32" y="42"/>
                    </a:lnTo>
                    <a:lnTo>
                      <a:pt x="25" y="29"/>
                    </a:lnTo>
                    <a:lnTo>
                      <a:pt x="18" y="14"/>
                    </a:lnTo>
                    <a:lnTo>
                      <a:pt x="9" y="0"/>
                    </a:lnTo>
                    <a:lnTo>
                      <a:pt x="0" y="6"/>
                    </a:lnTo>
                    <a:lnTo>
                      <a:pt x="9" y="17"/>
                    </a:lnTo>
                    <a:lnTo>
                      <a:pt x="16" y="31"/>
                    </a:lnTo>
                    <a:lnTo>
                      <a:pt x="23" y="45"/>
                    </a:lnTo>
                    <a:lnTo>
                      <a:pt x="26" y="53"/>
                    </a:lnTo>
                    <a:lnTo>
                      <a:pt x="29" y="49"/>
                    </a:lnTo>
                    <a:lnTo>
                      <a:pt x="26" y="53"/>
                    </a:lnTo>
                    <a:lnTo>
                      <a:pt x="28" y="56"/>
                    </a:lnTo>
                    <a:lnTo>
                      <a:pt x="31" y="57"/>
                    </a:lnTo>
                    <a:lnTo>
                      <a:pt x="34" y="56"/>
                    </a:lnTo>
                    <a:lnTo>
                      <a:pt x="35" y="53"/>
                    </a:lnTo>
                    <a:lnTo>
                      <a:pt x="32"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71" name="Freeform 1577"/>
              <p:cNvSpPr>
                <a:spLocks/>
              </p:cNvSpPr>
              <p:nvPr/>
            </p:nvSpPr>
            <p:spPr bwMode="auto">
              <a:xfrm>
                <a:off x="2156" y="4044"/>
                <a:ext cx="60" cy="9"/>
              </a:xfrm>
              <a:custGeom>
                <a:avLst/>
                <a:gdLst>
                  <a:gd name="T0" fmla="*/ 0 w 179"/>
                  <a:gd name="T1" fmla="*/ 0 h 27"/>
                  <a:gd name="T2" fmla="*/ 0 w 179"/>
                  <a:gd name="T3" fmla="*/ 0 h 27"/>
                  <a:gd name="T4" fmla="*/ 0 w 179"/>
                  <a:gd name="T5" fmla="*/ 0 h 27"/>
                  <a:gd name="T6" fmla="*/ 0 w 179"/>
                  <a:gd name="T7" fmla="*/ 0 h 27"/>
                  <a:gd name="T8" fmla="*/ 0 w 179"/>
                  <a:gd name="T9" fmla="*/ 0 h 27"/>
                  <a:gd name="T10" fmla="*/ 0 w 179"/>
                  <a:gd name="T11" fmla="*/ 0 h 27"/>
                  <a:gd name="T12" fmla="*/ 0 w 179"/>
                  <a:gd name="T13" fmla="*/ 0 h 27"/>
                  <a:gd name="T14" fmla="*/ 0 w 179"/>
                  <a:gd name="T15" fmla="*/ 0 h 27"/>
                  <a:gd name="T16" fmla="*/ 0 w 179"/>
                  <a:gd name="T17" fmla="*/ 0 h 27"/>
                  <a:gd name="T18" fmla="*/ 0 w 179"/>
                  <a:gd name="T19" fmla="*/ 0 h 27"/>
                  <a:gd name="T20" fmla="*/ 0 w 179"/>
                  <a:gd name="T21" fmla="*/ 0 h 27"/>
                  <a:gd name="T22" fmla="*/ 0 w 179"/>
                  <a:gd name="T23" fmla="*/ 0 h 27"/>
                  <a:gd name="T24" fmla="*/ 0 w 179"/>
                  <a:gd name="T25" fmla="*/ 0 h 27"/>
                  <a:gd name="T26" fmla="*/ 0 w 179"/>
                  <a:gd name="T27" fmla="*/ 0 h 27"/>
                  <a:gd name="T28" fmla="*/ 0 w 179"/>
                  <a:gd name="T29" fmla="*/ 0 h 27"/>
                  <a:gd name="T30" fmla="*/ 0 w 179"/>
                  <a:gd name="T31" fmla="*/ 0 h 27"/>
                  <a:gd name="T32" fmla="*/ 0 w 179"/>
                  <a:gd name="T33" fmla="*/ 0 h 27"/>
                  <a:gd name="T34" fmla="*/ 0 w 179"/>
                  <a:gd name="T35" fmla="*/ 0 h 27"/>
                  <a:gd name="T36" fmla="*/ 0 w 179"/>
                  <a:gd name="T37" fmla="*/ 0 h 27"/>
                  <a:gd name="T38" fmla="*/ 0 w 179"/>
                  <a:gd name="T39" fmla="*/ 0 h 27"/>
                  <a:gd name="T40" fmla="*/ 0 w 179"/>
                  <a:gd name="T41" fmla="*/ 0 h 27"/>
                  <a:gd name="T42" fmla="*/ 0 w 179"/>
                  <a:gd name="T43" fmla="*/ 0 h 27"/>
                  <a:gd name="T44" fmla="*/ 0 w 179"/>
                  <a:gd name="T45" fmla="*/ 0 h 27"/>
                  <a:gd name="T46" fmla="*/ 0 w 179"/>
                  <a:gd name="T47" fmla="*/ 0 h 27"/>
                  <a:gd name="T48" fmla="*/ 0 w 179"/>
                  <a:gd name="T49" fmla="*/ 0 h 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9" h="27">
                    <a:moveTo>
                      <a:pt x="3" y="16"/>
                    </a:moveTo>
                    <a:lnTo>
                      <a:pt x="3" y="16"/>
                    </a:lnTo>
                    <a:lnTo>
                      <a:pt x="26" y="22"/>
                    </a:lnTo>
                    <a:lnTo>
                      <a:pt x="50" y="26"/>
                    </a:lnTo>
                    <a:lnTo>
                      <a:pt x="74" y="27"/>
                    </a:lnTo>
                    <a:lnTo>
                      <a:pt x="98" y="24"/>
                    </a:lnTo>
                    <a:lnTo>
                      <a:pt x="121" y="22"/>
                    </a:lnTo>
                    <a:lnTo>
                      <a:pt x="143" y="19"/>
                    </a:lnTo>
                    <a:lnTo>
                      <a:pt x="163" y="13"/>
                    </a:lnTo>
                    <a:lnTo>
                      <a:pt x="179" y="8"/>
                    </a:lnTo>
                    <a:lnTo>
                      <a:pt x="176" y="0"/>
                    </a:lnTo>
                    <a:lnTo>
                      <a:pt x="160" y="5"/>
                    </a:lnTo>
                    <a:lnTo>
                      <a:pt x="143" y="11"/>
                    </a:lnTo>
                    <a:lnTo>
                      <a:pt x="121" y="13"/>
                    </a:lnTo>
                    <a:lnTo>
                      <a:pt x="98" y="16"/>
                    </a:lnTo>
                    <a:lnTo>
                      <a:pt x="74" y="16"/>
                    </a:lnTo>
                    <a:lnTo>
                      <a:pt x="50" y="17"/>
                    </a:lnTo>
                    <a:lnTo>
                      <a:pt x="26" y="13"/>
                    </a:lnTo>
                    <a:lnTo>
                      <a:pt x="6" y="8"/>
                    </a:lnTo>
                    <a:lnTo>
                      <a:pt x="2" y="8"/>
                    </a:lnTo>
                    <a:lnTo>
                      <a:pt x="0" y="11"/>
                    </a:lnTo>
                    <a:lnTo>
                      <a:pt x="0" y="13"/>
                    </a:lnTo>
                    <a:lnTo>
                      <a:pt x="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72" name="Freeform 1578"/>
              <p:cNvSpPr>
                <a:spLocks/>
              </p:cNvSpPr>
              <p:nvPr/>
            </p:nvSpPr>
            <p:spPr bwMode="auto">
              <a:xfrm>
                <a:off x="2216" y="3999"/>
                <a:ext cx="98" cy="44"/>
              </a:xfrm>
              <a:custGeom>
                <a:avLst/>
                <a:gdLst>
                  <a:gd name="T0" fmla="*/ 0 w 292"/>
                  <a:gd name="T1" fmla="*/ 0 h 131"/>
                  <a:gd name="T2" fmla="*/ 0 w 292"/>
                  <a:gd name="T3" fmla="*/ 0 h 131"/>
                  <a:gd name="T4" fmla="*/ 0 w 292"/>
                  <a:gd name="T5" fmla="*/ 0 h 131"/>
                  <a:gd name="T6" fmla="*/ 0 w 292"/>
                  <a:gd name="T7" fmla="*/ 0 h 131"/>
                  <a:gd name="T8" fmla="*/ 0 w 292"/>
                  <a:gd name="T9" fmla="*/ 0 h 131"/>
                  <a:gd name="T10" fmla="*/ 0 w 292"/>
                  <a:gd name="T11" fmla="*/ 0 h 131"/>
                  <a:gd name="T12" fmla="*/ 0 w 292"/>
                  <a:gd name="T13" fmla="*/ 0 h 131"/>
                  <a:gd name="T14" fmla="*/ 0 w 292"/>
                  <a:gd name="T15" fmla="*/ 0 h 131"/>
                  <a:gd name="T16" fmla="*/ 0 w 292"/>
                  <a:gd name="T17" fmla="*/ 0 h 131"/>
                  <a:gd name="T18" fmla="*/ 0 w 292"/>
                  <a:gd name="T19" fmla="*/ 0 h 131"/>
                  <a:gd name="T20" fmla="*/ 0 w 292"/>
                  <a:gd name="T21" fmla="*/ 0 h 131"/>
                  <a:gd name="T22" fmla="*/ 0 w 292"/>
                  <a:gd name="T23" fmla="*/ 0 h 131"/>
                  <a:gd name="T24" fmla="*/ 0 w 292"/>
                  <a:gd name="T25" fmla="*/ 0 h 131"/>
                  <a:gd name="T26" fmla="*/ 0 w 292"/>
                  <a:gd name="T27" fmla="*/ 0 h 131"/>
                  <a:gd name="T28" fmla="*/ 0 w 292"/>
                  <a:gd name="T29" fmla="*/ 0 h 131"/>
                  <a:gd name="T30" fmla="*/ 0 w 292"/>
                  <a:gd name="T31" fmla="*/ 0 h 131"/>
                  <a:gd name="T32" fmla="*/ 0 w 292"/>
                  <a:gd name="T33" fmla="*/ 0 h 131"/>
                  <a:gd name="T34" fmla="*/ 0 w 292"/>
                  <a:gd name="T35" fmla="*/ 0 h 131"/>
                  <a:gd name="T36" fmla="*/ 0 w 292"/>
                  <a:gd name="T37" fmla="*/ 0 h 131"/>
                  <a:gd name="T38" fmla="*/ 0 w 292"/>
                  <a:gd name="T39" fmla="*/ 0 h 131"/>
                  <a:gd name="T40" fmla="*/ 0 w 292"/>
                  <a:gd name="T41" fmla="*/ 0 h 131"/>
                  <a:gd name="T42" fmla="*/ 0 w 292"/>
                  <a:gd name="T43" fmla="*/ 0 h 131"/>
                  <a:gd name="T44" fmla="*/ 0 w 292"/>
                  <a:gd name="T45" fmla="*/ 0 h 131"/>
                  <a:gd name="T46" fmla="*/ 0 w 292"/>
                  <a:gd name="T47" fmla="*/ 0 h 131"/>
                  <a:gd name="T48" fmla="*/ 0 w 292"/>
                  <a:gd name="T49" fmla="*/ 0 h 131"/>
                  <a:gd name="T50" fmla="*/ 0 w 292"/>
                  <a:gd name="T51" fmla="*/ 0 h 131"/>
                  <a:gd name="T52" fmla="*/ 0 w 292"/>
                  <a:gd name="T53" fmla="*/ 0 h 131"/>
                  <a:gd name="T54" fmla="*/ 0 w 292"/>
                  <a:gd name="T55" fmla="*/ 0 h 131"/>
                  <a:gd name="T56" fmla="*/ 0 w 292"/>
                  <a:gd name="T57" fmla="*/ 0 h 131"/>
                  <a:gd name="T58" fmla="*/ 0 w 292"/>
                  <a:gd name="T59" fmla="*/ 0 h 131"/>
                  <a:gd name="T60" fmla="*/ 0 w 292"/>
                  <a:gd name="T61" fmla="*/ 0 h 131"/>
                  <a:gd name="T62" fmla="*/ 0 w 292"/>
                  <a:gd name="T63" fmla="*/ 0 h 131"/>
                  <a:gd name="T64" fmla="*/ 0 w 292"/>
                  <a:gd name="T65" fmla="*/ 0 h 131"/>
                  <a:gd name="T66" fmla="*/ 0 w 292"/>
                  <a:gd name="T67" fmla="*/ 0 h 131"/>
                  <a:gd name="T68" fmla="*/ 0 w 292"/>
                  <a:gd name="T69" fmla="*/ 0 h 131"/>
                  <a:gd name="T70" fmla="*/ 0 w 292"/>
                  <a:gd name="T71" fmla="*/ 0 h 131"/>
                  <a:gd name="T72" fmla="*/ 0 w 292"/>
                  <a:gd name="T73" fmla="*/ 0 h 131"/>
                  <a:gd name="T74" fmla="*/ 0 w 292"/>
                  <a:gd name="T75" fmla="*/ 0 h 131"/>
                  <a:gd name="T76" fmla="*/ 0 w 292"/>
                  <a:gd name="T77" fmla="*/ 0 h 131"/>
                  <a:gd name="T78" fmla="*/ 0 w 292"/>
                  <a:gd name="T79" fmla="*/ 0 h 131"/>
                  <a:gd name="T80" fmla="*/ 0 w 292"/>
                  <a:gd name="T81" fmla="*/ 0 h 131"/>
                  <a:gd name="T82" fmla="*/ 0 w 292"/>
                  <a:gd name="T83" fmla="*/ 0 h 131"/>
                  <a:gd name="T84" fmla="*/ 0 w 292"/>
                  <a:gd name="T85" fmla="*/ 0 h 131"/>
                  <a:gd name="T86" fmla="*/ 0 w 292"/>
                  <a:gd name="T87" fmla="*/ 0 h 131"/>
                  <a:gd name="T88" fmla="*/ 0 w 292"/>
                  <a:gd name="T89" fmla="*/ 0 h 13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2" h="131">
                    <a:moveTo>
                      <a:pt x="292" y="4"/>
                    </a:moveTo>
                    <a:lnTo>
                      <a:pt x="279" y="4"/>
                    </a:lnTo>
                    <a:lnTo>
                      <a:pt x="264" y="4"/>
                    </a:lnTo>
                    <a:lnTo>
                      <a:pt x="248" y="3"/>
                    </a:lnTo>
                    <a:lnTo>
                      <a:pt x="229" y="1"/>
                    </a:lnTo>
                    <a:lnTo>
                      <a:pt x="212" y="0"/>
                    </a:lnTo>
                    <a:lnTo>
                      <a:pt x="194" y="1"/>
                    </a:lnTo>
                    <a:lnTo>
                      <a:pt x="180" y="4"/>
                    </a:lnTo>
                    <a:lnTo>
                      <a:pt x="167" y="8"/>
                    </a:lnTo>
                    <a:lnTo>
                      <a:pt x="161" y="11"/>
                    </a:lnTo>
                    <a:lnTo>
                      <a:pt x="154" y="15"/>
                    </a:lnTo>
                    <a:lnTo>
                      <a:pt x="146" y="20"/>
                    </a:lnTo>
                    <a:lnTo>
                      <a:pt x="136" y="24"/>
                    </a:lnTo>
                    <a:lnTo>
                      <a:pt x="126" y="30"/>
                    </a:lnTo>
                    <a:lnTo>
                      <a:pt x="116" y="34"/>
                    </a:lnTo>
                    <a:lnTo>
                      <a:pt x="104" y="39"/>
                    </a:lnTo>
                    <a:lnTo>
                      <a:pt x="93" y="45"/>
                    </a:lnTo>
                    <a:lnTo>
                      <a:pt x="84" y="47"/>
                    </a:lnTo>
                    <a:lnTo>
                      <a:pt x="74" y="53"/>
                    </a:lnTo>
                    <a:lnTo>
                      <a:pt x="59" y="58"/>
                    </a:lnTo>
                    <a:lnTo>
                      <a:pt x="45" y="63"/>
                    </a:lnTo>
                    <a:lnTo>
                      <a:pt x="30" y="69"/>
                    </a:lnTo>
                    <a:lnTo>
                      <a:pt x="17" y="73"/>
                    </a:lnTo>
                    <a:lnTo>
                      <a:pt x="7" y="77"/>
                    </a:lnTo>
                    <a:lnTo>
                      <a:pt x="0" y="78"/>
                    </a:lnTo>
                    <a:lnTo>
                      <a:pt x="2" y="90"/>
                    </a:lnTo>
                    <a:lnTo>
                      <a:pt x="10" y="107"/>
                    </a:lnTo>
                    <a:lnTo>
                      <a:pt x="17" y="121"/>
                    </a:lnTo>
                    <a:lnTo>
                      <a:pt x="24" y="131"/>
                    </a:lnTo>
                    <a:lnTo>
                      <a:pt x="36" y="127"/>
                    </a:lnTo>
                    <a:lnTo>
                      <a:pt x="49" y="121"/>
                    </a:lnTo>
                    <a:lnTo>
                      <a:pt x="65" y="116"/>
                    </a:lnTo>
                    <a:lnTo>
                      <a:pt x="82" y="108"/>
                    </a:lnTo>
                    <a:lnTo>
                      <a:pt x="101" y="100"/>
                    </a:lnTo>
                    <a:lnTo>
                      <a:pt x="120" y="92"/>
                    </a:lnTo>
                    <a:lnTo>
                      <a:pt x="141" y="82"/>
                    </a:lnTo>
                    <a:lnTo>
                      <a:pt x="161" y="73"/>
                    </a:lnTo>
                    <a:lnTo>
                      <a:pt x="181" y="62"/>
                    </a:lnTo>
                    <a:lnTo>
                      <a:pt x="202" y="53"/>
                    </a:lnTo>
                    <a:lnTo>
                      <a:pt x="220" y="43"/>
                    </a:lnTo>
                    <a:lnTo>
                      <a:pt x="238" y="34"/>
                    </a:lnTo>
                    <a:lnTo>
                      <a:pt x="255" y="26"/>
                    </a:lnTo>
                    <a:lnTo>
                      <a:pt x="270" y="18"/>
                    </a:lnTo>
                    <a:lnTo>
                      <a:pt x="282" y="11"/>
                    </a:lnTo>
                    <a:lnTo>
                      <a:pt x="29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73" name="Freeform 1579"/>
              <p:cNvSpPr>
                <a:spLocks/>
              </p:cNvSpPr>
              <p:nvPr/>
            </p:nvSpPr>
            <p:spPr bwMode="auto">
              <a:xfrm>
                <a:off x="2271" y="3997"/>
                <a:ext cx="43" cy="6"/>
              </a:xfrm>
              <a:custGeom>
                <a:avLst/>
                <a:gdLst>
                  <a:gd name="T0" fmla="*/ 0 w 128"/>
                  <a:gd name="T1" fmla="*/ 0 h 17"/>
                  <a:gd name="T2" fmla="*/ 0 w 128"/>
                  <a:gd name="T3" fmla="*/ 0 h 17"/>
                  <a:gd name="T4" fmla="*/ 0 w 128"/>
                  <a:gd name="T5" fmla="*/ 0 h 17"/>
                  <a:gd name="T6" fmla="*/ 0 w 128"/>
                  <a:gd name="T7" fmla="*/ 0 h 17"/>
                  <a:gd name="T8" fmla="*/ 0 w 128"/>
                  <a:gd name="T9" fmla="*/ 0 h 17"/>
                  <a:gd name="T10" fmla="*/ 0 w 128"/>
                  <a:gd name="T11" fmla="*/ 0 h 17"/>
                  <a:gd name="T12" fmla="*/ 0 w 128"/>
                  <a:gd name="T13" fmla="*/ 0 h 17"/>
                  <a:gd name="T14" fmla="*/ 0 w 128"/>
                  <a:gd name="T15" fmla="*/ 0 h 17"/>
                  <a:gd name="T16" fmla="*/ 0 w 128"/>
                  <a:gd name="T17" fmla="*/ 0 h 17"/>
                  <a:gd name="T18" fmla="*/ 0 w 128"/>
                  <a:gd name="T19" fmla="*/ 0 h 17"/>
                  <a:gd name="T20" fmla="*/ 0 w 128"/>
                  <a:gd name="T21" fmla="*/ 0 h 17"/>
                  <a:gd name="T22" fmla="*/ 0 w 128"/>
                  <a:gd name="T23" fmla="*/ 0 h 17"/>
                  <a:gd name="T24" fmla="*/ 0 w 128"/>
                  <a:gd name="T25" fmla="*/ 0 h 17"/>
                  <a:gd name="T26" fmla="*/ 0 w 128"/>
                  <a:gd name="T27" fmla="*/ 0 h 17"/>
                  <a:gd name="T28" fmla="*/ 0 w 128"/>
                  <a:gd name="T29" fmla="*/ 0 h 17"/>
                  <a:gd name="T30" fmla="*/ 0 w 128"/>
                  <a:gd name="T31" fmla="*/ 0 h 17"/>
                  <a:gd name="T32" fmla="*/ 0 w 128"/>
                  <a:gd name="T33" fmla="*/ 0 h 17"/>
                  <a:gd name="T34" fmla="*/ 0 w 128"/>
                  <a:gd name="T35" fmla="*/ 0 h 17"/>
                  <a:gd name="T36" fmla="*/ 0 w 128"/>
                  <a:gd name="T37" fmla="*/ 0 h 17"/>
                  <a:gd name="T38" fmla="*/ 0 w 128"/>
                  <a:gd name="T39" fmla="*/ 0 h 17"/>
                  <a:gd name="T40" fmla="*/ 0 w 128"/>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8" h="17">
                    <a:moveTo>
                      <a:pt x="6" y="17"/>
                    </a:moveTo>
                    <a:lnTo>
                      <a:pt x="4" y="17"/>
                    </a:lnTo>
                    <a:lnTo>
                      <a:pt x="17" y="13"/>
                    </a:lnTo>
                    <a:lnTo>
                      <a:pt x="30" y="10"/>
                    </a:lnTo>
                    <a:lnTo>
                      <a:pt x="48" y="10"/>
                    </a:lnTo>
                    <a:lnTo>
                      <a:pt x="65" y="10"/>
                    </a:lnTo>
                    <a:lnTo>
                      <a:pt x="84" y="12"/>
                    </a:lnTo>
                    <a:lnTo>
                      <a:pt x="100" y="15"/>
                    </a:lnTo>
                    <a:lnTo>
                      <a:pt x="115" y="15"/>
                    </a:lnTo>
                    <a:lnTo>
                      <a:pt x="128" y="13"/>
                    </a:lnTo>
                    <a:lnTo>
                      <a:pt x="128" y="5"/>
                    </a:lnTo>
                    <a:lnTo>
                      <a:pt x="115" y="4"/>
                    </a:lnTo>
                    <a:lnTo>
                      <a:pt x="100" y="4"/>
                    </a:lnTo>
                    <a:lnTo>
                      <a:pt x="84" y="4"/>
                    </a:lnTo>
                    <a:lnTo>
                      <a:pt x="65" y="2"/>
                    </a:lnTo>
                    <a:lnTo>
                      <a:pt x="48" y="0"/>
                    </a:lnTo>
                    <a:lnTo>
                      <a:pt x="30" y="2"/>
                    </a:lnTo>
                    <a:lnTo>
                      <a:pt x="14" y="5"/>
                    </a:lnTo>
                    <a:lnTo>
                      <a:pt x="1" y="9"/>
                    </a:lnTo>
                    <a:lnTo>
                      <a:pt x="0" y="9"/>
                    </a:lnTo>
                    <a:lnTo>
                      <a:pt x="6"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74" name="Freeform 1580"/>
              <p:cNvSpPr>
                <a:spLocks/>
              </p:cNvSpPr>
              <p:nvPr/>
            </p:nvSpPr>
            <p:spPr bwMode="auto">
              <a:xfrm>
                <a:off x="2246" y="4000"/>
                <a:ext cx="27" cy="15"/>
              </a:xfrm>
              <a:custGeom>
                <a:avLst/>
                <a:gdLst>
                  <a:gd name="T0" fmla="*/ 0 w 82"/>
                  <a:gd name="T1" fmla="*/ 0 h 45"/>
                  <a:gd name="T2" fmla="*/ 0 w 82"/>
                  <a:gd name="T3" fmla="*/ 0 h 45"/>
                  <a:gd name="T4" fmla="*/ 0 w 82"/>
                  <a:gd name="T5" fmla="*/ 0 h 45"/>
                  <a:gd name="T6" fmla="*/ 0 w 82"/>
                  <a:gd name="T7" fmla="*/ 0 h 45"/>
                  <a:gd name="T8" fmla="*/ 0 w 82"/>
                  <a:gd name="T9" fmla="*/ 0 h 45"/>
                  <a:gd name="T10" fmla="*/ 0 w 82"/>
                  <a:gd name="T11" fmla="*/ 0 h 45"/>
                  <a:gd name="T12" fmla="*/ 0 w 82"/>
                  <a:gd name="T13" fmla="*/ 0 h 45"/>
                  <a:gd name="T14" fmla="*/ 0 w 82"/>
                  <a:gd name="T15" fmla="*/ 0 h 45"/>
                  <a:gd name="T16" fmla="*/ 0 w 82"/>
                  <a:gd name="T17" fmla="*/ 0 h 45"/>
                  <a:gd name="T18" fmla="*/ 0 w 82"/>
                  <a:gd name="T19" fmla="*/ 0 h 45"/>
                  <a:gd name="T20" fmla="*/ 0 w 82"/>
                  <a:gd name="T21" fmla="*/ 0 h 45"/>
                  <a:gd name="T22" fmla="*/ 0 w 82"/>
                  <a:gd name="T23" fmla="*/ 0 h 45"/>
                  <a:gd name="T24" fmla="*/ 0 w 82"/>
                  <a:gd name="T25" fmla="*/ 0 h 45"/>
                  <a:gd name="T26" fmla="*/ 0 w 82"/>
                  <a:gd name="T27" fmla="*/ 0 h 45"/>
                  <a:gd name="T28" fmla="*/ 0 w 82"/>
                  <a:gd name="T29" fmla="*/ 0 h 45"/>
                  <a:gd name="T30" fmla="*/ 0 w 82"/>
                  <a:gd name="T31" fmla="*/ 0 h 45"/>
                  <a:gd name="T32" fmla="*/ 0 w 82"/>
                  <a:gd name="T33" fmla="*/ 0 h 45"/>
                  <a:gd name="T34" fmla="*/ 0 w 82"/>
                  <a:gd name="T35" fmla="*/ 0 h 45"/>
                  <a:gd name="T36" fmla="*/ 0 w 82"/>
                  <a:gd name="T37" fmla="*/ 0 h 45"/>
                  <a:gd name="T38" fmla="*/ 0 w 82"/>
                  <a:gd name="T39" fmla="*/ 0 h 45"/>
                  <a:gd name="T40" fmla="*/ 0 w 82"/>
                  <a:gd name="T41" fmla="*/ 0 h 45"/>
                  <a:gd name="T42" fmla="*/ 0 w 82"/>
                  <a:gd name="T43" fmla="*/ 0 h 45"/>
                  <a:gd name="T44" fmla="*/ 0 w 82"/>
                  <a:gd name="T45" fmla="*/ 0 h 45"/>
                  <a:gd name="T46" fmla="*/ 0 w 82"/>
                  <a:gd name="T47" fmla="*/ 0 h 45"/>
                  <a:gd name="T48" fmla="*/ 0 w 82"/>
                  <a:gd name="T49" fmla="*/ 0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2" h="45">
                    <a:moveTo>
                      <a:pt x="6" y="45"/>
                    </a:moveTo>
                    <a:lnTo>
                      <a:pt x="6" y="45"/>
                    </a:lnTo>
                    <a:lnTo>
                      <a:pt x="18" y="39"/>
                    </a:lnTo>
                    <a:lnTo>
                      <a:pt x="29" y="34"/>
                    </a:lnTo>
                    <a:lnTo>
                      <a:pt x="39" y="30"/>
                    </a:lnTo>
                    <a:lnTo>
                      <a:pt x="50" y="24"/>
                    </a:lnTo>
                    <a:lnTo>
                      <a:pt x="61" y="20"/>
                    </a:lnTo>
                    <a:lnTo>
                      <a:pt x="69" y="15"/>
                    </a:lnTo>
                    <a:lnTo>
                      <a:pt x="74" y="11"/>
                    </a:lnTo>
                    <a:lnTo>
                      <a:pt x="82" y="8"/>
                    </a:lnTo>
                    <a:lnTo>
                      <a:pt x="76" y="0"/>
                    </a:lnTo>
                    <a:lnTo>
                      <a:pt x="71" y="3"/>
                    </a:lnTo>
                    <a:lnTo>
                      <a:pt x="63" y="7"/>
                    </a:lnTo>
                    <a:lnTo>
                      <a:pt x="55" y="12"/>
                    </a:lnTo>
                    <a:lnTo>
                      <a:pt x="47" y="16"/>
                    </a:lnTo>
                    <a:lnTo>
                      <a:pt x="37" y="22"/>
                    </a:lnTo>
                    <a:lnTo>
                      <a:pt x="26" y="26"/>
                    </a:lnTo>
                    <a:lnTo>
                      <a:pt x="15" y="31"/>
                    </a:lnTo>
                    <a:lnTo>
                      <a:pt x="3" y="37"/>
                    </a:lnTo>
                    <a:lnTo>
                      <a:pt x="0" y="38"/>
                    </a:lnTo>
                    <a:lnTo>
                      <a:pt x="0" y="42"/>
                    </a:lnTo>
                    <a:lnTo>
                      <a:pt x="2" y="45"/>
                    </a:lnTo>
                    <a:lnTo>
                      <a:pt x="6"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75" name="Freeform 1581"/>
              <p:cNvSpPr>
                <a:spLocks/>
              </p:cNvSpPr>
              <p:nvPr/>
            </p:nvSpPr>
            <p:spPr bwMode="auto">
              <a:xfrm>
                <a:off x="2215" y="4013"/>
                <a:ext cx="33" cy="13"/>
              </a:xfrm>
              <a:custGeom>
                <a:avLst/>
                <a:gdLst>
                  <a:gd name="T0" fmla="*/ 0 w 99"/>
                  <a:gd name="T1" fmla="*/ 0 h 41"/>
                  <a:gd name="T2" fmla="*/ 0 w 99"/>
                  <a:gd name="T3" fmla="*/ 0 h 41"/>
                  <a:gd name="T4" fmla="*/ 0 w 99"/>
                  <a:gd name="T5" fmla="*/ 0 h 41"/>
                  <a:gd name="T6" fmla="*/ 0 w 99"/>
                  <a:gd name="T7" fmla="*/ 0 h 41"/>
                  <a:gd name="T8" fmla="*/ 0 w 99"/>
                  <a:gd name="T9" fmla="*/ 0 h 41"/>
                  <a:gd name="T10" fmla="*/ 0 w 99"/>
                  <a:gd name="T11" fmla="*/ 0 h 41"/>
                  <a:gd name="T12" fmla="*/ 0 w 99"/>
                  <a:gd name="T13" fmla="*/ 0 h 41"/>
                  <a:gd name="T14" fmla="*/ 0 w 99"/>
                  <a:gd name="T15" fmla="*/ 0 h 41"/>
                  <a:gd name="T16" fmla="*/ 0 w 99"/>
                  <a:gd name="T17" fmla="*/ 0 h 41"/>
                  <a:gd name="T18" fmla="*/ 0 w 99"/>
                  <a:gd name="T19" fmla="*/ 0 h 41"/>
                  <a:gd name="T20" fmla="*/ 0 w 99"/>
                  <a:gd name="T21" fmla="*/ 0 h 41"/>
                  <a:gd name="T22" fmla="*/ 0 w 99"/>
                  <a:gd name="T23" fmla="*/ 0 h 41"/>
                  <a:gd name="T24" fmla="*/ 0 w 99"/>
                  <a:gd name="T25" fmla="*/ 0 h 41"/>
                  <a:gd name="T26" fmla="*/ 0 w 99"/>
                  <a:gd name="T27" fmla="*/ 0 h 41"/>
                  <a:gd name="T28" fmla="*/ 0 w 99"/>
                  <a:gd name="T29" fmla="*/ 0 h 41"/>
                  <a:gd name="T30" fmla="*/ 0 w 99"/>
                  <a:gd name="T31" fmla="*/ 0 h 41"/>
                  <a:gd name="T32" fmla="*/ 0 w 99"/>
                  <a:gd name="T33" fmla="*/ 0 h 41"/>
                  <a:gd name="T34" fmla="*/ 0 w 99"/>
                  <a:gd name="T35" fmla="*/ 0 h 41"/>
                  <a:gd name="T36" fmla="*/ 0 w 99"/>
                  <a:gd name="T37" fmla="*/ 0 h 41"/>
                  <a:gd name="T38" fmla="*/ 0 w 99"/>
                  <a:gd name="T39" fmla="*/ 0 h 41"/>
                  <a:gd name="T40" fmla="*/ 0 w 99"/>
                  <a:gd name="T41" fmla="*/ 0 h 41"/>
                  <a:gd name="T42" fmla="*/ 0 w 99"/>
                  <a:gd name="T43" fmla="*/ 0 h 41"/>
                  <a:gd name="T44" fmla="*/ 0 w 99"/>
                  <a:gd name="T45" fmla="*/ 0 h 41"/>
                  <a:gd name="T46" fmla="*/ 0 w 99"/>
                  <a:gd name="T47" fmla="*/ 0 h 41"/>
                  <a:gd name="T48" fmla="*/ 0 w 99"/>
                  <a:gd name="T49" fmla="*/ 0 h 41"/>
                  <a:gd name="T50" fmla="*/ 0 w 99"/>
                  <a:gd name="T51" fmla="*/ 0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9" h="41">
                    <a:moveTo>
                      <a:pt x="9" y="37"/>
                    </a:moveTo>
                    <a:lnTo>
                      <a:pt x="5" y="41"/>
                    </a:lnTo>
                    <a:lnTo>
                      <a:pt x="13" y="40"/>
                    </a:lnTo>
                    <a:lnTo>
                      <a:pt x="23" y="36"/>
                    </a:lnTo>
                    <a:lnTo>
                      <a:pt x="37" y="32"/>
                    </a:lnTo>
                    <a:lnTo>
                      <a:pt x="51" y="27"/>
                    </a:lnTo>
                    <a:lnTo>
                      <a:pt x="66" y="21"/>
                    </a:lnTo>
                    <a:lnTo>
                      <a:pt x="80" y="16"/>
                    </a:lnTo>
                    <a:lnTo>
                      <a:pt x="90" y="10"/>
                    </a:lnTo>
                    <a:lnTo>
                      <a:pt x="99" y="8"/>
                    </a:lnTo>
                    <a:lnTo>
                      <a:pt x="96" y="0"/>
                    </a:lnTo>
                    <a:lnTo>
                      <a:pt x="87" y="2"/>
                    </a:lnTo>
                    <a:lnTo>
                      <a:pt x="77" y="8"/>
                    </a:lnTo>
                    <a:lnTo>
                      <a:pt x="63" y="13"/>
                    </a:lnTo>
                    <a:lnTo>
                      <a:pt x="48" y="18"/>
                    </a:lnTo>
                    <a:lnTo>
                      <a:pt x="34" y="24"/>
                    </a:lnTo>
                    <a:lnTo>
                      <a:pt x="21" y="28"/>
                    </a:lnTo>
                    <a:lnTo>
                      <a:pt x="10" y="32"/>
                    </a:lnTo>
                    <a:lnTo>
                      <a:pt x="5" y="33"/>
                    </a:lnTo>
                    <a:lnTo>
                      <a:pt x="0" y="37"/>
                    </a:lnTo>
                    <a:lnTo>
                      <a:pt x="5" y="33"/>
                    </a:lnTo>
                    <a:lnTo>
                      <a:pt x="2" y="35"/>
                    </a:lnTo>
                    <a:lnTo>
                      <a:pt x="0" y="37"/>
                    </a:lnTo>
                    <a:lnTo>
                      <a:pt x="2" y="40"/>
                    </a:lnTo>
                    <a:lnTo>
                      <a:pt x="5" y="41"/>
                    </a:lnTo>
                    <a:lnTo>
                      <a:pt x="9"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76" name="Freeform 1582"/>
              <p:cNvSpPr>
                <a:spLocks/>
              </p:cNvSpPr>
              <p:nvPr/>
            </p:nvSpPr>
            <p:spPr bwMode="auto">
              <a:xfrm>
                <a:off x="2215" y="4025"/>
                <a:ext cx="11" cy="19"/>
              </a:xfrm>
              <a:custGeom>
                <a:avLst/>
                <a:gdLst>
                  <a:gd name="T0" fmla="*/ 0 w 34"/>
                  <a:gd name="T1" fmla="*/ 0 h 57"/>
                  <a:gd name="T2" fmla="*/ 0 w 34"/>
                  <a:gd name="T3" fmla="*/ 0 h 57"/>
                  <a:gd name="T4" fmla="*/ 0 w 34"/>
                  <a:gd name="T5" fmla="*/ 0 h 57"/>
                  <a:gd name="T6" fmla="*/ 0 w 34"/>
                  <a:gd name="T7" fmla="*/ 0 h 57"/>
                  <a:gd name="T8" fmla="*/ 0 w 34"/>
                  <a:gd name="T9" fmla="*/ 0 h 57"/>
                  <a:gd name="T10" fmla="*/ 0 w 34"/>
                  <a:gd name="T11" fmla="*/ 0 h 57"/>
                  <a:gd name="T12" fmla="*/ 0 w 34"/>
                  <a:gd name="T13" fmla="*/ 0 h 57"/>
                  <a:gd name="T14" fmla="*/ 0 w 34"/>
                  <a:gd name="T15" fmla="*/ 0 h 57"/>
                  <a:gd name="T16" fmla="*/ 0 w 34"/>
                  <a:gd name="T17" fmla="*/ 0 h 57"/>
                  <a:gd name="T18" fmla="*/ 0 w 34"/>
                  <a:gd name="T19" fmla="*/ 0 h 57"/>
                  <a:gd name="T20" fmla="*/ 0 w 34"/>
                  <a:gd name="T21" fmla="*/ 0 h 57"/>
                  <a:gd name="T22" fmla="*/ 0 w 34"/>
                  <a:gd name="T23" fmla="*/ 0 h 57"/>
                  <a:gd name="T24" fmla="*/ 0 w 34"/>
                  <a:gd name="T25" fmla="*/ 0 h 57"/>
                  <a:gd name="T26" fmla="*/ 0 w 34"/>
                  <a:gd name="T27" fmla="*/ 0 h 57"/>
                  <a:gd name="T28" fmla="*/ 0 w 34"/>
                  <a:gd name="T29" fmla="*/ 0 h 57"/>
                  <a:gd name="T30" fmla="*/ 0 w 34"/>
                  <a:gd name="T31" fmla="*/ 0 h 57"/>
                  <a:gd name="T32" fmla="*/ 0 w 34"/>
                  <a:gd name="T33" fmla="*/ 0 h 57"/>
                  <a:gd name="T34" fmla="*/ 0 w 34"/>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 h="57">
                    <a:moveTo>
                      <a:pt x="28" y="49"/>
                    </a:moveTo>
                    <a:lnTo>
                      <a:pt x="32" y="50"/>
                    </a:lnTo>
                    <a:lnTo>
                      <a:pt x="26" y="42"/>
                    </a:lnTo>
                    <a:lnTo>
                      <a:pt x="19" y="27"/>
                    </a:lnTo>
                    <a:lnTo>
                      <a:pt x="12" y="11"/>
                    </a:lnTo>
                    <a:lnTo>
                      <a:pt x="9" y="0"/>
                    </a:lnTo>
                    <a:lnTo>
                      <a:pt x="0" y="0"/>
                    </a:lnTo>
                    <a:lnTo>
                      <a:pt x="3" y="14"/>
                    </a:lnTo>
                    <a:lnTo>
                      <a:pt x="10" y="30"/>
                    </a:lnTo>
                    <a:lnTo>
                      <a:pt x="18" y="45"/>
                    </a:lnTo>
                    <a:lnTo>
                      <a:pt x="26" y="56"/>
                    </a:lnTo>
                    <a:lnTo>
                      <a:pt x="31" y="57"/>
                    </a:lnTo>
                    <a:lnTo>
                      <a:pt x="26" y="56"/>
                    </a:lnTo>
                    <a:lnTo>
                      <a:pt x="29" y="56"/>
                    </a:lnTo>
                    <a:lnTo>
                      <a:pt x="32" y="54"/>
                    </a:lnTo>
                    <a:lnTo>
                      <a:pt x="34" y="53"/>
                    </a:lnTo>
                    <a:lnTo>
                      <a:pt x="32" y="50"/>
                    </a:lnTo>
                    <a:lnTo>
                      <a:pt x="28"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77" name="Freeform 1583"/>
              <p:cNvSpPr>
                <a:spLocks/>
              </p:cNvSpPr>
              <p:nvPr/>
            </p:nvSpPr>
            <p:spPr bwMode="auto">
              <a:xfrm>
                <a:off x="2224" y="3999"/>
                <a:ext cx="92" cy="45"/>
              </a:xfrm>
              <a:custGeom>
                <a:avLst/>
                <a:gdLst>
                  <a:gd name="T0" fmla="*/ 0 w 275"/>
                  <a:gd name="T1" fmla="*/ 0 h 135"/>
                  <a:gd name="T2" fmla="*/ 0 w 275"/>
                  <a:gd name="T3" fmla="*/ 0 h 135"/>
                  <a:gd name="T4" fmla="*/ 0 w 275"/>
                  <a:gd name="T5" fmla="*/ 0 h 135"/>
                  <a:gd name="T6" fmla="*/ 0 w 275"/>
                  <a:gd name="T7" fmla="*/ 0 h 135"/>
                  <a:gd name="T8" fmla="*/ 0 w 275"/>
                  <a:gd name="T9" fmla="*/ 0 h 135"/>
                  <a:gd name="T10" fmla="*/ 0 w 275"/>
                  <a:gd name="T11" fmla="*/ 0 h 135"/>
                  <a:gd name="T12" fmla="*/ 0 w 275"/>
                  <a:gd name="T13" fmla="*/ 0 h 135"/>
                  <a:gd name="T14" fmla="*/ 0 w 275"/>
                  <a:gd name="T15" fmla="*/ 0 h 135"/>
                  <a:gd name="T16" fmla="*/ 0 w 275"/>
                  <a:gd name="T17" fmla="*/ 0 h 135"/>
                  <a:gd name="T18" fmla="*/ 0 w 275"/>
                  <a:gd name="T19" fmla="*/ 0 h 135"/>
                  <a:gd name="T20" fmla="*/ 0 w 275"/>
                  <a:gd name="T21" fmla="*/ 0 h 135"/>
                  <a:gd name="T22" fmla="*/ 0 w 275"/>
                  <a:gd name="T23" fmla="*/ 0 h 135"/>
                  <a:gd name="T24" fmla="*/ 0 w 275"/>
                  <a:gd name="T25" fmla="*/ 0 h 135"/>
                  <a:gd name="T26" fmla="*/ 0 w 275"/>
                  <a:gd name="T27" fmla="*/ 0 h 135"/>
                  <a:gd name="T28" fmla="*/ 0 w 275"/>
                  <a:gd name="T29" fmla="*/ 0 h 135"/>
                  <a:gd name="T30" fmla="*/ 0 w 275"/>
                  <a:gd name="T31" fmla="*/ 0 h 135"/>
                  <a:gd name="T32" fmla="*/ 0 w 275"/>
                  <a:gd name="T33" fmla="*/ 0 h 135"/>
                  <a:gd name="T34" fmla="*/ 0 w 275"/>
                  <a:gd name="T35" fmla="*/ 0 h 135"/>
                  <a:gd name="T36" fmla="*/ 0 w 275"/>
                  <a:gd name="T37" fmla="*/ 0 h 135"/>
                  <a:gd name="T38" fmla="*/ 0 w 275"/>
                  <a:gd name="T39" fmla="*/ 0 h 135"/>
                  <a:gd name="T40" fmla="*/ 0 w 275"/>
                  <a:gd name="T41" fmla="*/ 0 h 135"/>
                  <a:gd name="T42" fmla="*/ 0 w 275"/>
                  <a:gd name="T43" fmla="*/ 0 h 135"/>
                  <a:gd name="T44" fmla="*/ 0 w 275"/>
                  <a:gd name="T45" fmla="*/ 0 h 135"/>
                  <a:gd name="T46" fmla="*/ 0 w 275"/>
                  <a:gd name="T47" fmla="*/ 0 h 135"/>
                  <a:gd name="T48" fmla="*/ 0 w 275"/>
                  <a:gd name="T49" fmla="*/ 0 h 135"/>
                  <a:gd name="T50" fmla="*/ 0 w 275"/>
                  <a:gd name="T51" fmla="*/ 0 h 135"/>
                  <a:gd name="T52" fmla="*/ 0 w 275"/>
                  <a:gd name="T53" fmla="*/ 0 h 135"/>
                  <a:gd name="T54" fmla="*/ 0 w 275"/>
                  <a:gd name="T55" fmla="*/ 0 h 135"/>
                  <a:gd name="T56" fmla="*/ 0 w 275"/>
                  <a:gd name="T57" fmla="*/ 0 h 135"/>
                  <a:gd name="T58" fmla="*/ 0 w 275"/>
                  <a:gd name="T59" fmla="*/ 0 h 135"/>
                  <a:gd name="T60" fmla="*/ 0 w 275"/>
                  <a:gd name="T61" fmla="*/ 0 h 135"/>
                  <a:gd name="T62" fmla="*/ 0 w 275"/>
                  <a:gd name="T63" fmla="*/ 0 h 135"/>
                  <a:gd name="T64" fmla="*/ 0 w 275"/>
                  <a:gd name="T65" fmla="*/ 0 h 135"/>
                  <a:gd name="T66" fmla="*/ 0 w 275"/>
                  <a:gd name="T67" fmla="*/ 0 h 135"/>
                  <a:gd name="T68" fmla="*/ 0 w 275"/>
                  <a:gd name="T69" fmla="*/ 0 h 135"/>
                  <a:gd name="T70" fmla="*/ 0 w 275"/>
                  <a:gd name="T71" fmla="*/ 0 h 135"/>
                  <a:gd name="T72" fmla="*/ 0 w 275"/>
                  <a:gd name="T73" fmla="*/ 0 h 135"/>
                  <a:gd name="T74" fmla="*/ 0 w 275"/>
                  <a:gd name="T75" fmla="*/ 0 h 135"/>
                  <a:gd name="T76" fmla="*/ 0 w 275"/>
                  <a:gd name="T77" fmla="*/ 0 h 135"/>
                  <a:gd name="T78" fmla="*/ 0 w 275"/>
                  <a:gd name="T79" fmla="*/ 0 h 135"/>
                  <a:gd name="T80" fmla="*/ 0 w 275"/>
                  <a:gd name="T81" fmla="*/ 0 h 135"/>
                  <a:gd name="T82" fmla="*/ 0 w 275"/>
                  <a:gd name="T83" fmla="*/ 0 h 1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5" h="135">
                    <a:moveTo>
                      <a:pt x="269" y="8"/>
                    </a:moveTo>
                    <a:lnTo>
                      <a:pt x="266" y="0"/>
                    </a:lnTo>
                    <a:lnTo>
                      <a:pt x="256" y="7"/>
                    </a:lnTo>
                    <a:lnTo>
                      <a:pt x="244" y="14"/>
                    </a:lnTo>
                    <a:lnTo>
                      <a:pt x="231" y="22"/>
                    </a:lnTo>
                    <a:lnTo>
                      <a:pt x="213" y="30"/>
                    </a:lnTo>
                    <a:lnTo>
                      <a:pt x="196" y="39"/>
                    </a:lnTo>
                    <a:lnTo>
                      <a:pt x="177" y="49"/>
                    </a:lnTo>
                    <a:lnTo>
                      <a:pt x="157" y="58"/>
                    </a:lnTo>
                    <a:lnTo>
                      <a:pt x="136" y="69"/>
                    </a:lnTo>
                    <a:lnTo>
                      <a:pt x="116" y="78"/>
                    </a:lnTo>
                    <a:lnTo>
                      <a:pt x="96" y="88"/>
                    </a:lnTo>
                    <a:lnTo>
                      <a:pt x="77" y="96"/>
                    </a:lnTo>
                    <a:lnTo>
                      <a:pt x="58" y="104"/>
                    </a:lnTo>
                    <a:lnTo>
                      <a:pt x="41" y="112"/>
                    </a:lnTo>
                    <a:lnTo>
                      <a:pt x="25" y="117"/>
                    </a:lnTo>
                    <a:lnTo>
                      <a:pt x="11" y="123"/>
                    </a:lnTo>
                    <a:lnTo>
                      <a:pt x="0" y="127"/>
                    </a:lnTo>
                    <a:lnTo>
                      <a:pt x="3" y="135"/>
                    </a:lnTo>
                    <a:lnTo>
                      <a:pt x="14" y="131"/>
                    </a:lnTo>
                    <a:lnTo>
                      <a:pt x="27" y="126"/>
                    </a:lnTo>
                    <a:lnTo>
                      <a:pt x="43" y="120"/>
                    </a:lnTo>
                    <a:lnTo>
                      <a:pt x="61" y="112"/>
                    </a:lnTo>
                    <a:lnTo>
                      <a:pt x="80" y="104"/>
                    </a:lnTo>
                    <a:lnTo>
                      <a:pt x="99" y="96"/>
                    </a:lnTo>
                    <a:lnTo>
                      <a:pt x="119" y="86"/>
                    </a:lnTo>
                    <a:lnTo>
                      <a:pt x="139" y="77"/>
                    </a:lnTo>
                    <a:lnTo>
                      <a:pt x="160" y="66"/>
                    </a:lnTo>
                    <a:lnTo>
                      <a:pt x="180" y="57"/>
                    </a:lnTo>
                    <a:lnTo>
                      <a:pt x="199" y="47"/>
                    </a:lnTo>
                    <a:lnTo>
                      <a:pt x="216" y="38"/>
                    </a:lnTo>
                    <a:lnTo>
                      <a:pt x="234" y="30"/>
                    </a:lnTo>
                    <a:lnTo>
                      <a:pt x="250" y="22"/>
                    </a:lnTo>
                    <a:lnTo>
                      <a:pt x="261" y="15"/>
                    </a:lnTo>
                    <a:lnTo>
                      <a:pt x="272" y="8"/>
                    </a:lnTo>
                    <a:lnTo>
                      <a:pt x="269" y="0"/>
                    </a:lnTo>
                    <a:lnTo>
                      <a:pt x="272" y="8"/>
                    </a:lnTo>
                    <a:lnTo>
                      <a:pt x="275" y="5"/>
                    </a:lnTo>
                    <a:lnTo>
                      <a:pt x="273" y="1"/>
                    </a:lnTo>
                    <a:lnTo>
                      <a:pt x="270" y="0"/>
                    </a:lnTo>
                    <a:lnTo>
                      <a:pt x="266" y="0"/>
                    </a:lnTo>
                    <a:lnTo>
                      <a:pt x="269"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78" name="Freeform 1584"/>
              <p:cNvSpPr>
                <a:spLocks/>
              </p:cNvSpPr>
              <p:nvPr/>
            </p:nvSpPr>
            <p:spPr bwMode="auto">
              <a:xfrm>
                <a:off x="2458" y="4017"/>
                <a:ext cx="87" cy="51"/>
              </a:xfrm>
              <a:custGeom>
                <a:avLst/>
                <a:gdLst>
                  <a:gd name="T0" fmla="*/ 0 w 259"/>
                  <a:gd name="T1" fmla="*/ 0 h 154"/>
                  <a:gd name="T2" fmla="*/ 0 w 259"/>
                  <a:gd name="T3" fmla="*/ 0 h 154"/>
                  <a:gd name="T4" fmla="*/ 0 w 259"/>
                  <a:gd name="T5" fmla="*/ 0 h 154"/>
                  <a:gd name="T6" fmla="*/ 0 w 259"/>
                  <a:gd name="T7" fmla="*/ 0 h 154"/>
                  <a:gd name="T8" fmla="*/ 0 w 259"/>
                  <a:gd name="T9" fmla="*/ 0 h 154"/>
                  <a:gd name="T10" fmla="*/ 0 w 259"/>
                  <a:gd name="T11" fmla="*/ 0 h 154"/>
                  <a:gd name="T12" fmla="*/ 0 w 259"/>
                  <a:gd name="T13" fmla="*/ 0 h 154"/>
                  <a:gd name="T14" fmla="*/ 0 w 259"/>
                  <a:gd name="T15" fmla="*/ 0 h 154"/>
                  <a:gd name="T16" fmla="*/ 0 w 259"/>
                  <a:gd name="T17" fmla="*/ 0 h 154"/>
                  <a:gd name="T18" fmla="*/ 0 w 259"/>
                  <a:gd name="T19" fmla="*/ 0 h 154"/>
                  <a:gd name="T20" fmla="*/ 0 w 259"/>
                  <a:gd name="T21" fmla="*/ 0 h 154"/>
                  <a:gd name="T22" fmla="*/ 0 w 259"/>
                  <a:gd name="T23" fmla="*/ 0 h 154"/>
                  <a:gd name="T24" fmla="*/ 0 w 259"/>
                  <a:gd name="T25" fmla="*/ 0 h 154"/>
                  <a:gd name="T26" fmla="*/ 0 w 259"/>
                  <a:gd name="T27" fmla="*/ 0 h 154"/>
                  <a:gd name="T28" fmla="*/ 0 w 259"/>
                  <a:gd name="T29" fmla="*/ 0 h 154"/>
                  <a:gd name="T30" fmla="*/ 0 w 259"/>
                  <a:gd name="T31" fmla="*/ 0 h 154"/>
                  <a:gd name="T32" fmla="*/ 0 w 259"/>
                  <a:gd name="T33" fmla="*/ 0 h 154"/>
                  <a:gd name="T34" fmla="*/ 0 w 259"/>
                  <a:gd name="T35" fmla="*/ 0 h 154"/>
                  <a:gd name="T36" fmla="*/ 0 w 259"/>
                  <a:gd name="T37" fmla="*/ 0 h 154"/>
                  <a:gd name="T38" fmla="*/ 0 w 259"/>
                  <a:gd name="T39" fmla="*/ 0 h 154"/>
                  <a:gd name="T40" fmla="*/ 0 w 259"/>
                  <a:gd name="T41" fmla="*/ 0 h 154"/>
                  <a:gd name="T42" fmla="*/ 0 w 259"/>
                  <a:gd name="T43" fmla="*/ 0 h 154"/>
                  <a:gd name="T44" fmla="*/ 0 w 259"/>
                  <a:gd name="T45" fmla="*/ 0 h 154"/>
                  <a:gd name="T46" fmla="*/ 0 w 259"/>
                  <a:gd name="T47" fmla="*/ 0 h 154"/>
                  <a:gd name="T48" fmla="*/ 0 w 259"/>
                  <a:gd name="T49" fmla="*/ 0 h 154"/>
                  <a:gd name="T50" fmla="*/ 0 w 259"/>
                  <a:gd name="T51" fmla="*/ 0 h 154"/>
                  <a:gd name="T52" fmla="*/ 0 w 259"/>
                  <a:gd name="T53" fmla="*/ 0 h 154"/>
                  <a:gd name="T54" fmla="*/ 0 w 259"/>
                  <a:gd name="T55" fmla="*/ 0 h 154"/>
                  <a:gd name="T56" fmla="*/ 0 w 259"/>
                  <a:gd name="T57" fmla="*/ 0 h 154"/>
                  <a:gd name="T58" fmla="*/ 0 w 259"/>
                  <a:gd name="T59" fmla="*/ 0 h 154"/>
                  <a:gd name="T60" fmla="*/ 0 w 259"/>
                  <a:gd name="T61" fmla="*/ 0 h 154"/>
                  <a:gd name="T62" fmla="*/ 0 w 259"/>
                  <a:gd name="T63" fmla="*/ 0 h 154"/>
                  <a:gd name="T64" fmla="*/ 0 w 259"/>
                  <a:gd name="T65" fmla="*/ 0 h 154"/>
                  <a:gd name="T66" fmla="*/ 0 w 259"/>
                  <a:gd name="T67" fmla="*/ 0 h 154"/>
                  <a:gd name="T68" fmla="*/ 0 w 259"/>
                  <a:gd name="T69" fmla="*/ 0 h 154"/>
                  <a:gd name="T70" fmla="*/ 0 w 259"/>
                  <a:gd name="T71" fmla="*/ 0 h 154"/>
                  <a:gd name="T72" fmla="*/ 0 w 259"/>
                  <a:gd name="T73" fmla="*/ 0 h 154"/>
                  <a:gd name="T74" fmla="*/ 0 w 259"/>
                  <a:gd name="T75" fmla="*/ 0 h 154"/>
                  <a:gd name="T76" fmla="*/ 0 w 259"/>
                  <a:gd name="T77" fmla="*/ 0 h 154"/>
                  <a:gd name="T78" fmla="*/ 0 w 259"/>
                  <a:gd name="T79" fmla="*/ 0 h 154"/>
                  <a:gd name="T80" fmla="*/ 0 w 259"/>
                  <a:gd name="T81" fmla="*/ 0 h 154"/>
                  <a:gd name="T82" fmla="*/ 0 w 259"/>
                  <a:gd name="T83" fmla="*/ 0 h 154"/>
                  <a:gd name="T84" fmla="*/ 0 w 259"/>
                  <a:gd name="T85" fmla="*/ 0 h 154"/>
                  <a:gd name="T86" fmla="*/ 0 w 259"/>
                  <a:gd name="T87" fmla="*/ 0 h 154"/>
                  <a:gd name="T88" fmla="*/ 0 w 259"/>
                  <a:gd name="T89" fmla="*/ 0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9" h="154">
                    <a:moveTo>
                      <a:pt x="178" y="154"/>
                    </a:moveTo>
                    <a:lnTo>
                      <a:pt x="162" y="143"/>
                    </a:lnTo>
                    <a:lnTo>
                      <a:pt x="141" y="125"/>
                    </a:lnTo>
                    <a:lnTo>
                      <a:pt x="118" y="104"/>
                    </a:lnTo>
                    <a:lnTo>
                      <a:pt x="93" y="81"/>
                    </a:lnTo>
                    <a:lnTo>
                      <a:pt x="67" y="58"/>
                    </a:lnTo>
                    <a:lnTo>
                      <a:pt x="41" y="38"/>
                    </a:lnTo>
                    <a:lnTo>
                      <a:pt x="19" y="22"/>
                    </a:lnTo>
                    <a:lnTo>
                      <a:pt x="0" y="12"/>
                    </a:lnTo>
                    <a:lnTo>
                      <a:pt x="6" y="9"/>
                    </a:lnTo>
                    <a:lnTo>
                      <a:pt x="11" y="7"/>
                    </a:lnTo>
                    <a:lnTo>
                      <a:pt x="16" y="4"/>
                    </a:lnTo>
                    <a:lnTo>
                      <a:pt x="21" y="0"/>
                    </a:lnTo>
                    <a:lnTo>
                      <a:pt x="28" y="8"/>
                    </a:lnTo>
                    <a:lnTo>
                      <a:pt x="38" y="16"/>
                    </a:lnTo>
                    <a:lnTo>
                      <a:pt x="48" y="24"/>
                    </a:lnTo>
                    <a:lnTo>
                      <a:pt x="61" y="32"/>
                    </a:lnTo>
                    <a:lnTo>
                      <a:pt x="73" y="39"/>
                    </a:lnTo>
                    <a:lnTo>
                      <a:pt x="86" y="45"/>
                    </a:lnTo>
                    <a:lnTo>
                      <a:pt x="101" y="49"/>
                    </a:lnTo>
                    <a:lnTo>
                      <a:pt x="114" y="50"/>
                    </a:lnTo>
                    <a:lnTo>
                      <a:pt x="127" y="50"/>
                    </a:lnTo>
                    <a:lnTo>
                      <a:pt x="141" y="50"/>
                    </a:lnTo>
                    <a:lnTo>
                      <a:pt x="156" y="49"/>
                    </a:lnTo>
                    <a:lnTo>
                      <a:pt x="170" y="47"/>
                    </a:lnTo>
                    <a:lnTo>
                      <a:pt x="184" y="47"/>
                    </a:lnTo>
                    <a:lnTo>
                      <a:pt x="195" y="49"/>
                    </a:lnTo>
                    <a:lnTo>
                      <a:pt x="205" y="50"/>
                    </a:lnTo>
                    <a:lnTo>
                      <a:pt x="214" y="54"/>
                    </a:lnTo>
                    <a:lnTo>
                      <a:pt x="226" y="62"/>
                    </a:lnTo>
                    <a:lnTo>
                      <a:pt x="236" y="72"/>
                    </a:lnTo>
                    <a:lnTo>
                      <a:pt x="245" y="82"/>
                    </a:lnTo>
                    <a:lnTo>
                      <a:pt x="249" y="92"/>
                    </a:lnTo>
                    <a:lnTo>
                      <a:pt x="255" y="94"/>
                    </a:lnTo>
                    <a:lnTo>
                      <a:pt x="259" y="101"/>
                    </a:lnTo>
                    <a:lnTo>
                      <a:pt x="259" y="111"/>
                    </a:lnTo>
                    <a:lnTo>
                      <a:pt x="252" y="119"/>
                    </a:lnTo>
                    <a:lnTo>
                      <a:pt x="245" y="124"/>
                    </a:lnTo>
                    <a:lnTo>
                      <a:pt x="237" y="130"/>
                    </a:lnTo>
                    <a:lnTo>
                      <a:pt x="227" y="135"/>
                    </a:lnTo>
                    <a:lnTo>
                      <a:pt x="218" y="140"/>
                    </a:lnTo>
                    <a:lnTo>
                      <a:pt x="208" y="146"/>
                    </a:lnTo>
                    <a:lnTo>
                      <a:pt x="198" y="150"/>
                    </a:lnTo>
                    <a:lnTo>
                      <a:pt x="188" y="152"/>
                    </a:lnTo>
                    <a:lnTo>
                      <a:pt x="178" y="1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79" name="Freeform 1585"/>
              <p:cNvSpPr>
                <a:spLocks/>
              </p:cNvSpPr>
              <p:nvPr/>
            </p:nvSpPr>
            <p:spPr bwMode="auto">
              <a:xfrm>
                <a:off x="2457" y="4020"/>
                <a:ext cx="62" cy="50"/>
              </a:xfrm>
              <a:custGeom>
                <a:avLst/>
                <a:gdLst>
                  <a:gd name="T0" fmla="*/ 0 w 185"/>
                  <a:gd name="T1" fmla="*/ 0 h 150"/>
                  <a:gd name="T2" fmla="*/ 0 w 185"/>
                  <a:gd name="T3" fmla="*/ 0 h 150"/>
                  <a:gd name="T4" fmla="*/ 0 w 185"/>
                  <a:gd name="T5" fmla="*/ 0 h 150"/>
                  <a:gd name="T6" fmla="*/ 0 w 185"/>
                  <a:gd name="T7" fmla="*/ 0 h 150"/>
                  <a:gd name="T8" fmla="*/ 0 w 185"/>
                  <a:gd name="T9" fmla="*/ 0 h 150"/>
                  <a:gd name="T10" fmla="*/ 0 w 185"/>
                  <a:gd name="T11" fmla="*/ 0 h 150"/>
                  <a:gd name="T12" fmla="*/ 0 w 185"/>
                  <a:gd name="T13" fmla="*/ 0 h 150"/>
                  <a:gd name="T14" fmla="*/ 0 w 185"/>
                  <a:gd name="T15" fmla="*/ 0 h 150"/>
                  <a:gd name="T16" fmla="*/ 0 w 185"/>
                  <a:gd name="T17" fmla="*/ 0 h 150"/>
                  <a:gd name="T18" fmla="*/ 0 w 185"/>
                  <a:gd name="T19" fmla="*/ 0 h 150"/>
                  <a:gd name="T20" fmla="*/ 0 w 185"/>
                  <a:gd name="T21" fmla="*/ 0 h 150"/>
                  <a:gd name="T22" fmla="*/ 0 w 185"/>
                  <a:gd name="T23" fmla="*/ 0 h 150"/>
                  <a:gd name="T24" fmla="*/ 0 w 185"/>
                  <a:gd name="T25" fmla="*/ 0 h 150"/>
                  <a:gd name="T26" fmla="*/ 0 w 185"/>
                  <a:gd name="T27" fmla="*/ 0 h 150"/>
                  <a:gd name="T28" fmla="*/ 0 w 185"/>
                  <a:gd name="T29" fmla="*/ 0 h 150"/>
                  <a:gd name="T30" fmla="*/ 0 w 185"/>
                  <a:gd name="T31" fmla="*/ 0 h 150"/>
                  <a:gd name="T32" fmla="*/ 0 w 185"/>
                  <a:gd name="T33" fmla="*/ 0 h 150"/>
                  <a:gd name="T34" fmla="*/ 0 w 185"/>
                  <a:gd name="T35" fmla="*/ 0 h 150"/>
                  <a:gd name="T36" fmla="*/ 0 w 185"/>
                  <a:gd name="T37" fmla="*/ 0 h 150"/>
                  <a:gd name="T38" fmla="*/ 0 w 185"/>
                  <a:gd name="T39" fmla="*/ 0 h 150"/>
                  <a:gd name="T40" fmla="*/ 0 w 185"/>
                  <a:gd name="T41" fmla="*/ 0 h 150"/>
                  <a:gd name="T42" fmla="*/ 0 w 185"/>
                  <a:gd name="T43" fmla="*/ 0 h 150"/>
                  <a:gd name="T44" fmla="*/ 0 w 185"/>
                  <a:gd name="T45" fmla="*/ 0 h 150"/>
                  <a:gd name="T46" fmla="*/ 0 w 185"/>
                  <a:gd name="T47" fmla="*/ 0 h 150"/>
                  <a:gd name="T48" fmla="*/ 0 w 185"/>
                  <a:gd name="T49" fmla="*/ 0 h 150"/>
                  <a:gd name="T50" fmla="*/ 0 w 185"/>
                  <a:gd name="T51" fmla="*/ 0 h 1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5" h="150">
                    <a:moveTo>
                      <a:pt x="3" y="0"/>
                    </a:moveTo>
                    <a:lnTo>
                      <a:pt x="3" y="8"/>
                    </a:lnTo>
                    <a:lnTo>
                      <a:pt x="20" y="18"/>
                    </a:lnTo>
                    <a:lnTo>
                      <a:pt x="42" y="34"/>
                    </a:lnTo>
                    <a:lnTo>
                      <a:pt x="68" y="53"/>
                    </a:lnTo>
                    <a:lnTo>
                      <a:pt x="95" y="76"/>
                    </a:lnTo>
                    <a:lnTo>
                      <a:pt x="119" y="99"/>
                    </a:lnTo>
                    <a:lnTo>
                      <a:pt x="142" y="120"/>
                    </a:lnTo>
                    <a:lnTo>
                      <a:pt x="163" y="139"/>
                    </a:lnTo>
                    <a:lnTo>
                      <a:pt x="179" y="150"/>
                    </a:lnTo>
                    <a:lnTo>
                      <a:pt x="185" y="142"/>
                    </a:lnTo>
                    <a:lnTo>
                      <a:pt x="169" y="131"/>
                    </a:lnTo>
                    <a:lnTo>
                      <a:pt x="148" y="115"/>
                    </a:lnTo>
                    <a:lnTo>
                      <a:pt x="125" y="93"/>
                    </a:lnTo>
                    <a:lnTo>
                      <a:pt x="100" y="70"/>
                    </a:lnTo>
                    <a:lnTo>
                      <a:pt x="74" y="47"/>
                    </a:lnTo>
                    <a:lnTo>
                      <a:pt x="48" y="26"/>
                    </a:lnTo>
                    <a:lnTo>
                      <a:pt x="26" y="10"/>
                    </a:lnTo>
                    <a:lnTo>
                      <a:pt x="6" y="0"/>
                    </a:lnTo>
                    <a:lnTo>
                      <a:pt x="6" y="8"/>
                    </a:lnTo>
                    <a:lnTo>
                      <a:pt x="6" y="0"/>
                    </a:lnTo>
                    <a:lnTo>
                      <a:pt x="1" y="0"/>
                    </a:lnTo>
                    <a:lnTo>
                      <a:pt x="0" y="3"/>
                    </a:lnTo>
                    <a:lnTo>
                      <a:pt x="0" y="6"/>
                    </a:lnTo>
                    <a:lnTo>
                      <a:pt x="3"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80" name="Freeform 1586"/>
              <p:cNvSpPr>
                <a:spLocks/>
              </p:cNvSpPr>
              <p:nvPr/>
            </p:nvSpPr>
            <p:spPr bwMode="auto">
              <a:xfrm>
                <a:off x="2458" y="4016"/>
                <a:ext cx="9" cy="6"/>
              </a:xfrm>
              <a:custGeom>
                <a:avLst/>
                <a:gdLst>
                  <a:gd name="T0" fmla="*/ 0 w 26"/>
                  <a:gd name="T1" fmla="*/ 0 h 20"/>
                  <a:gd name="T2" fmla="*/ 0 w 26"/>
                  <a:gd name="T3" fmla="*/ 0 h 20"/>
                  <a:gd name="T4" fmla="*/ 0 w 26"/>
                  <a:gd name="T5" fmla="*/ 0 h 20"/>
                  <a:gd name="T6" fmla="*/ 0 w 26"/>
                  <a:gd name="T7" fmla="*/ 0 h 20"/>
                  <a:gd name="T8" fmla="*/ 0 w 26"/>
                  <a:gd name="T9" fmla="*/ 0 h 20"/>
                  <a:gd name="T10" fmla="*/ 0 w 26"/>
                  <a:gd name="T11" fmla="*/ 0 h 20"/>
                  <a:gd name="T12" fmla="*/ 0 w 26"/>
                  <a:gd name="T13" fmla="*/ 0 h 20"/>
                  <a:gd name="T14" fmla="*/ 0 w 26"/>
                  <a:gd name="T15" fmla="*/ 0 h 20"/>
                  <a:gd name="T16" fmla="*/ 0 w 26"/>
                  <a:gd name="T17" fmla="*/ 0 h 20"/>
                  <a:gd name="T18" fmla="*/ 0 w 26"/>
                  <a:gd name="T19" fmla="*/ 0 h 20"/>
                  <a:gd name="T20" fmla="*/ 0 w 26"/>
                  <a:gd name="T21" fmla="*/ 0 h 20"/>
                  <a:gd name="T22" fmla="*/ 0 w 26"/>
                  <a:gd name="T23" fmla="*/ 0 h 20"/>
                  <a:gd name="T24" fmla="*/ 0 w 26"/>
                  <a:gd name="T25" fmla="*/ 0 h 20"/>
                  <a:gd name="T26" fmla="*/ 0 w 26"/>
                  <a:gd name="T27" fmla="*/ 0 h 20"/>
                  <a:gd name="T28" fmla="*/ 0 w 26"/>
                  <a:gd name="T29" fmla="*/ 0 h 20"/>
                  <a:gd name="T30" fmla="*/ 0 w 26"/>
                  <a:gd name="T31" fmla="*/ 0 h 20"/>
                  <a:gd name="T32" fmla="*/ 0 w 26"/>
                  <a:gd name="T33" fmla="*/ 0 h 20"/>
                  <a:gd name="T34" fmla="*/ 0 w 26"/>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 h="20">
                    <a:moveTo>
                      <a:pt x="26" y="1"/>
                    </a:moveTo>
                    <a:lnTo>
                      <a:pt x="19" y="1"/>
                    </a:lnTo>
                    <a:lnTo>
                      <a:pt x="14" y="4"/>
                    </a:lnTo>
                    <a:lnTo>
                      <a:pt x="10" y="7"/>
                    </a:lnTo>
                    <a:lnTo>
                      <a:pt x="6" y="9"/>
                    </a:lnTo>
                    <a:lnTo>
                      <a:pt x="0" y="12"/>
                    </a:lnTo>
                    <a:lnTo>
                      <a:pt x="3" y="20"/>
                    </a:lnTo>
                    <a:lnTo>
                      <a:pt x="9" y="18"/>
                    </a:lnTo>
                    <a:lnTo>
                      <a:pt x="13" y="15"/>
                    </a:lnTo>
                    <a:lnTo>
                      <a:pt x="20" y="12"/>
                    </a:lnTo>
                    <a:lnTo>
                      <a:pt x="25" y="7"/>
                    </a:lnTo>
                    <a:lnTo>
                      <a:pt x="17" y="7"/>
                    </a:lnTo>
                    <a:lnTo>
                      <a:pt x="25" y="7"/>
                    </a:lnTo>
                    <a:lnTo>
                      <a:pt x="26" y="4"/>
                    </a:lnTo>
                    <a:lnTo>
                      <a:pt x="25" y="1"/>
                    </a:lnTo>
                    <a:lnTo>
                      <a:pt x="22" y="0"/>
                    </a:lnTo>
                    <a:lnTo>
                      <a:pt x="19" y="1"/>
                    </a:lnTo>
                    <a:lnTo>
                      <a:pt x="2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81" name="Freeform 1587"/>
              <p:cNvSpPr>
                <a:spLocks/>
              </p:cNvSpPr>
              <p:nvPr/>
            </p:nvSpPr>
            <p:spPr bwMode="auto">
              <a:xfrm>
                <a:off x="2464" y="4016"/>
                <a:ext cx="32" cy="19"/>
              </a:xfrm>
              <a:custGeom>
                <a:avLst/>
                <a:gdLst>
                  <a:gd name="T0" fmla="*/ 0 w 98"/>
                  <a:gd name="T1" fmla="*/ 0 h 57"/>
                  <a:gd name="T2" fmla="*/ 0 w 98"/>
                  <a:gd name="T3" fmla="*/ 0 h 57"/>
                  <a:gd name="T4" fmla="*/ 0 w 98"/>
                  <a:gd name="T5" fmla="*/ 0 h 57"/>
                  <a:gd name="T6" fmla="*/ 0 w 98"/>
                  <a:gd name="T7" fmla="*/ 0 h 57"/>
                  <a:gd name="T8" fmla="*/ 0 w 98"/>
                  <a:gd name="T9" fmla="*/ 0 h 57"/>
                  <a:gd name="T10" fmla="*/ 0 w 98"/>
                  <a:gd name="T11" fmla="*/ 0 h 57"/>
                  <a:gd name="T12" fmla="*/ 0 w 98"/>
                  <a:gd name="T13" fmla="*/ 0 h 57"/>
                  <a:gd name="T14" fmla="*/ 0 w 98"/>
                  <a:gd name="T15" fmla="*/ 0 h 57"/>
                  <a:gd name="T16" fmla="*/ 0 w 98"/>
                  <a:gd name="T17" fmla="*/ 0 h 57"/>
                  <a:gd name="T18" fmla="*/ 0 w 98"/>
                  <a:gd name="T19" fmla="*/ 0 h 57"/>
                  <a:gd name="T20" fmla="*/ 0 w 98"/>
                  <a:gd name="T21" fmla="*/ 0 h 57"/>
                  <a:gd name="T22" fmla="*/ 0 w 98"/>
                  <a:gd name="T23" fmla="*/ 0 h 57"/>
                  <a:gd name="T24" fmla="*/ 0 w 98"/>
                  <a:gd name="T25" fmla="*/ 0 h 57"/>
                  <a:gd name="T26" fmla="*/ 0 w 98"/>
                  <a:gd name="T27" fmla="*/ 0 h 57"/>
                  <a:gd name="T28" fmla="*/ 0 w 98"/>
                  <a:gd name="T29" fmla="*/ 0 h 57"/>
                  <a:gd name="T30" fmla="*/ 0 w 98"/>
                  <a:gd name="T31" fmla="*/ 0 h 57"/>
                  <a:gd name="T32" fmla="*/ 0 w 98"/>
                  <a:gd name="T33" fmla="*/ 0 h 57"/>
                  <a:gd name="T34" fmla="*/ 0 w 98"/>
                  <a:gd name="T35" fmla="*/ 0 h 57"/>
                  <a:gd name="T36" fmla="*/ 0 w 98"/>
                  <a:gd name="T37" fmla="*/ 0 h 57"/>
                  <a:gd name="T38" fmla="*/ 0 w 98"/>
                  <a:gd name="T39" fmla="*/ 0 h 57"/>
                  <a:gd name="T40" fmla="*/ 0 w 98"/>
                  <a:gd name="T41" fmla="*/ 0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8" h="57">
                    <a:moveTo>
                      <a:pt x="98" y="49"/>
                    </a:moveTo>
                    <a:lnTo>
                      <a:pt x="98" y="49"/>
                    </a:lnTo>
                    <a:lnTo>
                      <a:pt x="85" y="48"/>
                    </a:lnTo>
                    <a:lnTo>
                      <a:pt x="72" y="43"/>
                    </a:lnTo>
                    <a:lnTo>
                      <a:pt x="59" y="38"/>
                    </a:lnTo>
                    <a:lnTo>
                      <a:pt x="48" y="31"/>
                    </a:lnTo>
                    <a:lnTo>
                      <a:pt x="35" y="23"/>
                    </a:lnTo>
                    <a:lnTo>
                      <a:pt x="25" y="15"/>
                    </a:lnTo>
                    <a:lnTo>
                      <a:pt x="15" y="8"/>
                    </a:lnTo>
                    <a:lnTo>
                      <a:pt x="9" y="0"/>
                    </a:lnTo>
                    <a:lnTo>
                      <a:pt x="0" y="6"/>
                    </a:lnTo>
                    <a:lnTo>
                      <a:pt x="9" y="14"/>
                    </a:lnTo>
                    <a:lnTo>
                      <a:pt x="19" y="23"/>
                    </a:lnTo>
                    <a:lnTo>
                      <a:pt x="29" y="31"/>
                    </a:lnTo>
                    <a:lnTo>
                      <a:pt x="43" y="39"/>
                    </a:lnTo>
                    <a:lnTo>
                      <a:pt x="56" y="46"/>
                    </a:lnTo>
                    <a:lnTo>
                      <a:pt x="69" y="52"/>
                    </a:lnTo>
                    <a:lnTo>
                      <a:pt x="85" y="56"/>
                    </a:lnTo>
                    <a:lnTo>
                      <a:pt x="98" y="57"/>
                    </a:lnTo>
                    <a:lnTo>
                      <a:pt x="98"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82" name="Freeform 1588"/>
              <p:cNvSpPr>
                <a:spLocks/>
              </p:cNvSpPr>
              <p:nvPr/>
            </p:nvSpPr>
            <p:spPr bwMode="auto">
              <a:xfrm>
                <a:off x="2496" y="4031"/>
                <a:ext cx="35" cy="5"/>
              </a:xfrm>
              <a:custGeom>
                <a:avLst/>
                <a:gdLst>
                  <a:gd name="T0" fmla="*/ 0 w 103"/>
                  <a:gd name="T1" fmla="*/ 0 h 16"/>
                  <a:gd name="T2" fmla="*/ 0 w 103"/>
                  <a:gd name="T3" fmla="*/ 0 h 16"/>
                  <a:gd name="T4" fmla="*/ 0 w 103"/>
                  <a:gd name="T5" fmla="*/ 0 h 16"/>
                  <a:gd name="T6" fmla="*/ 0 w 103"/>
                  <a:gd name="T7" fmla="*/ 0 h 16"/>
                  <a:gd name="T8" fmla="*/ 0 w 103"/>
                  <a:gd name="T9" fmla="*/ 0 h 16"/>
                  <a:gd name="T10" fmla="*/ 0 w 103"/>
                  <a:gd name="T11" fmla="*/ 0 h 16"/>
                  <a:gd name="T12" fmla="*/ 0 w 103"/>
                  <a:gd name="T13" fmla="*/ 0 h 16"/>
                  <a:gd name="T14" fmla="*/ 0 w 103"/>
                  <a:gd name="T15" fmla="*/ 0 h 16"/>
                  <a:gd name="T16" fmla="*/ 0 w 103"/>
                  <a:gd name="T17" fmla="*/ 0 h 16"/>
                  <a:gd name="T18" fmla="*/ 0 w 103"/>
                  <a:gd name="T19" fmla="*/ 0 h 16"/>
                  <a:gd name="T20" fmla="*/ 0 w 103"/>
                  <a:gd name="T21" fmla="*/ 0 h 16"/>
                  <a:gd name="T22" fmla="*/ 0 w 103"/>
                  <a:gd name="T23" fmla="*/ 0 h 16"/>
                  <a:gd name="T24" fmla="*/ 0 w 103"/>
                  <a:gd name="T25" fmla="*/ 0 h 16"/>
                  <a:gd name="T26" fmla="*/ 0 w 103"/>
                  <a:gd name="T27" fmla="*/ 0 h 16"/>
                  <a:gd name="T28" fmla="*/ 0 w 103"/>
                  <a:gd name="T29" fmla="*/ 0 h 16"/>
                  <a:gd name="T30" fmla="*/ 0 w 103"/>
                  <a:gd name="T31" fmla="*/ 0 h 16"/>
                  <a:gd name="T32" fmla="*/ 0 w 103"/>
                  <a:gd name="T33" fmla="*/ 0 h 16"/>
                  <a:gd name="T34" fmla="*/ 0 w 103"/>
                  <a:gd name="T35" fmla="*/ 0 h 16"/>
                  <a:gd name="T36" fmla="*/ 0 w 103"/>
                  <a:gd name="T37" fmla="*/ 0 h 16"/>
                  <a:gd name="T38" fmla="*/ 0 w 103"/>
                  <a:gd name="T39" fmla="*/ 0 h 16"/>
                  <a:gd name="T40" fmla="*/ 0 w 103"/>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3" h="16">
                    <a:moveTo>
                      <a:pt x="103" y="8"/>
                    </a:moveTo>
                    <a:lnTo>
                      <a:pt x="103" y="8"/>
                    </a:lnTo>
                    <a:lnTo>
                      <a:pt x="93" y="4"/>
                    </a:lnTo>
                    <a:lnTo>
                      <a:pt x="81" y="3"/>
                    </a:lnTo>
                    <a:lnTo>
                      <a:pt x="70" y="0"/>
                    </a:lnTo>
                    <a:lnTo>
                      <a:pt x="56" y="0"/>
                    </a:lnTo>
                    <a:lnTo>
                      <a:pt x="42" y="3"/>
                    </a:lnTo>
                    <a:lnTo>
                      <a:pt x="27" y="3"/>
                    </a:lnTo>
                    <a:lnTo>
                      <a:pt x="13" y="3"/>
                    </a:lnTo>
                    <a:lnTo>
                      <a:pt x="0" y="4"/>
                    </a:lnTo>
                    <a:lnTo>
                      <a:pt x="0" y="12"/>
                    </a:lnTo>
                    <a:lnTo>
                      <a:pt x="13" y="13"/>
                    </a:lnTo>
                    <a:lnTo>
                      <a:pt x="27" y="13"/>
                    </a:lnTo>
                    <a:lnTo>
                      <a:pt x="42" y="11"/>
                    </a:lnTo>
                    <a:lnTo>
                      <a:pt x="56" y="11"/>
                    </a:lnTo>
                    <a:lnTo>
                      <a:pt x="70" y="11"/>
                    </a:lnTo>
                    <a:lnTo>
                      <a:pt x="81" y="11"/>
                    </a:lnTo>
                    <a:lnTo>
                      <a:pt x="90" y="12"/>
                    </a:lnTo>
                    <a:lnTo>
                      <a:pt x="97" y="16"/>
                    </a:lnTo>
                    <a:lnTo>
                      <a:pt x="10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83" name="Freeform 1589"/>
              <p:cNvSpPr>
                <a:spLocks/>
              </p:cNvSpPr>
              <p:nvPr/>
            </p:nvSpPr>
            <p:spPr bwMode="auto">
              <a:xfrm>
                <a:off x="2529" y="4034"/>
                <a:ext cx="14" cy="15"/>
              </a:xfrm>
              <a:custGeom>
                <a:avLst/>
                <a:gdLst>
                  <a:gd name="T0" fmla="*/ 0 w 42"/>
                  <a:gd name="T1" fmla="*/ 0 h 46"/>
                  <a:gd name="T2" fmla="*/ 0 w 42"/>
                  <a:gd name="T3" fmla="*/ 0 h 46"/>
                  <a:gd name="T4" fmla="*/ 0 w 42"/>
                  <a:gd name="T5" fmla="*/ 0 h 46"/>
                  <a:gd name="T6" fmla="*/ 0 w 42"/>
                  <a:gd name="T7" fmla="*/ 0 h 46"/>
                  <a:gd name="T8" fmla="*/ 0 w 42"/>
                  <a:gd name="T9" fmla="*/ 0 h 46"/>
                  <a:gd name="T10" fmla="*/ 0 w 42"/>
                  <a:gd name="T11" fmla="*/ 0 h 46"/>
                  <a:gd name="T12" fmla="*/ 0 w 42"/>
                  <a:gd name="T13" fmla="*/ 0 h 46"/>
                  <a:gd name="T14" fmla="*/ 0 w 42"/>
                  <a:gd name="T15" fmla="*/ 0 h 46"/>
                  <a:gd name="T16" fmla="*/ 0 w 42"/>
                  <a:gd name="T17" fmla="*/ 0 h 46"/>
                  <a:gd name="T18" fmla="*/ 0 w 42"/>
                  <a:gd name="T19" fmla="*/ 0 h 46"/>
                  <a:gd name="T20" fmla="*/ 0 w 42"/>
                  <a:gd name="T21" fmla="*/ 0 h 46"/>
                  <a:gd name="T22" fmla="*/ 0 w 42"/>
                  <a:gd name="T23" fmla="*/ 0 h 46"/>
                  <a:gd name="T24" fmla="*/ 0 w 42"/>
                  <a:gd name="T25" fmla="*/ 0 h 46"/>
                  <a:gd name="T26" fmla="*/ 0 w 42"/>
                  <a:gd name="T27" fmla="*/ 0 h 46"/>
                  <a:gd name="T28" fmla="*/ 0 w 42"/>
                  <a:gd name="T29" fmla="*/ 0 h 46"/>
                  <a:gd name="T30" fmla="*/ 0 w 42"/>
                  <a:gd name="T31" fmla="*/ 0 h 46"/>
                  <a:gd name="T32" fmla="*/ 0 w 42"/>
                  <a:gd name="T33" fmla="*/ 0 h 46"/>
                  <a:gd name="T34" fmla="*/ 0 w 42"/>
                  <a:gd name="T35" fmla="*/ 0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 h="46">
                    <a:moveTo>
                      <a:pt x="38" y="38"/>
                    </a:moveTo>
                    <a:lnTo>
                      <a:pt x="42" y="42"/>
                    </a:lnTo>
                    <a:lnTo>
                      <a:pt x="38" y="30"/>
                    </a:lnTo>
                    <a:lnTo>
                      <a:pt x="29" y="19"/>
                    </a:lnTo>
                    <a:lnTo>
                      <a:pt x="18" y="8"/>
                    </a:lnTo>
                    <a:lnTo>
                      <a:pt x="6" y="0"/>
                    </a:lnTo>
                    <a:lnTo>
                      <a:pt x="0" y="8"/>
                    </a:lnTo>
                    <a:lnTo>
                      <a:pt x="12" y="16"/>
                    </a:lnTo>
                    <a:lnTo>
                      <a:pt x="21" y="24"/>
                    </a:lnTo>
                    <a:lnTo>
                      <a:pt x="29" y="35"/>
                    </a:lnTo>
                    <a:lnTo>
                      <a:pt x="34" y="42"/>
                    </a:lnTo>
                    <a:lnTo>
                      <a:pt x="38" y="46"/>
                    </a:lnTo>
                    <a:lnTo>
                      <a:pt x="34" y="42"/>
                    </a:lnTo>
                    <a:lnTo>
                      <a:pt x="35" y="44"/>
                    </a:lnTo>
                    <a:lnTo>
                      <a:pt x="38" y="46"/>
                    </a:lnTo>
                    <a:lnTo>
                      <a:pt x="41" y="44"/>
                    </a:lnTo>
                    <a:lnTo>
                      <a:pt x="42" y="42"/>
                    </a:lnTo>
                    <a:lnTo>
                      <a:pt x="38"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84" name="Freeform 1590"/>
              <p:cNvSpPr>
                <a:spLocks/>
              </p:cNvSpPr>
              <p:nvPr/>
            </p:nvSpPr>
            <p:spPr bwMode="auto">
              <a:xfrm>
                <a:off x="2541" y="4046"/>
                <a:ext cx="5" cy="12"/>
              </a:xfrm>
              <a:custGeom>
                <a:avLst/>
                <a:gdLst>
                  <a:gd name="T0" fmla="*/ 0 w 14"/>
                  <a:gd name="T1" fmla="*/ 0 h 35"/>
                  <a:gd name="T2" fmla="*/ 0 w 14"/>
                  <a:gd name="T3" fmla="*/ 0 h 35"/>
                  <a:gd name="T4" fmla="*/ 0 w 14"/>
                  <a:gd name="T5" fmla="*/ 0 h 35"/>
                  <a:gd name="T6" fmla="*/ 0 w 14"/>
                  <a:gd name="T7" fmla="*/ 0 h 35"/>
                  <a:gd name="T8" fmla="*/ 0 w 14"/>
                  <a:gd name="T9" fmla="*/ 0 h 35"/>
                  <a:gd name="T10" fmla="*/ 0 w 14"/>
                  <a:gd name="T11" fmla="*/ 0 h 35"/>
                  <a:gd name="T12" fmla="*/ 0 w 14"/>
                  <a:gd name="T13" fmla="*/ 0 h 35"/>
                  <a:gd name="T14" fmla="*/ 0 w 14"/>
                  <a:gd name="T15" fmla="*/ 0 h 35"/>
                  <a:gd name="T16" fmla="*/ 0 w 14"/>
                  <a:gd name="T17" fmla="*/ 0 h 35"/>
                  <a:gd name="T18" fmla="*/ 0 w 14"/>
                  <a:gd name="T19" fmla="*/ 0 h 35"/>
                  <a:gd name="T20" fmla="*/ 0 w 14"/>
                  <a:gd name="T21" fmla="*/ 0 h 35"/>
                  <a:gd name="T22" fmla="*/ 0 w 14"/>
                  <a:gd name="T23" fmla="*/ 0 h 35"/>
                  <a:gd name="T24" fmla="*/ 0 w 14"/>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 h="35">
                    <a:moveTo>
                      <a:pt x="6" y="35"/>
                    </a:moveTo>
                    <a:lnTo>
                      <a:pt x="6" y="35"/>
                    </a:lnTo>
                    <a:lnTo>
                      <a:pt x="14" y="24"/>
                    </a:lnTo>
                    <a:lnTo>
                      <a:pt x="14" y="13"/>
                    </a:lnTo>
                    <a:lnTo>
                      <a:pt x="9" y="4"/>
                    </a:lnTo>
                    <a:lnTo>
                      <a:pt x="0" y="0"/>
                    </a:lnTo>
                    <a:lnTo>
                      <a:pt x="0" y="8"/>
                    </a:lnTo>
                    <a:lnTo>
                      <a:pt x="3" y="9"/>
                    </a:lnTo>
                    <a:lnTo>
                      <a:pt x="6" y="13"/>
                    </a:lnTo>
                    <a:lnTo>
                      <a:pt x="6" y="21"/>
                    </a:lnTo>
                    <a:lnTo>
                      <a:pt x="0" y="27"/>
                    </a:lnTo>
                    <a:lnTo>
                      <a:pt x="6"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85" name="Freeform 1591"/>
              <p:cNvSpPr>
                <a:spLocks/>
              </p:cNvSpPr>
              <p:nvPr/>
            </p:nvSpPr>
            <p:spPr bwMode="auto">
              <a:xfrm>
                <a:off x="2516" y="4055"/>
                <a:ext cx="27" cy="15"/>
              </a:xfrm>
              <a:custGeom>
                <a:avLst/>
                <a:gdLst>
                  <a:gd name="T0" fmla="*/ 0 w 83"/>
                  <a:gd name="T1" fmla="*/ 0 h 44"/>
                  <a:gd name="T2" fmla="*/ 0 w 83"/>
                  <a:gd name="T3" fmla="*/ 0 h 44"/>
                  <a:gd name="T4" fmla="*/ 0 w 83"/>
                  <a:gd name="T5" fmla="*/ 0 h 44"/>
                  <a:gd name="T6" fmla="*/ 0 w 83"/>
                  <a:gd name="T7" fmla="*/ 0 h 44"/>
                  <a:gd name="T8" fmla="*/ 0 w 83"/>
                  <a:gd name="T9" fmla="*/ 0 h 44"/>
                  <a:gd name="T10" fmla="*/ 0 w 83"/>
                  <a:gd name="T11" fmla="*/ 0 h 44"/>
                  <a:gd name="T12" fmla="*/ 0 w 83"/>
                  <a:gd name="T13" fmla="*/ 0 h 44"/>
                  <a:gd name="T14" fmla="*/ 0 w 83"/>
                  <a:gd name="T15" fmla="*/ 0 h 44"/>
                  <a:gd name="T16" fmla="*/ 0 w 83"/>
                  <a:gd name="T17" fmla="*/ 0 h 44"/>
                  <a:gd name="T18" fmla="*/ 0 w 83"/>
                  <a:gd name="T19" fmla="*/ 0 h 44"/>
                  <a:gd name="T20" fmla="*/ 0 w 83"/>
                  <a:gd name="T21" fmla="*/ 0 h 44"/>
                  <a:gd name="T22" fmla="*/ 0 w 83"/>
                  <a:gd name="T23" fmla="*/ 0 h 44"/>
                  <a:gd name="T24" fmla="*/ 0 w 83"/>
                  <a:gd name="T25" fmla="*/ 0 h 44"/>
                  <a:gd name="T26" fmla="*/ 0 w 83"/>
                  <a:gd name="T27" fmla="*/ 0 h 44"/>
                  <a:gd name="T28" fmla="*/ 0 w 83"/>
                  <a:gd name="T29" fmla="*/ 0 h 44"/>
                  <a:gd name="T30" fmla="*/ 0 w 83"/>
                  <a:gd name="T31" fmla="*/ 0 h 44"/>
                  <a:gd name="T32" fmla="*/ 0 w 83"/>
                  <a:gd name="T33" fmla="*/ 0 h 44"/>
                  <a:gd name="T34" fmla="*/ 0 w 83"/>
                  <a:gd name="T35" fmla="*/ 0 h 44"/>
                  <a:gd name="T36" fmla="*/ 0 w 83"/>
                  <a:gd name="T37" fmla="*/ 0 h 44"/>
                  <a:gd name="T38" fmla="*/ 0 w 83"/>
                  <a:gd name="T39" fmla="*/ 0 h 44"/>
                  <a:gd name="T40" fmla="*/ 0 w 83"/>
                  <a:gd name="T41" fmla="*/ 0 h 44"/>
                  <a:gd name="T42" fmla="*/ 0 w 83"/>
                  <a:gd name="T43" fmla="*/ 0 h 44"/>
                  <a:gd name="T44" fmla="*/ 0 w 83"/>
                  <a:gd name="T45" fmla="*/ 0 h 44"/>
                  <a:gd name="T46" fmla="*/ 0 w 83"/>
                  <a:gd name="T47" fmla="*/ 0 h 44"/>
                  <a:gd name="T48" fmla="*/ 0 w 83"/>
                  <a:gd name="T49" fmla="*/ 0 h 44"/>
                  <a:gd name="T50" fmla="*/ 0 w 83"/>
                  <a:gd name="T51" fmla="*/ 0 h 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3" h="44">
                    <a:moveTo>
                      <a:pt x="3" y="43"/>
                    </a:moveTo>
                    <a:lnTo>
                      <a:pt x="6" y="43"/>
                    </a:lnTo>
                    <a:lnTo>
                      <a:pt x="16" y="41"/>
                    </a:lnTo>
                    <a:lnTo>
                      <a:pt x="28" y="39"/>
                    </a:lnTo>
                    <a:lnTo>
                      <a:pt x="38" y="35"/>
                    </a:lnTo>
                    <a:lnTo>
                      <a:pt x="49" y="29"/>
                    </a:lnTo>
                    <a:lnTo>
                      <a:pt x="58" y="24"/>
                    </a:lnTo>
                    <a:lnTo>
                      <a:pt x="68" y="19"/>
                    </a:lnTo>
                    <a:lnTo>
                      <a:pt x="76" y="13"/>
                    </a:lnTo>
                    <a:lnTo>
                      <a:pt x="83" y="8"/>
                    </a:lnTo>
                    <a:lnTo>
                      <a:pt x="77" y="0"/>
                    </a:lnTo>
                    <a:lnTo>
                      <a:pt x="70" y="5"/>
                    </a:lnTo>
                    <a:lnTo>
                      <a:pt x="62" y="10"/>
                    </a:lnTo>
                    <a:lnTo>
                      <a:pt x="52" y="16"/>
                    </a:lnTo>
                    <a:lnTo>
                      <a:pt x="44" y="21"/>
                    </a:lnTo>
                    <a:lnTo>
                      <a:pt x="35" y="27"/>
                    </a:lnTo>
                    <a:lnTo>
                      <a:pt x="25" y="31"/>
                    </a:lnTo>
                    <a:lnTo>
                      <a:pt x="16" y="33"/>
                    </a:lnTo>
                    <a:lnTo>
                      <a:pt x="6" y="35"/>
                    </a:lnTo>
                    <a:lnTo>
                      <a:pt x="9" y="35"/>
                    </a:lnTo>
                    <a:lnTo>
                      <a:pt x="6" y="33"/>
                    </a:lnTo>
                    <a:lnTo>
                      <a:pt x="1" y="35"/>
                    </a:lnTo>
                    <a:lnTo>
                      <a:pt x="0" y="39"/>
                    </a:lnTo>
                    <a:lnTo>
                      <a:pt x="1" y="43"/>
                    </a:lnTo>
                    <a:lnTo>
                      <a:pt x="6" y="44"/>
                    </a:lnTo>
                    <a:lnTo>
                      <a:pt x="3"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86" name="Freeform 1592"/>
              <p:cNvSpPr>
                <a:spLocks/>
              </p:cNvSpPr>
              <p:nvPr/>
            </p:nvSpPr>
            <p:spPr bwMode="auto">
              <a:xfrm>
                <a:off x="2153" y="4108"/>
                <a:ext cx="96" cy="159"/>
              </a:xfrm>
              <a:custGeom>
                <a:avLst/>
                <a:gdLst>
                  <a:gd name="T0" fmla="*/ 0 w 289"/>
                  <a:gd name="T1" fmla="*/ 0 h 475"/>
                  <a:gd name="T2" fmla="*/ 0 w 289"/>
                  <a:gd name="T3" fmla="*/ 0 h 475"/>
                  <a:gd name="T4" fmla="*/ 0 w 289"/>
                  <a:gd name="T5" fmla="*/ 0 h 475"/>
                  <a:gd name="T6" fmla="*/ 0 w 289"/>
                  <a:gd name="T7" fmla="*/ 0 h 475"/>
                  <a:gd name="T8" fmla="*/ 0 w 289"/>
                  <a:gd name="T9" fmla="*/ 0 h 475"/>
                  <a:gd name="T10" fmla="*/ 0 w 289"/>
                  <a:gd name="T11" fmla="*/ 0 h 475"/>
                  <a:gd name="T12" fmla="*/ 0 w 289"/>
                  <a:gd name="T13" fmla="*/ 0 h 475"/>
                  <a:gd name="T14" fmla="*/ 0 w 289"/>
                  <a:gd name="T15" fmla="*/ 0 h 475"/>
                  <a:gd name="T16" fmla="*/ 0 w 289"/>
                  <a:gd name="T17" fmla="*/ 0 h 475"/>
                  <a:gd name="T18" fmla="*/ 0 w 289"/>
                  <a:gd name="T19" fmla="*/ 0 h 475"/>
                  <a:gd name="T20" fmla="*/ 0 w 289"/>
                  <a:gd name="T21" fmla="*/ 0 h 475"/>
                  <a:gd name="T22" fmla="*/ 0 w 289"/>
                  <a:gd name="T23" fmla="*/ 0 h 475"/>
                  <a:gd name="T24" fmla="*/ 0 w 289"/>
                  <a:gd name="T25" fmla="*/ 0 h 475"/>
                  <a:gd name="T26" fmla="*/ 0 w 289"/>
                  <a:gd name="T27" fmla="*/ 0 h 475"/>
                  <a:gd name="T28" fmla="*/ 0 w 289"/>
                  <a:gd name="T29" fmla="*/ 0 h 475"/>
                  <a:gd name="T30" fmla="*/ 0 w 289"/>
                  <a:gd name="T31" fmla="*/ 0 h 475"/>
                  <a:gd name="T32" fmla="*/ 0 w 289"/>
                  <a:gd name="T33" fmla="*/ 0 h 475"/>
                  <a:gd name="T34" fmla="*/ 0 w 289"/>
                  <a:gd name="T35" fmla="*/ 0 h 475"/>
                  <a:gd name="T36" fmla="*/ 0 w 289"/>
                  <a:gd name="T37" fmla="*/ 0 h 475"/>
                  <a:gd name="T38" fmla="*/ 0 w 289"/>
                  <a:gd name="T39" fmla="*/ 0 h 475"/>
                  <a:gd name="T40" fmla="*/ 0 w 289"/>
                  <a:gd name="T41" fmla="*/ 0 h 475"/>
                  <a:gd name="T42" fmla="*/ 0 w 289"/>
                  <a:gd name="T43" fmla="*/ 0 h 475"/>
                  <a:gd name="T44" fmla="*/ 0 w 289"/>
                  <a:gd name="T45" fmla="*/ 0 h 475"/>
                  <a:gd name="T46" fmla="*/ 0 w 289"/>
                  <a:gd name="T47" fmla="*/ 0 h 475"/>
                  <a:gd name="T48" fmla="*/ 0 w 289"/>
                  <a:gd name="T49" fmla="*/ 0 h 475"/>
                  <a:gd name="T50" fmla="*/ 0 w 289"/>
                  <a:gd name="T51" fmla="*/ 0 h 475"/>
                  <a:gd name="T52" fmla="*/ 0 w 289"/>
                  <a:gd name="T53" fmla="*/ 0 h 475"/>
                  <a:gd name="T54" fmla="*/ 0 w 289"/>
                  <a:gd name="T55" fmla="*/ 0 h 475"/>
                  <a:gd name="T56" fmla="*/ 0 w 289"/>
                  <a:gd name="T57" fmla="*/ 0 h 475"/>
                  <a:gd name="T58" fmla="*/ 0 w 289"/>
                  <a:gd name="T59" fmla="*/ 0 h 475"/>
                  <a:gd name="T60" fmla="*/ 0 w 289"/>
                  <a:gd name="T61" fmla="*/ 0 h 475"/>
                  <a:gd name="T62" fmla="*/ 0 w 289"/>
                  <a:gd name="T63" fmla="*/ 0 h 475"/>
                  <a:gd name="T64" fmla="*/ 0 w 289"/>
                  <a:gd name="T65" fmla="*/ 0 h 475"/>
                  <a:gd name="T66" fmla="*/ 0 w 289"/>
                  <a:gd name="T67" fmla="*/ 0 h 475"/>
                  <a:gd name="T68" fmla="*/ 0 w 289"/>
                  <a:gd name="T69" fmla="*/ 0 h 475"/>
                  <a:gd name="T70" fmla="*/ 0 w 289"/>
                  <a:gd name="T71" fmla="*/ 0 h 475"/>
                  <a:gd name="T72" fmla="*/ 0 w 289"/>
                  <a:gd name="T73" fmla="*/ 0 h 475"/>
                  <a:gd name="T74" fmla="*/ 0 w 289"/>
                  <a:gd name="T75" fmla="*/ 0 h 475"/>
                  <a:gd name="T76" fmla="*/ 0 w 289"/>
                  <a:gd name="T77" fmla="*/ 0 h 475"/>
                  <a:gd name="T78" fmla="*/ 0 w 289"/>
                  <a:gd name="T79" fmla="*/ 0 h 475"/>
                  <a:gd name="T80" fmla="*/ 0 w 289"/>
                  <a:gd name="T81" fmla="*/ 0 h 475"/>
                  <a:gd name="T82" fmla="*/ 0 w 289"/>
                  <a:gd name="T83" fmla="*/ 0 h 475"/>
                  <a:gd name="T84" fmla="*/ 0 w 289"/>
                  <a:gd name="T85" fmla="*/ 0 h 475"/>
                  <a:gd name="T86" fmla="*/ 0 w 289"/>
                  <a:gd name="T87" fmla="*/ 0 h 475"/>
                  <a:gd name="T88" fmla="*/ 0 w 289"/>
                  <a:gd name="T89" fmla="*/ 0 h 475"/>
                  <a:gd name="T90" fmla="*/ 0 w 289"/>
                  <a:gd name="T91" fmla="*/ 0 h 4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89" h="475">
                    <a:moveTo>
                      <a:pt x="249" y="29"/>
                    </a:moveTo>
                    <a:lnTo>
                      <a:pt x="246" y="23"/>
                    </a:lnTo>
                    <a:lnTo>
                      <a:pt x="240" y="16"/>
                    </a:lnTo>
                    <a:lnTo>
                      <a:pt x="233" y="12"/>
                    </a:lnTo>
                    <a:lnTo>
                      <a:pt x="224" y="8"/>
                    </a:lnTo>
                    <a:lnTo>
                      <a:pt x="214" y="5"/>
                    </a:lnTo>
                    <a:lnTo>
                      <a:pt x="204" y="4"/>
                    </a:lnTo>
                    <a:lnTo>
                      <a:pt x="193" y="3"/>
                    </a:lnTo>
                    <a:lnTo>
                      <a:pt x="183" y="0"/>
                    </a:lnTo>
                    <a:lnTo>
                      <a:pt x="169" y="0"/>
                    </a:lnTo>
                    <a:lnTo>
                      <a:pt x="153" y="0"/>
                    </a:lnTo>
                    <a:lnTo>
                      <a:pt x="135" y="0"/>
                    </a:lnTo>
                    <a:lnTo>
                      <a:pt x="119" y="0"/>
                    </a:lnTo>
                    <a:lnTo>
                      <a:pt x="103" y="1"/>
                    </a:lnTo>
                    <a:lnTo>
                      <a:pt x="90" y="3"/>
                    </a:lnTo>
                    <a:lnTo>
                      <a:pt x="82" y="5"/>
                    </a:lnTo>
                    <a:lnTo>
                      <a:pt x="76" y="8"/>
                    </a:lnTo>
                    <a:lnTo>
                      <a:pt x="73" y="5"/>
                    </a:lnTo>
                    <a:lnTo>
                      <a:pt x="67" y="4"/>
                    </a:lnTo>
                    <a:lnTo>
                      <a:pt x="60" y="1"/>
                    </a:lnTo>
                    <a:lnTo>
                      <a:pt x="51" y="0"/>
                    </a:lnTo>
                    <a:lnTo>
                      <a:pt x="44" y="0"/>
                    </a:lnTo>
                    <a:lnTo>
                      <a:pt x="35" y="0"/>
                    </a:lnTo>
                    <a:lnTo>
                      <a:pt x="29" y="0"/>
                    </a:lnTo>
                    <a:lnTo>
                      <a:pt x="25" y="1"/>
                    </a:lnTo>
                    <a:lnTo>
                      <a:pt x="16" y="16"/>
                    </a:lnTo>
                    <a:lnTo>
                      <a:pt x="6" y="48"/>
                    </a:lnTo>
                    <a:lnTo>
                      <a:pt x="0" y="89"/>
                    </a:lnTo>
                    <a:lnTo>
                      <a:pt x="0" y="127"/>
                    </a:lnTo>
                    <a:lnTo>
                      <a:pt x="9" y="167"/>
                    </a:lnTo>
                    <a:lnTo>
                      <a:pt x="22" y="214"/>
                    </a:lnTo>
                    <a:lnTo>
                      <a:pt x="34" y="256"/>
                    </a:lnTo>
                    <a:lnTo>
                      <a:pt x="38" y="286"/>
                    </a:lnTo>
                    <a:lnTo>
                      <a:pt x="39" y="301"/>
                    </a:lnTo>
                    <a:lnTo>
                      <a:pt x="42" y="321"/>
                    </a:lnTo>
                    <a:lnTo>
                      <a:pt x="47" y="346"/>
                    </a:lnTo>
                    <a:lnTo>
                      <a:pt x="54" y="373"/>
                    </a:lnTo>
                    <a:lnTo>
                      <a:pt x="61" y="400"/>
                    </a:lnTo>
                    <a:lnTo>
                      <a:pt x="70" y="425"/>
                    </a:lnTo>
                    <a:lnTo>
                      <a:pt x="79" y="442"/>
                    </a:lnTo>
                    <a:lnTo>
                      <a:pt x="89" y="453"/>
                    </a:lnTo>
                    <a:lnTo>
                      <a:pt x="100" y="458"/>
                    </a:lnTo>
                    <a:lnTo>
                      <a:pt x="115" y="462"/>
                    </a:lnTo>
                    <a:lnTo>
                      <a:pt x="129" y="466"/>
                    </a:lnTo>
                    <a:lnTo>
                      <a:pt x="147" y="469"/>
                    </a:lnTo>
                    <a:lnTo>
                      <a:pt x="163" y="472"/>
                    </a:lnTo>
                    <a:lnTo>
                      <a:pt x="179" y="473"/>
                    </a:lnTo>
                    <a:lnTo>
                      <a:pt x="192" y="475"/>
                    </a:lnTo>
                    <a:lnTo>
                      <a:pt x="204" y="475"/>
                    </a:lnTo>
                    <a:lnTo>
                      <a:pt x="214" y="475"/>
                    </a:lnTo>
                    <a:lnTo>
                      <a:pt x="228" y="473"/>
                    </a:lnTo>
                    <a:lnTo>
                      <a:pt x="241" y="470"/>
                    </a:lnTo>
                    <a:lnTo>
                      <a:pt x="256" y="466"/>
                    </a:lnTo>
                    <a:lnTo>
                      <a:pt x="269" y="461"/>
                    </a:lnTo>
                    <a:lnTo>
                      <a:pt x="279" y="454"/>
                    </a:lnTo>
                    <a:lnTo>
                      <a:pt x="286" y="446"/>
                    </a:lnTo>
                    <a:lnTo>
                      <a:pt x="288" y="435"/>
                    </a:lnTo>
                    <a:lnTo>
                      <a:pt x="286" y="425"/>
                    </a:lnTo>
                    <a:lnTo>
                      <a:pt x="284" y="412"/>
                    </a:lnTo>
                    <a:lnTo>
                      <a:pt x="279" y="400"/>
                    </a:lnTo>
                    <a:lnTo>
                      <a:pt x="273" y="388"/>
                    </a:lnTo>
                    <a:lnTo>
                      <a:pt x="268" y="377"/>
                    </a:lnTo>
                    <a:lnTo>
                      <a:pt x="259" y="368"/>
                    </a:lnTo>
                    <a:lnTo>
                      <a:pt x="249" y="361"/>
                    </a:lnTo>
                    <a:lnTo>
                      <a:pt x="237" y="359"/>
                    </a:lnTo>
                    <a:lnTo>
                      <a:pt x="230" y="348"/>
                    </a:lnTo>
                    <a:lnTo>
                      <a:pt x="224" y="338"/>
                    </a:lnTo>
                    <a:lnTo>
                      <a:pt x="221" y="329"/>
                    </a:lnTo>
                    <a:lnTo>
                      <a:pt x="224" y="322"/>
                    </a:lnTo>
                    <a:lnTo>
                      <a:pt x="233" y="314"/>
                    </a:lnTo>
                    <a:lnTo>
                      <a:pt x="243" y="301"/>
                    </a:lnTo>
                    <a:lnTo>
                      <a:pt x="252" y="283"/>
                    </a:lnTo>
                    <a:lnTo>
                      <a:pt x="256" y="259"/>
                    </a:lnTo>
                    <a:lnTo>
                      <a:pt x="263" y="255"/>
                    </a:lnTo>
                    <a:lnTo>
                      <a:pt x="272" y="251"/>
                    </a:lnTo>
                    <a:lnTo>
                      <a:pt x="281" y="248"/>
                    </a:lnTo>
                    <a:lnTo>
                      <a:pt x="289" y="247"/>
                    </a:lnTo>
                    <a:lnTo>
                      <a:pt x="289" y="239"/>
                    </a:lnTo>
                    <a:lnTo>
                      <a:pt x="288" y="228"/>
                    </a:lnTo>
                    <a:lnTo>
                      <a:pt x="286" y="217"/>
                    </a:lnTo>
                    <a:lnTo>
                      <a:pt x="282" y="206"/>
                    </a:lnTo>
                    <a:lnTo>
                      <a:pt x="270" y="212"/>
                    </a:lnTo>
                    <a:lnTo>
                      <a:pt x="260" y="218"/>
                    </a:lnTo>
                    <a:lnTo>
                      <a:pt x="252" y="225"/>
                    </a:lnTo>
                    <a:lnTo>
                      <a:pt x="247" y="230"/>
                    </a:lnTo>
                    <a:lnTo>
                      <a:pt x="246" y="210"/>
                    </a:lnTo>
                    <a:lnTo>
                      <a:pt x="240" y="190"/>
                    </a:lnTo>
                    <a:lnTo>
                      <a:pt x="231" y="170"/>
                    </a:lnTo>
                    <a:lnTo>
                      <a:pt x="224" y="149"/>
                    </a:lnTo>
                    <a:lnTo>
                      <a:pt x="220" y="124"/>
                    </a:lnTo>
                    <a:lnTo>
                      <a:pt x="220" y="89"/>
                    </a:lnTo>
                    <a:lnTo>
                      <a:pt x="228" y="55"/>
                    </a:lnTo>
                    <a:lnTo>
                      <a:pt x="249"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87" name="Freeform 1593"/>
              <p:cNvSpPr>
                <a:spLocks/>
              </p:cNvSpPr>
              <p:nvPr/>
            </p:nvSpPr>
            <p:spPr bwMode="auto">
              <a:xfrm>
                <a:off x="2227" y="4110"/>
                <a:ext cx="10" cy="8"/>
              </a:xfrm>
              <a:custGeom>
                <a:avLst/>
                <a:gdLst>
                  <a:gd name="T0" fmla="*/ 0 w 30"/>
                  <a:gd name="T1" fmla="*/ 0 h 25"/>
                  <a:gd name="T2" fmla="*/ 0 w 30"/>
                  <a:gd name="T3" fmla="*/ 0 h 25"/>
                  <a:gd name="T4" fmla="*/ 0 w 30"/>
                  <a:gd name="T5" fmla="*/ 0 h 25"/>
                  <a:gd name="T6" fmla="*/ 0 w 30"/>
                  <a:gd name="T7" fmla="*/ 0 h 25"/>
                  <a:gd name="T8" fmla="*/ 0 w 30"/>
                  <a:gd name="T9" fmla="*/ 0 h 25"/>
                  <a:gd name="T10" fmla="*/ 0 w 30"/>
                  <a:gd name="T11" fmla="*/ 0 h 25"/>
                  <a:gd name="T12" fmla="*/ 0 w 30"/>
                  <a:gd name="T13" fmla="*/ 0 h 25"/>
                  <a:gd name="T14" fmla="*/ 0 w 30"/>
                  <a:gd name="T15" fmla="*/ 0 h 25"/>
                  <a:gd name="T16" fmla="*/ 0 w 30"/>
                  <a:gd name="T17" fmla="*/ 0 h 25"/>
                  <a:gd name="T18" fmla="*/ 0 w 30"/>
                  <a:gd name="T19" fmla="*/ 0 h 25"/>
                  <a:gd name="T20" fmla="*/ 0 w 30"/>
                  <a:gd name="T21" fmla="*/ 0 h 25"/>
                  <a:gd name="T22" fmla="*/ 0 w 30"/>
                  <a:gd name="T23" fmla="*/ 0 h 25"/>
                  <a:gd name="T24" fmla="*/ 0 w 30"/>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25">
                    <a:moveTo>
                      <a:pt x="0" y="8"/>
                    </a:moveTo>
                    <a:lnTo>
                      <a:pt x="0" y="8"/>
                    </a:lnTo>
                    <a:lnTo>
                      <a:pt x="8" y="12"/>
                    </a:lnTo>
                    <a:lnTo>
                      <a:pt x="14" y="15"/>
                    </a:lnTo>
                    <a:lnTo>
                      <a:pt x="18" y="21"/>
                    </a:lnTo>
                    <a:lnTo>
                      <a:pt x="21" y="25"/>
                    </a:lnTo>
                    <a:lnTo>
                      <a:pt x="30" y="25"/>
                    </a:lnTo>
                    <a:lnTo>
                      <a:pt x="27" y="16"/>
                    </a:lnTo>
                    <a:lnTo>
                      <a:pt x="20" y="9"/>
                    </a:lnTo>
                    <a:lnTo>
                      <a:pt x="11" y="4"/>
                    </a:lnTo>
                    <a:lnTo>
                      <a:pt x="2"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88" name="Freeform 1594"/>
              <p:cNvSpPr>
                <a:spLocks/>
              </p:cNvSpPr>
              <p:nvPr/>
            </p:nvSpPr>
            <p:spPr bwMode="auto">
              <a:xfrm>
                <a:off x="2212" y="4106"/>
                <a:ext cx="16" cy="6"/>
              </a:xfrm>
              <a:custGeom>
                <a:avLst/>
                <a:gdLst>
                  <a:gd name="T0" fmla="*/ 0 w 46"/>
                  <a:gd name="T1" fmla="*/ 0 h 18"/>
                  <a:gd name="T2" fmla="*/ 0 w 46"/>
                  <a:gd name="T3" fmla="*/ 0 h 18"/>
                  <a:gd name="T4" fmla="*/ 0 w 46"/>
                  <a:gd name="T5" fmla="*/ 0 h 18"/>
                  <a:gd name="T6" fmla="*/ 0 w 46"/>
                  <a:gd name="T7" fmla="*/ 0 h 18"/>
                  <a:gd name="T8" fmla="*/ 0 w 46"/>
                  <a:gd name="T9" fmla="*/ 0 h 18"/>
                  <a:gd name="T10" fmla="*/ 0 w 46"/>
                  <a:gd name="T11" fmla="*/ 0 h 18"/>
                  <a:gd name="T12" fmla="*/ 0 w 46"/>
                  <a:gd name="T13" fmla="*/ 0 h 18"/>
                  <a:gd name="T14" fmla="*/ 0 w 46"/>
                  <a:gd name="T15" fmla="*/ 0 h 18"/>
                  <a:gd name="T16" fmla="*/ 0 w 46"/>
                  <a:gd name="T17" fmla="*/ 0 h 18"/>
                  <a:gd name="T18" fmla="*/ 0 w 46"/>
                  <a:gd name="T19" fmla="*/ 0 h 18"/>
                  <a:gd name="T20" fmla="*/ 0 w 46"/>
                  <a:gd name="T21" fmla="*/ 0 h 18"/>
                  <a:gd name="T22" fmla="*/ 0 w 46"/>
                  <a:gd name="T23" fmla="*/ 0 h 18"/>
                  <a:gd name="T24" fmla="*/ 0 w 46"/>
                  <a:gd name="T25" fmla="*/ 0 h 18"/>
                  <a:gd name="T26" fmla="*/ 0 w 46"/>
                  <a:gd name="T27" fmla="*/ 0 h 18"/>
                  <a:gd name="T28" fmla="*/ 0 w 46"/>
                  <a:gd name="T29" fmla="*/ 0 h 18"/>
                  <a:gd name="T30" fmla="*/ 0 w 46"/>
                  <a:gd name="T31" fmla="*/ 0 h 18"/>
                  <a:gd name="T32" fmla="*/ 0 w 46"/>
                  <a:gd name="T33" fmla="*/ 0 h 18"/>
                  <a:gd name="T34" fmla="*/ 0 w 46"/>
                  <a:gd name="T35" fmla="*/ 0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 h="18">
                    <a:moveTo>
                      <a:pt x="4" y="11"/>
                    </a:moveTo>
                    <a:lnTo>
                      <a:pt x="3" y="10"/>
                    </a:lnTo>
                    <a:lnTo>
                      <a:pt x="14" y="13"/>
                    </a:lnTo>
                    <a:lnTo>
                      <a:pt x="25" y="14"/>
                    </a:lnTo>
                    <a:lnTo>
                      <a:pt x="35" y="15"/>
                    </a:lnTo>
                    <a:lnTo>
                      <a:pt x="44" y="18"/>
                    </a:lnTo>
                    <a:lnTo>
                      <a:pt x="46" y="10"/>
                    </a:lnTo>
                    <a:lnTo>
                      <a:pt x="35" y="7"/>
                    </a:lnTo>
                    <a:lnTo>
                      <a:pt x="25" y="6"/>
                    </a:lnTo>
                    <a:lnTo>
                      <a:pt x="14" y="4"/>
                    </a:lnTo>
                    <a:lnTo>
                      <a:pt x="6" y="2"/>
                    </a:lnTo>
                    <a:lnTo>
                      <a:pt x="4" y="0"/>
                    </a:lnTo>
                    <a:lnTo>
                      <a:pt x="6" y="2"/>
                    </a:lnTo>
                    <a:lnTo>
                      <a:pt x="1" y="2"/>
                    </a:lnTo>
                    <a:lnTo>
                      <a:pt x="0" y="4"/>
                    </a:lnTo>
                    <a:lnTo>
                      <a:pt x="0" y="7"/>
                    </a:lnTo>
                    <a:lnTo>
                      <a:pt x="3" y="10"/>
                    </a:lnTo>
                    <a:lnTo>
                      <a:pt x="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89" name="Freeform 1595"/>
              <p:cNvSpPr>
                <a:spLocks/>
              </p:cNvSpPr>
              <p:nvPr/>
            </p:nvSpPr>
            <p:spPr bwMode="auto">
              <a:xfrm>
                <a:off x="2176" y="4106"/>
                <a:ext cx="38" cy="7"/>
              </a:xfrm>
              <a:custGeom>
                <a:avLst/>
                <a:gdLst>
                  <a:gd name="T0" fmla="*/ 0 w 112"/>
                  <a:gd name="T1" fmla="*/ 0 h 19"/>
                  <a:gd name="T2" fmla="*/ 0 w 112"/>
                  <a:gd name="T3" fmla="*/ 0 h 19"/>
                  <a:gd name="T4" fmla="*/ 0 w 112"/>
                  <a:gd name="T5" fmla="*/ 0 h 19"/>
                  <a:gd name="T6" fmla="*/ 0 w 112"/>
                  <a:gd name="T7" fmla="*/ 0 h 19"/>
                  <a:gd name="T8" fmla="*/ 0 w 112"/>
                  <a:gd name="T9" fmla="*/ 0 h 19"/>
                  <a:gd name="T10" fmla="*/ 0 w 112"/>
                  <a:gd name="T11" fmla="*/ 0 h 19"/>
                  <a:gd name="T12" fmla="*/ 0 w 112"/>
                  <a:gd name="T13" fmla="*/ 0 h 19"/>
                  <a:gd name="T14" fmla="*/ 0 w 112"/>
                  <a:gd name="T15" fmla="*/ 0 h 19"/>
                  <a:gd name="T16" fmla="*/ 0 w 112"/>
                  <a:gd name="T17" fmla="*/ 0 h 19"/>
                  <a:gd name="T18" fmla="*/ 0 w 112"/>
                  <a:gd name="T19" fmla="*/ 0 h 19"/>
                  <a:gd name="T20" fmla="*/ 0 w 112"/>
                  <a:gd name="T21" fmla="*/ 0 h 19"/>
                  <a:gd name="T22" fmla="*/ 0 w 112"/>
                  <a:gd name="T23" fmla="*/ 0 h 19"/>
                  <a:gd name="T24" fmla="*/ 0 w 112"/>
                  <a:gd name="T25" fmla="*/ 0 h 19"/>
                  <a:gd name="T26" fmla="*/ 0 w 112"/>
                  <a:gd name="T27" fmla="*/ 0 h 19"/>
                  <a:gd name="T28" fmla="*/ 0 w 112"/>
                  <a:gd name="T29" fmla="*/ 0 h 19"/>
                  <a:gd name="T30" fmla="*/ 0 w 112"/>
                  <a:gd name="T31" fmla="*/ 0 h 19"/>
                  <a:gd name="T32" fmla="*/ 0 w 112"/>
                  <a:gd name="T33" fmla="*/ 0 h 19"/>
                  <a:gd name="T34" fmla="*/ 0 w 112"/>
                  <a:gd name="T35" fmla="*/ 0 h 19"/>
                  <a:gd name="T36" fmla="*/ 0 w 112"/>
                  <a:gd name="T37" fmla="*/ 0 h 19"/>
                  <a:gd name="T38" fmla="*/ 0 w 112"/>
                  <a:gd name="T39" fmla="*/ 0 h 19"/>
                  <a:gd name="T40" fmla="*/ 0 w 112"/>
                  <a:gd name="T41" fmla="*/ 0 h 19"/>
                  <a:gd name="T42" fmla="*/ 0 w 112"/>
                  <a:gd name="T43" fmla="*/ 0 h 19"/>
                  <a:gd name="T44" fmla="*/ 0 w 112"/>
                  <a:gd name="T45" fmla="*/ 0 h 19"/>
                  <a:gd name="T46" fmla="*/ 0 w 112"/>
                  <a:gd name="T47" fmla="*/ 0 h 19"/>
                  <a:gd name="T48" fmla="*/ 0 w 112"/>
                  <a:gd name="T49" fmla="*/ 0 h 19"/>
                  <a:gd name="T50" fmla="*/ 0 w 112"/>
                  <a:gd name="T51" fmla="*/ 0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2" h="19">
                    <a:moveTo>
                      <a:pt x="0" y="17"/>
                    </a:moveTo>
                    <a:lnTo>
                      <a:pt x="9" y="17"/>
                    </a:lnTo>
                    <a:lnTo>
                      <a:pt x="12" y="15"/>
                    </a:lnTo>
                    <a:lnTo>
                      <a:pt x="19" y="13"/>
                    </a:lnTo>
                    <a:lnTo>
                      <a:pt x="32" y="11"/>
                    </a:lnTo>
                    <a:lnTo>
                      <a:pt x="48" y="11"/>
                    </a:lnTo>
                    <a:lnTo>
                      <a:pt x="64" y="11"/>
                    </a:lnTo>
                    <a:lnTo>
                      <a:pt x="82" y="11"/>
                    </a:lnTo>
                    <a:lnTo>
                      <a:pt x="98" y="11"/>
                    </a:lnTo>
                    <a:lnTo>
                      <a:pt x="112" y="11"/>
                    </a:lnTo>
                    <a:lnTo>
                      <a:pt x="112" y="0"/>
                    </a:lnTo>
                    <a:lnTo>
                      <a:pt x="98" y="0"/>
                    </a:lnTo>
                    <a:lnTo>
                      <a:pt x="82" y="0"/>
                    </a:lnTo>
                    <a:lnTo>
                      <a:pt x="64" y="0"/>
                    </a:lnTo>
                    <a:lnTo>
                      <a:pt x="48" y="0"/>
                    </a:lnTo>
                    <a:lnTo>
                      <a:pt x="32" y="3"/>
                    </a:lnTo>
                    <a:lnTo>
                      <a:pt x="19" y="4"/>
                    </a:lnTo>
                    <a:lnTo>
                      <a:pt x="9" y="7"/>
                    </a:lnTo>
                    <a:lnTo>
                      <a:pt x="0" y="11"/>
                    </a:lnTo>
                    <a:lnTo>
                      <a:pt x="9" y="11"/>
                    </a:lnTo>
                    <a:lnTo>
                      <a:pt x="0" y="11"/>
                    </a:lnTo>
                    <a:lnTo>
                      <a:pt x="0" y="15"/>
                    </a:lnTo>
                    <a:lnTo>
                      <a:pt x="3" y="18"/>
                    </a:lnTo>
                    <a:lnTo>
                      <a:pt x="6" y="19"/>
                    </a:lnTo>
                    <a:lnTo>
                      <a:pt x="9" y="17"/>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90" name="Freeform 1596"/>
              <p:cNvSpPr>
                <a:spLocks/>
              </p:cNvSpPr>
              <p:nvPr/>
            </p:nvSpPr>
            <p:spPr bwMode="auto">
              <a:xfrm>
                <a:off x="2160" y="4106"/>
                <a:ext cx="19" cy="6"/>
              </a:xfrm>
              <a:custGeom>
                <a:avLst/>
                <a:gdLst>
                  <a:gd name="T0" fmla="*/ 0 w 58"/>
                  <a:gd name="T1" fmla="*/ 0 h 17"/>
                  <a:gd name="T2" fmla="*/ 0 w 58"/>
                  <a:gd name="T3" fmla="*/ 0 h 17"/>
                  <a:gd name="T4" fmla="*/ 0 w 58"/>
                  <a:gd name="T5" fmla="*/ 0 h 17"/>
                  <a:gd name="T6" fmla="*/ 0 w 58"/>
                  <a:gd name="T7" fmla="*/ 0 h 17"/>
                  <a:gd name="T8" fmla="*/ 0 w 58"/>
                  <a:gd name="T9" fmla="*/ 0 h 17"/>
                  <a:gd name="T10" fmla="*/ 0 w 58"/>
                  <a:gd name="T11" fmla="*/ 0 h 17"/>
                  <a:gd name="T12" fmla="*/ 0 w 58"/>
                  <a:gd name="T13" fmla="*/ 0 h 17"/>
                  <a:gd name="T14" fmla="*/ 0 w 58"/>
                  <a:gd name="T15" fmla="*/ 0 h 17"/>
                  <a:gd name="T16" fmla="*/ 0 w 58"/>
                  <a:gd name="T17" fmla="*/ 0 h 17"/>
                  <a:gd name="T18" fmla="*/ 0 w 58"/>
                  <a:gd name="T19" fmla="*/ 0 h 17"/>
                  <a:gd name="T20" fmla="*/ 0 w 58"/>
                  <a:gd name="T21" fmla="*/ 0 h 17"/>
                  <a:gd name="T22" fmla="*/ 0 w 58"/>
                  <a:gd name="T23" fmla="*/ 0 h 17"/>
                  <a:gd name="T24" fmla="*/ 0 w 58"/>
                  <a:gd name="T25" fmla="*/ 0 h 17"/>
                  <a:gd name="T26" fmla="*/ 0 w 58"/>
                  <a:gd name="T27" fmla="*/ 0 h 17"/>
                  <a:gd name="T28" fmla="*/ 0 w 58"/>
                  <a:gd name="T29" fmla="*/ 0 h 17"/>
                  <a:gd name="T30" fmla="*/ 0 w 58"/>
                  <a:gd name="T31" fmla="*/ 0 h 17"/>
                  <a:gd name="T32" fmla="*/ 0 w 58"/>
                  <a:gd name="T33" fmla="*/ 0 h 17"/>
                  <a:gd name="T34" fmla="*/ 0 w 58"/>
                  <a:gd name="T35" fmla="*/ 0 h 17"/>
                  <a:gd name="T36" fmla="*/ 0 w 58"/>
                  <a:gd name="T37" fmla="*/ 0 h 17"/>
                  <a:gd name="T38" fmla="*/ 0 w 58"/>
                  <a:gd name="T39" fmla="*/ 0 h 17"/>
                  <a:gd name="T40" fmla="*/ 0 w 58"/>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8" h="17">
                    <a:moveTo>
                      <a:pt x="6" y="11"/>
                    </a:moveTo>
                    <a:lnTo>
                      <a:pt x="4" y="11"/>
                    </a:lnTo>
                    <a:lnTo>
                      <a:pt x="7" y="10"/>
                    </a:lnTo>
                    <a:lnTo>
                      <a:pt x="13" y="11"/>
                    </a:lnTo>
                    <a:lnTo>
                      <a:pt x="22" y="11"/>
                    </a:lnTo>
                    <a:lnTo>
                      <a:pt x="29" y="10"/>
                    </a:lnTo>
                    <a:lnTo>
                      <a:pt x="36" y="11"/>
                    </a:lnTo>
                    <a:lnTo>
                      <a:pt x="44" y="14"/>
                    </a:lnTo>
                    <a:lnTo>
                      <a:pt x="49" y="15"/>
                    </a:lnTo>
                    <a:lnTo>
                      <a:pt x="49" y="17"/>
                    </a:lnTo>
                    <a:lnTo>
                      <a:pt x="58" y="11"/>
                    </a:lnTo>
                    <a:lnTo>
                      <a:pt x="52" y="7"/>
                    </a:lnTo>
                    <a:lnTo>
                      <a:pt x="46" y="6"/>
                    </a:lnTo>
                    <a:lnTo>
                      <a:pt x="39" y="3"/>
                    </a:lnTo>
                    <a:lnTo>
                      <a:pt x="29" y="2"/>
                    </a:lnTo>
                    <a:lnTo>
                      <a:pt x="22" y="0"/>
                    </a:lnTo>
                    <a:lnTo>
                      <a:pt x="13" y="0"/>
                    </a:lnTo>
                    <a:lnTo>
                      <a:pt x="7" y="2"/>
                    </a:lnTo>
                    <a:lnTo>
                      <a:pt x="1" y="3"/>
                    </a:lnTo>
                    <a:lnTo>
                      <a:pt x="0" y="3"/>
                    </a:lnTo>
                    <a:lnTo>
                      <a:pt x="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91" name="Freeform 1597"/>
              <p:cNvSpPr>
                <a:spLocks/>
              </p:cNvSpPr>
              <p:nvPr/>
            </p:nvSpPr>
            <p:spPr bwMode="auto">
              <a:xfrm>
                <a:off x="2151" y="4107"/>
                <a:ext cx="11" cy="44"/>
              </a:xfrm>
              <a:custGeom>
                <a:avLst/>
                <a:gdLst>
                  <a:gd name="T0" fmla="*/ 0 w 32"/>
                  <a:gd name="T1" fmla="*/ 0 h 130"/>
                  <a:gd name="T2" fmla="*/ 0 w 32"/>
                  <a:gd name="T3" fmla="*/ 0 h 130"/>
                  <a:gd name="T4" fmla="*/ 0 w 32"/>
                  <a:gd name="T5" fmla="*/ 0 h 130"/>
                  <a:gd name="T6" fmla="*/ 0 w 32"/>
                  <a:gd name="T7" fmla="*/ 0 h 130"/>
                  <a:gd name="T8" fmla="*/ 0 w 32"/>
                  <a:gd name="T9" fmla="*/ 0 h 130"/>
                  <a:gd name="T10" fmla="*/ 0 w 32"/>
                  <a:gd name="T11" fmla="*/ 0 h 130"/>
                  <a:gd name="T12" fmla="*/ 0 w 32"/>
                  <a:gd name="T13" fmla="*/ 0 h 130"/>
                  <a:gd name="T14" fmla="*/ 0 w 32"/>
                  <a:gd name="T15" fmla="*/ 0 h 130"/>
                  <a:gd name="T16" fmla="*/ 0 w 32"/>
                  <a:gd name="T17" fmla="*/ 0 h 130"/>
                  <a:gd name="T18" fmla="*/ 0 w 32"/>
                  <a:gd name="T19" fmla="*/ 0 h 130"/>
                  <a:gd name="T20" fmla="*/ 0 w 32"/>
                  <a:gd name="T21" fmla="*/ 0 h 130"/>
                  <a:gd name="T22" fmla="*/ 0 w 32"/>
                  <a:gd name="T23" fmla="*/ 0 h 130"/>
                  <a:gd name="T24" fmla="*/ 0 w 32"/>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130">
                    <a:moveTo>
                      <a:pt x="8" y="130"/>
                    </a:moveTo>
                    <a:lnTo>
                      <a:pt x="8" y="130"/>
                    </a:lnTo>
                    <a:lnTo>
                      <a:pt x="8" y="92"/>
                    </a:lnTo>
                    <a:lnTo>
                      <a:pt x="14" y="51"/>
                    </a:lnTo>
                    <a:lnTo>
                      <a:pt x="24" y="20"/>
                    </a:lnTo>
                    <a:lnTo>
                      <a:pt x="32" y="8"/>
                    </a:lnTo>
                    <a:lnTo>
                      <a:pt x="26" y="0"/>
                    </a:lnTo>
                    <a:lnTo>
                      <a:pt x="16" y="18"/>
                    </a:lnTo>
                    <a:lnTo>
                      <a:pt x="6" y="51"/>
                    </a:lnTo>
                    <a:lnTo>
                      <a:pt x="0" y="92"/>
                    </a:lnTo>
                    <a:lnTo>
                      <a:pt x="0" y="130"/>
                    </a:lnTo>
                    <a:lnTo>
                      <a:pt x="8" y="1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92" name="Freeform 1598"/>
              <p:cNvSpPr>
                <a:spLocks/>
              </p:cNvSpPr>
              <p:nvPr/>
            </p:nvSpPr>
            <p:spPr bwMode="auto">
              <a:xfrm>
                <a:off x="2151" y="4151"/>
                <a:ext cx="16" cy="53"/>
              </a:xfrm>
              <a:custGeom>
                <a:avLst/>
                <a:gdLst>
                  <a:gd name="T0" fmla="*/ 0 w 48"/>
                  <a:gd name="T1" fmla="*/ 0 h 159"/>
                  <a:gd name="T2" fmla="*/ 0 w 48"/>
                  <a:gd name="T3" fmla="*/ 0 h 159"/>
                  <a:gd name="T4" fmla="*/ 0 w 48"/>
                  <a:gd name="T5" fmla="*/ 0 h 159"/>
                  <a:gd name="T6" fmla="*/ 0 w 48"/>
                  <a:gd name="T7" fmla="*/ 0 h 159"/>
                  <a:gd name="T8" fmla="*/ 0 w 48"/>
                  <a:gd name="T9" fmla="*/ 0 h 159"/>
                  <a:gd name="T10" fmla="*/ 0 w 48"/>
                  <a:gd name="T11" fmla="*/ 0 h 159"/>
                  <a:gd name="T12" fmla="*/ 0 w 48"/>
                  <a:gd name="T13" fmla="*/ 0 h 159"/>
                  <a:gd name="T14" fmla="*/ 0 w 48"/>
                  <a:gd name="T15" fmla="*/ 0 h 159"/>
                  <a:gd name="T16" fmla="*/ 0 w 48"/>
                  <a:gd name="T17" fmla="*/ 0 h 159"/>
                  <a:gd name="T18" fmla="*/ 0 w 48"/>
                  <a:gd name="T19" fmla="*/ 0 h 159"/>
                  <a:gd name="T20" fmla="*/ 0 w 48"/>
                  <a:gd name="T21" fmla="*/ 0 h 159"/>
                  <a:gd name="T22" fmla="*/ 0 w 48"/>
                  <a:gd name="T23" fmla="*/ 0 h 159"/>
                  <a:gd name="T24" fmla="*/ 0 w 48"/>
                  <a:gd name="T25" fmla="*/ 0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59">
                    <a:moveTo>
                      <a:pt x="48" y="159"/>
                    </a:moveTo>
                    <a:lnTo>
                      <a:pt x="48" y="159"/>
                    </a:lnTo>
                    <a:lnTo>
                      <a:pt x="42" y="129"/>
                    </a:lnTo>
                    <a:lnTo>
                      <a:pt x="30" y="87"/>
                    </a:lnTo>
                    <a:lnTo>
                      <a:pt x="17" y="40"/>
                    </a:lnTo>
                    <a:lnTo>
                      <a:pt x="8" y="0"/>
                    </a:lnTo>
                    <a:lnTo>
                      <a:pt x="0" y="0"/>
                    </a:lnTo>
                    <a:lnTo>
                      <a:pt x="8" y="40"/>
                    </a:lnTo>
                    <a:lnTo>
                      <a:pt x="22" y="87"/>
                    </a:lnTo>
                    <a:lnTo>
                      <a:pt x="33" y="129"/>
                    </a:lnTo>
                    <a:lnTo>
                      <a:pt x="36" y="159"/>
                    </a:lnTo>
                    <a:lnTo>
                      <a:pt x="48"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93" name="Freeform 1599"/>
              <p:cNvSpPr>
                <a:spLocks/>
              </p:cNvSpPr>
              <p:nvPr/>
            </p:nvSpPr>
            <p:spPr bwMode="auto">
              <a:xfrm>
                <a:off x="2163" y="4204"/>
                <a:ext cx="20" cy="57"/>
              </a:xfrm>
              <a:custGeom>
                <a:avLst/>
                <a:gdLst>
                  <a:gd name="T0" fmla="*/ 0 w 60"/>
                  <a:gd name="T1" fmla="*/ 0 h 171"/>
                  <a:gd name="T2" fmla="*/ 0 w 60"/>
                  <a:gd name="T3" fmla="*/ 0 h 171"/>
                  <a:gd name="T4" fmla="*/ 0 w 60"/>
                  <a:gd name="T5" fmla="*/ 0 h 171"/>
                  <a:gd name="T6" fmla="*/ 0 w 60"/>
                  <a:gd name="T7" fmla="*/ 0 h 171"/>
                  <a:gd name="T8" fmla="*/ 0 w 60"/>
                  <a:gd name="T9" fmla="*/ 0 h 171"/>
                  <a:gd name="T10" fmla="*/ 0 w 60"/>
                  <a:gd name="T11" fmla="*/ 0 h 171"/>
                  <a:gd name="T12" fmla="*/ 0 w 60"/>
                  <a:gd name="T13" fmla="*/ 0 h 171"/>
                  <a:gd name="T14" fmla="*/ 0 w 60"/>
                  <a:gd name="T15" fmla="*/ 0 h 171"/>
                  <a:gd name="T16" fmla="*/ 0 w 60"/>
                  <a:gd name="T17" fmla="*/ 0 h 171"/>
                  <a:gd name="T18" fmla="*/ 0 w 60"/>
                  <a:gd name="T19" fmla="*/ 0 h 171"/>
                  <a:gd name="T20" fmla="*/ 0 w 60"/>
                  <a:gd name="T21" fmla="*/ 0 h 171"/>
                  <a:gd name="T22" fmla="*/ 0 w 60"/>
                  <a:gd name="T23" fmla="*/ 0 h 171"/>
                  <a:gd name="T24" fmla="*/ 0 w 60"/>
                  <a:gd name="T25" fmla="*/ 0 h 171"/>
                  <a:gd name="T26" fmla="*/ 0 w 60"/>
                  <a:gd name="T27" fmla="*/ 0 h 171"/>
                  <a:gd name="T28" fmla="*/ 0 w 60"/>
                  <a:gd name="T29" fmla="*/ 0 h 171"/>
                  <a:gd name="T30" fmla="*/ 0 w 60"/>
                  <a:gd name="T31" fmla="*/ 0 h 171"/>
                  <a:gd name="T32" fmla="*/ 0 w 60"/>
                  <a:gd name="T33" fmla="*/ 0 h 171"/>
                  <a:gd name="T34" fmla="*/ 0 w 60"/>
                  <a:gd name="T35" fmla="*/ 0 h 171"/>
                  <a:gd name="T36" fmla="*/ 0 w 60"/>
                  <a:gd name="T37" fmla="*/ 0 h 171"/>
                  <a:gd name="T38" fmla="*/ 0 w 60"/>
                  <a:gd name="T39" fmla="*/ 0 h 171"/>
                  <a:gd name="T40" fmla="*/ 0 w 60"/>
                  <a:gd name="T41" fmla="*/ 0 h 1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0" h="171">
                    <a:moveTo>
                      <a:pt x="60" y="163"/>
                    </a:moveTo>
                    <a:lnTo>
                      <a:pt x="60" y="163"/>
                    </a:lnTo>
                    <a:lnTo>
                      <a:pt x="51" y="153"/>
                    </a:lnTo>
                    <a:lnTo>
                      <a:pt x="42" y="137"/>
                    </a:lnTo>
                    <a:lnTo>
                      <a:pt x="34" y="113"/>
                    </a:lnTo>
                    <a:lnTo>
                      <a:pt x="26" y="87"/>
                    </a:lnTo>
                    <a:lnTo>
                      <a:pt x="19" y="60"/>
                    </a:lnTo>
                    <a:lnTo>
                      <a:pt x="15" y="35"/>
                    </a:lnTo>
                    <a:lnTo>
                      <a:pt x="12" y="15"/>
                    </a:lnTo>
                    <a:lnTo>
                      <a:pt x="12" y="0"/>
                    </a:lnTo>
                    <a:lnTo>
                      <a:pt x="0" y="0"/>
                    </a:lnTo>
                    <a:lnTo>
                      <a:pt x="3" y="15"/>
                    </a:lnTo>
                    <a:lnTo>
                      <a:pt x="6" y="35"/>
                    </a:lnTo>
                    <a:lnTo>
                      <a:pt x="10" y="60"/>
                    </a:lnTo>
                    <a:lnTo>
                      <a:pt x="18" y="87"/>
                    </a:lnTo>
                    <a:lnTo>
                      <a:pt x="25" y="116"/>
                    </a:lnTo>
                    <a:lnTo>
                      <a:pt x="34" y="140"/>
                    </a:lnTo>
                    <a:lnTo>
                      <a:pt x="42" y="159"/>
                    </a:lnTo>
                    <a:lnTo>
                      <a:pt x="54" y="171"/>
                    </a:lnTo>
                    <a:lnTo>
                      <a:pt x="60" y="1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94" name="Freeform 1600"/>
              <p:cNvSpPr>
                <a:spLocks/>
              </p:cNvSpPr>
              <p:nvPr/>
            </p:nvSpPr>
            <p:spPr bwMode="auto">
              <a:xfrm>
                <a:off x="2181" y="4258"/>
                <a:ext cx="40" cy="10"/>
              </a:xfrm>
              <a:custGeom>
                <a:avLst/>
                <a:gdLst>
                  <a:gd name="T0" fmla="*/ 0 w 118"/>
                  <a:gd name="T1" fmla="*/ 0 h 31"/>
                  <a:gd name="T2" fmla="*/ 0 w 118"/>
                  <a:gd name="T3" fmla="*/ 0 h 31"/>
                  <a:gd name="T4" fmla="*/ 0 w 118"/>
                  <a:gd name="T5" fmla="*/ 0 h 31"/>
                  <a:gd name="T6" fmla="*/ 0 w 118"/>
                  <a:gd name="T7" fmla="*/ 0 h 31"/>
                  <a:gd name="T8" fmla="*/ 0 w 118"/>
                  <a:gd name="T9" fmla="*/ 0 h 31"/>
                  <a:gd name="T10" fmla="*/ 0 w 118"/>
                  <a:gd name="T11" fmla="*/ 0 h 31"/>
                  <a:gd name="T12" fmla="*/ 0 w 118"/>
                  <a:gd name="T13" fmla="*/ 0 h 31"/>
                  <a:gd name="T14" fmla="*/ 0 w 118"/>
                  <a:gd name="T15" fmla="*/ 0 h 31"/>
                  <a:gd name="T16" fmla="*/ 0 w 118"/>
                  <a:gd name="T17" fmla="*/ 0 h 31"/>
                  <a:gd name="T18" fmla="*/ 0 w 118"/>
                  <a:gd name="T19" fmla="*/ 0 h 31"/>
                  <a:gd name="T20" fmla="*/ 0 w 118"/>
                  <a:gd name="T21" fmla="*/ 0 h 31"/>
                  <a:gd name="T22" fmla="*/ 0 w 118"/>
                  <a:gd name="T23" fmla="*/ 0 h 31"/>
                  <a:gd name="T24" fmla="*/ 0 w 118"/>
                  <a:gd name="T25" fmla="*/ 0 h 31"/>
                  <a:gd name="T26" fmla="*/ 0 w 118"/>
                  <a:gd name="T27" fmla="*/ 0 h 31"/>
                  <a:gd name="T28" fmla="*/ 0 w 118"/>
                  <a:gd name="T29" fmla="*/ 0 h 31"/>
                  <a:gd name="T30" fmla="*/ 0 w 118"/>
                  <a:gd name="T31" fmla="*/ 0 h 31"/>
                  <a:gd name="T32" fmla="*/ 0 w 118"/>
                  <a:gd name="T33" fmla="*/ 0 h 31"/>
                  <a:gd name="T34" fmla="*/ 0 w 118"/>
                  <a:gd name="T35" fmla="*/ 0 h 31"/>
                  <a:gd name="T36" fmla="*/ 0 w 118"/>
                  <a:gd name="T37" fmla="*/ 0 h 31"/>
                  <a:gd name="T38" fmla="*/ 0 w 118"/>
                  <a:gd name="T39" fmla="*/ 0 h 31"/>
                  <a:gd name="T40" fmla="*/ 0 w 118"/>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8" h="31">
                    <a:moveTo>
                      <a:pt x="118" y="20"/>
                    </a:moveTo>
                    <a:lnTo>
                      <a:pt x="118" y="20"/>
                    </a:lnTo>
                    <a:lnTo>
                      <a:pt x="106" y="20"/>
                    </a:lnTo>
                    <a:lnTo>
                      <a:pt x="93" y="20"/>
                    </a:lnTo>
                    <a:lnTo>
                      <a:pt x="77" y="19"/>
                    </a:lnTo>
                    <a:lnTo>
                      <a:pt x="61" y="16"/>
                    </a:lnTo>
                    <a:lnTo>
                      <a:pt x="43" y="13"/>
                    </a:lnTo>
                    <a:lnTo>
                      <a:pt x="30" y="9"/>
                    </a:lnTo>
                    <a:lnTo>
                      <a:pt x="16" y="5"/>
                    </a:lnTo>
                    <a:lnTo>
                      <a:pt x="6" y="0"/>
                    </a:lnTo>
                    <a:lnTo>
                      <a:pt x="0" y="8"/>
                    </a:lnTo>
                    <a:lnTo>
                      <a:pt x="13" y="13"/>
                    </a:lnTo>
                    <a:lnTo>
                      <a:pt x="27" y="17"/>
                    </a:lnTo>
                    <a:lnTo>
                      <a:pt x="43" y="21"/>
                    </a:lnTo>
                    <a:lnTo>
                      <a:pt x="61" y="24"/>
                    </a:lnTo>
                    <a:lnTo>
                      <a:pt x="77" y="27"/>
                    </a:lnTo>
                    <a:lnTo>
                      <a:pt x="93" y="28"/>
                    </a:lnTo>
                    <a:lnTo>
                      <a:pt x="106" y="31"/>
                    </a:lnTo>
                    <a:lnTo>
                      <a:pt x="118" y="31"/>
                    </a:lnTo>
                    <a:lnTo>
                      <a:pt x="118"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95" name="Freeform 1601"/>
              <p:cNvSpPr>
                <a:spLocks/>
              </p:cNvSpPr>
              <p:nvPr/>
            </p:nvSpPr>
            <p:spPr bwMode="auto">
              <a:xfrm>
                <a:off x="2221" y="4253"/>
                <a:ext cx="29" cy="15"/>
              </a:xfrm>
              <a:custGeom>
                <a:avLst/>
                <a:gdLst>
                  <a:gd name="T0" fmla="*/ 0 w 88"/>
                  <a:gd name="T1" fmla="*/ 0 h 45"/>
                  <a:gd name="T2" fmla="*/ 0 w 88"/>
                  <a:gd name="T3" fmla="*/ 0 h 45"/>
                  <a:gd name="T4" fmla="*/ 0 w 88"/>
                  <a:gd name="T5" fmla="*/ 0 h 45"/>
                  <a:gd name="T6" fmla="*/ 0 w 88"/>
                  <a:gd name="T7" fmla="*/ 0 h 45"/>
                  <a:gd name="T8" fmla="*/ 0 w 88"/>
                  <a:gd name="T9" fmla="*/ 0 h 45"/>
                  <a:gd name="T10" fmla="*/ 0 w 88"/>
                  <a:gd name="T11" fmla="*/ 0 h 45"/>
                  <a:gd name="T12" fmla="*/ 0 w 88"/>
                  <a:gd name="T13" fmla="*/ 0 h 45"/>
                  <a:gd name="T14" fmla="*/ 0 w 88"/>
                  <a:gd name="T15" fmla="*/ 0 h 45"/>
                  <a:gd name="T16" fmla="*/ 0 w 88"/>
                  <a:gd name="T17" fmla="*/ 0 h 45"/>
                  <a:gd name="T18" fmla="*/ 0 w 88"/>
                  <a:gd name="T19" fmla="*/ 0 h 45"/>
                  <a:gd name="T20" fmla="*/ 0 w 88"/>
                  <a:gd name="T21" fmla="*/ 0 h 45"/>
                  <a:gd name="T22" fmla="*/ 0 w 88"/>
                  <a:gd name="T23" fmla="*/ 0 h 45"/>
                  <a:gd name="T24" fmla="*/ 0 w 88"/>
                  <a:gd name="T25" fmla="*/ 0 h 45"/>
                  <a:gd name="T26" fmla="*/ 0 w 88"/>
                  <a:gd name="T27" fmla="*/ 0 h 45"/>
                  <a:gd name="T28" fmla="*/ 0 w 88"/>
                  <a:gd name="T29" fmla="*/ 0 h 45"/>
                  <a:gd name="T30" fmla="*/ 0 w 88"/>
                  <a:gd name="T31" fmla="*/ 0 h 45"/>
                  <a:gd name="T32" fmla="*/ 0 w 88"/>
                  <a:gd name="T33" fmla="*/ 0 h 45"/>
                  <a:gd name="T34" fmla="*/ 0 w 88"/>
                  <a:gd name="T35" fmla="*/ 0 h 45"/>
                  <a:gd name="T36" fmla="*/ 0 w 88"/>
                  <a:gd name="T37" fmla="*/ 0 h 45"/>
                  <a:gd name="T38" fmla="*/ 0 w 88"/>
                  <a:gd name="T39" fmla="*/ 0 h 45"/>
                  <a:gd name="T40" fmla="*/ 0 w 88"/>
                  <a:gd name="T41" fmla="*/ 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8" h="45">
                    <a:moveTo>
                      <a:pt x="80" y="0"/>
                    </a:moveTo>
                    <a:lnTo>
                      <a:pt x="80" y="0"/>
                    </a:lnTo>
                    <a:lnTo>
                      <a:pt x="78" y="10"/>
                    </a:lnTo>
                    <a:lnTo>
                      <a:pt x="72" y="17"/>
                    </a:lnTo>
                    <a:lnTo>
                      <a:pt x="64" y="22"/>
                    </a:lnTo>
                    <a:lnTo>
                      <a:pt x="51" y="27"/>
                    </a:lnTo>
                    <a:lnTo>
                      <a:pt x="36" y="31"/>
                    </a:lnTo>
                    <a:lnTo>
                      <a:pt x="24" y="34"/>
                    </a:lnTo>
                    <a:lnTo>
                      <a:pt x="10" y="34"/>
                    </a:lnTo>
                    <a:lnTo>
                      <a:pt x="0" y="34"/>
                    </a:lnTo>
                    <a:lnTo>
                      <a:pt x="0" y="45"/>
                    </a:lnTo>
                    <a:lnTo>
                      <a:pt x="10" y="45"/>
                    </a:lnTo>
                    <a:lnTo>
                      <a:pt x="24" y="42"/>
                    </a:lnTo>
                    <a:lnTo>
                      <a:pt x="39" y="40"/>
                    </a:lnTo>
                    <a:lnTo>
                      <a:pt x="53" y="35"/>
                    </a:lnTo>
                    <a:lnTo>
                      <a:pt x="66" y="30"/>
                    </a:lnTo>
                    <a:lnTo>
                      <a:pt x="78" y="22"/>
                    </a:lnTo>
                    <a:lnTo>
                      <a:pt x="87" y="13"/>
                    </a:lnTo>
                    <a:lnTo>
                      <a:pt x="88" y="0"/>
                    </a:lnTo>
                    <a:lnTo>
                      <a:pt x="8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96" name="Freeform 1602"/>
              <p:cNvSpPr>
                <a:spLocks/>
              </p:cNvSpPr>
              <p:nvPr/>
            </p:nvSpPr>
            <p:spPr bwMode="auto">
              <a:xfrm>
                <a:off x="2230" y="4226"/>
                <a:ext cx="20" cy="27"/>
              </a:xfrm>
              <a:custGeom>
                <a:avLst/>
                <a:gdLst>
                  <a:gd name="T0" fmla="*/ 0 w 59"/>
                  <a:gd name="T1" fmla="*/ 0 h 81"/>
                  <a:gd name="T2" fmla="*/ 0 w 59"/>
                  <a:gd name="T3" fmla="*/ 0 h 81"/>
                  <a:gd name="T4" fmla="*/ 0 w 59"/>
                  <a:gd name="T5" fmla="*/ 0 h 81"/>
                  <a:gd name="T6" fmla="*/ 0 w 59"/>
                  <a:gd name="T7" fmla="*/ 0 h 81"/>
                  <a:gd name="T8" fmla="*/ 0 w 59"/>
                  <a:gd name="T9" fmla="*/ 0 h 81"/>
                  <a:gd name="T10" fmla="*/ 0 w 59"/>
                  <a:gd name="T11" fmla="*/ 0 h 81"/>
                  <a:gd name="T12" fmla="*/ 0 w 59"/>
                  <a:gd name="T13" fmla="*/ 0 h 81"/>
                  <a:gd name="T14" fmla="*/ 0 w 59"/>
                  <a:gd name="T15" fmla="*/ 0 h 81"/>
                  <a:gd name="T16" fmla="*/ 0 w 59"/>
                  <a:gd name="T17" fmla="*/ 0 h 81"/>
                  <a:gd name="T18" fmla="*/ 0 w 59"/>
                  <a:gd name="T19" fmla="*/ 0 h 81"/>
                  <a:gd name="T20" fmla="*/ 0 w 59"/>
                  <a:gd name="T21" fmla="*/ 0 h 81"/>
                  <a:gd name="T22" fmla="*/ 0 w 59"/>
                  <a:gd name="T23" fmla="*/ 0 h 81"/>
                  <a:gd name="T24" fmla="*/ 0 w 59"/>
                  <a:gd name="T25" fmla="*/ 0 h 81"/>
                  <a:gd name="T26" fmla="*/ 0 w 59"/>
                  <a:gd name="T27" fmla="*/ 0 h 81"/>
                  <a:gd name="T28" fmla="*/ 0 w 59"/>
                  <a:gd name="T29" fmla="*/ 0 h 81"/>
                  <a:gd name="T30" fmla="*/ 0 w 59"/>
                  <a:gd name="T31" fmla="*/ 0 h 81"/>
                  <a:gd name="T32" fmla="*/ 0 w 59"/>
                  <a:gd name="T33" fmla="*/ 0 h 81"/>
                  <a:gd name="T34" fmla="*/ 0 w 59"/>
                  <a:gd name="T35" fmla="*/ 0 h 81"/>
                  <a:gd name="T36" fmla="*/ 0 w 59"/>
                  <a:gd name="T37" fmla="*/ 0 h 81"/>
                  <a:gd name="T38" fmla="*/ 0 w 59"/>
                  <a:gd name="T39" fmla="*/ 0 h 81"/>
                  <a:gd name="T40" fmla="*/ 0 w 59"/>
                  <a:gd name="T41" fmla="*/ 0 h 81"/>
                  <a:gd name="T42" fmla="*/ 0 w 59"/>
                  <a:gd name="T43" fmla="*/ 0 h 81"/>
                  <a:gd name="T44" fmla="*/ 0 w 59"/>
                  <a:gd name="T45" fmla="*/ 0 h 81"/>
                  <a:gd name="T46" fmla="*/ 0 w 59"/>
                  <a:gd name="T47" fmla="*/ 0 h 81"/>
                  <a:gd name="T48" fmla="*/ 0 w 59"/>
                  <a:gd name="T49" fmla="*/ 0 h 81"/>
                  <a:gd name="T50" fmla="*/ 0 w 59"/>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9" h="81">
                    <a:moveTo>
                      <a:pt x="0" y="7"/>
                    </a:moveTo>
                    <a:lnTo>
                      <a:pt x="4" y="9"/>
                    </a:lnTo>
                    <a:lnTo>
                      <a:pt x="14" y="11"/>
                    </a:lnTo>
                    <a:lnTo>
                      <a:pt x="23" y="17"/>
                    </a:lnTo>
                    <a:lnTo>
                      <a:pt x="30" y="26"/>
                    </a:lnTo>
                    <a:lnTo>
                      <a:pt x="36" y="36"/>
                    </a:lnTo>
                    <a:lnTo>
                      <a:pt x="42" y="48"/>
                    </a:lnTo>
                    <a:lnTo>
                      <a:pt x="46" y="60"/>
                    </a:lnTo>
                    <a:lnTo>
                      <a:pt x="49" y="71"/>
                    </a:lnTo>
                    <a:lnTo>
                      <a:pt x="51" y="81"/>
                    </a:lnTo>
                    <a:lnTo>
                      <a:pt x="59" y="81"/>
                    </a:lnTo>
                    <a:lnTo>
                      <a:pt x="58" y="71"/>
                    </a:lnTo>
                    <a:lnTo>
                      <a:pt x="55" y="57"/>
                    </a:lnTo>
                    <a:lnTo>
                      <a:pt x="51" y="45"/>
                    </a:lnTo>
                    <a:lnTo>
                      <a:pt x="45" y="33"/>
                    </a:lnTo>
                    <a:lnTo>
                      <a:pt x="39" y="21"/>
                    </a:lnTo>
                    <a:lnTo>
                      <a:pt x="29" y="11"/>
                    </a:lnTo>
                    <a:lnTo>
                      <a:pt x="17" y="3"/>
                    </a:lnTo>
                    <a:lnTo>
                      <a:pt x="4" y="0"/>
                    </a:lnTo>
                    <a:lnTo>
                      <a:pt x="8" y="2"/>
                    </a:lnTo>
                    <a:lnTo>
                      <a:pt x="4" y="0"/>
                    </a:lnTo>
                    <a:lnTo>
                      <a:pt x="1" y="2"/>
                    </a:lnTo>
                    <a:lnTo>
                      <a:pt x="0" y="5"/>
                    </a:lnTo>
                    <a:lnTo>
                      <a:pt x="1" y="7"/>
                    </a:lnTo>
                    <a:lnTo>
                      <a:pt x="4" y="9"/>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97" name="Freeform 1603"/>
              <p:cNvSpPr>
                <a:spLocks/>
              </p:cNvSpPr>
              <p:nvPr/>
            </p:nvSpPr>
            <p:spPr bwMode="auto">
              <a:xfrm>
                <a:off x="2224" y="4215"/>
                <a:ext cx="9" cy="14"/>
              </a:xfrm>
              <a:custGeom>
                <a:avLst/>
                <a:gdLst>
                  <a:gd name="T0" fmla="*/ 0 w 26"/>
                  <a:gd name="T1" fmla="*/ 0 h 42"/>
                  <a:gd name="T2" fmla="*/ 0 w 26"/>
                  <a:gd name="T3" fmla="*/ 0 h 42"/>
                  <a:gd name="T4" fmla="*/ 0 w 26"/>
                  <a:gd name="T5" fmla="*/ 0 h 42"/>
                  <a:gd name="T6" fmla="*/ 0 w 26"/>
                  <a:gd name="T7" fmla="*/ 0 h 42"/>
                  <a:gd name="T8" fmla="*/ 0 w 26"/>
                  <a:gd name="T9" fmla="*/ 0 h 42"/>
                  <a:gd name="T10" fmla="*/ 0 w 26"/>
                  <a:gd name="T11" fmla="*/ 0 h 42"/>
                  <a:gd name="T12" fmla="*/ 0 w 26"/>
                  <a:gd name="T13" fmla="*/ 0 h 42"/>
                  <a:gd name="T14" fmla="*/ 0 w 26"/>
                  <a:gd name="T15" fmla="*/ 0 h 42"/>
                  <a:gd name="T16" fmla="*/ 0 w 26"/>
                  <a:gd name="T17" fmla="*/ 0 h 42"/>
                  <a:gd name="T18" fmla="*/ 0 w 26"/>
                  <a:gd name="T19" fmla="*/ 0 h 42"/>
                  <a:gd name="T20" fmla="*/ 0 w 26"/>
                  <a:gd name="T21" fmla="*/ 0 h 42"/>
                  <a:gd name="T22" fmla="*/ 0 w 26"/>
                  <a:gd name="T23" fmla="*/ 0 h 42"/>
                  <a:gd name="T24" fmla="*/ 0 w 26"/>
                  <a:gd name="T25" fmla="*/ 0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42">
                    <a:moveTo>
                      <a:pt x="6" y="0"/>
                    </a:moveTo>
                    <a:lnTo>
                      <a:pt x="6" y="0"/>
                    </a:lnTo>
                    <a:lnTo>
                      <a:pt x="0" y="10"/>
                    </a:lnTo>
                    <a:lnTo>
                      <a:pt x="5" y="21"/>
                    </a:lnTo>
                    <a:lnTo>
                      <a:pt x="10" y="31"/>
                    </a:lnTo>
                    <a:lnTo>
                      <a:pt x="18" y="42"/>
                    </a:lnTo>
                    <a:lnTo>
                      <a:pt x="26" y="37"/>
                    </a:lnTo>
                    <a:lnTo>
                      <a:pt x="19" y="26"/>
                    </a:lnTo>
                    <a:lnTo>
                      <a:pt x="13" y="18"/>
                    </a:lnTo>
                    <a:lnTo>
                      <a:pt x="12" y="10"/>
                    </a:lnTo>
                    <a:lnTo>
                      <a:pt x="12" y="6"/>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98" name="Freeform 1604"/>
              <p:cNvSpPr>
                <a:spLocks/>
              </p:cNvSpPr>
              <p:nvPr/>
            </p:nvSpPr>
            <p:spPr bwMode="auto">
              <a:xfrm>
                <a:off x="2226" y="4193"/>
                <a:ext cx="13" cy="24"/>
              </a:xfrm>
              <a:custGeom>
                <a:avLst/>
                <a:gdLst>
                  <a:gd name="T0" fmla="*/ 0 w 39"/>
                  <a:gd name="T1" fmla="*/ 0 h 70"/>
                  <a:gd name="T2" fmla="*/ 0 w 39"/>
                  <a:gd name="T3" fmla="*/ 0 h 70"/>
                  <a:gd name="T4" fmla="*/ 0 w 39"/>
                  <a:gd name="T5" fmla="*/ 0 h 70"/>
                  <a:gd name="T6" fmla="*/ 0 w 39"/>
                  <a:gd name="T7" fmla="*/ 0 h 70"/>
                  <a:gd name="T8" fmla="*/ 0 w 39"/>
                  <a:gd name="T9" fmla="*/ 0 h 70"/>
                  <a:gd name="T10" fmla="*/ 0 w 39"/>
                  <a:gd name="T11" fmla="*/ 0 h 70"/>
                  <a:gd name="T12" fmla="*/ 0 w 39"/>
                  <a:gd name="T13" fmla="*/ 0 h 70"/>
                  <a:gd name="T14" fmla="*/ 0 w 39"/>
                  <a:gd name="T15" fmla="*/ 0 h 70"/>
                  <a:gd name="T16" fmla="*/ 0 w 39"/>
                  <a:gd name="T17" fmla="*/ 0 h 70"/>
                  <a:gd name="T18" fmla="*/ 0 w 39"/>
                  <a:gd name="T19" fmla="*/ 0 h 70"/>
                  <a:gd name="T20" fmla="*/ 0 w 39"/>
                  <a:gd name="T21" fmla="*/ 0 h 70"/>
                  <a:gd name="T22" fmla="*/ 0 w 39"/>
                  <a:gd name="T23" fmla="*/ 0 h 70"/>
                  <a:gd name="T24" fmla="*/ 0 w 39"/>
                  <a:gd name="T25" fmla="*/ 0 h 70"/>
                  <a:gd name="T26" fmla="*/ 0 w 39"/>
                  <a:gd name="T27" fmla="*/ 0 h 70"/>
                  <a:gd name="T28" fmla="*/ 0 w 39"/>
                  <a:gd name="T29" fmla="*/ 0 h 70"/>
                  <a:gd name="T30" fmla="*/ 0 w 39"/>
                  <a:gd name="T31" fmla="*/ 0 h 70"/>
                  <a:gd name="T32" fmla="*/ 0 w 39"/>
                  <a:gd name="T33" fmla="*/ 0 h 70"/>
                  <a:gd name="T34" fmla="*/ 0 w 39"/>
                  <a:gd name="T35" fmla="*/ 0 h 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 h="70">
                    <a:moveTo>
                      <a:pt x="32" y="0"/>
                    </a:moveTo>
                    <a:lnTo>
                      <a:pt x="31" y="4"/>
                    </a:lnTo>
                    <a:lnTo>
                      <a:pt x="26" y="27"/>
                    </a:lnTo>
                    <a:lnTo>
                      <a:pt x="18" y="44"/>
                    </a:lnTo>
                    <a:lnTo>
                      <a:pt x="7" y="56"/>
                    </a:lnTo>
                    <a:lnTo>
                      <a:pt x="0" y="64"/>
                    </a:lnTo>
                    <a:lnTo>
                      <a:pt x="6" y="70"/>
                    </a:lnTo>
                    <a:lnTo>
                      <a:pt x="16" y="62"/>
                    </a:lnTo>
                    <a:lnTo>
                      <a:pt x="26" y="47"/>
                    </a:lnTo>
                    <a:lnTo>
                      <a:pt x="35" y="29"/>
                    </a:lnTo>
                    <a:lnTo>
                      <a:pt x="39" y="4"/>
                    </a:lnTo>
                    <a:lnTo>
                      <a:pt x="38" y="8"/>
                    </a:lnTo>
                    <a:lnTo>
                      <a:pt x="39" y="4"/>
                    </a:lnTo>
                    <a:lnTo>
                      <a:pt x="38" y="1"/>
                    </a:lnTo>
                    <a:lnTo>
                      <a:pt x="35" y="0"/>
                    </a:lnTo>
                    <a:lnTo>
                      <a:pt x="32" y="1"/>
                    </a:lnTo>
                    <a:lnTo>
                      <a:pt x="31" y="4"/>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199" name="Freeform 1605"/>
              <p:cNvSpPr>
                <a:spLocks/>
              </p:cNvSpPr>
              <p:nvPr/>
            </p:nvSpPr>
            <p:spPr bwMode="auto">
              <a:xfrm>
                <a:off x="2237" y="4189"/>
                <a:ext cx="14" cy="7"/>
              </a:xfrm>
              <a:custGeom>
                <a:avLst/>
                <a:gdLst>
                  <a:gd name="T0" fmla="*/ 0 w 42"/>
                  <a:gd name="T1" fmla="*/ 0 h 20"/>
                  <a:gd name="T2" fmla="*/ 0 w 42"/>
                  <a:gd name="T3" fmla="*/ 0 h 20"/>
                  <a:gd name="T4" fmla="*/ 0 w 42"/>
                  <a:gd name="T5" fmla="*/ 0 h 20"/>
                  <a:gd name="T6" fmla="*/ 0 w 42"/>
                  <a:gd name="T7" fmla="*/ 0 h 20"/>
                  <a:gd name="T8" fmla="*/ 0 w 42"/>
                  <a:gd name="T9" fmla="*/ 0 h 20"/>
                  <a:gd name="T10" fmla="*/ 0 w 42"/>
                  <a:gd name="T11" fmla="*/ 0 h 20"/>
                  <a:gd name="T12" fmla="*/ 0 w 42"/>
                  <a:gd name="T13" fmla="*/ 0 h 20"/>
                  <a:gd name="T14" fmla="*/ 0 w 42"/>
                  <a:gd name="T15" fmla="*/ 0 h 20"/>
                  <a:gd name="T16" fmla="*/ 0 w 42"/>
                  <a:gd name="T17" fmla="*/ 0 h 20"/>
                  <a:gd name="T18" fmla="*/ 0 w 42"/>
                  <a:gd name="T19" fmla="*/ 0 h 20"/>
                  <a:gd name="T20" fmla="*/ 0 w 42"/>
                  <a:gd name="T21" fmla="*/ 0 h 20"/>
                  <a:gd name="T22" fmla="*/ 0 w 42"/>
                  <a:gd name="T23" fmla="*/ 0 h 20"/>
                  <a:gd name="T24" fmla="*/ 0 w 42"/>
                  <a:gd name="T25" fmla="*/ 0 h 20"/>
                  <a:gd name="T26" fmla="*/ 0 w 42"/>
                  <a:gd name="T27" fmla="*/ 0 h 20"/>
                  <a:gd name="T28" fmla="*/ 0 w 42"/>
                  <a:gd name="T29" fmla="*/ 0 h 20"/>
                  <a:gd name="T30" fmla="*/ 0 w 42"/>
                  <a:gd name="T31" fmla="*/ 0 h 20"/>
                  <a:gd name="T32" fmla="*/ 0 w 42"/>
                  <a:gd name="T33" fmla="*/ 0 h 20"/>
                  <a:gd name="T34" fmla="*/ 0 w 42"/>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 h="20">
                    <a:moveTo>
                      <a:pt x="31" y="4"/>
                    </a:moveTo>
                    <a:lnTo>
                      <a:pt x="36" y="0"/>
                    </a:lnTo>
                    <a:lnTo>
                      <a:pt x="28" y="1"/>
                    </a:lnTo>
                    <a:lnTo>
                      <a:pt x="17" y="4"/>
                    </a:lnTo>
                    <a:lnTo>
                      <a:pt x="9" y="8"/>
                    </a:lnTo>
                    <a:lnTo>
                      <a:pt x="0" y="12"/>
                    </a:lnTo>
                    <a:lnTo>
                      <a:pt x="6" y="20"/>
                    </a:lnTo>
                    <a:lnTo>
                      <a:pt x="12" y="16"/>
                    </a:lnTo>
                    <a:lnTo>
                      <a:pt x="20" y="12"/>
                    </a:lnTo>
                    <a:lnTo>
                      <a:pt x="28" y="9"/>
                    </a:lnTo>
                    <a:lnTo>
                      <a:pt x="36" y="8"/>
                    </a:lnTo>
                    <a:lnTo>
                      <a:pt x="42" y="4"/>
                    </a:lnTo>
                    <a:lnTo>
                      <a:pt x="36" y="8"/>
                    </a:lnTo>
                    <a:lnTo>
                      <a:pt x="39" y="6"/>
                    </a:lnTo>
                    <a:lnTo>
                      <a:pt x="41" y="4"/>
                    </a:lnTo>
                    <a:lnTo>
                      <a:pt x="39" y="1"/>
                    </a:lnTo>
                    <a:lnTo>
                      <a:pt x="36" y="0"/>
                    </a:lnTo>
                    <a:lnTo>
                      <a:pt x="3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00" name="Freeform 1606"/>
              <p:cNvSpPr>
                <a:spLocks/>
              </p:cNvSpPr>
              <p:nvPr/>
            </p:nvSpPr>
            <p:spPr bwMode="auto">
              <a:xfrm>
                <a:off x="2245" y="4176"/>
                <a:ext cx="6" cy="15"/>
              </a:xfrm>
              <a:custGeom>
                <a:avLst/>
                <a:gdLst>
                  <a:gd name="T0" fmla="*/ 0 w 17"/>
                  <a:gd name="T1" fmla="*/ 0 h 45"/>
                  <a:gd name="T2" fmla="*/ 0 w 17"/>
                  <a:gd name="T3" fmla="*/ 0 h 45"/>
                  <a:gd name="T4" fmla="*/ 0 w 17"/>
                  <a:gd name="T5" fmla="*/ 0 h 45"/>
                  <a:gd name="T6" fmla="*/ 0 w 17"/>
                  <a:gd name="T7" fmla="*/ 0 h 45"/>
                  <a:gd name="T8" fmla="*/ 0 w 17"/>
                  <a:gd name="T9" fmla="*/ 0 h 45"/>
                  <a:gd name="T10" fmla="*/ 0 w 17"/>
                  <a:gd name="T11" fmla="*/ 0 h 45"/>
                  <a:gd name="T12" fmla="*/ 0 w 17"/>
                  <a:gd name="T13" fmla="*/ 0 h 45"/>
                  <a:gd name="T14" fmla="*/ 0 w 17"/>
                  <a:gd name="T15" fmla="*/ 0 h 45"/>
                  <a:gd name="T16" fmla="*/ 0 w 17"/>
                  <a:gd name="T17" fmla="*/ 0 h 45"/>
                  <a:gd name="T18" fmla="*/ 0 w 17"/>
                  <a:gd name="T19" fmla="*/ 0 h 45"/>
                  <a:gd name="T20" fmla="*/ 0 w 17"/>
                  <a:gd name="T21" fmla="*/ 0 h 45"/>
                  <a:gd name="T22" fmla="*/ 0 w 17"/>
                  <a:gd name="T23" fmla="*/ 0 h 45"/>
                  <a:gd name="T24" fmla="*/ 0 w 17"/>
                  <a:gd name="T25" fmla="*/ 0 h 45"/>
                  <a:gd name="T26" fmla="*/ 0 w 17"/>
                  <a:gd name="T27" fmla="*/ 0 h 45"/>
                  <a:gd name="T28" fmla="*/ 0 w 17"/>
                  <a:gd name="T29" fmla="*/ 0 h 45"/>
                  <a:gd name="T30" fmla="*/ 0 w 17"/>
                  <a:gd name="T31" fmla="*/ 0 h 45"/>
                  <a:gd name="T32" fmla="*/ 0 w 17"/>
                  <a:gd name="T33" fmla="*/ 0 h 45"/>
                  <a:gd name="T34" fmla="*/ 0 w 17"/>
                  <a:gd name="T35" fmla="*/ 0 h 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 h="45">
                    <a:moveTo>
                      <a:pt x="6" y="8"/>
                    </a:moveTo>
                    <a:lnTo>
                      <a:pt x="0" y="5"/>
                    </a:lnTo>
                    <a:lnTo>
                      <a:pt x="4" y="15"/>
                    </a:lnTo>
                    <a:lnTo>
                      <a:pt x="6" y="26"/>
                    </a:lnTo>
                    <a:lnTo>
                      <a:pt x="7" y="37"/>
                    </a:lnTo>
                    <a:lnTo>
                      <a:pt x="6" y="45"/>
                    </a:lnTo>
                    <a:lnTo>
                      <a:pt x="17" y="45"/>
                    </a:lnTo>
                    <a:lnTo>
                      <a:pt x="16" y="37"/>
                    </a:lnTo>
                    <a:lnTo>
                      <a:pt x="14" y="26"/>
                    </a:lnTo>
                    <a:lnTo>
                      <a:pt x="13" y="15"/>
                    </a:lnTo>
                    <a:lnTo>
                      <a:pt x="8" y="3"/>
                    </a:lnTo>
                    <a:lnTo>
                      <a:pt x="3" y="0"/>
                    </a:lnTo>
                    <a:lnTo>
                      <a:pt x="8" y="3"/>
                    </a:lnTo>
                    <a:lnTo>
                      <a:pt x="7" y="0"/>
                    </a:lnTo>
                    <a:lnTo>
                      <a:pt x="3" y="0"/>
                    </a:lnTo>
                    <a:lnTo>
                      <a:pt x="0" y="1"/>
                    </a:lnTo>
                    <a:lnTo>
                      <a:pt x="0" y="5"/>
                    </a:lnTo>
                    <a:lnTo>
                      <a:pt x="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01" name="Freeform 1607"/>
              <p:cNvSpPr>
                <a:spLocks/>
              </p:cNvSpPr>
              <p:nvPr/>
            </p:nvSpPr>
            <p:spPr bwMode="auto">
              <a:xfrm>
                <a:off x="2234" y="4176"/>
                <a:ext cx="13" cy="10"/>
              </a:xfrm>
              <a:custGeom>
                <a:avLst/>
                <a:gdLst>
                  <a:gd name="T0" fmla="*/ 0 w 41"/>
                  <a:gd name="T1" fmla="*/ 0 h 32"/>
                  <a:gd name="T2" fmla="*/ 0 w 41"/>
                  <a:gd name="T3" fmla="*/ 0 h 32"/>
                  <a:gd name="T4" fmla="*/ 0 w 41"/>
                  <a:gd name="T5" fmla="*/ 0 h 32"/>
                  <a:gd name="T6" fmla="*/ 0 w 41"/>
                  <a:gd name="T7" fmla="*/ 0 h 32"/>
                  <a:gd name="T8" fmla="*/ 0 w 41"/>
                  <a:gd name="T9" fmla="*/ 0 h 32"/>
                  <a:gd name="T10" fmla="*/ 0 w 41"/>
                  <a:gd name="T11" fmla="*/ 0 h 32"/>
                  <a:gd name="T12" fmla="*/ 0 w 41"/>
                  <a:gd name="T13" fmla="*/ 0 h 32"/>
                  <a:gd name="T14" fmla="*/ 0 w 41"/>
                  <a:gd name="T15" fmla="*/ 0 h 32"/>
                  <a:gd name="T16" fmla="*/ 0 w 41"/>
                  <a:gd name="T17" fmla="*/ 0 h 32"/>
                  <a:gd name="T18" fmla="*/ 0 w 41"/>
                  <a:gd name="T19" fmla="*/ 0 h 32"/>
                  <a:gd name="T20" fmla="*/ 0 w 41"/>
                  <a:gd name="T21" fmla="*/ 0 h 32"/>
                  <a:gd name="T22" fmla="*/ 0 w 41"/>
                  <a:gd name="T23" fmla="*/ 0 h 32"/>
                  <a:gd name="T24" fmla="*/ 0 w 41"/>
                  <a:gd name="T25" fmla="*/ 0 h 32"/>
                  <a:gd name="T26" fmla="*/ 0 w 41"/>
                  <a:gd name="T27" fmla="*/ 0 h 32"/>
                  <a:gd name="T28" fmla="*/ 0 w 41"/>
                  <a:gd name="T29" fmla="*/ 0 h 32"/>
                  <a:gd name="T30" fmla="*/ 0 w 41"/>
                  <a:gd name="T31" fmla="*/ 0 h 32"/>
                  <a:gd name="T32" fmla="*/ 0 w 41"/>
                  <a:gd name="T33" fmla="*/ 0 h 32"/>
                  <a:gd name="T34" fmla="*/ 0 w 41"/>
                  <a:gd name="T35" fmla="*/ 0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 h="32">
                    <a:moveTo>
                      <a:pt x="0" y="28"/>
                    </a:moveTo>
                    <a:lnTo>
                      <a:pt x="9" y="28"/>
                    </a:lnTo>
                    <a:lnTo>
                      <a:pt x="12" y="26"/>
                    </a:lnTo>
                    <a:lnTo>
                      <a:pt x="20" y="20"/>
                    </a:lnTo>
                    <a:lnTo>
                      <a:pt x="30" y="14"/>
                    </a:lnTo>
                    <a:lnTo>
                      <a:pt x="41" y="8"/>
                    </a:lnTo>
                    <a:lnTo>
                      <a:pt x="38" y="0"/>
                    </a:lnTo>
                    <a:lnTo>
                      <a:pt x="25" y="5"/>
                    </a:lnTo>
                    <a:lnTo>
                      <a:pt x="14" y="12"/>
                    </a:lnTo>
                    <a:lnTo>
                      <a:pt x="6" y="20"/>
                    </a:lnTo>
                    <a:lnTo>
                      <a:pt x="0" y="28"/>
                    </a:lnTo>
                    <a:lnTo>
                      <a:pt x="9" y="28"/>
                    </a:lnTo>
                    <a:lnTo>
                      <a:pt x="0" y="28"/>
                    </a:lnTo>
                    <a:lnTo>
                      <a:pt x="1" y="31"/>
                    </a:lnTo>
                    <a:lnTo>
                      <a:pt x="4" y="32"/>
                    </a:lnTo>
                    <a:lnTo>
                      <a:pt x="7" y="31"/>
                    </a:lnTo>
                    <a:lnTo>
                      <a:pt x="9" y="28"/>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02" name="Freeform 1608"/>
              <p:cNvSpPr>
                <a:spLocks/>
              </p:cNvSpPr>
              <p:nvPr/>
            </p:nvSpPr>
            <p:spPr bwMode="auto">
              <a:xfrm>
                <a:off x="2226" y="4158"/>
                <a:ext cx="11" cy="27"/>
              </a:xfrm>
              <a:custGeom>
                <a:avLst/>
                <a:gdLst>
                  <a:gd name="T0" fmla="*/ 0 w 32"/>
                  <a:gd name="T1" fmla="*/ 0 h 82"/>
                  <a:gd name="T2" fmla="*/ 0 w 32"/>
                  <a:gd name="T3" fmla="*/ 0 h 82"/>
                  <a:gd name="T4" fmla="*/ 0 w 32"/>
                  <a:gd name="T5" fmla="*/ 0 h 82"/>
                  <a:gd name="T6" fmla="*/ 0 w 32"/>
                  <a:gd name="T7" fmla="*/ 0 h 82"/>
                  <a:gd name="T8" fmla="*/ 0 w 32"/>
                  <a:gd name="T9" fmla="*/ 0 h 82"/>
                  <a:gd name="T10" fmla="*/ 0 w 32"/>
                  <a:gd name="T11" fmla="*/ 0 h 82"/>
                  <a:gd name="T12" fmla="*/ 0 w 32"/>
                  <a:gd name="T13" fmla="*/ 0 h 82"/>
                  <a:gd name="T14" fmla="*/ 0 w 32"/>
                  <a:gd name="T15" fmla="*/ 0 h 82"/>
                  <a:gd name="T16" fmla="*/ 0 w 32"/>
                  <a:gd name="T17" fmla="*/ 0 h 82"/>
                  <a:gd name="T18" fmla="*/ 0 w 32"/>
                  <a:gd name="T19" fmla="*/ 0 h 82"/>
                  <a:gd name="T20" fmla="*/ 0 w 32"/>
                  <a:gd name="T21" fmla="*/ 0 h 82"/>
                  <a:gd name="T22" fmla="*/ 0 w 32"/>
                  <a:gd name="T23" fmla="*/ 0 h 82"/>
                  <a:gd name="T24" fmla="*/ 0 w 32"/>
                  <a:gd name="T25" fmla="*/ 0 h 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82">
                    <a:moveTo>
                      <a:pt x="0" y="3"/>
                    </a:moveTo>
                    <a:lnTo>
                      <a:pt x="0" y="3"/>
                    </a:lnTo>
                    <a:lnTo>
                      <a:pt x="7" y="23"/>
                    </a:lnTo>
                    <a:lnTo>
                      <a:pt x="16" y="43"/>
                    </a:lnTo>
                    <a:lnTo>
                      <a:pt x="21" y="62"/>
                    </a:lnTo>
                    <a:lnTo>
                      <a:pt x="23" y="82"/>
                    </a:lnTo>
                    <a:lnTo>
                      <a:pt x="32" y="82"/>
                    </a:lnTo>
                    <a:lnTo>
                      <a:pt x="30" y="62"/>
                    </a:lnTo>
                    <a:lnTo>
                      <a:pt x="24" y="41"/>
                    </a:lnTo>
                    <a:lnTo>
                      <a:pt x="16" y="20"/>
                    </a:lnTo>
                    <a:lnTo>
                      <a:pt x="8"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03" name="Freeform 1609"/>
              <p:cNvSpPr>
                <a:spLocks/>
              </p:cNvSpPr>
              <p:nvPr/>
            </p:nvSpPr>
            <p:spPr bwMode="auto">
              <a:xfrm>
                <a:off x="2224" y="4117"/>
                <a:ext cx="14" cy="42"/>
              </a:xfrm>
              <a:custGeom>
                <a:avLst/>
                <a:gdLst>
                  <a:gd name="T0" fmla="*/ 0 w 40"/>
                  <a:gd name="T1" fmla="*/ 0 h 126"/>
                  <a:gd name="T2" fmla="*/ 0 w 40"/>
                  <a:gd name="T3" fmla="*/ 0 h 126"/>
                  <a:gd name="T4" fmla="*/ 0 w 40"/>
                  <a:gd name="T5" fmla="*/ 0 h 126"/>
                  <a:gd name="T6" fmla="*/ 0 w 40"/>
                  <a:gd name="T7" fmla="*/ 0 h 126"/>
                  <a:gd name="T8" fmla="*/ 0 w 40"/>
                  <a:gd name="T9" fmla="*/ 0 h 126"/>
                  <a:gd name="T10" fmla="*/ 0 w 40"/>
                  <a:gd name="T11" fmla="*/ 0 h 126"/>
                  <a:gd name="T12" fmla="*/ 0 w 40"/>
                  <a:gd name="T13" fmla="*/ 0 h 126"/>
                  <a:gd name="T14" fmla="*/ 0 w 40"/>
                  <a:gd name="T15" fmla="*/ 0 h 126"/>
                  <a:gd name="T16" fmla="*/ 0 w 40"/>
                  <a:gd name="T17" fmla="*/ 0 h 126"/>
                  <a:gd name="T18" fmla="*/ 0 w 40"/>
                  <a:gd name="T19" fmla="*/ 0 h 126"/>
                  <a:gd name="T20" fmla="*/ 0 w 40"/>
                  <a:gd name="T21" fmla="*/ 0 h 126"/>
                  <a:gd name="T22" fmla="*/ 0 w 40"/>
                  <a:gd name="T23" fmla="*/ 0 h 126"/>
                  <a:gd name="T24" fmla="*/ 0 w 40"/>
                  <a:gd name="T25" fmla="*/ 0 h 126"/>
                  <a:gd name="T26" fmla="*/ 0 w 40"/>
                  <a:gd name="T27" fmla="*/ 0 h 126"/>
                  <a:gd name="T28" fmla="*/ 0 w 40"/>
                  <a:gd name="T29" fmla="*/ 0 h 126"/>
                  <a:gd name="T30" fmla="*/ 0 w 40"/>
                  <a:gd name="T31" fmla="*/ 0 h 126"/>
                  <a:gd name="T32" fmla="*/ 0 w 40"/>
                  <a:gd name="T33" fmla="*/ 0 h 126"/>
                  <a:gd name="T34" fmla="*/ 0 w 40"/>
                  <a:gd name="T35" fmla="*/ 0 h 1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 h="126">
                    <a:moveTo>
                      <a:pt x="29" y="4"/>
                    </a:moveTo>
                    <a:lnTo>
                      <a:pt x="31" y="0"/>
                    </a:lnTo>
                    <a:lnTo>
                      <a:pt x="9" y="29"/>
                    </a:lnTo>
                    <a:lnTo>
                      <a:pt x="0" y="64"/>
                    </a:lnTo>
                    <a:lnTo>
                      <a:pt x="0" y="99"/>
                    </a:lnTo>
                    <a:lnTo>
                      <a:pt x="5" y="126"/>
                    </a:lnTo>
                    <a:lnTo>
                      <a:pt x="13" y="123"/>
                    </a:lnTo>
                    <a:lnTo>
                      <a:pt x="9" y="99"/>
                    </a:lnTo>
                    <a:lnTo>
                      <a:pt x="9" y="64"/>
                    </a:lnTo>
                    <a:lnTo>
                      <a:pt x="18" y="31"/>
                    </a:lnTo>
                    <a:lnTo>
                      <a:pt x="37" y="9"/>
                    </a:lnTo>
                    <a:lnTo>
                      <a:pt x="38" y="4"/>
                    </a:lnTo>
                    <a:lnTo>
                      <a:pt x="37" y="9"/>
                    </a:lnTo>
                    <a:lnTo>
                      <a:pt x="40" y="6"/>
                    </a:lnTo>
                    <a:lnTo>
                      <a:pt x="38" y="2"/>
                    </a:lnTo>
                    <a:lnTo>
                      <a:pt x="35" y="0"/>
                    </a:lnTo>
                    <a:lnTo>
                      <a:pt x="31" y="0"/>
                    </a:lnTo>
                    <a:lnTo>
                      <a:pt x="2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04" name="Freeform 1610"/>
              <p:cNvSpPr>
                <a:spLocks/>
              </p:cNvSpPr>
              <p:nvPr/>
            </p:nvSpPr>
            <p:spPr bwMode="auto">
              <a:xfrm>
                <a:off x="2237" y="3598"/>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6" y="0"/>
                    </a:moveTo>
                    <a:lnTo>
                      <a:pt x="2" y="0"/>
                    </a:lnTo>
                    <a:lnTo>
                      <a:pt x="0" y="3"/>
                    </a:lnTo>
                    <a:lnTo>
                      <a:pt x="0" y="6"/>
                    </a:lnTo>
                    <a:lnTo>
                      <a:pt x="3" y="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05" name="Freeform 1611"/>
              <p:cNvSpPr>
                <a:spLocks/>
              </p:cNvSpPr>
              <p:nvPr/>
            </p:nvSpPr>
            <p:spPr bwMode="auto">
              <a:xfrm>
                <a:off x="2238" y="3598"/>
                <a:ext cx="64" cy="25"/>
              </a:xfrm>
              <a:custGeom>
                <a:avLst/>
                <a:gdLst>
                  <a:gd name="T0" fmla="*/ 0 w 192"/>
                  <a:gd name="T1" fmla="*/ 0 h 76"/>
                  <a:gd name="T2" fmla="*/ 0 w 192"/>
                  <a:gd name="T3" fmla="*/ 0 h 76"/>
                  <a:gd name="T4" fmla="*/ 0 w 192"/>
                  <a:gd name="T5" fmla="*/ 0 h 76"/>
                  <a:gd name="T6" fmla="*/ 0 w 192"/>
                  <a:gd name="T7" fmla="*/ 0 h 76"/>
                  <a:gd name="T8" fmla="*/ 0 w 192"/>
                  <a:gd name="T9" fmla="*/ 0 h 76"/>
                  <a:gd name="T10" fmla="*/ 0 w 192"/>
                  <a:gd name="T11" fmla="*/ 0 h 76"/>
                  <a:gd name="T12" fmla="*/ 0 w 192"/>
                  <a:gd name="T13" fmla="*/ 0 h 76"/>
                  <a:gd name="T14" fmla="*/ 0 w 192"/>
                  <a:gd name="T15" fmla="*/ 0 h 76"/>
                  <a:gd name="T16" fmla="*/ 0 w 192"/>
                  <a:gd name="T17" fmla="*/ 0 h 76"/>
                  <a:gd name="T18" fmla="*/ 0 w 192"/>
                  <a:gd name="T19" fmla="*/ 0 h 76"/>
                  <a:gd name="T20" fmla="*/ 0 w 192"/>
                  <a:gd name="T21" fmla="*/ 0 h 76"/>
                  <a:gd name="T22" fmla="*/ 0 w 192"/>
                  <a:gd name="T23" fmla="*/ 0 h 76"/>
                  <a:gd name="T24" fmla="*/ 0 w 192"/>
                  <a:gd name="T25" fmla="*/ 0 h 76"/>
                  <a:gd name="T26" fmla="*/ 0 w 192"/>
                  <a:gd name="T27" fmla="*/ 0 h 76"/>
                  <a:gd name="T28" fmla="*/ 0 w 192"/>
                  <a:gd name="T29" fmla="*/ 0 h 76"/>
                  <a:gd name="T30" fmla="*/ 0 w 192"/>
                  <a:gd name="T31" fmla="*/ 0 h 76"/>
                  <a:gd name="T32" fmla="*/ 0 w 192"/>
                  <a:gd name="T33" fmla="*/ 0 h 76"/>
                  <a:gd name="T34" fmla="*/ 0 w 192"/>
                  <a:gd name="T35" fmla="*/ 0 h 76"/>
                  <a:gd name="T36" fmla="*/ 0 w 192"/>
                  <a:gd name="T37" fmla="*/ 0 h 76"/>
                  <a:gd name="T38" fmla="*/ 0 w 192"/>
                  <a:gd name="T39" fmla="*/ 0 h 76"/>
                  <a:gd name="T40" fmla="*/ 0 w 192"/>
                  <a:gd name="T41" fmla="*/ 0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2" h="76">
                    <a:moveTo>
                      <a:pt x="192" y="68"/>
                    </a:moveTo>
                    <a:lnTo>
                      <a:pt x="192" y="68"/>
                    </a:lnTo>
                    <a:lnTo>
                      <a:pt x="171" y="57"/>
                    </a:lnTo>
                    <a:lnTo>
                      <a:pt x="148" y="47"/>
                    </a:lnTo>
                    <a:lnTo>
                      <a:pt x="125" y="39"/>
                    </a:lnTo>
                    <a:lnTo>
                      <a:pt x="100" y="31"/>
                    </a:lnTo>
                    <a:lnTo>
                      <a:pt x="74" y="24"/>
                    </a:lnTo>
                    <a:lnTo>
                      <a:pt x="49" y="18"/>
                    </a:lnTo>
                    <a:lnTo>
                      <a:pt x="25" y="10"/>
                    </a:lnTo>
                    <a:lnTo>
                      <a:pt x="3" y="0"/>
                    </a:lnTo>
                    <a:lnTo>
                      <a:pt x="0" y="8"/>
                    </a:lnTo>
                    <a:lnTo>
                      <a:pt x="22" y="18"/>
                    </a:lnTo>
                    <a:lnTo>
                      <a:pt x="46" y="26"/>
                    </a:lnTo>
                    <a:lnTo>
                      <a:pt x="71" y="32"/>
                    </a:lnTo>
                    <a:lnTo>
                      <a:pt x="97" y="39"/>
                    </a:lnTo>
                    <a:lnTo>
                      <a:pt x="122" y="47"/>
                    </a:lnTo>
                    <a:lnTo>
                      <a:pt x="145" y="55"/>
                    </a:lnTo>
                    <a:lnTo>
                      <a:pt x="169" y="65"/>
                    </a:lnTo>
                    <a:lnTo>
                      <a:pt x="186" y="76"/>
                    </a:lnTo>
                    <a:lnTo>
                      <a:pt x="192"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06" name="Freeform 1612"/>
              <p:cNvSpPr>
                <a:spLocks/>
              </p:cNvSpPr>
              <p:nvPr/>
            </p:nvSpPr>
            <p:spPr bwMode="auto">
              <a:xfrm>
                <a:off x="2300" y="3621"/>
                <a:ext cx="42" cy="32"/>
              </a:xfrm>
              <a:custGeom>
                <a:avLst/>
                <a:gdLst>
                  <a:gd name="T0" fmla="*/ 0 w 125"/>
                  <a:gd name="T1" fmla="*/ 0 h 98"/>
                  <a:gd name="T2" fmla="*/ 0 w 125"/>
                  <a:gd name="T3" fmla="*/ 0 h 98"/>
                  <a:gd name="T4" fmla="*/ 0 w 125"/>
                  <a:gd name="T5" fmla="*/ 0 h 98"/>
                  <a:gd name="T6" fmla="*/ 0 w 125"/>
                  <a:gd name="T7" fmla="*/ 0 h 98"/>
                  <a:gd name="T8" fmla="*/ 0 w 125"/>
                  <a:gd name="T9" fmla="*/ 0 h 98"/>
                  <a:gd name="T10" fmla="*/ 0 w 125"/>
                  <a:gd name="T11" fmla="*/ 0 h 98"/>
                  <a:gd name="T12" fmla="*/ 0 w 125"/>
                  <a:gd name="T13" fmla="*/ 0 h 98"/>
                  <a:gd name="T14" fmla="*/ 0 w 125"/>
                  <a:gd name="T15" fmla="*/ 0 h 98"/>
                  <a:gd name="T16" fmla="*/ 0 w 125"/>
                  <a:gd name="T17" fmla="*/ 0 h 98"/>
                  <a:gd name="T18" fmla="*/ 0 w 125"/>
                  <a:gd name="T19" fmla="*/ 0 h 98"/>
                  <a:gd name="T20" fmla="*/ 0 w 125"/>
                  <a:gd name="T21" fmla="*/ 0 h 98"/>
                  <a:gd name="T22" fmla="*/ 0 w 125"/>
                  <a:gd name="T23" fmla="*/ 0 h 98"/>
                  <a:gd name="T24" fmla="*/ 0 w 125"/>
                  <a:gd name="T25" fmla="*/ 0 h 98"/>
                  <a:gd name="T26" fmla="*/ 0 w 125"/>
                  <a:gd name="T27" fmla="*/ 0 h 98"/>
                  <a:gd name="T28" fmla="*/ 0 w 125"/>
                  <a:gd name="T29" fmla="*/ 0 h 98"/>
                  <a:gd name="T30" fmla="*/ 0 w 125"/>
                  <a:gd name="T31" fmla="*/ 0 h 98"/>
                  <a:gd name="T32" fmla="*/ 0 w 125"/>
                  <a:gd name="T33" fmla="*/ 0 h 98"/>
                  <a:gd name="T34" fmla="*/ 0 w 125"/>
                  <a:gd name="T35" fmla="*/ 0 h 98"/>
                  <a:gd name="T36" fmla="*/ 0 w 125"/>
                  <a:gd name="T37" fmla="*/ 0 h 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 h="98">
                    <a:moveTo>
                      <a:pt x="125" y="93"/>
                    </a:moveTo>
                    <a:lnTo>
                      <a:pt x="116" y="85"/>
                    </a:lnTo>
                    <a:lnTo>
                      <a:pt x="108" y="76"/>
                    </a:lnTo>
                    <a:lnTo>
                      <a:pt x="97" y="68"/>
                    </a:lnTo>
                    <a:lnTo>
                      <a:pt x="86" y="59"/>
                    </a:lnTo>
                    <a:lnTo>
                      <a:pt x="71" y="48"/>
                    </a:lnTo>
                    <a:lnTo>
                      <a:pt x="54" y="35"/>
                    </a:lnTo>
                    <a:lnTo>
                      <a:pt x="32" y="18"/>
                    </a:lnTo>
                    <a:lnTo>
                      <a:pt x="6" y="0"/>
                    </a:lnTo>
                    <a:lnTo>
                      <a:pt x="0" y="8"/>
                    </a:lnTo>
                    <a:lnTo>
                      <a:pt x="26" y="27"/>
                    </a:lnTo>
                    <a:lnTo>
                      <a:pt x="48" y="43"/>
                    </a:lnTo>
                    <a:lnTo>
                      <a:pt x="65" y="56"/>
                    </a:lnTo>
                    <a:lnTo>
                      <a:pt x="80" y="67"/>
                    </a:lnTo>
                    <a:lnTo>
                      <a:pt x="92" y="76"/>
                    </a:lnTo>
                    <a:lnTo>
                      <a:pt x="102" y="85"/>
                    </a:lnTo>
                    <a:lnTo>
                      <a:pt x="111" y="90"/>
                    </a:lnTo>
                    <a:lnTo>
                      <a:pt x="119" y="98"/>
                    </a:lnTo>
                    <a:lnTo>
                      <a:pt x="125"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07" name="Freeform 1613"/>
              <p:cNvSpPr>
                <a:spLocks/>
              </p:cNvSpPr>
              <p:nvPr/>
            </p:nvSpPr>
            <p:spPr bwMode="auto">
              <a:xfrm>
                <a:off x="2340" y="3652"/>
                <a:ext cx="2" cy="1"/>
              </a:xfrm>
              <a:custGeom>
                <a:avLst/>
                <a:gdLst>
                  <a:gd name="T0" fmla="*/ 0 w 7"/>
                  <a:gd name="T1" fmla="*/ 0 h 5"/>
                  <a:gd name="T2" fmla="*/ 0 w 7"/>
                  <a:gd name="T3" fmla="*/ 0 h 5"/>
                  <a:gd name="T4" fmla="*/ 0 w 7"/>
                  <a:gd name="T5" fmla="*/ 0 h 5"/>
                  <a:gd name="T6" fmla="*/ 0 w 7"/>
                  <a:gd name="T7" fmla="*/ 0 h 5"/>
                  <a:gd name="T8" fmla="*/ 0 w 7"/>
                  <a:gd name="T9" fmla="*/ 0 h 5"/>
                  <a:gd name="T10" fmla="*/ 0 w 7"/>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5">
                    <a:moveTo>
                      <a:pt x="0" y="5"/>
                    </a:moveTo>
                    <a:lnTo>
                      <a:pt x="3" y="5"/>
                    </a:lnTo>
                    <a:lnTo>
                      <a:pt x="6" y="4"/>
                    </a:lnTo>
                    <a:lnTo>
                      <a:pt x="7" y="2"/>
                    </a:lnTo>
                    <a:lnTo>
                      <a:pt x="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08" name="Freeform 1614"/>
              <p:cNvSpPr>
                <a:spLocks/>
              </p:cNvSpPr>
              <p:nvPr/>
            </p:nvSpPr>
            <p:spPr bwMode="auto">
              <a:xfrm>
                <a:off x="2297" y="3614"/>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0"/>
                    </a:moveTo>
                    <a:lnTo>
                      <a:pt x="4" y="0"/>
                    </a:lnTo>
                    <a:lnTo>
                      <a:pt x="1" y="1"/>
                    </a:lnTo>
                    <a:lnTo>
                      <a:pt x="0" y="5"/>
                    </a:lnTo>
                    <a:lnTo>
                      <a:pt x="3"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09" name="Freeform 1615"/>
              <p:cNvSpPr>
                <a:spLocks/>
              </p:cNvSpPr>
              <p:nvPr/>
            </p:nvSpPr>
            <p:spPr bwMode="auto">
              <a:xfrm>
                <a:off x="2298" y="3614"/>
                <a:ext cx="17" cy="17"/>
              </a:xfrm>
              <a:custGeom>
                <a:avLst/>
                <a:gdLst>
                  <a:gd name="T0" fmla="*/ 0 w 51"/>
                  <a:gd name="T1" fmla="*/ 0 h 51"/>
                  <a:gd name="T2" fmla="*/ 0 w 51"/>
                  <a:gd name="T3" fmla="*/ 0 h 51"/>
                  <a:gd name="T4" fmla="*/ 0 w 51"/>
                  <a:gd name="T5" fmla="*/ 0 h 51"/>
                  <a:gd name="T6" fmla="*/ 0 w 51"/>
                  <a:gd name="T7" fmla="*/ 0 h 51"/>
                  <a:gd name="T8" fmla="*/ 0 w 51"/>
                  <a:gd name="T9" fmla="*/ 0 h 51"/>
                  <a:gd name="T10" fmla="*/ 0 w 51"/>
                  <a:gd name="T11" fmla="*/ 0 h 51"/>
                  <a:gd name="T12" fmla="*/ 0 w 51"/>
                  <a:gd name="T13" fmla="*/ 0 h 51"/>
                  <a:gd name="T14" fmla="*/ 0 w 51"/>
                  <a:gd name="T15" fmla="*/ 0 h 51"/>
                  <a:gd name="T16" fmla="*/ 0 w 51"/>
                  <a:gd name="T17" fmla="*/ 0 h 51"/>
                  <a:gd name="T18" fmla="*/ 0 w 51"/>
                  <a:gd name="T19" fmla="*/ 0 h 51"/>
                  <a:gd name="T20" fmla="*/ 0 w 51"/>
                  <a:gd name="T21" fmla="*/ 0 h 51"/>
                  <a:gd name="T22" fmla="*/ 0 w 51"/>
                  <a:gd name="T23" fmla="*/ 0 h 51"/>
                  <a:gd name="T24" fmla="*/ 0 w 51"/>
                  <a:gd name="T25" fmla="*/ 0 h 51"/>
                  <a:gd name="T26" fmla="*/ 0 w 51"/>
                  <a:gd name="T27" fmla="*/ 0 h 51"/>
                  <a:gd name="T28" fmla="*/ 0 w 51"/>
                  <a:gd name="T29" fmla="*/ 0 h 51"/>
                  <a:gd name="T30" fmla="*/ 0 w 51"/>
                  <a:gd name="T31" fmla="*/ 0 h 51"/>
                  <a:gd name="T32" fmla="*/ 0 w 51"/>
                  <a:gd name="T33" fmla="*/ 0 h 51"/>
                  <a:gd name="T34" fmla="*/ 0 w 51"/>
                  <a:gd name="T35" fmla="*/ 0 h 51"/>
                  <a:gd name="T36" fmla="*/ 0 w 51"/>
                  <a:gd name="T37" fmla="*/ 0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1" h="51">
                    <a:moveTo>
                      <a:pt x="51" y="46"/>
                    </a:moveTo>
                    <a:lnTo>
                      <a:pt x="46" y="41"/>
                    </a:lnTo>
                    <a:lnTo>
                      <a:pt x="42" y="36"/>
                    </a:lnTo>
                    <a:lnTo>
                      <a:pt x="38" y="29"/>
                    </a:lnTo>
                    <a:lnTo>
                      <a:pt x="30" y="23"/>
                    </a:lnTo>
                    <a:lnTo>
                      <a:pt x="23" y="16"/>
                    </a:lnTo>
                    <a:lnTo>
                      <a:pt x="17" y="10"/>
                    </a:lnTo>
                    <a:lnTo>
                      <a:pt x="11" y="4"/>
                    </a:lnTo>
                    <a:lnTo>
                      <a:pt x="6" y="0"/>
                    </a:lnTo>
                    <a:lnTo>
                      <a:pt x="0" y="8"/>
                    </a:lnTo>
                    <a:lnTo>
                      <a:pt x="6" y="12"/>
                    </a:lnTo>
                    <a:lnTo>
                      <a:pt x="11" y="16"/>
                    </a:lnTo>
                    <a:lnTo>
                      <a:pt x="17" y="21"/>
                    </a:lnTo>
                    <a:lnTo>
                      <a:pt x="24" y="28"/>
                    </a:lnTo>
                    <a:lnTo>
                      <a:pt x="29" y="35"/>
                    </a:lnTo>
                    <a:lnTo>
                      <a:pt x="33" y="41"/>
                    </a:lnTo>
                    <a:lnTo>
                      <a:pt x="38" y="47"/>
                    </a:lnTo>
                    <a:lnTo>
                      <a:pt x="42" y="51"/>
                    </a:lnTo>
                    <a:lnTo>
                      <a:pt x="51"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10" name="Freeform 1616"/>
              <p:cNvSpPr>
                <a:spLocks/>
              </p:cNvSpPr>
              <p:nvPr/>
            </p:nvSpPr>
            <p:spPr bwMode="auto">
              <a:xfrm>
                <a:off x="2312" y="3630"/>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0" y="5"/>
                    </a:moveTo>
                    <a:lnTo>
                      <a:pt x="3" y="8"/>
                    </a:lnTo>
                    <a:lnTo>
                      <a:pt x="7" y="6"/>
                    </a:lnTo>
                    <a:lnTo>
                      <a:pt x="9" y="4"/>
                    </a:lnTo>
                    <a:lnTo>
                      <a:pt x="9"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11" name="Freeform 1617"/>
              <p:cNvSpPr>
                <a:spLocks/>
              </p:cNvSpPr>
              <p:nvPr/>
            </p:nvSpPr>
            <p:spPr bwMode="auto">
              <a:xfrm>
                <a:off x="2348" y="3660"/>
                <a:ext cx="2" cy="2"/>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8"/>
                    </a:moveTo>
                    <a:lnTo>
                      <a:pt x="6" y="5"/>
                    </a:lnTo>
                    <a:lnTo>
                      <a:pt x="6" y="3"/>
                    </a:lnTo>
                    <a:lnTo>
                      <a:pt x="5" y="0"/>
                    </a:lnTo>
                    <a:lnTo>
                      <a:pt x="0" y="0"/>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12" name="Freeform 1618"/>
              <p:cNvSpPr>
                <a:spLocks/>
              </p:cNvSpPr>
              <p:nvPr/>
            </p:nvSpPr>
            <p:spPr bwMode="auto">
              <a:xfrm>
                <a:off x="2332" y="3660"/>
                <a:ext cx="17" cy="4"/>
              </a:xfrm>
              <a:custGeom>
                <a:avLst/>
                <a:gdLst>
                  <a:gd name="T0" fmla="*/ 0 w 53"/>
                  <a:gd name="T1" fmla="*/ 0 h 12"/>
                  <a:gd name="T2" fmla="*/ 0 w 53"/>
                  <a:gd name="T3" fmla="*/ 0 h 12"/>
                  <a:gd name="T4" fmla="*/ 0 w 53"/>
                  <a:gd name="T5" fmla="*/ 0 h 12"/>
                  <a:gd name="T6" fmla="*/ 0 w 53"/>
                  <a:gd name="T7" fmla="*/ 0 h 12"/>
                  <a:gd name="T8" fmla="*/ 0 w 53"/>
                  <a:gd name="T9" fmla="*/ 0 h 12"/>
                  <a:gd name="T10" fmla="*/ 0 w 53"/>
                  <a:gd name="T11" fmla="*/ 0 h 12"/>
                  <a:gd name="T12" fmla="*/ 0 w 53"/>
                  <a:gd name="T13" fmla="*/ 0 h 12"/>
                  <a:gd name="T14" fmla="*/ 0 w 53"/>
                  <a:gd name="T15" fmla="*/ 0 h 12"/>
                  <a:gd name="T16" fmla="*/ 0 w 53"/>
                  <a:gd name="T17" fmla="*/ 0 h 12"/>
                  <a:gd name="T18" fmla="*/ 0 w 53"/>
                  <a:gd name="T19" fmla="*/ 0 h 12"/>
                  <a:gd name="T20" fmla="*/ 0 w 53"/>
                  <a:gd name="T21" fmla="*/ 0 h 12"/>
                  <a:gd name="T22" fmla="*/ 0 w 53"/>
                  <a:gd name="T23" fmla="*/ 0 h 12"/>
                  <a:gd name="T24" fmla="*/ 0 w 53"/>
                  <a:gd name="T25" fmla="*/ 0 h 12"/>
                  <a:gd name="T26" fmla="*/ 0 w 53"/>
                  <a:gd name="T27" fmla="*/ 0 h 12"/>
                  <a:gd name="T28" fmla="*/ 0 w 53"/>
                  <a:gd name="T29" fmla="*/ 0 h 12"/>
                  <a:gd name="T30" fmla="*/ 0 w 53"/>
                  <a:gd name="T31" fmla="*/ 0 h 12"/>
                  <a:gd name="T32" fmla="*/ 0 w 53"/>
                  <a:gd name="T33" fmla="*/ 0 h 12"/>
                  <a:gd name="T34" fmla="*/ 0 w 53"/>
                  <a:gd name="T35" fmla="*/ 0 h 12"/>
                  <a:gd name="T36" fmla="*/ 0 w 53"/>
                  <a:gd name="T37" fmla="*/ 0 h 12"/>
                  <a:gd name="T38" fmla="*/ 0 w 53"/>
                  <a:gd name="T39" fmla="*/ 0 h 12"/>
                  <a:gd name="T40" fmla="*/ 0 w 53"/>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3" h="12">
                    <a:moveTo>
                      <a:pt x="0" y="8"/>
                    </a:moveTo>
                    <a:lnTo>
                      <a:pt x="0" y="8"/>
                    </a:lnTo>
                    <a:lnTo>
                      <a:pt x="7" y="9"/>
                    </a:lnTo>
                    <a:lnTo>
                      <a:pt x="14" y="11"/>
                    </a:lnTo>
                    <a:lnTo>
                      <a:pt x="21" y="12"/>
                    </a:lnTo>
                    <a:lnTo>
                      <a:pt x="29" y="12"/>
                    </a:lnTo>
                    <a:lnTo>
                      <a:pt x="36" y="11"/>
                    </a:lnTo>
                    <a:lnTo>
                      <a:pt x="43" y="9"/>
                    </a:lnTo>
                    <a:lnTo>
                      <a:pt x="47" y="9"/>
                    </a:lnTo>
                    <a:lnTo>
                      <a:pt x="53" y="8"/>
                    </a:lnTo>
                    <a:lnTo>
                      <a:pt x="50" y="0"/>
                    </a:lnTo>
                    <a:lnTo>
                      <a:pt x="47" y="1"/>
                    </a:lnTo>
                    <a:lnTo>
                      <a:pt x="43" y="1"/>
                    </a:lnTo>
                    <a:lnTo>
                      <a:pt x="36" y="3"/>
                    </a:lnTo>
                    <a:lnTo>
                      <a:pt x="29" y="1"/>
                    </a:lnTo>
                    <a:lnTo>
                      <a:pt x="21" y="1"/>
                    </a:lnTo>
                    <a:lnTo>
                      <a:pt x="14" y="3"/>
                    </a:lnTo>
                    <a:lnTo>
                      <a:pt x="7" y="1"/>
                    </a:lnTo>
                    <a:lnTo>
                      <a:pt x="2"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13" name="Freeform 1619"/>
              <p:cNvSpPr>
                <a:spLocks/>
              </p:cNvSpPr>
              <p:nvPr/>
            </p:nvSpPr>
            <p:spPr bwMode="auto">
              <a:xfrm>
                <a:off x="2295" y="3643"/>
                <a:ext cx="37" cy="19"/>
              </a:xfrm>
              <a:custGeom>
                <a:avLst/>
                <a:gdLst>
                  <a:gd name="T0" fmla="*/ 0 w 113"/>
                  <a:gd name="T1" fmla="*/ 0 h 59"/>
                  <a:gd name="T2" fmla="*/ 0 w 113"/>
                  <a:gd name="T3" fmla="*/ 0 h 59"/>
                  <a:gd name="T4" fmla="*/ 0 w 113"/>
                  <a:gd name="T5" fmla="*/ 0 h 59"/>
                  <a:gd name="T6" fmla="*/ 0 w 113"/>
                  <a:gd name="T7" fmla="*/ 0 h 59"/>
                  <a:gd name="T8" fmla="*/ 0 w 113"/>
                  <a:gd name="T9" fmla="*/ 0 h 59"/>
                  <a:gd name="T10" fmla="*/ 0 w 113"/>
                  <a:gd name="T11" fmla="*/ 0 h 59"/>
                  <a:gd name="T12" fmla="*/ 0 w 113"/>
                  <a:gd name="T13" fmla="*/ 0 h 59"/>
                  <a:gd name="T14" fmla="*/ 0 w 113"/>
                  <a:gd name="T15" fmla="*/ 0 h 59"/>
                  <a:gd name="T16" fmla="*/ 0 w 113"/>
                  <a:gd name="T17" fmla="*/ 0 h 59"/>
                  <a:gd name="T18" fmla="*/ 0 w 113"/>
                  <a:gd name="T19" fmla="*/ 0 h 59"/>
                  <a:gd name="T20" fmla="*/ 0 w 113"/>
                  <a:gd name="T21" fmla="*/ 0 h 59"/>
                  <a:gd name="T22" fmla="*/ 0 w 113"/>
                  <a:gd name="T23" fmla="*/ 0 h 59"/>
                  <a:gd name="T24" fmla="*/ 0 w 113"/>
                  <a:gd name="T25" fmla="*/ 0 h 59"/>
                  <a:gd name="T26" fmla="*/ 0 w 113"/>
                  <a:gd name="T27" fmla="*/ 0 h 59"/>
                  <a:gd name="T28" fmla="*/ 0 w 113"/>
                  <a:gd name="T29" fmla="*/ 0 h 59"/>
                  <a:gd name="T30" fmla="*/ 0 w 113"/>
                  <a:gd name="T31" fmla="*/ 0 h 59"/>
                  <a:gd name="T32" fmla="*/ 0 w 113"/>
                  <a:gd name="T33" fmla="*/ 0 h 59"/>
                  <a:gd name="T34" fmla="*/ 0 w 113"/>
                  <a:gd name="T35" fmla="*/ 0 h 59"/>
                  <a:gd name="T36" fmla="*/ 0 w 113"/>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59">
                    <a:moveTo>
                      <a:pt x="0" y="10"/>
                    </a:moveTo>
                    <a:lnTo>
                      <a:pt x="7" y="10"/>
                    </a:lnTo>
                    <a:lnTo>
                      <a:pt x="20" y="16"/>
                    </a:lnTo>
                    <a:lnTo>
                      <a:pt x="36" y="24"/>
                    </a:lnTo>
                    <a:lnTo>
                      <a:pt x="55" y="32"/>
                    </a:lnTo>
                    <a:lnTo>
                      <a:pt x="73" y="41"/>
                    </a:lnTo>
                    <a:lnTo>
                      <a:pt x="89" y="50"/>
                    </a:lnTo>
                    <a:lnTo>
                      <a:pt x="102" y="55"/>
                    </a:lnTo>
                    <a:lnTo>
                      <a:pt x="111" y="59"/>
                    </a:lnTo>
                    <a:lnTo>
                      <a:pt x="113" y="51"/>
                    </a:lnTo>
                    <a:lnTo>
                      <a:pt x="105" y="47"/>
                    </a:lnTo>
                    <a:lnTo>
                      <a:pt x="92" y="41"/>
                    </a:lnTo>
                    <a:lnTo>
                      <a:pt x="76" y="33"/>
                    </a:lnTo>
                    <a:lnTo>
                      <a:pt x="58" y="24"/>
                    </a:lnTo>
                    <a:lnTo>
                      <a:pt x="39" y="16"/>
                    </a:lnTo>
                    <a:lnTo>
                      <a:pt x="23" y="8"/>
                    </a:lnTo>
                    <a:lnTo>
                      <a:pt x="10" y="2"/>
                    </a:lnTo>
                    <a:lnTo>
                      <a:pt x="0"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14" name="Freeform 1620"/>
              <p:cNvSpPr>
                <a:spLocks/>
              </p:cNvSpPr>
              <p:nvPr/>
            </p:nvSpPr>
            <p:spPr bwMode="auto">
              <a:xfrm>
                <a:off x="2293" y="364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0">
                    <a:moveTo>
                      <a:pt x="6" y="0"/>
                    </a:moveTo>
                    <a:lnTo>
                      <a:pt x="2" y="1"/>
                    </a:lnTo>
                    <a:lnTo>
                      <a:pt x="0" y="5"/>
                    </a:lnTo>
                    <a:lnTo>
                      <a:pt x="2" y="9"/>
                    </a:lnTo>
                    <a:lnTo>
                      <a:pt x="6" y="1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215" name="Freeform 1621"/>
              <p:cNvSpPr>
                <a:spLocks/>
              </p:cNvSpPr>
              <p:nvPr/>
            </p:nvSpPr>
            <p:spPr bwMode="auto">
              <a:xfrm>
                <a:off x="2376" y="3684"/>
                <a:ext cx="2" cy="4"/>
              </a:xfrm>
              <a:custGeom>
                <a:avLst/>
                <a:gdLst>
                  <a:gd name="T0" fmla="*/ 0 w 6"/>
                  <a:gd name="T1" fmla="*/ 0 h 11"/>
                  <a:gd name="T2" fmla="*/ 0 w 6"/>
                  <a:gd name="T3" fmla="*/ 0 h 11"/>
                  <a:gd name="T4" fmla="*/ 0 w 6"/>
                  <a:gd name="T5" fmla="*/ 0 h 11"/>
                  <a:gd name="T6" fmla="*/ 0 w 6"/>
                  <a:gd name="T7" fmla="*/ 0 h 11"/>
                  <a:gd name="T8" fmla="*/ 0 w 6"/>
                  <a:gd name="T9" fmla="*/ 0 h 11"/>
                  <a:gd name="T10" fmla="*/ 0 w 6"/>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1">
                    <a:moveTo>
                      <a:pt x="0" y="11"/>
                    </a:moveTo>
                    <a:lnTo>
                      <a:pt x="5" y="9"/>
                    </a:lnTo>
                    <a:lnTo>
                      <a:pt x="6" y="5"/>
                    </a:lnTo>
                    <a:lnTo>
                      <a:pt x="5" y="1"/>
                    </a:lnTo>
                    <a:lnTo>
                      <a:pt x="0"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24802" name="Group 1622"/>
            <p:cNvGrpSpPr>
              <a:grpSpLocks/>
            </p:cNvGrpSpPr>
            <p:nvPr/>
          </p:nvGrpSpPr>
          <p:grpSpPr bwMode="auto">
            <a:xfrm>
              <a:off x="2115" y="3535"/>
              <a:ext cx="480" cy="704"/>
              <a:chOff x="2115" y="3535"/>
              <a:chExt cx="480" cy="704"/>
            </a:xfrm>
          </p:grpSpPr>
          <p:sp>
            <p:nvSpPr>
              <p:cNvPr id="24816" name="Freeform 1623"/>
              <p:cNvSpPr>
                <a:spLocks/>
              </p:cNvSpPr>
              <p:nvPr/>
            </p:nvSpPr>
            <p:spPr bwMode="auto">
              <a:xfrm>
                <a:off x="2366" y="3682"/>
                <a:ext cx="10" cy="6"/>
              </a:xfrm>
              <a:custGeom>
                <a:avLst/>
                <a:gdLst>
                  <a:gd name="T0" fmla="*/ 0 w 29"/>
                  <a:gd name="T1" fmla="*/ 0 h 18"/>
                  <a:gd name="T2" fmla="*/ 0 w 29"/>
                  <a:gd name="T3" fmla="*/ 0 h 18"/>
                  <a:gd name="T4" fmla="*/ 0 w 29"/>
                  <a:gd name="T5" fmla="*/ 0 h 18"/>
                  <a:gd name="T6" fmla="*/ 0 w 29"/>
                  <a:gd name="T7" fmla="*/ 0 h 18"/>
                  <a:gd name="T8" fmla="*/ 0 w 29"/>
                  <a:gd name="T9" fmla="*/ 0 h 18"/>
                  <a:gd name="T10" fmla="*/ 0 w 29"/>
                  <a:gd name="T11" fmla="*/ 0 h 18"/>
                  <a:gd name="T12" fmla="*/ 0 w 29"/>
                  <a:gd name="T13" fmla="*/ 0 h 18"/>
                  <a:gd name="T14" fmla="*/ 0 w 29"/>
                  <a:gd name="T15" fmla="*/ 0 h 18"/>
                  <a:gd name="T16" fmla="*/ 0 w 29"/>
                  <a:gd name="T17" fmla="*/ 0 h 18"/>
                  <a:gd name="T18" fmla="*/ 0 w 29"/>
                  <a:gd name="T19" fmla="*/ 0 h 18"/>
                  <a:gd name="T20" fmla="*/ 0 w 29"/>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18">
                    <a:moveTo>
                      <a:pt x="0" y="8"/>
                    </a:moveTo>
                    <a:lnTo>
                      <a:pt x="7" y="11"/>
                    </a:lnTo>
                    <a:lnTo>
                      <a:pt x="16" y="13"/>
                    </a:lnTo>
                    <a:lnTo>
                      <a:pt x="25" y="15"/>
                    </a:lnTo>
                    <a:lnTo>
                      <a:pt x="29" y="18"/>
                    </a:lnTo>
                    <a:lnTo>
                      <a:pt x="29" y="7"/>
                    </a:lnTo>
                    <a:lnTo>
                      <a:pt x="25" y="7"/>
                    </a:lnTo>
                    <a:lnTo>
                      <a:pt x="19" y="5"/>
                    </a:lnTo>
                    <a:lnTo>
                      <a:pt x="10" y="3"/>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17" name="Freeform 1624"/>
              <p:cNvSpPr>
                <a:spLocks/>
              </p:cNvSpPr>
              <p:nvPr/>
            </p:nvSpPr>
            <p:spPr bwMode="auto">
              <a:xfrm>
                <a:off x="2365" y="3682"/>
                <a:ext cx="2" cy="2"/>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6" y="0"/>
                    </a:moveTo>
                    <a:lnTo>
                      <a:pt x="2" y="0"/>
                    </a:lnTo>
                    <a:lnTo>
                      <a:pt x="0" y="3"/>
                    </a:lnTo>
                    <a:lnTo>
                      <a:pt x="0" y="5"/>
                    </a:lnTo>
                    <a:lnTo>
                      <a:pt x="3" y="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18" name="Freeform 1625"/>
              <p:cNvSpPr>
                <a:spLocks/>
              </p:cNvSpPr>
              <p:nvPr/>
            </p:nvSpPr>
            <p:spPr bwMode="auto">
              <a:xfrm>
                <a:off x="2394" y="3701"/>
                <a:ext cx="2" cy="4"/>
              </a:xfrm>
              <a:custGeom>
                <a:avLst/>
                <a:gdLst>
                  <a:gd name="T0" fmla="*/ 0 w 6"/>
                  <a:gd name="T1" fmla="*/ 0 h 11"/>
                  <a:gd name="T2" fmla="*/ 0 w 6"/>
                  <a:gd name="T3" fmla="*/ 0 h 11"/>
                  <a:gd name="T4" fmla="*/ 0 w 6"/>
                  <a:gd name="T5" fmla="*/ 0 h 11"/>
                  <a:gd name="T6" fmla="*/ 0 w 6"/>
                  <a:gd name="T7" fmla="*/ 0 h 11"/>
                  <a:gd name="T8" fmla="*/ 0 w 6"/>
                  <a:gd name="T9" fmla="*/ 0 h 11"/>
                  <a:gd name="T10" fmla="*/ 0 w 6"/>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1">
                    <a:moveTo>
                      <a:pt x="0" y="11"/>
                    </a:moveTo>
                    <a:lnTo>
                      <a:pt x="5" y="9"/>
                    </a:lnTo>
                    <a:lnTo>
                      <a:pt x="6" y="5"/>
                    </a:lnTo>
                    <a:lnTo>
                      <a:pt x="5" y="1"/>
                    </a:lnTo>
                    <a:lnTo>
                      <a:pt x="0"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19" name="Freeform 1626"/>
              <p:cNvSpPr>
                <a:spLocks/>
              </p:cNvSpPr>
              <p:nvPr/>
            </p:nvSpPr>
            <p:spPr bwMode="auto">
              <a:xfrm>
                <a:off x="2376" y="3696"/>
                <a:ext cx="18" cy="9"/>
              </a:xfrm>
              <a:custGeom>
                <a:avLst/>
                <a:gdLst>
                  <a:gd name="T0" fmla="*/ 0 w 55"/>
                  <a:gd name="T1" fmla="*/ 0 h 27"/>
                  <a:gd name="T2" fmla="*/ 0 w 55"/>
                  <a:gd name="T3" fmla="*/ 0 h 27"/>
                  <a:gd name="T4" fmla="*/ 0 w 55"/>
                  <a:gd name="T5" fmla="*/ 0 h 27"/>
                  <a:gd name="T6" fmla="*/ 0 w 55"/>
                  <a:gd name="T7" fmla="*/ 0 h 27"/>
                  <a:gd name="T8" fmla="*/ 0 w 55"/>
                  <a:gd name="T9" fmla="*/ 0 h 27"/>
                  <a:gd name="T10" fmla="*/ 0 w 55"/>
                  <a:gd name="T11" fmla="*/ 0 h 27"/>
                  <a:gd name="T12" fmla="*/ 0 w 55"/>
                  <a:gd name="T13" fmla="*/ 0 h 27"/>
                  <a:gd name="T14" fmla="*/ 0 w 55"/>
                  <a:gd name="T15" fmla="*/ 0 h 27"/>
                  <a:gd name="T16" fmla="*/ 0 w 55"/>
                  <a:gd name="T17" fmla="*/ 0 h 27"/>
                  <a:gd name="T18" fmla="*/ 0 w 55"/>
                  <a:gd name="T19" fmla="*/ 0 h 27"/>
                  <a:gd name="T20" fmla="*/ 0 w 55"/>
                  <a:gd name="T21" fmla="*/ 0 h 27"/>
                  <a:gd name="T22" fmla="*/ 0 w 55"/>
                  <a:gd name="T23" fmla="*/ 0 h 27"/>
                  <a:gd name="T24" fmla="*/ 0 w 55"/>
                  <a:gd name="T25" fmla="*/ 0 h 27"/>
                  <a:gd name="T26" fmla="*/ 0 w 55"/>
                  <a:gd name="T27" fmla="*/ 0 h 27"/>
                  <a:gd name="T28" fmla="*/ 0 w 55"/>
                  <a:gd name="T29" fmla="*/ 0 h 27"/>
                  <a:gd name="T30" fmla="*/ 0 w 55"/>
                  <a:gd name="T31" fmla="*/ 0 h 27"/>
                  <a:gd name="T32" fmla="*/ 0 w 55"/>
                  <a:gd name="T33" fmla="*/ 0 h 27"/>
                  <a:gd name="T34" fmla="*/ 0 w 55"/>
                  <a:gd name="T35" fmla="*/ 0 h 27"/>
                  <a:gd name="T36" fmla="*/ 0 w 55"/>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5" h="27">
                    <a:moveTo>
                      <a:pt x="0" y="8"/>
                    </a:moveTo>
                    <a:lnTo>
                      <a:pt x="5" y="11"/>
                    </a:lnTo>
                    <a:lnTo>
                      <a:pt x="12" y="15"/>
                    </a:lnTo>
                    <a:lnTo>
                      <a:pt x="19" y="17"/>
                    </a:lnTo>
                    <a:lnTo>
                      <a:pt x="26" y="20"/>
                    </a:lnTo>
                    <a:lnTo>
                      <a:pt x="34" y="21"/>
                    </a:lnTo>
                    <a:lnTo>
                      <a:pt x="41" y="24"/>
                    </a:lnTo>
                    <a:lnTo>
                      <a:pt x="50" y="25"/>
                    </a:lnTo>
                    <a:lnTo>
                      <a:pt x="55" y="27"/>
                    </a:lnTo>
                    <a:lnTo>
                      <a:pt x="55" y="16"/>
                    </a:lnTo>
                    <a:lnTo>
                      <a:pt x="50" y="17"/>
                    </a:lnTo>
                    <a:lnTo>
                      <a:pt x="44" y="16"/>
                    </a:lnTo>
                    <a:lnTo>
                      <a:pt x="37" y="13"/>
                    </a:lnTo>
                    <a:lnTo>
                      <a:pt x="29" y="12"/>
                    </a:lnTo>
                    <a:lnTo>
                      <a:pt x="22" y="9"/>
                    </a:lnTo>
                    <a:lnTo>
                      <a:pt x="15" y="7"/>
                    </a:lnTo>
                    <a:lnTo>
                      <a:pt x="10" y="2"/>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20" name="Freeform 1627"/>
              <p:cNvSpPr>
                <a:spLocks/>
              </p:cNvSpPr>
              <p:nvPr/>
            </p:nvSpPr>
            <p:spPr bwMode="auto">
              <a:xfrm>
                <a:off x="2375" y="3696"/>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0"/>
                    </a:moveTo>
                    <a:lnTo>
                      <a:pt x="5" y="0"/>
                    </a:lnTo>
                    <a:lnTo>
                      <a:pt x="2" y="1"/>
                    </a:lnTo>
                    <a:lnTo>
                      <a:pt x="0" y="5"/>
                    </a:lnTo>
                    <a:lnTo>
                      <a:pt x="3"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21" name="Freeform 1628"/>
              <p:cNvSpPr>
                <a:spLocks/>
              </p:cNvSpPr>
              <p:nvPr/>
            </p:nvSpPr>
            <p:spPr bwMode="auto">
              <a:xfrm>
                <a:off x="2140" y="3973"/>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3"/>
                    </a:moveTo>
                    <a:lnTo>
                      <a:pt x="6" y="0"/>
                    </a:lnTo>
                    <a:lnTo>
                      <a:pt x="3" y="2"/>
                    </a:lnTo>
                    <a:lnTo>
                      <a:pt x="0" y="4"/>
                    </a:lnTo>
                    <a:lnTo>
                      <a:pt x="0" y="8"/>
                    </a:lnTo>
                    <a:lnTo>
                      <a:pt x="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22" name="Freeform 1629"/>
              <p:cNvSpPr>
                <a:spLocks/>
              </p:cNvSpPr>
              <p:nvPr/>
            </p:nvSpPr>
            <p:spPr bwMode="auto">
              <a:xfrm>
                <a:off x="2140" y="3974"/>
                <a:ext cx="51" cy="45"/>
              </a:xfrm>
              <a:custGeom>
                <a:avLst/>
                <a:gdLst>
                  <a:gd name="T0" fmla="*/ 0 w 155"/>
                  <a:gd name="T1" fmla="*/ 0 h 135"/>
                  <a:gd name="T2" fmla="*/ 0 w 155"/>
                  <a:gd name="T3" fmla="*/ 0 h 135"/>
                  <a:gd name="T4" fmla="*/ 0 w 155"/>
                  <a:gd name="T5" fmla="*/ 0 h 135"/>
                  <a:gd name="T6" fmla="*/ 0 w 155"/>
                  <a:gd name="T7" fmla="*/ 0 h 135"/>
                  <a:gd name="T8" fmla="*/ 0 w 155"/>
                  <a:gd name="T9" fmla="*/ 0 h 135"/>
                  <a:gd name="T10" fmla="*/ 0 w 155"/>
                  <a:gd name="T11" fmla="*/ 0 h 135"/>
                  <a:gd name="T12" fmla="*/ 0 w 155"/>
                  <a:gd name="T13" fmla="*/ 0 h 135"/>
                  <a:gd name="T14" fmla="*/ 0 w 155"/>
                  <a:gd name="T15" fmla="*/ 0 h 135"/>
                  <a:gd name="T16" fmla="*/ 0 w 155"/>
                  <a:gd name="T17" fmla="*/ 0 h 135"/>
                  <a:gd name="T18" fmla="*/ 0 w 155"/>
                  <a:gd name="T19" fmla="*/ 0 h 135"/>
                  <a:gd name="T20" fmla="*/ 0 w 155"/>
                  <a:gd name="T21" fmla="*/ 0 h 135"/>
                  <a:gd name="T22" fmla="*/ 0 w 155"/>
                  <a:gd name="T23" fmla="*/ 0 h 135"/>
                  <a:gd name="T24" fmla="*/ 0 w 155"/>
                  <a:gd name="T25" fmla="*/ 0 h 135"/>
                  <a:gd name="T26" fmla="*/ 0 w 155"/>
                  <a:gd name="T27" fmla="*/ 0 h 135"/>
                  <a:gd name="T28" fmla="*/ 0 w 155"/>
                  <a:gd name="T29" fmla="*/ 0 h 135"/>
                  <a:gd name="T30" fmla="*/ 0 w 155"/>
                  <a:gd name="T31" fmla="*/ 0 h 135"/>
                  <a:gd name="T32" fmla="*/ 0 w 155"/>
                  <a:gd name="T33" fmla="*/ 0 h 135"/>
                  <a:gd name="T34" fmla="*/ 0 w 155"/>
                  <a:gd name="T35" fmla="*/ 0 h 135"/>
                  <a:gd name="T36" fmla="*/ 0 w 155"/>
                  <a:gd name="T37" fmla="*/ 0 h 135"/>
                  <a:gd name="T38" fmla="*/ 0 w 155"/>
                  <a:gd name="T39" fmla="*/ 0 h 135"/>
                  <a:gd name="T40" fmla="*/ 0 w 155"/>
                  <a:gd name="T41" fmla="*/ 0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5" h="135">
                    <a:moveTo>
                      <a:pt x="155" y="127"/>
                    </a:moveTo>
                    <a:lnTo>
                      <a:pt x="155" y="127"/>
                    </a:lnTo>
                    <a:lnTo>
                      <a:pt x="147" y="121"/>
                    </a:lnTo>
                    <a:lnTo>
                      <a:pt x="129" y="108"/>
                    </a:lnTo>
                    <a:lnTo>
                      <a:pt x="106" y="90"/>
                    </a:lnTo>
                    <a:lnTo>
                      <a:pt x="81" y="69"/>
                    </a:lnTo>
                    <a:lnTo>
                      <a:pt x="57" y="47"/>
                    </a:lnTo>
                    <a:lnTo>
                      <a:pt x="33" y="26"/>
                    </a:lnTo>
                    <a:lnTo>
                      <a:pt x="17" y="9"/>
                    </a:lnTo>
                    <a:lnTo>
                      <a:pt x="9" y="0"/>
                    </a:lnTo>
                    <a:lnTo>
                      <a:pt x="0" y="5"/>
                    </a:lnTo>
                    <a:lnTo>
                      <a:pt x="11" y="15"/>
                    </a:lnTo>
                    <a:lnTo>
                      <a:pt x="27" y="31"/>
                    </a:lnTo>
                    <a:lnTo>
                      <a:pt x="51" y="53"/>
                    </a:lnTo>
                    <a:lnTo>
                      <a:pt x="75" y="74"/>
                    </a:lnTo>
                    <a:lnTo>
                      <a:pt x="100" y="96"/>
                    </a:lnTo>
                    <a:lnTo>
                      <a:pt x="123" y="116"/>
                    </a:lnTo>
                    <a:lnTo>
                      <a:pt x="141" y="129"/>
                    </a:lnTo>
                    <a:lnTo>
                      <a:pt x="155" y="135"/>
                    </a:lnTo>
                    <a:lnTo>
                      <a:pt x="155"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23" name="Freeform 1630"/>
              <p:cNvSpPr>
                <a:spLocks/>
              </p:cNvSpPr>
              <p:nvPr/>
            </p:nvSpPr>
            <p:spPr bwMode="auto">
              <a:xfrm>
                <a:off x="2191" y="4017"/>
                <a:ext cx="19" cy="6"/>
              </a:xfrm>
              <a:custGeom>
                <a:avLst/>
                <a:gdLst>
                  <a:gd name="T0" fmla="*/ 0 w 57"/>
                  <a:gd name="T1" fmla="*/ 0 h 19"/>
                  <a:gd name="T2" fmla="*/ 0 w 57"/>
                  <a:gd name="T3" fmla="*/ 0 h 19"/>
                  <a:gd name="T4" fmla="*/ 0 w 57"/>
                  <a:gd name="T5" fmla="*/ 0 h 19"/>
                  <a:gd name="T6" fmla="*/ 0 w 57"/>
                  <a:gd name="T7" fmla="*/ 0 h 19"/>
                  <a:gd name="T8" fmla="*/ 0 w 57"/>
                  <a:gd name="T9" fmla="*/ 0 h 19"/>
                  <a:gd name="T10" fmla="*/ 0 w 57"/>
                  <a:gd name="T11" fmla="*/ 0 h 19"/>
                  <a:gd name="T12" fmla="*/ 0 w 57"/>
                  <a:gd name="T13" fmla="*/ 0 h 19"/>
                  <a:gd name="T14" fmla="*/ 0 w 57"/>
                  <a:gd name="T15" fmla="*/ 0 h 19"/>
                  <a:gd name="T16" fmla="*/ 0 w 57"/>
                  <a:gd name="T17" fmla="*/ 0 h 19"/>
                  <a:gd name="T18" fmla="*/ 0 w 57"/>
                  <a:gd name="T19" fmla="*/ 0 h 19"/>
                  <a:gd name="T20" fmla="*/ 0 w 57"/>
                  <a:gd name="T21" fmla="*/ 0 h 19"/>
                  <a:gd name="T22" fmla="*/ 0 w 57"/>
                  <a:gd name="T23" fmla="*/ 0 h 19"/>
                  <a:gd name="T24" fmla="*/ 0 w 57"/>
                  <a:gd name="T25" fmla="*/ 0 h 19"/>
                  <a:gd name="T26" fmla="*/ 0 w 57"/>
                  <a:gd name="T27" fmla="*/ 0 h 19"/>
                  <a:gd name="T28" fmla="*/ 0 w 57"/>
                  <a:gd name="T29" fmla="*/ 0 h 19"/>
                  <a:gd name="T30" fmla="*/ 0 w 57"/>
                  <a:gd name="T31" fmla="*/ 0 h 19"/>
                  <a:gd name="T32" fmla="*/ 0 w 57"/>
                  <a:gd name="T33" fmla="*/ 0 h 19"/>
                  <a:gd name="T34" fmla="*/ 0 w 57"/>
                  <a:gd name="T35" fmla="*/ 0 h 19"/>
                  <a:gd name="T36" fmla="*/ 0 w 57"/>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7" h="19">
                    <a:moveTo>
                      <a:pt x="57" y="10"/>
                    </a:moveTo>
                    <a:lnTo>
                      <a:pt x="51" y="8"/>
                    </a:lnTo>
                    <a:lnTo>
                      <a:pt x="44" y="6"/>
                    </a:lnTo>
                    <a:lnTo>
                      <a:pt x="40" y="5"/>
                    </a:lnTo>
                    <a:lnTo>
                      <a:pt x="31" y="2"/>
                    </a:lnTo>
                    <a:lnTo>
                      <a:pt x="24" y="2"/>
                    </a:lnTo>
                    <a:lnTo>
                      <a:pt x="15" y="1"/>
                    </a:lnTo>
                    <a:lnTo>
                      <a:pt x="8" y="0"/>
                    </a:lnTo>
                    <a:lnTo>
                      <a:pt x="0" y="0"/>
                    </a:lnTo>
                    <a:lnTo>
                      <a:pt x="0" y="8"/>
                    </a:lnTo>
                    <a:lnTo>
                      <a:pt x="8" y="8"/>
                    </a:lnTo>
                    <a:lnTo>
                      <a:pt x="15" y="9"/>
                    </a:lnTo>
                    <a:lnTo>
                      <a:pt x="24" y="10"/>
                    </a:lnTo>
                    <a:lnTo>
                      <a:pt x="31" y="10"/>
                    </a:lnTo>
                    <a:lnTo>
                      <a:pt x="37" y="13"/>
                    </a:lnTo>
                    <a:lnTo>
                      <a:pt x="44" y="15"/>
                    </a:lnTo>
                    <a:lnTo>
                      <a:pt x="48" y="16"/>
                    </a:lnTo>
                    <a:lnTo>
                      <a:pt x="51" y="19"/>
                    </a:lnTo>
                    <a:lnTo>
                      <a:pt x="57"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24" name="Freeform 1631"/>
              <p:cNvSpPr>
                <a:spLocks/>
              </p:cNvSpPr>
              <p:nvPr/>
            </p:nvSpPr>
            <p:spPr bwMode="auto">
              <a:xfrm>
                <a:off x="2208" y="4020"/>
                <a:ext cx="3" cy="3"/>
              </a:xfrm>
              <a:custGeom>
                <a:avLst/>
                <a:gdLst>
                  <a:gd name="T0" fmla="*/ 0 w 9"/>
                  <a:gd name="T1" fmla="*/ 0 h 9"/>
                  <a:gd name="T2" fmla="*/ 0 w 9"/>
                  <a:gd name="T3" fmla="*/ 0 h 9"/>
                  <a:gd name="T4" fmla="*/ 0 w 9"/>
                  <a:gd name="T5" fmla="*/ 0 h 9"/>
                  <a:gd name="T6" fmla="*/ 0 w 9"/>
                  <a:gd name="T7" fmla="*/ 0 h 9"/>
                  <a:gd name="T8" fmla="*/ 0 w 9"/>
                  <a:gd name="T9" fmla="*/ 0 h 9"/>
                  <a:gd name="T10" fmla="*/ 0 w 9"/>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9">
                    <a:moveTo>
                      <a:pt x="0" y="9"/>
                    </a:moveTo>
                    <a:lnTo>
                      <a:pt x="5" y="9"/>
                    </a:lnTo>
                    <a:lnTo>
                      <a:pt x="8" y="6"/>
                    </a:lnTo>
                    <a:lnTo>
                      <a:pt x="9" y="3"/>
                    </a:lnTo>
                    <a:lnTo>
                      <a:pt x="6"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25" name="Freeform 1632"/>
              <p:cNvSpPr>
                <a:spLocks/>
              </p:cNvSpPr>
              <p:nvPr/>
            </p:nvSpPr>
            <p:spPr bwMode="auto">
              <a:xfrm>
                <a:off x="2229" y="4008"/>
                <a:ext cx="1" cy="2"/>
              </a:xfrm>
              <a:custGeom>
                <a:avLst/>
                <a:gdLst>
                  <a:gd name="T0" fmla="*/ 0 w 5"/>
                  <a:gd name="T1" fmla="*/ 0 h 8"/>
                  <a:gd name="T2" fmla="*/ 0 w 5"/>
                  <a:gd name="T3" fmla="*/ 0 h 8"/>
                  <a:gd name="T4" fmla="*/ 0 w 5"/>
                  <a:gd name="T5" fmla="*/ 0 h 8"/>
                  <a:gd name="T6" fmla="*/ 0 w 5"/>
                  <a:gd name="T7" fmla="*/ 0 h 8"/>
                  <a:gd name="T8" fmla="*/ 0 w 5"/>
                  <a:gd name="T9" fmla="*/ 0 h 8"/>
                  <a:gd name="T10" fmla="*/ 0 w 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8">
                    <a:moveTo>
                      <a:pt x="5" y="0"/>
                    </a:moveTo>
                    <a:lnTo>
                      <a:pt x="2" y="1"/>
                    </a:lnTo>
                    <a:lnTo>
                      <a:pt x="0" y="4"/>
                    </a:lnTo>
                    <a:lnTo>
                      <a:pt x="2" y="6"/>
                    </a:lnTo>
                    <a:lnTo>
                      <a:pt x="5" y="8"/>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26" name="Freeform 1633"/>
              <p:cNvSpPr>
                <a:spLocks/>
              </p:cNvSpPr>
              <p:nvPr/>
            </p:nvSpPr>
            <p:spPr bwMode="auto">
              <a:xfrm>
                <a:off x="2230" y="4001"/>
                <a:ext cx="40" cy="9"/>
              </a:xfrm>
              <a:custGeom>
                <a:avLst/>
                <a:gdLst>
                  <a:gd name="T0" fmla="*/ 0 w 120"/>
                  <a:gd name="T1" fmla="*/ 0 h 27"/>
                  <a:gd name="T2" fmla="*/ 0 w 120"/>
                  <a:gd name="T3" fmla="*/ 0 h 27"/>
                  <a:gd name="T4" fmla="*/ 0 w 120"/>
                  <a:gd name="T5" fmla="*/ 0 h 27"/>
                  <a:gd name="T6" fmla="*/ 0 w 120"/>
                  <a:gd name="T7" fmla="*/ 0 h 27"/>
                  <a:gd name="T8" fmla="*/ 0 w 120"/>
                  <a:gd name="T9" fmla="*/ 0 h 27"/>
                  <a:gd name="T10" fmla="*/ 0 w 120"/>
                  <a:gd name="T11" fmla="*/ 0 h 27"/>
                  <a:gd name="T12" fmla="*/ 0 w 120"/>
                  <a:gd name="T13" fmla="*/ 0 h 27"/>
                  <a:gd name="T14" fmla="*/ 0 w 120"/>
                  <a:gd name="T15" fmla="*/ 0 h 27"/>
                  <a:gd name="T16" fmla="*/ 0 w 120"/>
                  <a:gd name="T17" fmla="*/ 0 h 27"/>
                  <a:gd name="T18" fmla="*/ 0 w 120"/>
                  <a:gd name="T19" fmla="*/ 0 h 27"/>
                  <a:gd name="T20" fmla="*/ 0 w 120"/>
                  <a:gd name="T21" fmla="*/ 0 h 27"/>
                  <a:gd name="T22" fmla="*/ 0 w 120"/>
                  <a:gd name="T23" fmla="*/ 0 h 27"/>
                  <a:gd name="T24" fmla="*/ 0 w 120"/>
                  <a:gd name="T25" fmla="*/ 0 h 27"/>
                  <a:gd name="T26" fmla="*/ 0 w 120"/>
                  <a:gd name="T27" fmla="*/ 0 h 27"/>
                  <a:gd name="T28" fmla="*/ 0 w 120"/>
                  <a:gd name="T29" fmla="*/ 0 h 27"/>
                  <a:gd name="T30" fmla="*/ 0 w 120"/>
                  <a:gd name="T31" fmla="*/ 0 h 27"/>
                  <a:gd name="T32" fmla="*/ 0 w 120"/>
                  <a:gd name="T33" fmla="*/ 0 h 27"/>
                  <a:gd name="T34" fmla="*/ 0 w 120"/>
                  <a:gd name="T35" fmla="*/ 0 h 27"/>
                  <a:gd name="T36" fmla="*/ 0 w 120"/>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0" h="27">
                    <a:moveTo>
                      <a:pt x="117" y="0"/>
                    </a:moveTo>
                    <a:lnTo>
                      <a:pt x="112" y="1"/>
                    </a:lnTo>
                    <a:lnTo>
                      <a:pt x="100" y="4"/>
                    </a:lnTo>
                    <a:lnTo>
                      <a:pt x="83" y="7"/>
                    </a:lnTo>
                    <a:lnTo>
                      <a:pt x="65" y="9"/>
                    </a:lnTo>
                    <a:lnTo>
                      <a:pt x="46" y="12"/>
                    </a:lnTo>
                    <a:lnTo>
                      <a:pt x="27" y="15"/>
                    </a:lnTo>
                    <a:lnTo>
                      <a:pt x="11" y="17"/>
                    </a:lnTo>
                    <a:lnTo>
                      <a:pt x="0" y="19"/>
                    </a:lnTo>
                    <a:lnTo>
                      <a:pt x="0" y="27"/>
                    </a:lnTo>
                    <a:lnTo>
                      <a:pt x="11" y="25"/>
                    </a:lnTo>
                    <a:lnTo>
                      <a:pt x="27" y="23"/>
                    </a:lnTo>
                    <a:lnTo>
                      <a:pt x="46" y="20"/>
                    </a:lnTo>
                    <a:lnTo>
                      <a:pt x="65" y="17"/>
                    </a:lnTo>
                    <a:lnTo>
                      <a:pt x="83" y="15"/>
                    </a:lnTo>
                    <a:lnTo>
                      <a:pt x="100" y="12"/>
                    </a:lnTo>
                    <a:lnTo>
                      <a:pt x="112" y="9"/>
                    </a:lnTo>
                    <a:lnTo>
                      <a:pt x="120" y="8"/>
                    </a:lnTo>
                    <a:lnTo>
                      <a:pt x="1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27" name="Freeform 1634"/>
              <p:cNvSpPr>
                <a:spLocks/>
              </p:cNvSpPr>
              <p:nvPr/>
            </p:nvSpPr>
            <p:spPr bwMode="auto">
              <a:xfrm>
                <a:off x="2269" y="4001"/>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8"/>
                    </a:moveTo>
                    <a:lnTo>
                      <a:pt x="6" y="5"/>
                    </a:lnTo>
                    <a:lnTo>
                      <a:pt x="6" y="3"/>
                    </a:lnTo>
                    <a:lnTo>
                      <a:pt x="5" y="0"/>
                    </a:lnTo>
                    <a:lnTo>
                      <a:pt x="0" y="0"/>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28" name="Freeform 1635"/>
              <p:cNvSpPr>
                <a:spLocks/>
              </p:cNvSpPr>
              <p:nvPr/>
            </p:nvSpPr>
            <p:spPr bwMode="auto">
              <a:xfrm>
                <a:off x="2284" y="3998"/>
                <a:ext cx="1" cy="3"/>
              </a:xfrm>
              <a:custGeom>
                <a:avLst/>
                <a:gdLst>
                  <a:gd name="T0" fmla="*/ 0 w 5"/>
                  <a:gd name="T1" fmla="*/ 0 h 8"/>
                  <a:gd name="T2" fmla="*/ 0 w 5"/>
                  <a:gd name="T3" fmla="*/ 0 h 8"/>
                  <a:gd name="T4" fmla="*/ 0 w 5"/>
                  <a:gd name="T5" fmla="*/ 0 h 8"/>
                  <a:gd name="T6" fmla="*/ 0 w 5"/>
                  <a:gd name="T7" fmla="*/ 0 h 8"/>
                  <a:gd name="T8" fmla="*/ 0 w 5"/>
                  <a:gd name="T9" fmla="*/ 0 h 8"/>
                  <a:gd name="T10" fmla="*/ 0 w 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8">
                    <a:moveTo>
                      <a:pt x="3" y="0"/>
                    </a:moveTo>
                    <a:lnTo>
                      <a:pt x="0" y="2"/>
                    </a:lnTo>
                    <a:lnTo>
                      <a:pt x="0" y="6"/>
                    </a:lnTo>
                    <a:lnTo>
                      <a:pt x="1" y="8"/>
                    </a:lnTo>
                    <a:lnTo>
                      <a:pt x="5"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29" name="Freeform 1636"/>
              <p:cNvSpPr>
                <a:spLocks/>
              </p:cNvSpPr>
              <p:nvPr/>
            </p:nvSpPr>
            <p:spPr bwMode="auto">
              <a:xfrm>
                <a:off x="2285" y="3985"/>
                <a:ext cx="34" cy="16"/>
              </a:xfrm>
              <a:custGeom>
                <a:avLst/>
                <a:gdLst>
                  <a:gd name="T0" fmla="*/ 0 w 104"/>
                  <a:gd name="T1" fmla="*/ 0 h 47"/>
                  <a:gd name="T2" fmla="*/ 0 w 104"/>
                  <a:gd name="T3" fmla="*/ 0 h 47"/>
                  <a:gd name="T4" fmla="*/ 0 w 104"/>
                  <a:gd name="T5" fmla="*/ 0 h 47"/>
                  <a:gd name="T6" fmla="*/ 0 w 104"/>
                  <a:gd name="T7" fmla="*/ 0 h 47"/>
                  <a:gd name="T8" fmla="*/ 0 w 104"/>
                  <a:gd name="T9" fmla="*/ 0 h 47"/>
                  <a:gd name="T10" fmla="*/ 0 w 104"/>
                  <a:gd name="T11" fmla="*/ 0 h 47"/>
                  <a:gd name="T12" fmla="*/ 0 w 104"/>
                  <a:gd name="T13" fmla="*/ 0 h 47"/>
                  <a:gd name="T14" fmla="*/ 0 w 104"/>
                  <a:gd name="T15" fmla="*/ 0 h 47"/>
                  <a:gd name="T16" fmla="*/ 0 w 104"/>
                  <a:gd name="T17" fmla="*/ 0 h 47"/>
                  <a:gd name="T18" fmla="*/ 0 w 104"/>
                  <a:gd name="T19" fmla="*/ 0 h 47"/>
                  <a:gd name="T20" fmla="*/ 0 w 104"/>
                  <a:gd name="T21" fmla="*/ 0 h 47"/>
                  <a:gd name="T22" fmla="*/ 0 w 104"/>
                  <a:gd name="T23" fmla="*/ 0 h 47"/>
                  <a:gd name="T24" fmla="*/ 0 w 104"/>
                  <a:gd name="T25" fmla="*/ 0 h 47"/>
                  <a:gd name="T26" fmla="*/ 0 w 104"/>
                  <a:gd name="T27" fmla="*/ 0 h 47"/>
                  <a:gd name="T28" fmla="*/ 0 w 104"/>
                  <a:gd name="T29" fmla="*/ 0 h 47"/>
                  <a:gd name="T30" fmla="*/ 0 w 104"/>
                  <a:gd name="T31" fmla="*/ 0 h 47"/>
                  <a:gd name="T32" fmla="*/ 0 w 104"/>
                  <a:gd name="T33" fmla="*/ 0 h 47"/>
                  <a:gd name="T34" fmla="*/ 0 w 104"/>
                  <a:gd name="T35" fmla="*/ 0 h 47"/>
                  <a:gd name="T36" fmla="*/ 0 w 104"/>
                  <a:gd name="T37" fmla="*/ 0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4" h="47">
                    <a:moveTo>
                      <a:pt x="98" y="0"/>
                    </a:moveTo>
                    <a:lnTo>
                      <a:pt x="93" y="4"/>
                    </a:lnTo>
                    <a:lnTo>
                      <a:pt x="81" y="8"/>
                    </a:lnTo>
                    <a:lnTo>
                      <a:pt x="68" y="14"/>
                    </a:lnTo>
                    <a:lnTo>
                      <a:pt x="52" y="21"/>
                    </a:lnTo>
                    <a:lnTo>
                      <a:pt x="37" y="26"/>
                    </a:lnTo>
                    <a:lnTo>
                      <a:pt x="21" y="31"/>
                    </a:lnTo>
                    <a:lnTo>
                      <a:pt x="10" y="37"/>
                    </a:lnTo>
                    <a:lnTo>
                      <a:pt x="0" y="39"/>
                    </a:lnTo>
                    <a:lnTo>
                      <a:pt x="2" y="47"/>
                    </a:lnTo>
                    <a:lnTo>
                      <a:pt x="13" y="45"/>
                    </a:lnTo>
                    <a:lnTo>
                      <a:pt x="24" y="39"/>
                    </a:lnTo>
                    <a:lnTo>
                      <a:pt x="40" y="34"/>
                    </a:lnTo>
                    <a:lnTo>
                      <a:pt x="55" y="29"/>
                    </a:lnTo>
                    <a:lnTo>
                      <a:pt x="71" y="22"/>
                    </a:lnTo>
                    <a:lnTo>
                      <a:pt x="84" y="16"/>
                    </a:lnTo>
                    <a:lnTo>
                      <a:pt x="95" y="12"/>
                    </a:lnTo>
                    <a:lnTo>
                      <a:pt x="104" y="8"/>
                    </a:lnTo>
                    <a:lnTo>
                      <a:pt x="9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30" name="Freeform 1637"/>
              <p:cNvSpPr>
                <a:spLocks/>
              </p:cNvSpPr>
              <p:nvPr/>
            </p:nvSpPr>
            <p:spPr bwMode="auto">
              <a:xfrm>
                <a:off x="2317" y="3985"/>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6" y="8"/>
                    </a:moveTo>
                    <a:lnTo>
                      <a:pt x="9" y="6"/>
                    </a:lnTo>
                    <a:lnTo>
                      <a:pt x="8" y="2"/>
                    </a:lnTo>
                    <a:lnTo>
                      <a:pt x="5" y="0"/>
                    </a:lnTo>
                    <a:lnTo>
                      <a:pt x="0" y="0"/>
                    </a:lnTo>
                    <a:lnTo>
                      <a:pt x="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31" name="Freeform 1638"/>
              <p:cNvSpPr>
                <a:spLocks/>
              </p:cNvSpPr>
              <p:nvPr/>
            </p:nvSpPr>
            <p:spPr bwMode="auto">
              <a:xfrm>
                <a:off x="2288" y="3911"/>
                <a:ext cx="2" cy="3"/>
              </a:xfrm>
              <a:custGeom>
                <a:avLst/>
                <a:gdLst>
                  <a:gd name="T0" fmla="*/ 1 w 4"/>
                  <a:gd name="T1" fmla="*/ 0 h 8"/>
                  <a:gd name="T2" fmla="*/ 1 w 4"/>
                  <a:gd name="T3" fmla="*/ 0 h 8"/>
                  <a:gd name="T4" fmla="*/ 0 w 4"/>
                  <a:gd name="T5" fmla="*/ 0 h 8"/>
                  <a:gd name="T6" fmla="*/ 1 w 4"/>
                  <a:gd name="T7" fmla="*/ 0 h 8"/>
                  <a:gd name="T8" fmla="*/ 1 w 4"/>
                  <a:gd name="T9" fmla="*/ 0 h 8"/>
                  <a:gd name="T10" fmla="*/ 1 w 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4" y="0"/>
                    </a:moveTo>
                    <a:lnTo>
                      <a:pt x="2" y="1"/>
                    </a:lnTo>
                    <a:lnTo>
                      <a:pt x="0" y="4"/>
                    </a:lnTo>
                    <a:lnTo>
                      <a:pt x="2" y="7"/>
                    </a:lnTo>
                    <a:lnTo>
                      <a:pt x="4" y="8"/>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32" name="Freeform 1639"/>
              <p:cNvSpPr>
                <a:spLocks/>
              </p:cNvSpPr>
              <p:nvPr/>
            </p:nvSpPr>
            <p:spPr bwMode="auto">
              <a:xfrm>
                <a:off x="2290" y="3891"/>
                <a:ext cx="69" cy="24"/>
              </a:xfrm>
              <a:custGeom>
                <a:avLst/>
                <a:gdLst>
                  <a:gd name="T0" fmla="*/ 0 w 207"/>
                  <a:gd name="T1" fmla="*/ 0 h 72"/>
                  <a:gd name="T2" fmla="*/ 0 w 207"/>
                  <a:gd name="T3" fmla="*/ 0 h 72"/>
                  <a:gd name="T4" fmla="*/ 0 w 207"/>
                  <a:gd name="T5" fmla="*/ 0 h 72"/>
                  <a:gd name="T6" fmla="*/ 0 w 207"/>
                  <a:gd name="T7" fmla="*/ 0 h 72"/>
                  <a:gd name="T8" fmla="*/ 0 w 207"/>
                  <a:gd name="T9" fmla="*/ 0 h 72"/>
                  <a:gd name="T10" fmla="*/ 0 w 207"/>
                  <a:gd name="T11" fmla="*/ 0 h 72"/>
                  <a:gd name="T12" fmla="*/ 0 w 207"/>
                  <a:gd name="T13" fmla="*/ 0 h 72"/>
                  <a:gd name="T14" fmla="*/ 0 w 207"/>
                  <a:gd name="T15" fmla="*/ 0 h 72"/>
                  <a:gd name="T16" fmla="*/ 0 w 207"/>
                  <a:gd name="T17" fmla="*/ 0 h 72"/>
                  <a:gd name="T18" fmla="*/ 0 w 207"/>
                  <a:gd name="T19" fmla="*/ 0 h 72"/>
                  <a:gd name="T20" fmla="*/ 0 w 207"/>
                  <a:gd name="T21" fmla="*/ 0 h 72"/>
                  <a:gd name="T22" fmla="*/ 0 w 207"/>
                  <a:gd name="T23" fmla="*/ 0 h 72"/>
                  <a:gd name="T24" fmla="*/ 0 w 207"/>
                  <a:gd name="T25" fmla="*/ 0 h 72"/>
                  <a:gd name="T26" fmla="*/ 0 w 207"/>
                  <a:gd name="T27" fmla="*/ 0 h 72"/>
                  <a:gd name="T28" fmla="*/ 0 w 207"/>
                  <a:gd name="T29" fmla="*/ 0 h 72"/>
                  <a:gd name="T30" fmla="*/ 0 w 207"/>
                  <a:gd name="T31" fmla="*/ 0 h 72"/>
                  <a:gd name="T32" fmla="*/ 0 w 207"/>
                  <a:gd name="T33" fmla="*/ 0 h 72"/>
                  <a:gd name="T34" fmla="*/ 0 w 207"/>
                  <a:gd name="T35" fmla="*/ 0 h 72"/>
                  <a:gd name="T36" fmla="*/ 0 w 207"/>
                  <a:gd name="T37" fmla="*/ 0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7" h="72">
                    <a:moveTo>
                      <a:pt x="198" y="0"/>
                    </a:moveTo>
                    <a:lnTo>
                      <a:pt x="184" y="18"/>
                    </a:lnTo>
                    <a:lnTo>
                      <a:pt x="163" y="31"/>
                    </a:lnTo>
                    <a:lnTo>
                      <a:pt x="140" y="43"/>
                    </a:lnTo>
                    <a:lnTo>
                      <a:pt x="114" y="51"/>
                    </a:lnTo>
                    <a:lnTo>
                      <a:pt x="86" y="57"/>
                    </a:lnTo>
                    <a:lnTo>
                      <a:pt x="57" y="61"/>
                    </a:lnTo>
                    <a:lnTo>
                      <a:pt x="28" y="61"/>
                    </a:lnTo>
                    <a:lnTo>
                      <a:pt x="0" y="61"/>
                    </a:lnTo>
                    <a:lnTo>
                      <a:pt x="0" y="69"/>
                    </a:lnTo>
                    <a:lnTo>
                      <a:pt x="28" y="72"/>
                    </a:lnTo>
                    <a:lnTo>
                      <a:pt x="57" y="69"/>
                    </a:lnTo>
                    <a:lnTo>
                      <a:pt x="86" y="65"/>
                    </a:lnTo>
                    <a:lnTo>
                      <a:pt x="117" y="59"/>
                    </a:lnTo>
                    <a:lnTo>
                      <a:pt x="143" y="51"/>
                    </a:lnTo>
                    <a:lnTo>
                      <a:pt x="169" y="39"/>
                    </a:lnTo>
                    <a:lnTo>
                      <a:pt x="189" y="23"/>
                    </a:lnTo>
                    <a:lnTo>
                      <a:pt x="207" y="5"/>
                    </a:lnTo>
                    <a:lnTo>
                      <a:pt x="19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33" name="Freeform 1640"/>
              <p:cNvSpPr>
                <a:spLocks/>
              </p:cNvSpPr>
              <p:nvPr/>
            </p:nvSpPr>
            <p:spPr bwMode="auto">
              <a:xfrm>
                <a:off x="2356" y="3890"/>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8"/>
                    </a:moveTo>
                    <a:lnTo>
                      <a:pt x="9" y="4"/>
                    </a:lnTo>
                    <a:lnTo>
                      <a:pt x="7" y="2"/>
                    </a:lnTo>
                    <a:lnTo>
                      <a:pt x="3" y="0"/>
                    </a:lnTo>
                    <a:lnTo>
                      <a:pt x="0" y="3"/>
                    </a:lnTo>
                    <a:lnTo>
                      <a:pt x="9"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34" name="Freeform 1641"/>
              <p:cNvSpPr>
                <a:spLocks/>
              </p:cNvSpPr>
              <p:nvPr/>
            </p:nvSpPr>
            <p:spPr bwMode="auto">
              <a:xfrm>
                <a:off x="2328" y="3914"/>
                <a:ext cx="1" cy="3"/>
              </a:xfrm>
              <a:custGeom>
                <a:avLst/>
                <a:gdLst>
                  <a:gd name="T0" fmla="*/ 0 w 4"/>
                  <a:gd name="T1" fmla="*/ 0 h 8"/>
                  <a:gd name="T2" fmla="*/ 0 w 4"/>
                  <a:gd name="T3" fmla="*/ 0 h 8"/>
                  <a:gd name="T4" fmla="*/ 0 w 4"/>
                  <a:gd name="T5" fmla="*/ 0 h 8"/>
                  <a:gd name="T6" fmla="*/ 0 w 4"/>
                  <a:gd name="T7" fmla="*/ 0 h 8"/>
                  <a:gd name="T8" fmla="*/ 0 w 4"/>
                  <a:gd name="T9" fmla="*/ 0 h 8"/>
                  <a:gd name="T10" fmla="*/ 0 w 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0" y="8"/>
                    </a:moveTo>
                    <a:lnTo>
                      <a:pt x="3" y="7"/>
                    </a:lnTo>
                    <a:lnTo>
                      <a:pt x="4" y="4"/>
                    </a:lnTo>
                    <a:lnTo>
                      <a:pt x="3" y="2"/>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35" name="Freeform 1642"/>
              <p:cNvSpPr>
                <a:spLocks/>
              </p:cNvSpPr>
              <p:nvPr/>
            </p:nvSpPr>
            <p:spPr bwMode="auto">
              <a:xfrm>
                <a:off x="2260" y="3902"/>
                <a:ext cx="68" cy="17"/>
              </a:xfrm>
              <a:custGeom>
                <a:avLst/>
                <a:gdLst>
                  <a:gd name="T0" fmla="*/ 0 w 202"/>
                  <a:gd name="T1" fmla="*/ 0 h 50"/>
                  <a:gd name="T2" fmla="*/ 0 w 202"/>
                  <a:gd name="T3" fmla="*/ 0 h 50"/>
                  <a:gd name="T4" fmla="*/ 0 w 202"/>
                  <a:gd name="T5" fmla="*/ 0 h 50"/>
                  <a:gd name="T6" fmla="*/ 0 w 202"/>
                  <a:gd name="T7" fmla="*/ 0 h 50"/>
                  <a:gd name="T8" fmla="*/ 0 w 202"/>
                  <a:gd name="T9" fmla="*/ 0 h 50"/>
                  <a:gd name="T10" fmla="*/ 0 w 202"/>
                  <a:gd name="T11" fmla="*/ 0 h 50"/>
                  <a:gd name="T12" fmla="*/ 0 w 202"/>
                  <a:gd name="T13" fmla="*/ 0 h 50"/>
                  <a:gd name="T14" fmla="*/ 0 w 202"/>
                  <a:gd name="T15" fmla="*/ 0 h 50"/>
                  <a:gd name="T16" fmla="*/ 0 w 202"/>
                  <a:gd name="T17" fmla="*/ 0 h 50"/>
                  <a:gd name="T18" fmla="*/ 0 w 202"/>
                  <a:gd name="T19" fmla="*/ 0 h 50"/>
                  <a:gd name="T20" fmla="*/ 0 w 202"/>
                  <a:gd name="T21" fmla="*/ 0 h 50"/>
                  <a:gd name="T22" fmla="*/ 0 w 202"/>
                  <a:gd name="T23" fmla="*/ 0 h 50"/>
                  <a:gd name="T24" fmla="*/ 0 w 202"/>
                  <a:gd name="T25" fmla="*/ 0 h 50"/>
                  <a:gd name="T26" fmla="*/ 0 w 202"/>
                  <a:gd name="T27" fmla="*/ 0 h 50"/>
                  <a:gd name="T28" fmla="*/ 0 w 202"/>
                  <a:gd name="T29" fmla="*/ 0 h 50"/>
                  <a:gd name="T30" fmla="*/ 0 w 202"/>
                  <a:gd name="T31" fmla="*/ 0 h 50"/>
                  <a:gd name="T32" fmla="*/ 0 w 202"/>
                  <a:gd name="T33" fmla="*/ 0 h 50"/>
                  <a:gd name="T34" fmla="*/ 0 w 202"/>
                  <a:gd name="T35" fmla="*/ 0 h 50"/>
                  <a:gd name="T36" fmla="*/ 0 w 202"/>
                  <a:gd name="T37" fmla="*/ 0 h 50"/>
                  <a:gd name="T38" fmla="*/ 0 w 202"/>
                  <a:gd name="T39" fmla="*/ 0 h 50"/>
                  <a:gd name="T40" fmla="*/ 0 w 202"/>
                  <a:gd name="T41" fmla="*/ 0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2" h="50">
                    <a:moveTo>
                      <a:pt x="0" y="8"/>
                    </a:moveTo>
                    <a:lnTo>
                      <a:pt x="0" y="8"/>
                    </a:lnTo>
                    <a:lnTo>
                      <a:pt x="22" y="19"/>
                    </a:lnTo>
                    <a:lnTo>
                      <a:pt x="43" y="27"/>
                    </a:lnTo>
                    <a:lnTo>
                      <a:pt x="68" y="35"/>
                    </a:lnTo>
                    <a:lnTo>
                      <a:pt x="93" y="42"/>
                    </a:lnTo>
                    <a:lnTo>
                      <a:pt x="119" y="46"/>
                    </a:lnTo>
                    <a:lnTo>
                      <a:pt x="145" y="50"/>
                    </a:lnTo>
                    <a:lnTo>
                      <a:pt x="173" y="47"/>
                    </a:lnTo>
                    <a:lnTo>
                      <a:pt x="202" y="43"/>
                    </a:lnTo>
                    <a:lnTo>
                      <a:pt x="202" y="35"/>
                    </a:lnTo>
                    <a:lnTo>
                      <a:pt x="173" y="39"/>
                    </a:lnTo>
                    <a:lnTo>
                      <a:pt x="145" y="39"/>
                    </a:lnTo>
                    <a:lnTo>
                      <a:pt x="119" y="38"/>
                    </a:lnTo>
                    <a:lnTo>
                      <a:pt x="93" y="34"/>
                    </a:lnTo>
                    <a:lnTo>
                      <a:pt x="71" y="27"/>
                    </a:lnTo>
                    <a:lnTo>
                      <a:pt x="46" y="19"/>
                    </a:lnTo>
                    <a:lnTo>
                      <a:pt x="25" y="11"/>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36" name="Freeform 1643"/>
              <p:cNvSpPr>
                <a:spLocks/>
              </p:cNvSpPr>
              <p:nvPr/>
            </p:nvSpPr>
            <p:spPr bwMode="auto">
              <a:xfrm>
                <a:off x="2194" y="3857"/>
                <a:ext cx="67" cy="48"/>
              </a:xfrm>
              <a:custGeom>
                <a:avLst/>
                <a:gdLst>
                  <a:gd name="T0" fmla="*/ 0 w 201"/>
                  <a:gd name="T1" fmla="*/ 0 h 143"/>
                  <a:gd name="T2" fmla="*/ 0 w 201"/>
                  <a:gd name="T3" fmla="*/ 0 h 143"/>
                  <a:gd name="T4" fmla="*/ 0 w 201"/>
                  <a:gd name="T5" fmla="*/ 0 h 143"/>
                  <a:gd name="T6" fmla="*/ 0 w 201"/>
                  <a:gd name="T7" fmla="*/ 0 h 143"/>
                  <a:gd name="T8" fmla="*/ 0 w 201"/>
                  <a:gd name="T9" fmla="*/ 0 h 143"/>
                  <a:gd name="T10" fmla="*/ 0 w 201"/>
                  <a:gd name="T11" fmla="*/ 0 h 143"/>
                  <a:gd name="T12" fmla="*/ 0 w 201"/>
                  <a:gd name="T13" fmla="*/ 0 h 143"/>
                  <a:gd name="T14" fmla="*/ 0 w 201"/>
                  <a:gd name="T15" fmla="*/ 0 h 143"/>
                  <a:gd name="T16" fmla="*/ 0 w 201"/>
                  <a:gd name="T17" fmla="*/ 0 h 143"/>
                  <a:gd name="T18" fmla="*/ 0 w 201"/>
                  <a:gd name="T19" fmla="*/ 0 h 143"/>
                  <a:gd name="T20" fmla="*/ 0 w 201"/>
                  <a:gd name="T21" fmla="*/ 0 h 143"/>
                  <a:gd name="T22" fmla="*/ 0 w 201"/>
                  <a:gd name="T23" fmla="*/ 0 h 143"/>
                  <a:gd name="T24" fmla="*/ 0 w 201"/>
                  <a:gd name="T25" fmla="*/ 0 h 143"/>
                  <a:gd name="T26" fmla="*/ 0 w 201"/>
                  <a:gd name="T27" fmla="*/ 0 h 143"/>
                  <a:gd name="T28" fmla="*/ 0 w 201"/>
                  <a:gd name="T29" fmla="*/ 0 h 143"/>
                  <a:gd name="T30" fmla="*/ 0 w 201"/>
                  <a:gd name="T31" fmla="*/ 0 h 143"/>
                  <a:gd name="T32" fmla="*/ 0 w 201"/>
                  <a:gd name="T33" fmla="*/ 0 h 143"/>
                  <a:gd name="T34" fmla="*/ 0 w 201"/>
                  <a:gd name="T35" fmla="*/ 0 h 143"/>
                  <a:gd name="T36" fmla="*/ 0 w 201"/>
                  <a:gd name="T37" fmla="*/ 0 h 1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1" h="143">
                    <a:moveTo>
                      <a:pt x="0" y="6"/>
                    </a:moveTo>
                    <a:lnTo>
                      <a:pt x="13" y="19"/>
                    </a:lnTo>
                    <a:lnTo>
                      <a:pt x="34" y="34"/>
                    </a:lnTo>
                    <a:lnTo>
                      <a:pt x="58" y="53"/>
                    </a:lnTo>
                    <a:lnTo>
                      <a:pt x="86" y="73"/>
                    </a:lnTo>
                    <a:lnTo>
                      <a:pt x="116" y="95"/>
                    </a:lnTo>
                    <a:lnTo>
                      <a:pt x="145" y="114"/>
                    </a:lnTo>
                    <a:lnTo>
                      <a:pt x="173" y="130"/>
                    </a:lnTo>
                    <a:lnTo>
                      <a:pt x="198" y="143"/>
                    </a:lnTo>
                    <a:lnTo>
                      <a:pt x="201" y="135"/>
                    </a:lnTo>
                    <a:lnTo>
                      <a:pt x="179" y="122"/>
                    </a:lnTo>
                    <a:lnTo>
                      <a:pt x="151" y="105"/>
                    </a:lnTo>
                    <a:lnTo>
                      <a:pt x="122" y="87"/>
                    </a:lnTo>
                    <a:lnTo>
                      <a:pt x="92" y="65"/>
                    </a:lnTo>
                    <a:lnTo>
                      <a:pt x="64" y="45"/>
                    </a:lnTo>
                    <a:lnTo>
                      <a:pt x="39" y="26"/>
                    </a:lnTo>
                    <a:lnTo>
                      <a:pt x="19" y="11"/>
                    </a:lnTo>
                    <a:lnTo>
                      <a:pt x="6"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37" name="Freeform 1644"/>
              <p:cNvSpPr>
                <a:spLocks/>
              </p:cNvSpPr>
              <p:nvPr/>
            </p:nvSpPr>
            <p:spPr bwMode="auto">
              <a:xfrm>
                <a:off x="2194" y="3857"/>
                <a:ext cx="2" cy="2"/>
              </a:xfrm>
              <a:custGeom>
                <a:avLst/>
                <a:gdLst>
                  <a:gd name="T0" fmla="*/ 0 w 6"/>
                  <a:gd name="T1" fmla="*/ 0 h 7"/>
                  <a:gd name="T2" fmla="*/ 0 w 6"/>
                  <a:gd name="T3" fmla="*/ 0 h 7"/>
                  <a:gd name="T4" fmla="*/ 0 w 6"/>
                  <a:gd name="T5" fmla="*/ 0 h 7"/>
                  <a:gd name="T6" fmla="*/ 0 w 6"/>
                  <a:gd name="T7" fmla="*/ 0 h 7"/>
                  <a:gd name="T8" fmla="*/ 0 w 6"/>
                  <a:gd name="T9" fmla="*/ 0 h 7"/>
                  <a:gd name="T10" fmla="*/ 0 w 6"/>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7">
                    <a:moveTo>
                      <a:pt x="6" y="1"/>
                    </a:moveTo>
                    <a:lnTo>
                      <a:pt x="3" y="0"/>
                    </a:lnTo>
                    <a:lnTo>
                      <a:pt x="2" y="1"/>
                    </a:lnTo>
                    <a:lnTo>
                      <a:pt x="0" y="4"/>
                    </a:lnTo>
                    <a:lnTo>
                      <a:pt x="0" y="7"/>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38" name="Freeform 1645"/>
              <p:cNvSpPr>
                <a:spLocks/>
              </p:cNvSpPr>
              <p:nvPr/>
            </p:nvSpPr>
            <p:spPr bwMode="auto">
              <a:xfrm>
                <a:off x="2286" y="3850"/>
                <a:ext cx="2" cy="2"/>
              </a:xfrm>
              <a:custGeom>
                <a:avLst/>
                <a:gdLst>
                  <a:gd name="T0" fmla="*/ 0 w 5"/>
                  <a:gd name="T1" fmla="*/ 0 h 8"/>
                  <a:gd name="T2" fmla="*/ 0 w 5"/>
                  <a:gd name="T3" fmla="*/ 0 h 8"/>
                  <a:gd name="T4" fmla="*/ 0 w 5"/>
                  <a:gd name="T5" fmla="*/ 0 h 8"/>
                  <a:gd name="T6" fmla="*/ 0 w 5"/>
                  <a:gd name="T7" fmla="*/ 0 h 8"/>
                  <a:gd name="T8" fmla="*/ 0 w 5"/>
                  <a:gd name="T9" fmla="*/ 0 h 8"/>
                  <a:gd name="T10" fmla="*/ 0 w 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8">
                    <a:moveTo>
                      <a:pt x="5" y="0"/>
                    </a:moveTo>
                    <a:lnTo>
                      <a:pt x="2" y="2"/>
                    </a:lnTo>
                    <a:lnTo>
                      <a:pt x="0" y="4"/>
                    </a:lnTo>
                    <a:lnTo>
                      <a:pt x="2" y="7"/>
                    </a:lnTo>
                    <a:lnTo>
                      <a:pt x="5" y="8"/>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39" name="Freeform 1646"/>
              <p:cNvSpPr>
                <a:spLocks/>
              </p:cNvSpPr>
              <p:nvPr/>
            </p:nvSpPr>
            <p:spPr bwMode="auto">
              <a:xfrm>
                <a:off x="2288" y="3850"/>
                <a:ext cx="39" cy="5"/>
              </a:xfrm>
              <a:custGeom>
                <a:avLst/>
                <a:gdLst>
                  <a:gd name="T0" fmla="*/ 0 w 117"/>
                  <a:gd name="T1" fmla="*/ 0 h 17"/>
                  <a:gd name="T2" fmla="*/ 0 w 117"/>
                  <a:gd name="T3" fmla="*/ 0 h 17"/>
                  <a:gd name="T4" fmla="*/ 0 w 117"/>
                  <a:gd name="T5" fmla="*/ 0 h 17"/>
                  <a:gd name="T6" fmla="*/ 0 w 117"/>
                  <a:gd name="T7" fmla="*/ 0 h 17"/>
                  <a:gd name="T8" fmla="*/ 0 w 117"/>
                  <a:gd name="T9" fmla="*/ 0 h 17"/>
                  <a:gd name="T10" fmla="*/ 0 w 117"/>
                  <a:gd name="T11" fmla="*/ 0 h 17"/>
                  <a:gd name="T12" fmla="*/ 0 w 117"/>
                  <a:gd name="T13" fmla="*/ 0 h 17"/>
                  <a:gd name="T14" fmla="*/ 0 w 117"/>
                  <a:gd name="T15" fmla="*/ 0 h 17"/>
                  <a:gd name="T16" fmla="*/ 0 w 117"/>
                  <a:gd name="T17" fmla="*/ 0 h 17"/>
                  <a:gd name="T18" fmla="*/ 0 w 117"/>
                  <a:gd name="T19" fmla="*/ 0 h 17"/>
                  <a:gd name="T20" fmla="*/ 0 w 117"/>
                  <a:gd name="T21" fmla="*/ 0 h 17"/>
                  <a:gd name="T22" fmla="*/ 0 w 117"/>
                  <a:gd name="T23" fmla="*/ 0 h 17"/>
                  <a:gd name="T24" fmla="*/ 0 w 117"/>
                  <a:gd name="T25" fmla="*/ 0 h 17"/>
                  <a:gd name="T26" fmla="*/ 0 w 117"/>
                  <a:gd name="T27" fmla="*/ 0 h 17"/>
                  <a:gd name="T28" fmla="*/ 0 w 117"/>
                  <a:gd name="T29" fmla="*/ 0 h 17"/>
                  <a:gd name="T30" fmla="*/ 0 w 117"/>
                  <a:gd name="T31" fmla="*/ 0 h 17"/>
                  <a:gd name="T32" fmla="*/ 0 w 117"/>
                  <a:gd name="T33" fmla="*/ 0 h 17"/>
                  <a:gd name="T34" fmla="*/ 0 w 117"/>
                  <a:gd name="T35" fmla="*/ 0 h 17"/>
                  <a:gd name="T36" fmla="*/ 0 w 117"/>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7" h="17">
                    <a:moveTo>
                      <a:pt x="115" y="2"/>
                    </a:moveTo>
                    <a:lnTo>
                      <a:pt x="107" y="4"/>
                    </a:lnTo>
                    <a:lnTo>
                      <a:pt x="96" y="6"/>
                    </a:lnTo>
                    <a:lnTo>
                      <a:pt x="80" y="6"/>
                    </a:lnTo>
                    <a:lnTo>
                      <a:pt x="62" y="6"/>
                    </a:lnTo>
                    <a:lnTo>
                      <a:pt x="45" y="6"/>
                    </a:lnTo>
                    <a:lnTo>
                      <a:pt x="27" y="4"/>
                    </a:lnTo>
                    <a:lnTo>
                      <a:pt x="13" y="3"/>
                    </a:lnTo>
                    <a:lnTo>
                      <a:pt x="0" y="0"/>
                    </a:lnTo>
                    <a:lnTo>
                      <a:pt x="0" y="8"/>
                    </a:lnTo>
                    <a:lnTo>
                      <a:pt x="13" y="11"/>
                    </a:lnTo>
                    <a:lnTo>
                      <a:pt x="27" y="12"/>
                    </a:lnTo>
                    <a:lnTo>
                      <a:pt x="45" y="14"/>
                    </a:lnTo>
                    <a:lnTo>
                      <a:pt x="62" y="17"/>
                    </a:lnTo>
                    <a:lnTo>
                      <a:pt x="80" y="17"/>
                    </a:lnTo>
                    <a:lnTo>
                      <a:pt x="96" y="14"/>
                    </a:lnTo>
                    <a:lnTo>
                      <a:pt x="107" y="12"/>
                    </a:lnTo>
                    <a:lnTo>
                      <a:pt x="117" y="10"/>
                    </a:lnTo>
                    <a:lnTo>
                      <a:pt x="11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40" name="Freeform 1647"/>
              <p:cNvSpPr>
                <a:spLocks/>
              </p:cNvSpPr>
              <p:nvPr/>
            </p:nvSpPr>
            <p:spPr bwMode="auto">
              <a:xfrm>
                <a:off x="2326" y="3850"/>
                <a:ext cx="2" cy="3"/>
              </a:xfrm>
              <a:custGeom>
                <a:avLst/>
                <a:gdLst>
                  <a:gd name="T0" fmla="*/ 0 w 5"/>
                  <a:gd name="T1" fmla="*/ 0 h 8"/>
                  <a:gd name="T2" fmla="*/ 0 w 5"/>
                  <a:gd name="T3" fmla="*/ 0 h 8"/>
                  <a:gd name="T4" fmla="*/ 0 w 5"/>
                  <a:gd name="T5" fmla="*/ 0 h 8"/>
                  <a:gd name="T6" fmla="*/ 0 w 5"/>
                  <a:gd name="T7" fmla="*/ 0 h 8"/>
                  <a:gd name="T8" fmla="*/ 0 w 5"/>
                  <a:gd name="T9" fmla="*/ 0 h 8"/>
                  <a:gd name="T10" fmla="*/ 0 w 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8">
                    <a:moveTo>
                      <a:pt x="2" y="8"/>
                    </a:moveTo>
                    <a:lnTo>
                      <a:pt x="5" y="5"/>
                    </a:lnTo>
                    <a:lnTo>
                      <a:pt x="5" y="2"/>
                    </a:lnTo>
                    <a:lnTo>
                      <a:pt x="4" y="0"/>
                    </a:lnTo>
                    <a:lnTo>
                      <a:pt x="0" y="0"/>
                    </a:lnTo>
                    <a:lnTo>
                      <a:pt x="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41" name="Freeform 1648"/>
              <p:cNvSpPr>
                <a:spLocks/>
              </p:cNvSpPr>
              <p:nvPr/>
            </p:nvSpPr>
            <p:spPr bwMode="auto">
              <a:xfrm>
                <a:off x="2259" y="3814"/>
                <a:ext cx="2" cy="3"/>
              </a:xfrm>
              <a:custGeom>
                <a:avLst/>
                <a:gdLst>
                  <a:gd name="T0" fmla="*/ 1 w 4"/>
                  <a:gd name="T1" fmla="*/ 0 h 9"/>
                  <a:gd name="T2" fmla="*/ 1 w 4"/>
                  <a:gd name="T3" fmla="*/ 0 h 9"/>
                  <a:gd name="T4" fmla="*/ 0 w 4"/>
                  <a:gd name="T5" fmla="*/ 0 h 9"/>
                  <a:gd name="T6" fmla="*/ 1 w 4"/>
                  <a:gd name="T7" fmla="*/ 0 h 9"/>
                  <a:gd name="T8" fmla="*/ 1 w 4"/>
                  <a:gd name="T9" fmla="*/ 0 h 9"/>
                  <a:gd name="T10" fmla="*/ 1 w 4"/>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9">
                    <a:moveTo>
                      <a:pt x="4" y="0"/>
                    </a:moveTo>
                    <a:lnTo>
                      <a:pt x="1" y="2"/>
                    </a:lnTo>
                    <a:lnTo>
                      <a:pt x="0" y="5"/>
                    </a:lnTo>
                    <a:lnTo>
                      <a:pt x="1" y="7"/>
                    </a:lnTo>
                    <a:lnTo>
                      <a:pt x="4" y="9"/>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42" name="Freeform 1649"/>
              <p:cNvSpPr>
                <a:spLocks/>
              </p:cNvSpPr>
              <p:nvPr/>
            </p:nvSpPr>
            <p:spPr bwMode="auto">
              <a:xfrm>
                <a:off x="2261" y="3814"/>
                <a:ext cx="84" cy="15"/>
              </a:xfrm>
              <a:custGeom>
                <a:avLst/>
                <a:gdLst>
                  <a:gd name="T0" fmla="*/ 0 w 252"/>
                  <a:gd name="T1" fmla="*/ 0 h 45"/>
                  <a:gd name="T2" fmla="*/ 0 w 252"/>
                  <a:gd name="T3" fmla="*/ 0 h 45"/>
                  <a:gd name="T4" fmla="*/ 0 w 252"/>
                  <a:gd name="T5" fmla="*/ 0 h 45"/>
                  <a:gd name="T6" fmla="*/ 0 w 252"/>
                  <a:gd name="T7" fmla="*/ 0 h 45"/>
                  <a:gd name="T8" fmla="*/ 0 w 252"/>
                  <a:gd name="T9" fmla="*/ 0 h 45"/>
                  <a:gd name="T10" fmla="*/ 0 w 252"/>
                  <a:gd name="T11" fmla="*/ 0 h 45"/>
                  <a:gd name="T12" fmla="*/ 0 w 252"/>
                  <a:gd name="T13" fmla="*/ 0 h 45"/>
                  <a:gd name="T14" fmla="*/ 0 w 252"/>
                  <a:gd name="T15" fmla="*/ 0 h 45"/>
                  <a:gd name="T16" fmla="*/ 0 w 252"/>
                  <a:gd name="T17" fmla="*/ 0 h 45"/>
                  <a:gd name="T18" fmla="*/ 0 w 252"/>
                  <a:gd name="T19" fmla="*/ 0 h 45"/>
                  <a:gd name="T20" fmla="*/ 0 w 252"/>
                  <a:gd name="T21" fmla="*/ 0 h 45"/>
                  <a:gd name="T22" fmla="*/ 0 w 252"/>
                  <a:gd name="T23" fmla="*/ 0 h 45"/>
                  <a:gd name="T24" fmla="*/ 0 w 252"/>
                  <a:gd name="T25" fmla="*/ 0 h 45"/>
                  <a:gd name="T26" fmla="*/ 0 w 252"/>
                  <a:gd name="T27" fmla="*/ 0 h 45"/>
                  <a:gd name="T28" fmla="*/ 0 w 252"/>
                  <a:gd name="T29" fmla="*/ 0 h 45"/>
                  <a:gd name="T30" fmla="*/ 0 w 252"/>
                  <a:gd name="T31" fmla="*/ 0 h 45"/>
                  <a:gd name="T32" fmla="*/ 0 w 252"/>
                  <a:gd name="T33" fmla="*/ 0 h 45"/>
                  <a:gd name="T34" fmla="*/ 0 w 252"/>
                  <a:gd name="T35" fmla="*/ 0 h 45"/>
                  <a:gd name="T36" fmla="*/ 0 w 252"/>
                  <a:gd name="T37" fmla="*/ 0 h 45"/>
                  <a:gd name="T38" fmla="*/ 0 w 252"/>
                  <a:gd name="T39" fmla="*/ 0 h 45"/>
                  <a:gd name="T40" fmla="*/ 0 w 252"/>
                  <a:gd name="T41" fmla="*/ 0 h 45"/>
                  <a:gd name="T42" fmla="*/ 0 w 252"/>
                  <a:gd name="T43" fmla="*/ 0 h 45"/>
                  <a:gd name="T44" fmla="*/ 0 w 252"/>
                  <a:gd name="T45" fmla="*/ 0 h 45"/>
                  <a:gd name="T46" fmla="*/ 0 w 252"/>
                  <a:gd name="T47" fmla="*/ 0 h 45"/>
                  <a:gd name="T48" fmla="*/ 0 w 252"/>
                  <a:gd name="T49" fmla="*/ 0 h 45"/>
                  <a:gd name="T50" fmla="*/ 0 w 252"/>
                  <a:gd name="T51" fmla="*/ 0 h 45"/>
                  <a:gd name="T52" fmla="*/ 0 w 252"/>
                  <a:gd name="T53" fmla="*/ 0 h 45"/>
                  <a:gd name="T54" fmla="*/ 0 w 252"/>
                  <a:gd name="T55" fmla="*/ 0 h 45"/>
                  <a:gd name="T56" fmla="*/ 0 w 252"/>
                  <a:gd name="T57" fmla="*/ 0 h 45"/>
                  <a:gd name="T58" fmla="*/ 0 w 252"/>
                  <a:gd name="T59" fmla="*/ 0 h 45"/>
                  <a:gd name="T60" fmla="*/ 0 w 252"/>
                  <a:gd name="T61" fmla="*/ 0 h 45"/>
                  <a:gd name="T62" fmla="*/ 0 w 252"/>
                  <a:gd name="T63" fmla="*/ 0 h 45"/>
                  <a:gd name="T64" fmla="*/ 0 w 252"/>
                  <a:gd name="T65" fmla="*/ 0 h 45"/>
                  <a:gd name="T66" fmla="*/ 0 w 252"/>
                  <a:gd name="T67" fmla="*/ 0 h 45"/>
                  <a:gd name="T68" fmla="*/ 0 w 252"/>
                  <a:gd name="T69" fmla="*/ 0 h 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 h="45">
                    <a:moveTo>
                      <a:pt x="249" y="33"/>
                    </a:moveTo>
                    <a:lnTo>
                      <a:pt x="239" y="36"/>
                    </a:lnTo>
                    <a:lnTo>
                      <a:pt x="226" y="34"/>
                    </a:lnTo>
                    <a:lnTo>
                      <a:pt x="211" y="34"/>
                    </a:lnTo>
                    <a:lnTo>
                      <a:pt x="195" y="36"/>
                    </a:lnTo>
                    <a:lnTo>
                      <a:pt x="178" y="33"/>
                    </a:lnTo>
                    <a:lnTo>
                      <a:pt x="159" y="31"/>
                    </a:lnTo>
                    <a:lnTo>
                      <a:pt x="140" y="27"/>
                    </a:lnTo>
                    <a:lnTo>
                      <a:pt x="121" y="25"/>
                    </a:lnTo>
                    <a:lnTo>
                      <a:pt x="102" y="21"/>
                    </a:lnTo>
                    <a:lnTo>
                      <a:pt x="83" y="18"/>
                    </a:lnTo>
                    <a:lnTo>
                      <a:pt x="67" y="14"/>
                    </a:lnTo>
                    <a:lnTo>
                      <a:pt x="50" y="10"/>
                    </a:lnTo>
                    <a:lnTo>
                      <a:pt x="34" y="7"/>
                    </a:lnTo>
                    <a:lnTo>
                      <a:pt x="21" y="5"/>
                    </a:lnTo>
                    <a:lnTo>
                      <a:pt x="9" y="2"/>
                    </a:lnTo>
                    <a:lnTo>
                      <a:pt x="0" y="0"/>
                    </a:lnTo>
                    <a:lnTo>
                      <a:pt x="0" y="9"/>
                    </a:lnTo>
                    <a:lnTo>
                      <a:pt x="9" y="10"/>
                    </a:lnTo>
                    <a:lnTo>
                      <a:pt x="21" y="13"/>
                    </a:lnTo>
                    <a:lnTo>
                      <a:pt x="34" y="15"/>
                    </a:lnTo>
                    <a:lnTo>
                      <a:pt x="50" y="18"/>
                    </a:lnTo>
                    <a:lnTo>
                      <a:pt x="64" y="22"/>
                    </a:lnTo>
                    <a:lnTo>
                      <a:pt x="83" y="26"/>
                    </a:lnTo>
                    <a:lnTo>
                      <a:pt x="102" y="29"/>
                    </a:lnTo>
                    <a:lnTo>
                      <a:pt x="121" y="33"/>
                    </a:lnTo>
                    <a:lnTo>
                      <a:pt x="140" y="36"/>
                    </a:lnTo>
                    <a:lnTo>
                      <a:pt x="159" y="40"/>
                    </a:lnTo>
                    <a:lnTo>
                      <a:pt x="178" y="41"/>
                    </a:lnTo>
                    <a:lnTo>
                      <a:pt x="195" y="44"/>
                    </a:lnTo>
                    <a:lnTo>
                      <a:pt x="211" y="45"/>
                    </a:lnTo>
                    <a:lnTo>
                      <a:pt x="226" y="45"/>
                    </a:lnTo>
                    <a:lnTo>
                      <a:pt x="239" y="44"/>
                    </a:lnTo>
                    <a:lnTo>
                      <a:pt x="252" y="41"/>
                    </a:lnTo>
                    <a:lnTo>
                      <a:pt x="249"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43" name="Freeform 1650"/>
              <p:cNvSpPr>
                <a:spLocks/>
              </p:cNvSpPr>
              <p:nvPr/>
            </p:nvSpPr>
            <p:spPr bwMode="auto">
              <a:xfrm>
                <a:off x="2344" y="3825"/>
                <a:ext cx="2" cy="2"/>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8"/>
                    </a:moveTo>
                    <a:lnTo>
                      <a:pt x="6" y="5"/>
                    </a:lnTo>
                    <a:lnTo>
                      <a:pt x="6" y="3"/>
                    </a:lnTo>
                    <a:lnTo>
                      <a:pt x="4" y="0"/>
                    </a:lnTo>
                    <a:lnTo>
                      <a:pt x="0" y="0"/>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44" name="Freeform 1651"/>
              <p:cNvSpPr>
                <a:spLocks/>
              </p:cNvSpPr>
              <p:nvPr/>
            </p:nvSpPr>
            <p:spPr bwMode="auto">
              <a:xfrm>
                <a:off x="2326" y="3772"/>
                <a:ext cx="3" cy="1"/>
              </a:xfrm>
              <a:custGeom>
                <a:avLst/>
                <a:gdLst>
                  <a:gd name="T0" fmla="*/ 0 w 8"/>
                  <a:gd name="T1" fmla="*/ 0 h 4"/>
                  <a:gd name="T2" fmla="*/ 0 w 8"/>
                  <a:gd name="T3" fmla="*/ 0 h 4"/>
                  <a:gd name="T4" fmla="*/ 0 w 8"/>
                  <a:gd name="T5" fmla="*/ 0 h 4"/>
                  <a:gd name="T6" fmla="*/ 0 w 8"/>
                  <a:gd name="T7" fmla="*/ 0 h 4"/>
                  <a:gd name="T8" fmla="*/ 0 w 8"/>
                  <a:gd name="T9" fmla="*/ 0 h 4"/>
                  <a:gd name="T10" fmla="*/ 0 w 8"/>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
                    <a:moveTo>
                      <a:pt x="8" y="4"/>
                    </a:moveTo>
                    <a:lnTo>
                      <a:pt x="7" y="1"/>
                    </a:lnTo>
                    <a:lnTo>
                      <a:pt x="4" y="0"/>
                    </a:lnTo>
                    <a:lnTo>
                      <a:pt x="1" y="1"/>
                    </a:lnTo>
                    <a:lnTo>
                      <a:pt x="0" y="4"/>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45" name="Freeform 1652"/>
              <p:cNvSpPr>
                <a:spLocks/>
              </p:cNvSpPr>
              <p:nvPr/>
            </p:nvSpPr>
            <p:spPr bwMode="auto">
              <a:xfrm>
                <a:off x="2326" y="3773"/>
                <a:ext cx="58" cy="101"/>
              </a:xfrm>
              <a:custGeom>
                <a:avLst/>
                <a:gdLst>
                  <a:gd name="T0" fmla="*/ 0 w 174"/>
                  <a:gd name="T1" fmla="*/ 0 h 303"/>
                  <a:gd name="T2" fmla="*/ 0 w 174"/>
                  <a:gd name="T3" fmla="*/ 0 h 303"/>
                  <a:gd name="T4" fmla="*/ 0 w 174"/>
                  <a:gd name="T5" fmla="*/ 0 h 303"/>
                  <a:gd name="T6" fmla="*/ 0 w 174"/>
                  <a:gd name="T7" fmla="*/ 0 h 303"/>
                  <a:gd name="T8" fmla="*/ 0 w 174"/>
                  <a:gd name="T9" fmla="*/ 0 h 303"/>
                  <a:gd name="T10" fmla="*/ 0 w 174"/>
                  <a:gd name="T11" fmla="*/ 0 h 303"/>
                  <a:gd name="T12" fmla="*/ 0 w 174"/>
                  <a:gd name="T13" fmla="*/ 0 h 303"/>
                  <a:gd name="T14" fmla="*/ 0 w 174"/>
                  <a:gd name="T15" fmla="*/ 0 h 303"/>
                  <a:gd name="T16" fmla="*/ 0 w 174"/>
                  <a:gd name="T17" fmla="*/ 0 h 303"/>
                  <a:gd name="T18" fmla="*/ 0 w 174"/>
                  <a:gd name="T19" fmla="*/ 0 h 303"/>
                  <a:gd name="T20" fmla="*/ 0 w 174"/>
                  <a:gd name="T21" fmla="*/ 0 h 303"/>
                  <a:gd name="T22" fmla="*/ 0 w 174"/>
                  <a:gd name="T23" fmla="*/ 0 h 303"/>
                  <a:gd name="T24" fmla="*/ 0 w 174"/>
                  <a:gd name="T25" fmla="*/ 0 h 303"/>
                  <a:gd name="T26" fmla="*/ 0 w 174"/>
                  <a:gd name="T27" fmla="*/ 0 h 303"/>
                  <a:gd name="T28" fmla="*/ 0 w 174"/>
                  <a:gd name="T29" fmla="*/ 0 h 303"/>
                  <a:gd name="T30" fmla="*/ 0 w 174"/>
                  <a:gd name="T31" fmla="*/ 0 h 303"/>
                  <a:gd name="T32" fmla="*/ 0 w 174"/>
                  <a:gd name="T33" fmla="*/ 0 h 303"/>
                  <a:gd name="T34" fmla="*/ 0 w 174"/>
                  <a:gd name="T35" fmla="*/ 0 h 303"/>
                  <a:gd name="T36" fmla="*/ 0 w 174"/>
                  <a:gd name="T37" fmla="*/ 0 h 303"/>
                  <a:gd name="T38" fmla="*/ 0 w 174"/>
                  <a:gd name="T39" fmla="*/ 0 h 303"/>
                  <a:gd name="T40" fmla="*/ 0 w 174"/>
                  <a:gd name="T41" fmla="*/ 0 h 303"/>
                  <a:gd name="T42" fmla="*/ 0 w 174"/>
                  <a:gd name="T43" fmla="*/ 0 h 303"/>
                  <a:gd name="T44" fmla="*/ 0 w 174"/>
                  <a:gd name="T45" fmla="*/ 0 h 303"/>
                  <a:gd name="T46" fmla="*/ 0 w 174"/>
                  <a:gd name="T47" fmla="*/ 0 h 303"/>
                  <a:gd name="T48" fmla="*/ 0 w 174"/>
                  <a:gd name="T49" fmla="*/ 0 h 303"/>
                  <a:gd name="T50" fmla="*/ 0 w 174"/>
                  <a:gd name="T51" fmla="*/ 0 h 30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 h="303">
                    <a:moveTo>
                      <a:pt x="170" y="292"/>
                    </a:moveTo>
                    <a:lnTo>
                      <a:pt x="173" y="295"/>
                    </a:lnTo>
                    <a:lnTo>
                      <a:pt x="142" y="267"/>
                    </a:lnTo>
                    <a:lnTo>
                      <a:pt x="113" y="233"/>
                    </a:lnTo>
                    <a:lnTo>
                      <a:pt x="85" y="197"/>
                    </a:lnTo>
                    <a:lnTo>
                      <a:pt x="59" y="159"/>
                    </a:lnTo>
                    <a:lnTo>
                      <a:pt x="37" y="118"/>
                    </a:lnTo>
                    <a:lnTo>
                      <a:pt x="20" y="77"/>
                    </a:lnTo>
                    <a:lnTo>
                      <a:pt x="10" y="39"/>
                    </a:lnTo>
                    <a:lnTo>
                      <a:pt x="8" y="0"/>
                    </a:lnTo>
                    <a:lnTo>
                      <a:pt x="0" y="0"/>
                    </a:lnTo>
                    <a:lnTo>
                      <a:pt x="1" y="39"/>
                    </a:lnTo>
                    <a:lnTo>
                      <a:pt x="11" y="79"/>
                    </a:lnTo>
                    <a:lnTo>
                      <a:pt x="29" y="121"/>
                    </a:lnTo>
                    <a:lnTo>
                      <a:pt x="50" y="162"/>
                    </a:lnTo>
                    <a:lnTo>
                      <a:pt x="77" y="202"/>
                    </a:lnTo>
                    <a:lnTo>
                      <a:pt x="104" y="238"/>
                    </a:lnTo>
                    <a:lnTo>
                      <a:pt x="136" y="272"/>
                    </a:lnTo>
                    <a:lnTo>
                      <a:pt x="167" y="300"/>
                    </a:lnTo>
                    <a:lnTo>
                      <a:pt x="170" y="303"/>
                    </a:lnTo>
                    <a:lnTo>
                      <a:pt x="167" y="300"/>
                    </a:lnTo>
                    <a:lnTo>
                      <a:pt x="170" y="300"/>
                    </a:lnTo>
                    <a:lnTo>
                      <a:pt x="173" y="299"/>
                    </a:lnTo>
                    <a:lnTo>
                      <a:pt x="174" y="298"/>
                    </a:lnTo>
                    <a:lnTo>
                      <a:pt x="173" y="295"/>
                    </a:lnTo>
                    <a:lnTo>
                      <a:pt x="170"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46" name="Freeform 1653"/>
              <p:cNvSpPr>
                <a:spLocks/>
              </p:cNvSpPr>
              <p:nvPr/>
            </p:nvSpPr>
            <p:spPr bwMode="auto">
              <a:xfrm>
                <a:off x="2383" y="3870"/>
                <a:ext cx="19" cy="5"/>
              </a:xfrm>
              <a:custGeom>
                <a:avLst/>
                <a:gdLst>
                  <a:gd name="T0" fmla="*/ 0 w 56"/>
                  <a:gd name="T1" fmla="*/ 0 h 15"/>
                  <a:gd name="T2" fmla="*/ 0 w 56"/>
                  <a:gd name="T3" fmla="*/ 0 h 15"/>
                  <a:gd name="T4" fmla="*/ 0 w 56"/>
                  <a:gd name="T5" fmla="*/ 0 h 15"/>
                  <a:gd name="T6" fmla="*/ 0 w 56"/>
                  <a:gd name="T7" fmla="*/ 0 h 15"/>
                  <a:gd name="T8" fmla="*/ 0 w 56"/>
                  <a:gd name="T9" fmla="*/ 0 h 15"/>
                  <a:gd name="T10" fmla="*/ 0 w 56"/>
                  <a:gd name="T11" fmla="*/ 0 h 15"/>
                  <a:gd name="T12" fmla="*/ 0 w 56"/>
                  <a:gd name="T13" fmla="*/ 0 h 15"/>
                  <a:gd name="T14" fmla="*/ 0 w 56"/>
                  <a:gd name="T15" fmla="*/ 0 h 15"/>
                  <a:gd name="T16" fmla="*/ 0 w 56"/>
                  <a:gd name="T17" fmla="*/ 0 h 15"/>
                  <a:gd name="T18" fmla="*/ 0 w 56"/>
                  <a:gd name="T19" fmla="*/ 0 h 15"/>
                  <a:gd name="T20" fmla="*/ 0 w 56"/>
                  <a:gd name="T21" fmla="*/ 0 h 15"/>
                  <a:gd name="T22" fmla="*/ 0 w 56"/>
                  <a:gd name="T23" fmla="*/ 0 h 15"/>
                  <a:gd name="T24" fmla="*/ 0 w 56"/>
                  <a:gd name="T25" fmla="*/ 0 h 15"/>
                  <a:gd name="T26" fmla="*/ 0 w 56"/>
                  <a:gd name="T27" fmla="*/ 0 h 15"/>
                  <a:gd name="T28" fmla="*/ 0 w 56"/>
                  <a:gd name="T29" fmla="*/ 0 h 15"/>
                  <a:gd name="T30" fmla="*/ 0 w 56"/>
                  <a:gd name="T31" fmla="*/ 0 h 15"/>
                  <a:gd name="T32" fmla="*/ 0 w 56"/>
                  <a:gd name="T33" fmla="*/ 0 h 15"/>
                  <a:gd name="T34" fmla="*/ 0 w 56"/>
                  <a:gd name="T35" fmla="*/ 0 h 15"/>
                  <a:gd name="T36" fmla="*/ 0 w 56"/>
                  <a:gd name="T37" fmla="*/ 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6" h="15">
                    <a:moveTo>
                      <a:pt x="56" y="4"/>
                    </a:moveTo>
                    <a:lnTo>
                      <a:pt x="49" y="4"/>
                    </a:lnTo>
                    <a:lnTo>
                      <a:pt x="40" y="4"/>
                    </a:lnTo>
                    <a:lnTo>
                      <a:pt x="33" y="4"/>
                    </a:lnTo>
                    <a:lnTo>
                      <a:pt x="26" y="4"/>
                    </a:lnTo>
                    <a:lnTo>
                      <a:pt x="20" y="3"/>
                    </a:lnTo>
                    <a:lnTo>
                      <a:pt x="13" y="3"/>
                    </a:lnTo>
                    <a:lnTo>
                      <a:pt x="7" y="2"/>
                    </a:lnTo>
                    <a:lnTo>
                      <a:pt x="0" y="0"/>
                    </a:lnTo>
                    <a:lnTo>
                      <a:pt x="0" y="11"/>
                    </a:lnTo>
                    <a:lnTo>
                      <a:pt x="7" y="10"/>
                    </a:lnTo>
                    <a:lnTo>
                      <a:pt x="13" y="11"/>
                    </a:lnTo>
                    <a:lnTo>
                      <a:pt x="20" y="11"/>
                    </a:lnTo>
                    <a:lnTo>
                      <a:pt x="26" y="13"/>
                    </a:lnTo>
                    <a:lnTo>
                      <a:pt x="33" y="13"/>
                    </a:lnTo>
                    <a:lnTo>
                      <a:pt x="40" y="15"/>
                    </a:lnTo>
                    <a:lnTo>
                      <a:pt x="49" y="13"/>
                    </a:lnTo>
                    <a:lnTo>
                      <a:pt x="56" y="13"/>
                    </a:lnTo>
                    <a:lnTo>
                      <a:pt x="5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47" name="Freeform 1654"/>
              <p:cNvSpPr>
                <a:spLocks/>
              </p:cNvSpPr>
              <p:nvPr/>
            </p:nvSpPr>
            <p:spPr bwMode="auto">
              <a:xfrm>
                <a:off x="2402" y="3872"/>
                <a:ext cx="1" cy="3"/>
              </a:xfrm>
              <a:custGeom>
                <a:avLst/>
                <a:gdLst>
                  <a:gd name="T0" fmla="*/ 0 w 5"/>
                  <a:gd name="T1" fmla="*/ 0 h 9"/>
                  <a:gd name="T2" fmla="*/ 0 w 5"/>
                  <a:gd name="T3" fmla="*/ 0 h 9"/>
                  <a:gd name="T4" fmla="*/ 0 w 5"/>
                  <a:gd name="T5" fmla="*/ 0 h 9"/>
                  <a:gd name="T6" fmla="*/ 0 w 5"/>
                  <a:gd name="T7" fmla="*/ 0 h 9"/>
                  <a:gd name="T8" fmla="*/ 0 w 5"/>
                  <a:gd name="T9" fmla="*/ 0 h 9"/>
                  <a:gd name="T10" fmla="*/ 0 w 5"/>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9">
                    <a:moveTo>
                      <a:pt x="0" y="9"/>
                    </a:moveTo>
                    <a:lnTo>
                      <a:pt x="3" y="7"/>
                    </a:lnTo>
                    <a:lnTo>
                      <a:pt x="5" y="4"/>
                    </a:lnTo>
                    <a:lnTo>
                      <a:pt x="3" y="2"/>
                    </a:lnTo>
                    <a:lnTo>
                      <a:pt x="0"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48" name="Freeform 1655"/>
              <p:cNvSpPr>
                <a:spLocks/>
              </p:cNvSpPr>
              <p:nvPr/>
            </p:nvSpPr>
            <p:spPr bwMode="auto">
              <a:xfrm>
                <a:off x="2276" y="3773"/>
                <a:ext cx="2" cy="3"/>
              </a:xfrm>
              <a:custGeom>
                <a:avLst/>
                <a:gdLst>
                  <a:gd name="T0" fmla="*/ 0 w 6"/>
                  <a:gd name="T1" fmla="*/ 0 h 7"/>
                  <a:gd name="T2" fmla="*/ 0 w 6"/>
                  <a:gd name="T3" fmla="*/ 0 h 7"/>
                  <a:gd name="T4" fmla="*/ 0 w 6"/>
                  <a:gd name="T5" fmla="*/ 0 h 7"/>
                  <a:gd name="T6" fmla="*/ 0 w 6"/>
                  <a:gd name="T7" fmla="*/ 0 h 7"/>
                  <a:gd name="T8" fmla="*/ 0 w 6"/>
                  <a:gd name="T9" fmla="*/ 0 h 7"/>
                  <a:gd name="T10" fmla="*/ 0 w 6"/>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7">
                    <a:moveTo>
                      <a:pt x="6" y="1"/>
                    </a:moveTo>
                    <a:lnTo>
                      <a:pt x="3" y="0"/>
                    </a:lnTo>
                    <a:lnTo>
                      <a:pt x="1" y="1"/>
                    </a:lnTo>
                    <a:lnTo>
                      <a:pt x="0" y="4"/>
                    </a:lnTo>
                    <a:lnTo>
                      <a:pt x="0" y="7"/>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49" name="Freeform 1656"/>
              <p:cNvSpPr>
                <a:spLocks/>
              </p:cNvSpPr>
              <p:nvPr/>
            </p:nvSpPr>
            <p:spPr bwMode="auto">
              <a:xfrm>
                <a:off x="2276" y="3774"/>
                <a:ext cx="56" cy="36"/>
              </a:xfrm>
              <a:custGeom>
                <a:avLst/>
                <a:gdLst>
                  <a:gd name="T0" fmla="*/ 0 w 167"/>
                  <a:gd name="T1" fmla="*/ 0 h 108"/>
                  <a:gd name="T2" fmla="*/ 0 w 167"/>
                  <a:gd name="T3" fmla="*/ 0 h 108"/>
                  <a:gd name="T4" fmla="*/ 0 w 167"/>
                  <a:gd name="T5" fmla="*/ 0 h 108"/>
                  <a:gd name="T6" fmla="*/ 0 w 167"/>
                  <a:gd name="T7" fmla="*/ 0 h 108"/>
                  <a:gd name="T8" fmla="*/ 0 w 167"/>
                  <a:gd name="T9" fmla="*/ 0 h 108"/>
                  <a:gd name="T10" fmla="*/ 0 w 167"/>
                  <a:gd name="T11" fmla="*/ 0 h 108"/>
                  <a:gd name="T12" fmla="*/ 0 w 167"/>
                  <a:gd name="T13" fmla="*/ 0 h 108"/>
                  <a:gd name="T14" fmla="*/ 0 w 167"/>
                  <a:gd name="T15" fmla="*/ 0 h 108"/>
                  <a:gd name="T16" fmla="*/ 0 w 167"/>
                  <a:gd name="T17" fmla="*/ 0 h 108"/>
                  <a:gd name="T18" fmla="*/ 0 w 167"/>
                  <a:gd name="T19" fmla="*/ 0 h 108"/>
                  <a:gd name="T20" fmla="*/ 0 w 167"/>
                  <a:gd name="T21" fmla="*/ 0 h 108"/>
                  <a:gd name="T22" fmla="*/ 0 w 167"/>
                  <a:gd name="T23" fmla="*/ 0 h 108"/>
                  <a:gd name="T24" fmla="*/ 0 w 167"/>
                  <a:gd name="T25" fmla="*/ 0 h 108"/>
                  <a:gd name="T26" fmla="*/ 0 w 167"/>
                  <a:gd name="T27" fmla="*/ 0 h 108"/>
                  <a:gd name="T28" fmla="*/ 0 w 167"/>
                  <a:gd name="T29" fmla="*/ 0 h 108"/>
                  <a:gd name="T30" fmla="*/ 0 w 167"/>
                  <a:gd name="T31" fmla="*/ 0 h 108"/>
                  <a:gd name="T32" fmla="*/ 0 w 167"/>
                  <a:gd name="T33" fmla="*/ 0 h 108"/>
                  <a:gd name="T34" fmla="*/ 0 w 167"/>
                  <a:gd name="T35" fmla="*/ 0 h 108"/>
                  <a:gd name="T36" fmla="*/ 0 w 167"/>
                  <a:gd name="T37" fmla="*/ 0 h 108"/>
                  <a:gd name="T38" fmla="*/ 0 w 167"/>
                  <a:gd name="T39" fmla="*/ 0 h 108"/>
                  <a:gd name="T40" fmla="*/ 0 w 167"/>
                  <a:gd name="T41" fmla="*/ 0 h 108"/>
                  <a:gd name="T42" fmla="*/ 0 w 167"/>
                  <a:gd name="T43" fmla="*/ 0 h 108"/>
                  <a:gd name="T44" fmla="*/ 0 w 167"/>
                  <a:gd name="T45" fmla="*/ 0 h 108"/>
                  <a:gd name="T46" fmla="*/ 0 w 167"/>
                  <a:gd name="T47" fmla="*/ 0 h 108"/>
                  <a:gd name="T48" fmla="*/ 0 w 167"/>
                  <a:gd name="T49" fmla="*/ 0 h 108"/>
                  <a:gd name="T50" fmla="*/ 0 w 167"/>
                  <a:gd name="T51" fmla="*/ 0 h 1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108">
                    <a:moveTo>
                      <a:pt x="161" y="107"/>
                    </a:moveTo>
                    <a:lnTo>
                      <a:pt x="161" y="99"/>
                    </a:lnTo>
                    <a:lnTo>
                      <a:pt x="126" y="95"/>
                    </a:lnTo>
                    <a:lnTo>
                      <a:pt x="99" y="85"/>
                    </a:lnTo>
                    <a:lnTo>
                      <a:pt x="77" y="72"/>
                    </a:lnTo>
                    <a:lnTo>
                      <a:pt x="56" y="57"/>
                    </a:lnTo>
                    <a:lnTo>
                      <a:pt x="40" y="41"/>
                    </a:lnTo>
                    <a:lnTo>
                      <a:pt x="27" y="25"/>
                    </a:lnTo>
                    <a:lnTo>
                      <a:pt x="16" y="11"/>
                    </a:lnTo>
                    <a:lnTo>
                      <a:pt x="6" y="0"/>
                    </a:lnTo>
                    <a:lnTo>
                      <a:pt x="0" y="6"/>
                    </a:lnTo>
                    <a:lnTo>
                      <a:pt x="7" y="17"/>
                    </a:lnTo>
                    <a:lnTo>
                      <a:pt x="19" y="30"/>
                    </a:lnTo>
                    <a:lnTo>
                      <a:pt x="32" y="46"/>
                    </a:lnTo>
                    <a:lnTo>
                      <a:pt x="51" y="62"/>
                    </a:lnTo>
                    <a:lnTo>
                      <a:pt x="71" y="80"/>
                    </a:lnTo>
                    <a:lnTo>
                      <a:pt x="96" y="93"/>
                    </a:lnTo>
                    <a:lnTo>
                      <a:pt x="126" y="103"/>
                    </a:lnTo>
                    <a:lnTo>
                      <a:pt x="161" y="107"/>
                    </a:lnTo>
                    <a:lnTo>
                      <a:pt x="161" y="99"/>
                    </a:lnTo>
                    <a:lnTo>
                      <a:pt x="161" y="108"/>
                    </a:lnTo>
                    <a:lnTo>
                      <a:pt x="166" y="107"/>
                    </a:lnTo>
                    <a:lnTo>
                      <a:pt x="167" y="103"/>
                    </a:lnTo>
                    <a:lnTo>
                      <a:pt x="166" y="99"/>
                    </a:lnTo>
                    <a:lnTo>
                      <a:pt x="161" y="98"/>
                    </a:lnTo>
                    <a:lnTo>
                      <a:pt x="161"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50" name="Freeform 1657"/>
              <p:cNvSpPr>
                <a:spLocks/>
              </p:cNvSpPr>
              <p:nvPr/>
            </p:nvSpPr>
            <p:spPr bwMode="auto">
              <a:xfrm>
                <a:off x="2277" y="3794"/>
                <a:ext cx="53" cy="15"/>
              </a:xfrm>
              <a:custGeom>
                <a:avLst/>
                <a:gdLst>
                  <a:gd name="T0" fmla="*/ 0 w 158"/>
                  <a:gd name="T1" fmla="*/ 0 h 47"/>
                  <a:gd name="T2" fmla="*/ 0 w 158"/>
                  <a:gd name="T3" fmla="*/ 0 h 47"/>
                  <a:gd name="T4" fmla="*/ 0 w 158"/>
                  <a:gd name="T5" fmla="*/ 0 h 47"/>
                  <a:gd name="T6" fmla="*/ 0 w 158"/>
                  <a:gd name="T7" fmla="*/ 0 h 47"/>
                  <a:gd name="T8" fmla="*/ 0 w 158"/>
                  <a:gd name="T9" fmla="*/ 0 h 47"/>
                  <a:gd name="T10" fmla="*/ 0 w 158"/>
                  <a:gd name="T11" fmla="*/ 0 h 47"/>
                  <a:gd name="T12" fmla="*/ 0 w 158"/>
                  <a:gd name="T13" fmla="*/ 0 h 47"/>
                  <a:gd name="T14" fmla="*/ 0 w 158"/>
                  <a:gd name="T15" fmla="*/ 0 h 47"/>
                  <a:gd name="T16" fmla="*/ 0 w 158"/>
                  <a:gd name="T17" fmla="*/ 0 h 47"/>
                  <a:gd name="T18" fmla="*/ 0 w 158"/>
                  <a:gd name="T19" fmla="*/ 0 h 47"/>
                  <a:gd name="T20" fmla="*/ 0 w 158"/>
                  <a:gd name="T21" fmla="*/ 0 h 47"/>
                  <a:gd name="T22" fmla="*/ 0 w 158"/>
                  <a:gd name="T23" fmla="*/ 0 h 47"/>
                  <a:gd name="T24" fmla="*/ 0 w 158"/>
                  <a:gd name="T25" fmla="*/ 0 h 47"/>
                  <a:gd name="T26" fmla="*/ 0 w 158"/>
                  <a:gd name="T27" fmla="*/ 0 h 47"/>
                  <a:gd name="T28" fmla="*/ 0 w 158"/>
                  <a:gd name="T29" fmla="*/ 0 h 47"/>
                  <a:gd name="T30" fmla="*/ 0 w 158"/>
                  <a:gd name="T31" fmla="*/ 0 h 47"/>
                  <a:gd name="T32" fmla="*/ 0 w 158"/>
                  <a:gd name="T33" fmla="*/ 0 h 47"/>
                  <a:gd name="T34" fmla="*/ 0 w 158"/>
                  <a:gd name="T35" fmla="*/ 0 h 47"/>
                  <a:gd name="T36" fmla="*/ 0 w 158"/>
                  <a:gd name="T37" fmla="*/ 0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8" h="47">
                    <a:moveTo>
                      <a:pt x="0" y="5"/>
                    </a:moveTo>
                    <a:lnTo>
                      <a:pt x="7" y="12"/>
                    </a:lnTo>
                    <a:lnTo>
                      <a:pt x="19" y="19"/>
                    </a:lnTo>
                    <a:lnTo>
                      <a:pt x="36" y="27"/>
                    </a:lnTo>
                    <a:lnTo>
                      <a:pt x="55" y="33"/>
                    </a:lnTo>
                    <a:lnTo>
                      <a:pt x="80" y="40"/>
                    </a:lnTo>
                    <a:lnTo>
                      <a:pt x="104" y="44"/>
                    </a:lnTo>
                    <a:lnTo>
                      <a:pt x="131" y="47"/>
                    </a:lnTo>
                    <a:lnTo>
                      <a:pt x="158" y="47"/>
                    </a:lnTo>
                    <a:lnTo>
                      <a:pt x="158" y="39"/>
                    </a:lnTo>
                    <a:lnTo>
                      <a:pt x="131" y="39"/>
                    </a:lnTo>
                    <a:lnTo>
                      <a:pt x="104" y="36"/>
                    </a:lnTo>
                    <a:lnTo>
                      <a:pt x="80" y="32"/>
                    </a:lnTo>
                    <a:lnTo>
                      <a:pt x="58" y="25"/>
                    </a:lnTo>
                    <a:lnTo>
                      <a:pt x="39" y="19"/>
                    </a:lnTo>
                    <a:lnTo>
                      <a:pt x="24" y="11"/>
                    </a:lnTo>
                    <a:lnTo>
                      <a:pt x="13" y="4"/>
                    </a:lnTo>
                    <a:lnTo>
                      <a:pt x="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51" name="Freeform 1658"/>
              <p:cNvSpPr>
                <a:spLocks/>
              </p:cNvSpPr>
              <p:nvPr/>
            </p:nvSpPr>
            <p:spPr bwMode="auto">
              <a:xfrm>
                <a:off x="2277" y="3793"/>
                <a:ext cx="2" cy="2"/>
              </a:xfrm>
              <a:custGeom>
                <a:avLst/>
                <a:gdLst>
                  <a:gd name="T0" fmla="*/ 0 w 6"/>
                  <a:gd name="T1" fmla="*/ 0 h 7"/>
                  <a:gd name="T2" fmla="*/ 0 w 6"/>
                  <a:gd name="T3" fmla="*/ 0 h 7"/>
                  <a:gd name="T4" fmla="*/ 0 w 6"/>
                  <a:gd name="T5" fmla="*/ 0 h 7"/>
                  <a:gd name="T6" fmla="*/ 0 w 6"/>
                  <a:gd name="T7" fmla="*/ 0 h 7"/>
                  <a:gd name="T8" fmla="*/ 0 w 6"/>
                  <a:gd name="T9" fmla="*/ 0 h 7"/>
                  <a:gd name="T10" fmla="*/ 0 w 6"/>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7">
                    <a:moveTo>
                      <a:pt x="6" y="2"/>
                    </a:moveTo>
                    <a:lnTo>
                      <a:pt x="3" y="0"/>
                    </a:lnTo>
                    <a:lnTo>
                      <a:pt x="1" y="2"/>
                    </a:lnTo>
                    <a:lnTo>
                      <a:pt x="0" y="4"/>
                    </a:lnTo>
                    <a:lnTo>
                      <a:pt x="0" y="7"/>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52" name="Freeform 1659"/>
              <p:cNvSpPr>
                <a:spLocks/>
              </p:cNvSpPr>
              <p:nvPr/>
            </p:nvSpPr>
            <p:spPr bwMode="auto">
              <a:xfrm>
                <a:off x="2317" y="3764"/>
                <a:ext cx="4" cy="2"/>
              </a:xfrm>
              <a:custGeom>
                <a:avLst/>
                <a:gdLst>
                  <a:gd name="T0" fmla="*/ 0 w 12"/>
                  <a:gd name="T1" fmla="*/ 0 h 5"/>
                  <a:gd name="T2" fmla="*/ 0 w 12"/>
                  <a:gd name="T3" fmla="*/ 0 h 5"/>
                  <a:gd name="T4" fmla="*/ 0 w 12"/>
                  <a:gd name="T5" fmla="*/ 0 h 5"/>
                  <a:gd name="T6" fmla="*/ 0 w 12"/>
                  <a:gd name="T7" fmla="*/ 0 h 5"/>
                  <a:gd name="T8" fmla="*/ 0 w 12"/>
                  <a:gd name="T9" fmla="*/ 0 h 5"/>
                  <a:gd name="T10" fmla="*/ 0 w 12"/>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5">
                    <a:moveTo>
                      <a:pt x="12" y="5"/>
                    </a:moveTo>
                    <a:lnTo>
                      <a:pt x="11" y="1"/>
                    </a:lnTo>
                    <a:lnTo>
                      <a:pt x="6" y="0"/>
                    </a:lnTo>
                    <a:lnTo>
                      <a:pt x="2" y="1"/>
                    </a:lnTo>
                    <a:lnTo>
                      <a:pt x="0" y="5"/>
                    </a:lnTo>
                    <a:lnTo>
                      <a:pt x="1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53" name="Freeform 1660"/>
              <p:cNvSpPr>
                <a:spLocks/>
              </p:cNvSpPr>
              <p:nvPr/>
            </p:nvSpPr>
            <p:spPr bwMode="auto">
              <a:xfrm>
                <a:off x="2318" y="3766"/>
                <a:ext cx="22" cy="55"/>
              </a:xfrm>
              <a:custGeom>
                <a:avLst/>
                <a:gdLst>
                  <a:gd name="T0" fmla="*/ 0 w 67"/>
                  <a:gd name="T1" fmla="*/ 0 h 166"/>
                  <a:gd name="T2" fmla="*/ 0 w 67"/>
                  <a:gd name="T3" fmla="*/ 0 h 166"/>
                  <a:gd name="T4" fmla="*/ 0 w 67"/>
                  <a:gd name="T5" fmla="*/ 0 h 166"/>
                  <a:gd name="T6" fmla="*/ 0 w 67"/>
                  <a:gd name="T7" fmla="*/ 0 h 166"/>
                  <a:gd name="T8" fmla="*/ 0 w 67"/>
                  <a:gd name="T9" fmla="*/ 0 h 166"/>
                  <a:gd name="T10" fmla="*/ 0 w 67"/>
                  <a:gd name="T11" fmla="*/ 0 h 166"/>
                  <a:gd name="T12" fmla="*/ 0 w 67"/>
                  <a:gd name="T13" fmla="*/ 0 h 166"/>
                  <a:gd name="T14" fmla="*/ 0 w 67"/>
                  <a:gd name="T15" fmla="*/ 0 h 166"/>
                  <a:gd name="T16" fmla="*/ 0 w 67"/>
                  <a:gd name="T17" fmla="*/ 0 h 166"/>
                  <a:gd name="T18" fmla="*/ 0 w 67"/>
                  <a:gd name="T19" fmla="*/ 0 h 166"/>
                  <a:gd name="T20" fmla="*/ 0 w 67"/>
                  <a:gd name="T21" fmla="*/ 0 h 166"/>
                  <a:gd name="T22" fmla="*/ 0 w 67"/>
                  <a:gd name="T23" fmla="*/ 0 h 166"/>
                  <a:gd name="T24" fmla="*/ 0 w 67"/>
                  <a:gd name="T25" fmla="*/ 0 h 166"/>
                  <a:gd name="T26" fmla="*/ 0 w 67"/>
                  <a:gd name="T27" fmla="*/ 0 h 166"/>
                  <a:gd name="T28" fmla="*/ 0 w 67"/>
                  <a:gd name="T29" fmla="*/ 0 h 166"/>
                  <a:gd name="T30" fmla="*/ 0 w 67"/>
                  <a:gd name="T31" fmla="*/ 0 h 166"/>
                  <a:gd name="T32" fmla="*/ 0 w 67"/>
                  <a:gd name="T33" fmla="*/ 0 h 166"/>
                  <a:gd name="T34" fmla="*/ 0 w 67"/>
                  <a:gd name="T35" fmla="*/ 0 h 166"/>
                  <a:gd name="T36" fmla="*/ 0 w 67"/>
                  <a:gd name="T37" fmla="*/ 0 h 166"/>
                  <a:gd name="T38" fmla="*/ 0 w 67"/>
                  <a:gd name="T39" fmla="*/ 0 h 166"/>
                  <a:gd name="T40" fmla="*/ 0 w 67"/>
                  <a:gd name="T41" fmla="*/ 0 h 166"/>
                  <a:gd name="T42" fmla="*/ 0 w 67"/>
                  <a:gd name="T43" fmla="*/ 0 h 166"/>
                  <a:gd name="T44" fmla="*/ 0 w 67"/>
                  <a:gd name="T45" fmla="*/ 0 h 166"/>
                  <a:gd name="T46" fmla="*/ 0 w 67"/>
                  <a:gd name="T47" fmla="*/ 0 h 166"/>
                  <a:gd name="T48" fmla="*/ 0 w 67"/>
                  <a:gd name="T49" fmla="*/ 0 h 166"/>
                  <a:gd name="T50" fmla="*/ 0 w 67"/>
                  <a:gd name="T51" fmla="*/ 0 h 1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7" h="166">
                    <a:moveTo>
                      <a:pt x="62" y="166"/>
                    </a:moveTo>
                    <a:lnTo>
                      <a:pt x="64" y="157"/>
                    </a:lnTo>
                    <a:lnTo>
                      <a:pt x="57" y="150"/>
                    </a:lnTo>
                    <a:lnTo>
                      <a:pt x="45" y="135"/>
                    </a:lnTo>
                    <a:lnTo>
                      <a:pt x="36" y="115"/>
                    </a:lnTo>
                    <a:lnTo>
                      <a:pt x="27" y="91"/>
                    </a:lnTo>
                    <a:lnTo>
                      <a:pt x="20" y="66"/>
                    </a:lnTo>
                    <a:lnTo>
                      <a:pt x="14" y="42"/>
                    </a:lnTo>
                    <a:lnTo>
                      <a:pt x="10" y="19"/>
                    </a:lnTo>
                    <a:lnTo>
                      <a:pt x="9" y="0"/>
                    </a:lnTo>
                    <a:lnTo>
                      <a:pt x="0" y="0"/>
                    </a:lnTo>
                    <a:lnTo>
                      <a:pt x="1" y="19"/>
                    </a:lnTo>
                    <a:lnTo>
                      <a:pt x="6" y="42"/>
                    </a:lnTo>
                    <a:lnTo>
                      <a:pt x="11" y="66"/>
                    </a:lnTo>
                    <a:lnTo>
                      <a:pt x="19" y="93"/>
                    </a:lnTo>
                    <a:lnTo>
                      <a:pt x="27" y="117"/>
                    </a:lnTo>
                    <a:lnTo>
                      <a:pt x="36" y="138"/>
                    </a:lnTo>
                    <a:lnTo>
                      <a:pt x="48" y="155"/>
                    </a:lnTo>
                    <a:lnTo>
                      <a:pt x="61" y="165"/>
                    </a:lnTo>
                    <a:lnTo>
                      <a:pt x="62" y="155"/>
                    </a:lnTo>
                    <a:lnTo>
                      <a:pt x="61" y="165"/>
                    </a:lnTo>
                    <a:lnTo>
                      <a:pt x="65" y="165"/>
                    </a:lnTo>
                    <a:lnTo>
                      <a:pt x="67" y="162"/>
                    </a:lnTo>
                    <a:lnTo>
                      <a:pt x="67" y="158"/>
                    </a:lnTo>
                    <a:lnTo>
                      <a:pt x="64" y="157"/>
                    </a:lnTo>
                    <a:lnTo>
                      <a:pt x="62" y="1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54" name="Freeform 1661"/>
              <p:cNvSpPr>
                <a:spLocks/>
              </p:cNvSpPr>
              <p:nvPr/>
            </p:nvSpPr>
            <p:spPr bwMode="auto">
              <a:xfrm>
                <a:off x="2305" y="3817"/>
                <a:ext cx="34" cy="5"/>
              </a:xfrm>
              <a:custGeom>
                <a:avLst/>
                <a:gdLst>
                  <a:gd name="T0" fmla="*/ 0 w 100"/>
                  <a:gd name="T1" fmla="*/ 0 h 15"/>
                  <a:gd name="T2" fmla="*/ 0 w 100"/>
                  <a:gd name="T3" fmla="*/ 0 h 15"/>
                  <a:gd name="T4" fmla="*/ 0 w 100"/>
                  <a:gd name="T5" fmla="*/ 0 h 15"/>
                  <a:gd name="T6" fmla="*/ 0 w 100"/>
                  <a:gd name="T7" fmla="*/ 0 h 15"/>
                  <a:gd name="T8" fmla="*/ 0 w 100"/>
                  <a:gd name="T9" fmla="*/ 0 h 15"/>
                  <a:gd name="T10" fmla="*/ 0 w 100"/>
                  <a:gd name="T11" fmla="*/ 0 h 15"/>
                  <a:gd name="T12" fmla="*/ 0 w 100"/>
                  <a:gd name="T13" fmla="*/ 0 h 15"/>
                  <a:gd name="T14" fmla="*/ 0 w 100"/>
                  <a:gd name="T15" fmla="*/ 0 h 15"/>
                  <a:gd name="T16" fmla="*/ 0 w 100"/>
                  <a:gd name="T17" fmla="*/ 0 h 15"/>
                  <a:gd name="T18" fmla="*/ 0 w 100"/>
                  <a:gd name="T19" fmla="*/ 0 h 15"/>
                  <a:gd name="T20" fmla="*/ 0 w 100"/>
                  <a:gd name="T21" fmla="*/ 0 h 15"/>
                  <a:gd name="T22" fmla="*/ 0 w 100"/>
                  <a:gd name="T23" fmla="*/ 0 h 15"/>
                  <a:gd name="T24" fmla="*/ 0 w 100"/>
                  <a:gd name="T25" fmla="*/ 0 h 15"/>
                  <a:gd name="T26" fmla="*/ 0 w 100"/>
                  <a:gd name="T27" fmla="*/ 0 h 15"/>
                  <a:gd name="T28" fmla="*/ 0 w 100"/>
                  <a:gd name="T29" fmla="*/ 0 h 15"/>
                  <a:gd name="T30" fmla="*/ 0 w 100"/>
                  <a:gd name="T31" fmla="*/ 0 h 15"/>
                  <a:gd name="T32" fmla="*/ 0 w 100"/>
                  <a:gd name="T33" fmla="*/ 0 h 15"/>
                  <a:gd name="T34" fmla="*/ 0 w 100"/>
                  <a:gd name="T35" fmla="*/ 0 h 15"/>
                  <a:gd name="T36" fmla="*/ 0 w 100"/>
                  <a:gd name="T37" fmla="*/ 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 h="15">
                    <a:moveTo>
                      <a:pt x="0" y="10"/>
                    </a:moveTo>
                    <a:lnTo>
                      <a:pt x="12" y="12"/>
                    </a:lnTo>
                    <a:lnTo>
                      <a:pt x="26" y="15"/>
                    </a:lnTo>
                    <a:lnTo>
                      <a:pt x="41" y="15"/>
                    </a:lnTo>
                    <a:lnTo>
                      <a:pt x="55" y="14"/>
                    </a:lnTo>
                    <a:lnTo>
                      <a:pt x="70" y="14"/>
                    </a:lnTo>
                    <a:lnTo>
                      <a:pt x="83" y="11"/>
                    </a:lnTo>
                    <a:lnTo>
                      <a:pt x="93" y="10"/>
                    </a:lnTo>
                    <a:lnTo>
                      <a:pt x="100" y="11"/>
                    </a:lnTo>
                    <a:lnTo>
                      <a:pt x="100" y="0"/>
                    </a:lnTo>
                    <a:lnTo>
                      <a:pt x="93" y="2"/>
                    </a:lnTo>
                    <a:lnTo>
                      <a:pt x="83" y="3"/>
                    </a:lnTo>
                    <a:lnTo>
                      <a:pt x="70" y="3"/>
                    </a:lnTo>
                    <a:lnTo>
                      <a:pt x="55" y="3"/>
                    </a:lnTo>
                    <a:lnTo>
                      <a:pt x="41" y="4"/>
                    </a:lnTo>
                    <a:lnTo>
                      <a:pt x="26" y="4"/>
                    </a:lnTo>
                    <a:lnTo>
                      <a:pt x="12" y="4"/>
                    </a:lnTo>
                    <a:lnTo>
                      <a:pt x="3" y="2"/>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55" name="Freeform 1662"/>
              <p:cNvSpPr>
                <a:spLocks/>
              </p:cNvSpPr>
              <p:nvPr/>
            </p:nvSpPr>
            <p:spPr bwMode="auto">
              <a:xfrm>
                <a:off x="2304" y="3818"/>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6" y="0"/>
                    </a:moveTo>
                    <a:lnTo>
                      <a:pt x="2" y="0"/>
                    </a:lnTo>
                    <a:lnTo>
                      <a:pt x="0" y="2"/>
                    </a:lnTo>
                    <a:lnTo>
                      <a:pt x="0" y="5"/>
                    </a:lnTo>
                    <a:lnTo>
                      <a:pt x="3" y="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56" name="Freeform 1663"/>
              <p:cNvSpPr>
                <a:spLocks/>
              </p:cNvSpPr>
              <p:nvPr/>
            </p:nvSpPr>
            <p:spPr bwMode="auto">
              <a:xfrm>
                <a:off x="2322" y="3901"/>
                <a:ext cx="2" cy="2"/>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0"/>
                    </a:moveTo>
                    <a:lnTo>
                      <a:pt x="0" y="1"/>
                    </a:lnTo>
                    <a:lnTo>
                      <a:pt x="0" y="5"/>
                    </a:lnTo>
                    <a:lnTo>
                      <a:pt x="1" y="8"/>
                    </a:lnTo>
                    <a:lnTo>
                      <a:pt x="6"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57" name="Freeform 1664"/>
              <p:cNvSpPr>
                <a:spLocks/>
              </p:cNvSpPr>
              <p:nvPr/>
            </p:nvSpPr>
            <p:spPr bwMode="auto">
              <a:xfrm>
                <a:off x="2323" y="3861"/>
                <a:ext cx="49" cy="42"/>
              </a:xfrm>
              <a:custGeom>
                <a:avLst/>
                <a:gdLst>
                  <a:gd name="T0" fmla="*/ 0 w 145"/>
                  <a:gd name="T1" fmla="*/ 0 h 128"/>
                  <a:gd name="T2" fmla="*/ 0 w 145"/>
                  <a:gd name="T3" fmla="*/ 0 h 128"/>
                  <a:gd name="T4" fmla="*/ 0 w 145"/>
                  <a:gd name="T5" fmla="*/ 0 h 128"/>
                  <a:gd name="T6" fmla="*/ 0 w 145"/>
                  <a:gd name="T7" fmla="*/ 0 h 128"/>
                  <a:gd name="T8" fmla="*/ 0 w 145"/>
                  <a:gd name="T9" fmla="*/ 0 h 128"/>
                  <a:gd name="T10" fmla="*/ 0 w 145"/>
                  <a:gd name="T11" fmla="*/ 0 h 128"/>
                  <a:gd name="T12" fmla="*/ 0 w 145"/>
                  <a:gd name="T13" fmla="*/ 0 h 128"/>
                  <a:gd name="T14" fmla="*/ 0 w 145"/>
                  <a:gd name="T15" fmla="*/ 0 h 128"/>
                  <a:gd name="T16" fmla="*/ 0 w 145"/>
                  <a:gd name="T17" fmla="*/ 0 h 128"/>
                  <a:gd name="T18" fmla="*/ 0 w 145"/>
                  <a:gd name="T19" fmla="*/ 0 h 128"/>
                  <a:gd name="T20" fmla="*/ 0 w 145"/>
                  <a:gd name="T21" fmla="*/ 0 h 128"/>
                  <a:gd name="T22" fmla="*/ 0 w 145"/>
                  <a:gd name="T23" fmla="*/ 0 h 128"/>
                  <a:gd name="T24" fmla="*/ 0 w 145"/>
                  <a:gd name="T25" fmla="*/ 0 h 128"/>
                  <a:gd name="T26" fmla="*/ 0 w 145"/>
                  <a:gd name="T27" fmla="*/ 0 h 128"/>
                  <a:gd name="T28" fmla="*/ 0 w 145"/>
                  <a:gd name="T29" fmla="*/ 0 h 128"/>
                  <a:gd name="T30" fmla="*/ 0 w 145"/>
                  <a:gd name="T31" fmla="*/ 0 h 128"/>
                  <a:gd name="T32" fmla="*/ 0 w 145"/>
                  <a:gd name="T33" fmla="*/ 0 h 128"/>
                  <a:gd name="T34" fmla="*/ 0 w 145"/>
                  <a:gd name="T35" fmla="*/ 0 h 128"/>
                  <a:gd name="T36" fmla="*/ 0 w 145"/>
                  <a:gd name="T37" fmla="*/ 0 h 1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 h="128">
                    <a:moveTo>
                      <a:pt x="136" y="0"/>
                    </a:moveTo>
                    <a:lnTo>
                      <a:pt x="129" y="12"/>
                    </a:lnTo>
                    <a:lnTo>
                      <a:pt x="116" y="28"/>
                    </a:lnTo>
                    <a:lnTo>
                      <a:pt x="100" y="46"/>
                    </a:lnTo>
                    <a:lnTo>
                      <a:pt x="80" y="63"/>
                    </a:lnTo>
                    <a:lnTo>
                      <a:pt x="59" y="81"/>
                    </a:lnTo>
                    <a:lnTo>
                      <a:pt x="38" y="95"/>
                    </a:lnTo>
                    <a:lnTo>
                      <a:pt x="17" y="109"/>
                    </a:lnTo>
                    <a:lnTo>
                      <a:pt x="0" y="120"/>
                    </a:lnTo>
                    <a:lnTo>
                      <a:pt x="3" y="128"/>
                    </a:lnTo>
                    <a:lnTo>
                      <a:pt x="23" y="117"/>
                    </a:lnTo>
                    <a:lnTo>
                      <a:pt x="43" y="104"/>
                    </a:lnTo>
                    <a:lnTo>
                      <a:pt x="65" y="89"/>
                    </a:lnTo>
                    <a:lnTo>
                      <a:pt x="86" y="68"/>
                    </a:lnTo>
                    <a:lnTo>
                      <a:pt x="106" y="51"/>
                    </a:lnTo>
                    <a:lnTo>
                      <a:pt x="125" y="33"/>
                    </a:lnTo>
                    <a:lnTo>
                      <a:pt x="138" y="17"/>
                    </a:lnTo>
                    <a:lnTo>
                      <a:pt x="145" y="2"/>
                    </a:lnTo>
                    <a:lnTo>
                      <a:pt x="1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58" name="Freeform 1665"/>
              <p:cNvSpPr>
                <a:spLocks/>
              </p:cNvSpPr>
              <p:nvPr/>
            </p:nvSpPr>
            <p:spPr bwMode="auto">
              <a:xfrm>
                <a:off x="2369" y="3860"/>
                <a:ext cx="3" cy="1"/>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9" y="5"/>
                    </a:moveTo>
                    <a:lnTo>
                      <a:pt x="9" y="1"/>
                    </a:lnTo>
                    <a:lnTo>
                      <a:pt x="6" y="0"/>
                    </a:lnTo>
                    <a:lnTo>
                      <a:pt x="3" y="0"/>
                    </a:lnTo>
                    <a:lnTo>
                      <a:pt x="0" y="3"/>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59" name="Freeform 1666"/>
              <p:cNvSpPr>
                <a:spLocks/>
              </p:cNvSpPr>
              <p:nvPr/>
            </p:nvSpPr>
            <p:spPr bwMode="auto">
              <a:xfrm>
                <a:off x="2115" y="3858"/>
                <a:ext cx="3" cy="2"/>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9" y="3"/>
                    </a:moveTo>
                    <a:lnTo>
                      <a:pt x="7" y="0"/>
                    </a:lnTo>
                    <a:lnTo>
                      <a:pt x="3" y="0"/>
                    </a:lnTo>
                    <a:lnTo>
                      <a:pt x="0" y="1"/>
                    </a:lnTo>
                    <a:lnTo>
                      <a:pt x="0" y="5"/>
                    </a:lnTo>
                    <a:lnTo>
                      <a:pt x="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60" name="Freeform 1667"/>
              <p:cNvSpPr>
                <a:spLocks/>
              </p:cNvSpPr>
              <p:nvPr/>
            </p:nvSpPr>
            <p:spPr bwMode="auto">
              <a:xfrm>
                <a:off x="2115" y="3859"/>
                <a:ext cx="13" cy="37"/>
              </a:xfrm>
              <a:custGeom>
                <a:avLst/>
                <a:gdLst>
                  <a:gd name="T0" fmla="*/ 0 w 38"/>
                  <a:gd name="T1" fmla="*/ 0 h 110"/>
                  <a:gd name="T2" fmla="*/ 0 w 38"/>
                  <a:gd name="T3" fmla="*/ 0 h 110"/>
                  <a:gd name="T4" fmla="*/ 0 w 38"/>
                  <a:gd name="T5" fmla="*/ 0 h 110"/>
                  <a:gd name="T6" fmla="*/ 0 w 38"/>
                  <a:gd name="T7" fmla="*/ 0 h 110"/>
                  <a:gd name="T8" fmla="*/ 0 w 38"/>
                  <a:gd name="T9" fmla="*/ 0 h 110"/>
                  <a:gd name="T10" fmla="*/ 0 w 38"/>
                  <a:gd name="T11" fmla="*/ 0 h 110"/>
                  <a:gd name="T12" fmla="*/ 0 w 38"/>
                  <a:gd name="T13" fmla="*/ 0 h 110"/>
                  <a:gd name="T14" fmla="*/ 0 w 38"/>
                  <a:gd name="T15" fmla="*/ 0 h 110"/>
                  <a:gd name="T16" fmla="*/ 0 w 38"/>
                  <a:gd name="T17" fmla="*/ 0 h 110"/>
                  <a:gd name="T18" fmla="*/ 0 w 38"/>
                  <a:gd name="T19" fmla="*/ 0 h 110"/>
                  <a:gd name="T20" fmla="*/ 0 w 38"/>
                  <a:gd name="T21" fmla="*/ 0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10">
                    <a:moveTo>
                      <a:pt x="38" y="110"/>
                    </a:moveTo>
                    <a:lnTo>
                      <a:pt x="34" y="87"/>
                    </a:lnTo>
                    <a:lnTo>
                      <a:pt x="26" y="55"/>
                    </a:lnTo>
                    <a:lnTo>
                      <a:pt x="18" y="23"/>
                    </a:lnTo>
                    <a:lnTo>
                      <a:pt x="9" y="0"/>
                    </a:lnTo>
                    <a:lnTo>
                      <a:pt x="0" y="2"/>
                    </a:lnTo>
                    <a:lnTo>
                      <a:pt x="9" y="25"/>
                    </a:lnTo>
                    <a:lnTo>
                      <a:pt x="18" y="55"/>
                    </a:lnTo>
                    <a:lnTo>
                      <a:pt x="25" y="87"/>
                    </a:lnTo>
                    <a:lnTo>
                      <a:pt x="26" y="110"/>
                    </a:lnTo>
                    <a:lnTo>
                      <a:pt x="38"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61" name="Freeform 1668"/>
              <p:cNvSpPr>
                <a:spLocks/>
              </p:cNvSpPr>
              <p:nvPr/>
            </p:nvSpPr>
            <p:spPr bwMode="auto">
              <a:xfrm>
                <a:off x="2124" y="3896"/>
                <a:ext cx="4" cy="2"/>
              </a:xfrm>
              <a:custGeom>
                <a:avLst/>
                <a:gdLst>
                  <a:gd name="T0" fmla="*/ 0 w 12"/>
                  <a:gd name="T1" fmla="*/ 0 h 6"/>
                  <a:gd name="T2" fmla="*/ 0 w 12"/>
                  <a:gd name="T3" fmla="*/ 0 h 6"/>
                  <a:gd name="T4" fmla="*/ 0 w 12"/>
                  <a:gd name="T5" fmla="*/ 0 h 6"/>
                  <a:gd name="T6" fmla="*/ 0 w 12"/>
                  <a:gd name="T7" fmla="*/ 0 h 6"/>
                  <a:gd name="T8" fmla="*/ 0 w 12"/>
                  <a:gd name="T9" fmla="*/ 0 h 6"/>
                  <a:gd name="T10" fmla="*/ 0 w 12"/>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
                    <a:moveTo>
                      <a:pt x="0" y="0"/>
                    </a:moveTo>
                    <a:lnTo>
                      <a:pt x="2" y="4"/>
                    </a:lnTo>
                    <a:lnTo>
                      <a:pt x="6" y="6"/>
                    </a:lnTo>
                    <a:lnTo>
                      <a:pt x="11" y="4"/>
                    </a:lnTo>
                    <a:lnTo>
                      <a:pt x="1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62" name="Freeform 1669"/>
              <p:cNvSpPr>
                <a:spLocks/>
              </p:cNvSpPr>
              <p:nvPr/>
            </p:nvSpPr>
            <p:spPr bwMode="auto">
              <a:xfrm>
                <a:off x="2374" y="3971"/>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0"/>
                    </a:moveTo>
                    <a:lnTo>
                      <a:pt x="4" y="0"/>
                    </a:lnTo>
                    <a:lnTo>
                      <a:pt x="1" y="1"/>
                    </a:lnTo>
                    <a:lnTo>
                      <a:pt x="0" y="6"/>
                    </a:lnTo>
                    <a:lnTo>
                      <a:pt x="3"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63" name="Freeform 1670"/>
              <p:cNvSpPr>
                <a:spLocks/>
              </p:cNvSpPr>
              <p:nvPr/>
            </p:nvSpPr>
            <p:spPr bwMode="auto">
              <a:xfrm>
                <a:off x="2375" y="3971"/>
                <a:ext cx="84" cy="51"/>
              </a:xfrm>
              <a:custGeom>
                <a:avLst/>
                <a:gdLst>
                  <a:gd name="T0" fmla="*/ 0 w 254"/>
                  <a:gd name="T1" fmla="*/ 0 h 154"/>
                  <a:gd name="T2" fmla="*/ 0 w 254"/>
                  <a:gd name="T3" fmla="*/ 0 h 154"/>
                  <a:gd name="T4" fmla="*/ 0 w 254"/>
                  <a:gd name="T5" fmla="*/ 0 h 154"/>
                  <a:gd name="T6" fmla="*/ 0 w 254"/>
                  <a:gd name="T7" fmla="*/ 0 h 154"/>
                  <a:gd name="T8" fmla="*/ 0 w 254"/>
                  <a:gd name="T9" fmla="*/ 0 h 154"/>
                  <a:gd name="T10" fmla="*/ 0 w 254"/>
                  <a:gd name="T11" fmla="*/ 0 h 154"/>
                  <a:gd name="T12" fmla="*/ 0 w 254"/>
                  <a:gd name="T13" fmla="*/ 0 h 154"/>
                  <a:gd name="T14" fmla="*/ 0 w 254"/>
                  <a:gd name="T15" fmla="*/ 0 h 154"/>
                  <a:gd name="T16" fmla="*/ 0 w 254"/>
                  <a:gd name="T17" fmla="*/ 0 h 154"/>
                  <a:gd name="T18" fmla="*/ 0 w 254"/>
                  <a:gd name="T19" fmla="*/ 0 h 154"/>
                  <a:gd name="T20" fmla="*/ 0 w 254"/>
                  <a:gd name="T21" fmla="*/ 0 h 154"/>
                  <a:gd name="T22" fmla="*/ 0 w 254"/>
                  <a:gd name="T23" fmla="*/ 0 h 154"/>
                  <a:gd name="T24" fmla="*/ 0 w 254"/>
                  <a:gd name="T25" fmla="*/ 0 h 154"/>
                  <a:gd name="T26" fmla="*/ 0 w 254"/>
                  <a:gd name="T27" fmla="*/ 0 h 154"/>
                  <a:gd name="T28" fmla="*/ 0 w 254"/>
                  <a:gd name="T29" fmla="*/ 0 h 154"/>
                  <a:gd name="T30" fmla="*/ 0 w 254"/>
                  <a:gd name="T31" fmla="*/ 0 h 154"/>
                  <a:gd name="T32" fmla="*/ 0 w 254"/>
                  <a:gd name="T33" fmla="*/ 0 h 154"/>
                  <a:gd name="T34" fmla="*/ 0 w 254"/>
                  <a:gd name="T35" fmla="*/ 0 h 154"/>
                  <a:gd name="T36" fmla="*/ 0 w 254"/>
                  <a:gd name="T37" fmla="*/ 0 h 154"/>
                  <a:gd name="T38" fmla="*/ 0 w 254"/>
                  <a:gd name="T39" fmla="*/ 0 h 154"/>
                  <a:gd name="T40" fmla="*/ 0 w 254"/>
                  <a:gd name="T41" fmla="*/ 0 h 154"/>
                  <a:gd name="T42" fmla="*/ 0 w 254"/>
                  <a:gd name="T43" fmla="*/ 0 h 154"/>
                  <a:gd name="T44" fmla="*/ 0 w 254"/>
                  <a:gd name="T45" fmla="*/ 0 h 154"/>
                  <a:gd name="T46" fmla="*/ 0 w 254"/>
                  <a:gd name="T47" fmla="*/ 0 h 154"/>
                  <a:gd name="T48" fmla="*/ 0 w 254"/>
                  <a:gd name="T49" fmla="*/ 0 h 154"/>
                  <a:gd name="T50" fmla="*/ 0 w 254"/>
                  <a:gd name="T51" fmla="*/ 0 h 154"/>
                  <a:gd name="T52" fmla="*/ 0 w 254"/>
                  <a:gd name="T53" fmla="*/ 0 h 154"/>
                  <a:gd name="T54" fmla="*/ 0 w 254"/>
                  <a:gd name="T55" fmla="*/ 0 h 154"/>
                  <a:gd name="T56" fmla="*/ 0 w 254"/>
                  <a:gd name="T57" fmla="*/ 0 h 154"/>
                  <a:gd name="T58" fmla="*/ 0 w 254"/>
                  <a:gd name="T59" fmla="*/ 0 h 154"/>
                  <a:gd name="T60" fmla="*/ 0 w 254"/>
                  <a:gd name="T61" fmla="*/ 0 h 154"/>
                  <a:gd name="T62" fmla="*/ 0 w 254"/>
                  <a:gd name="T63" fmla="*/ 0 h 154"/>
                  <a:gd name="T64" fmla="*/ 0 w 254"/>
                  <a:gd name="T65" fmla="*/ 0 h 154"/>
                  <a:gd name="T66" fmla="*/ 0 w 254"/>
                  <a:gd name="T67" fmla="*/ 0 h 154"/>
                  <a:gd name="T68" fmla="*/ 0 w 254"/>
                  <a:gd name="T69" fmla="*/ 0 h 1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4" h="154">
                    <a:moveTo>
                      <a:pt x="254" y="148"/>
                    </a:moveTo>
                    <a:lnTo>
                      <a:pt x="248" y="143"/>
                    </a:lnTo>
                    <a:lnTo>
                      <a:pt x="240" y="136"/>
                    </a:lnTo>
                    <a:lnTo>
                      <a:pt x="227" y="128"/>
                    </a:lnTo>
                    <a:lnTo>
                      <a:pt x="212" y="119"/>
                    </a:lnTo>
                    <a:lnTo>
                      <a:pt x="195" y="109"/>
                    </a:lnTo>
                    <a:lnTo>
                      <a:pt x="176" y="99"/>
                    </a:lnTo>
                    <a:lnTo>
                      <a:pt x="155" y="86"/>
                    </a:lnTo>
                    <a:lnTo>
                      <a:pt x="135" y="76"/>
                    </a:lnTo>
                    <a:lnTo>
                      <a:pt x="115" y="64"/>
                    </a:lnTo>
                    <a:lnTo>
                      <a:pt x="94" y="51"/>
                    </a:lnTo>
                    <a:lnTo>
                      <a:pt x="74" y="41"/>
                    </a:lnTo>
                    <a:lnTo>
                      <a:pt x="57" y="31"/>
                    </a:lnTo>
                    <a:lnTo>
                      <a:pt x="39" y="20"/>
                    </a:lnTo>
                    <a:lnTo>
                      <a:pt x="26" y="12"/>
                    </a:lnTo>
                    <a:lnTo>
                      <a:pt x="14" y="6"/>
                    </a:lnTo>
                    <a:lnTo>
                      <a:pt x="6" y="0"/>
                    </a:lnTo>
                    <a:lnTo>
                      <a:pt x="0" y="8"/>
                    </a:lnTo>
                    <a:lnTo>
                      <a:pt x="9" y="14"/>
                    </a:lnTo>
                    <a:lnTo>
                      <a:pt x="20" y="20"/>
                    </a:lnTo>
                    <a:lnTo>
                      <a:pt x="33" y="28"/>
                    </a:lnTo>
                    <a:lnTo>
                      <a:pt x="51" y="39"/>
                    </a:lnTo>
                    <a:lnTo>
                      <a:pt x="68" y="49"/>
                    </a:lnTo>
                    <a:lnTo>
                      <a:pt x="89" y="59"/>
                    </a:lnTo>
                    <a:lnTo>
                      <a:pt x="109" y="72"/>
                    </a:lnTo>
                    <a:lnTo>
                      <a:pt x="129" y="84"/>
                    </a:lnTo>
                    <a:lnTo>
                      <a:pt x="150" y="95"/>
                    </a:lnTo>
                    <a:lnTo>
                      <a:pt x="170" y="107"/>
                    </a:lnTo>
                    <a:lnTo>
                      <a:pt x="189" y="117"/>
                    </a:lnTo>
                    <a:lnTo>
                      <a:pt x="206" y="127"/>
                    </a:lnTo>
                    <a:lnTo>
                      <a:pt x="221" y="136"/>
                    </a:lnTo>
                    <a:lnTo>
                      <a:pt x="234" y="144"/>
                    </a:lnTo>
                    <a:lnTo>
                      <a:pt x="243" y="151"/>
                    </a:lnTo>
                    <a:lnTo>
                      <a:pt x="248" y="154"/>
                    </a:lnTo>
                    <a:lnTo>
                      <a:pt x="254" y="1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64" name="Freeform 1671"/>
              <p:cNvSpPr>
                <a:spLocks/>
              </p:cNvSpPr>
              <p:nvPr/>
            </p:nvSpPr>
            <p:spPr bwMode="auto">
              <a:xfrm>
                <a:off x="2457" y="4020"/>
                <a:ext cx="3" cy="2"/>
              </a:xfrm>
              <a:custGeom>
                <a:avLst/>
                <a:gdLst>
                  <a:gd name="T0" fmla="*/ 0 w 8"/>
                  <a:gd name="T1" fmla="*/ 0 h 6"/>
                  <a:gd name="T2" fmla="*/ 0 w 8"/>
                  <a:gd name="T3" fmla="*/ 0 h 6"/>
                  <a:gd name="T4" fmla="*/ 0 w 8"/>
                  <a:gd name="T5" fmla="*/ 0 h 6"/>
                  <a:gd name="T6" fmla="*/ 0 w 8"/>
                  <a:gd name="T7" fmla="*/ 0 h 6"/>
                  <a:gd name="T8" fmla="*/ 0 w 8"/>
                  <a:gd name="T9" fmla="*/ 0 h 6"/>
                  <a:gd name="T10" fmla="*/ 0 w 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6">
                    <a:moveTo>
                      <a:pt x="0" y="6"/>
                    </a:moveTo>
                    <a:lnTo>
                      <a:pt x="3" y="6"/>
                    </a:lnTo>
                    <a:lnTo>
                      <a:pt x="6" y="5"/>
                    </a:lnTo>
                    <a:lnTo>
                      <a:pt x="8" y="3"/>
                    </a:lnTo>
                    <a:lnTo>
                      <a:pt x="6"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65" name="Freeform 1672"/>
              <p:cNvSpPr>
                <a:spLocks/>
              </p:cNvSpPr>
              <p:nvPr/>
            </p:nvSpPr>
            <p:spPr bwMode="auto">
              <a:xfrm>
                <a:off x="2241" y="4119"/>
                <a:ext cx="1" cy="2"/>
              </a:xfrm>
              <a:custGeom>
                <a:avLst/>
                <a:gdLst>
                  <a:gd name="T0" fmla="*/ 0 w 4"/>
                  <a:gd name="T1" fmla="*/ 0 h 8"/>
                  <a:gd name="T2" fmla="*/ 0 w 4"/>
                  <a:gd name="T3" fmla="*/ 0 h 8"/>
                  <a:gd name="T4" fmla="*/ 0 w 4"/>
                  <a:gd name="T5" fmla="*/ 0 h 8"/>
                  <a:gd name="T6" fmla="*/ 0 w 4"/>
                  <a:gd name="T7" fmla="*/ 0 h 8"/>
                  <a:gd name="T8" fmla="*/ 0 w 4"/>
                  <a:gd name="T9" fmla="*/ 0 h 8"/>
                  <a:gd name="T10" fmla="*/ 0 w 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4" y="0"/>
                    </a:moveTo>
                    <a:lnTo>
                      <a:pt x="1" y="1"/>
                    </a:lnTo>
                    <a:lnTo>
                      <a:pt x="0" y="4"/>
                    </a:lnTo>
                    <a:lnTo>
                      <a:pt x="1" y="7"/>
                    </a:lnTo>
                    <a:lnTo>
                      <a:pt x="4" y="8"/>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66" name="Freeform 1673"/>
              <p:cNvSpPr>
                <a:spLocks/>
              </p:cNvSpPr>
              <p:nvPr/>
            </p:nvSpPr>
            <p:spPr bwMode="auto">
              <a:xfrm>
                <a:off x="2242" y="4117"/>
                <a:ext cx="44" cy="7"/>
              </a:xfrm>
              <a:custGeom>
                <a:avLst/>
                <a:gdLst>
                  <a:gd name="T0" fmla="*/ 0 w 131"/>
                  <a:gd name="T1" fmla="*/ 0 h 19"/>
                  <a:gd name="T2" fmla="*/ 0 w 131"/>
                  <a:gd name="T3" fmla="*/ 0 h 19"/>
                  <a:gd name="T4" fmla="*/ 0 w 131"/>
                  <a:gd name="T5" fmla="*/ 0 h 19"/>
                  <a:gd name="T6" fmla="*/ 0 w 131"/>
                  <a:gd name="T7" fmla="*/ 0 h 19"/>
                  <a:gd name="T8" fmla="*/ 0 w 131"/>
                  <a:gd name="T9" fmla="*/ 0 h 19"/>
                  <a:gd name="T10" fmla="*/ 0 w 131"/>
                  <a:gd name="T11" fmla="*/ 0 h 19"/>
                  <a:gd name="T12" fmla="*/ 0 w 131"/>
                  <a:gd name="T13" fmla="*/ 0 h 19"/>
                  <a:gd name="T14" fmla="*/ 0 w 131"/>
                  <a:gd name="T15" fmla="*/ 0 h 19"/>
                  <a:gd name="T16" fmla="*/ 0 w 131"/>
                  <a:gd name="T17" fmla="*/ 0 h 19"/>
                  <a:gd name="T18" fmla="*/ 0 w 131"/>
                  <a:gd name="T19" fmla="*/ 0 h 19"/>
                  <a:gd name="T20" fmla="*/ 0 w 131"/>
                  <a:gd name="T21" fmla="*/ 0 h 19"/>
                  <a:gd name="T22" fmla="*/ 0 w 131"/>
                  <a:gd name="T23" fmla="*/ 0 h 19"/>
                  <a:gd name="T24" fmla="*/ 0 w 131"/>
                  <a:gd name="T25" fmla="*/ 0 h 19"/>
                  <a:gd name="T26" fmla="*/ 0 w 131"/>
                  <a:gd name="T27" fmla="*/ 0 h 19"/>
                  <a:gd name="T28" fmla="*/ 0 w 131"/>
                  <a:gd name="T29" fmla="*/ 0 h 19"/>
                  <a:gd name="T30" fmla="*/ 0 w 131"/>
                  <a:gd name="T31" fmla="*/ 0 h 19"/>
                  <a:gd name="T32" fmla="*/ 0 w 131"/>
                  <a:gd name="T33" fmla="*/ 0 h 19"/>
                  <a:gd name="T34" fmla="*/ 0 w 131"/>
                  <a:gd name="T35" fmla="*/ 0 h 19"/>
                  <a:gd name="T36" fmla="*/ 0 w 131"/>
                  <a:gd name="T37" fmla="*/ 0 h 19"/>
                  <a:gd name="T38" fmla="*/ 0 w 131"/>
                  <a:gd name="T39" fmla="*/ 0 h 19"/>
                  <a:gd name="T40" fmla="*/ 0 w 131"/>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1" h="19">
                    <a:moveTo>
                      <a:pt x="128" y="0"/>
                    </a:moveTo>
                    <a:lnTo>
                      <a:pt x="128" y="0"/>
                    </a:lnTo>
                    <a:lnTo>
                      <a:pt x="116" y="4"/>
                    </a:lnTo>
                    <a:lnTo>
                      <a:pt x="103" y="7"/>
                    </a:lnTo>
                    <a:lnTo>
                      <a:pt x="86" y="8"/>
                    </a:lnTo>
                    <a:lnTo>
                      <a:pt x="68" y="8"/>
                    </a:lnTo>
                    <a:lnTo>
                      <a:pt x="51" y="8"/>
                    </a:lnTo>
                    <a:lnTo>
                      <a:pt x="32" y="8"/>
                    </a:lnTo>
                    <a:lnTo>
                      <a:pt x="16" y="7"/>
                    </a:lnTo>
                    <a:lnTo>
                      <a:pt x="0" y="4"/>
                    </a:lnTo>
                    <a:lnTo>
                      <a:pt x="0" y="12"/>
                    </a:lnTo>
                    <a:lnTo>
                      <a:pt x="16" y="15"/>
                    </a:lnTo>
                    <a:lnTo>
                      <a:pt x="32" y="16"/>
                    </a:lnTo>
                    <a:lnTo>
                      <a:pt x="51" y="19"/>
                    </a:lnTo>
                    <a:lnTo>
                      <a:pt x="68" y="19"/>
                    </a:lnTo>
                    <a:lnTo>
                      <a:pt x="86" y="16"/>
                    </a:lnTo>
                    <a:lnTo>
                      <a:pt x="103" y="15"/>
                    </a:lnTo>
                    <a:lnTo>
                      <a:pt x="119" y="12"/>
                    </a:lnTo>
                    <a:lnTo>
                      <a:pt x="131" y="8"/>
                    </a:lnTo>
                    <a:lnTo>
                      <a:pt x="1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67" name="Freeform 1674"/>
              <p:cNvSpPr>
                <a:spLocks/>
              </p:cNvSpPr>
              <p:nvPr/>
            </p:nvSpPr>
            <p:spPr bwMode="auto">
              <a:xfrm>
                <a:off x="2285" y="4113"/>
                <a:ext cx="35" cy="7"/>
              </a:xfrm>
              <a:custGeom>
                <a:avLst/>
                <a:gdLst>
                  <a:gd name="T0" fmla="*/ 0 w 105"/>
                  <a:gd name="T1" fmla="*/ 0 h 20"/>
                  <a:gd name="T2" fmla="*/ 0 w 105"/>
                  <a:gd name="T3" fmla="*/ 0 h 20"/>
                  <a:gd name="T4" fmla="*/ 0 w 105"/>
                  <a:gd name="T5" fmla="*/ 0 h 20"/>
                  <a:gd name="T6" fmla="*/ 0 w 105"/>
                  <a:gd name="T7" fmla="*/ 0 h 20"/>
                  <a:gd name="T8" fmla="*/ 0 w 105"/>
                  <a:gd name="T9" fmla="*/ 0 h 20"/>
                  <a:gd name="T10" fmla="*/ 0 w 105"/>
                  <a:gd name="T11" fmla="*/ 0 h 20"/>
                  <a:gd name="T12" fmla="*/ 0 w 105"/>
                  <a:gd name="T13" fmla="*/ 0 h 20"/>
                  <a:gd name="T14" fmla="*/ 0 w 105"/>
                  <a:gd name="T15" fmla="*/ 0 h 20"/>
                  <a:gd name="T16" fmla="*/ 0 w 105"/>
                  <a:gd name="T17" fmla="*/ 0 h 20"/>
                  <a:gd name="T18" fmla="*/ 0 w 105"/>
                  <a:gd name="T19" fmla="*/ 0 h 20"/>
                  <a:gd name="T20" fmla="*/ 0 w 105"/>
                  <a:gd name="T21" fmla="*/ 0 h 20"/>
                  <a:gd name="T22" fmla="*/ 0 w 105"/>
                  <a:gd name="T23" fmla="*/ 0 h 20"/>
                  <a:gd name="T24" fmla="*/ 0 w 105"/>
                  <a:gd name="T25" fmla="*/ 0 h 20"/>
                  <a:gd name="T26" fmla="*/ 0 w 105"/>
                  <a:gd name="T27" fmla="*/ 0 h 20"/>
                  <a:gd name="T28" fmla="*/ 0 w 105"/>
                  <a:gd name="T29" fmla="*/ 0 h 20"/>
                  <a:gd name="T30" fmla="*/ 0 w 105"/>
                  <a:gd name="T31" fmla="*/ 0 h 20"/>
                  <a:gd name="T32" fmla="*/ 0 w 105"/>
                  <a:gd name="T33" fmla="*/ 0 h 20"/>
                  <a:gd name="T34" fmla="*/ 0 w 105"/>
                  <a:gd name="T35" fmla="*/ 0 h 20"/>
                  <a:gd name="T36" fmla="*/ 0 w 105"/>
                  <a:gd name="T37" fmla="*/ 0 h 20"/>
                  <a:gd name="T38" fmla="*/ 0 w 105"/>
                  <a:gd name="T39" fmla="*/ 0 h 20"/>
                  <a:gd name="T40" fmla="*/ 0 w 105"/>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5" h="20">
                    <a:moveTo>
                      <a:pt x="105" y="4"/>
                    </a:moveTo>
                    <a:lnTo>
                      <a:pt x="105" y="4"/>
                    </a:lnTo>
                    <a:lnTo>
                      <a:pt x="94" y="2"/>
                    </a:lnTo>
                    <a:lnTo>
                      <a:pt x="81" y="0"/>
                    </a:lnTo>
                    <a:lnTo>
                      <a:pt x="68" y="0"/>
                    </a:lnTo>
                    <a:lnTo>
                      <a:pt x="54" y="1"/>
                    </a:lnTo>
                    <a:lnTo>
                      <a:pt x="39" y="4"/>
                    </a:lnTo>
                    <a:lnTo>
                      <a:pt x="26" y="5"/>
                    </a:lnTo>
                    <a:lnTo>
                      <a:pt x="12" y="8"/>
                    </a:lnTo>
                    <a:lnTo>
                      <a:pt x="0" y="12"/>
                    </a:lnTo>
                    <a:lnTo>
                      <a:pt x="3" y="20"/>
                    </a:lnTo>
                    <a:lnTo>
                      <a:pt x="14" y="16"/>
                    </a:lnTo>
                    <a:lnTo>
                      <a:pt x="26" y="13"/>
                    </a:lnTo>
                    <a:lnTo>
                      <a:pt x="39" y="12"/>
                    </a:lnTo>
                    <a:lnTo>
                      <a:pt x="54" y="9"/>
                    </a:lnTo>
                    <a:lnTo>
                      <a:pt x="68" y="10"/>
                    </a:lnTo>
                    <a:lnTo>
                      <a:pt x="81" y="10"/>
                    </a:lnTo>
                    <a:lnTo>
                      <a:pt x="94" y="10"/>
                    </a:lnTo>
                    <a:lnTo>
                      <a:pt x="105" y="12"/>
                    </a:lnTo>
                    <a:lnTo>
                      <a:pt x="10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68" name="Freeform 1675"/>
              <p:cNvSpPr>
                <a:spLocks/>
              </p:cNvSpPr>
              <p:nvPr/>
            </p:nvSpPr>
            <p:spPr bwMode="auto">
              <a:xfrm>
                <a:off x="2320" y="4115"/>
                <a:ext cx="37" cy="5"/>
              </a:xfrm>
              <a:custGeom>
                <a:avLst/>
                <a:gdLst>
                  <a:gd name="T0" fmla="*/ 0 w 112"/>
                  <a:gd name="T1" fmla="*/ 0 h 16"/>
                  <a:gd name="T2" fmla="*/ 0 w 112"/>
                  <a:gd name="T3" fmla="*/ 0 h 16"/>
                  <a:gd name="T4" fmla="*/ 0 w 112"/>
                  <a:gd name="T5" fmla="*/ 0 h 16"/>
                  <a:gd name="T6" fmla="*/ 0 w 112"/>
                  <a:gd name="T7" fmla="*/ 0 h 16"/>
                  <a:gd name="T8" fmla="*/ 0 w 112"/>
                  <a:gd name="T9" fmla="*/ 0 h 16"/>
                  <a:gd name="T10" fmla="*/ 0 w 112"/>
                  <a:gd name="T11" fmla="*/ 0 h 16"/>
                  <a:gd name="T12" fmla="*/ 0 w 112"/>
                  <a:gd name="T13" fmla="*/ 0 h 16"/>
                  <a:gd name="T14" fmla="*/ 0 w 112"/>
                  <a:gd name="T15" fmla="*/ 0 h 16"/>
                  <a:gd name="T16" fmla="*/ 0 w 112"/>
                  <a:gd name="T17" fmla="*/ 0 h 16"/>
                  <a:gd name="T18" fmla="*/ 0 w 112"/>
                  <a:gd name="T19" fmla="*/ 0 h 16"/>
                  <a:gd name="T20" fmla="*/ 0 w 112"/>
                  <a:gd name="T21" fmla="*/ 0 h 16"/>
                  <a:gd name="T22" fmla="*/ 0 w 112"/>
                  <a:gd name="T23" fmla="*/ 0 h 16"/>
                  <a:gd name="T24" fmla="*/ 0 w 112"/>
                  <a:gd name="T25" fmla="*/ 0 h 16"/>
                  <a:gd name="T26" fmla="*/ 0 w 112"/>
                  <a:gd name="T27" fmla="*/ 0 h 16"/>
                  <a:gd name="T28" fmla="*/ 0 w 112"/>
                  <a:gd name="T29" fmla="*/ 0 h 16"/>
                  <a:gd name="T30" fmla="*/ 0 w 112"/>
                  <a:gd name="T31" fmla="*/ 0 h 16"/>
                  <a:gd name="T32" fmla="*/ 0 w 112"/>
                  <a:gd name="T33" fmla="*/ 0 h 16"/>
                  <a:gd name="T34" fmla="*/ 0 w 112"/>
                  <a:gd name="T35" fmla="*/ 0 h 16"/>
                  <a:gd name="T36" fmla="*/ 0 w 112"/>
                  <a:gd name="T37" fmla="*/ 0 h 16"/>
                  <a:gd name="T38" fmla="*/ 0 w 112"/>
                  <a:gd name="T39" fmla="*/ 0 h 16"/>
                  <a:gd name="T40" fmla="*/ 0 w 112"/>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2" h="16">
                    <a:moveTo>
                      <a:pt x="109" y="4"/>
                    </a:moveTo>
                    <a:lnTo>
                      <a:pt x="109" y="4"/>
                    </a:lnTo>
                    <a:lnTo>
                      <a:pt x="101" y="5"/>
                    </a:lnTo>
                    <a:lnTo>
                      <a:pt x="88" y="5"/>
                    </a:lnTo>
                    <a:lnTo>
                      <a:pt x="74" y="5"/>
                    </a:lnTo>
                    <a:lnTo>
                      <a:pt x="58" y="5"/>
                    </a:lnTo>
                    <a:lnTo>
                      <a:pt x="42" y="5"/>
                    </a:lnTo>
                    <a:lnTo>
                      <a:pt x="26" y="4"/>
                    </a:lnTo>
                    <a:lnTo>
                      <a:pt x="11" y="1"/>
                    </a:lnTo>
                    <a:lnTo>
                      <a:pt x="0" y="0"/>
                    </a:lnTo>
                    <a:lnTo>
                      <a:pt x="0" y="8"/>
                    </a:lnTo>
                    <a:lnTo>
                      <a:pt x="11" y="9"/>
                    </a:lnTo>
                    <a:lnTo>
                      <a:pt x="26" y="12"/>
                    </a:lnTo>
                    <a:lnTo>
                      <a:pt x="42" y="13"/>
                    </a:lnTo>
                    <a:lnTo>
                      <a:pt x="58" y="16"/>
                    </a:lnTo>
                    <a:lnTo>
                      <a:pt x="74" y="16"/>
                    </a:lnTo>
                    <a:lnTo>
                      <a:pt x="88" y="16"/>
                    </a:lnTo>
                    <a:lnTo>
                      <a:pt x="101" y="13"/>
                    </a:lnTo>
                    <a:lnTo>
                      <a:pt x="112" y="12"/>
                    </a:lnTo>
                    <a:lnTo>
                      <a:pt x="10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69" name="Freeform 1676"/>
              <p:cNvSpPr>
                <a:spLocks/>
              </p:cNvSpPr>
              <p:nvPr/>
            </p:nvSpPr>
            <p:spPr bwMode="auto">
              <a:xfrm>
                <a:off x="2356" y="4106"/>
                <a:ext cx="35" cy="13"/>
              </a:xfrm>
              <a:custGeom>
                <a:avLst/>
                <a:gdLst>
                  <a:gd name="T0" fmla="*/ 0 w 104"/>
                  <a:gd name="T1" fmla="*/ 0 h 38"/>
                  <a:gd name="T2" fmla="*/ 0 w 104"/>
                  <a:gd name="T3" fmla="*/ 0 h 38"/>
                  <a:gd name="T4" fmla="*/ 0 w 104"/>
                  <a:gd name="T5" fmla="*/ 0 h 38"/>
                  <a:gd name="T6" fmla="*/ 0 w 104"/>
                  <a:gd name="T7" fmla="*/ 0 h 38"/>
                  <a:gd name="T8" fmla="*/ 0 w 104"/>
                  <a:gd name="T9" fmla="*/ 0 h 38"/>
                  <a:gd name="T10" fmla="*/ 0 w 104"/>
                  <a:gd name="T11" fmla="*/ 0 h 38"/>
                  <a:gd name="T12" fmla="*/ 0 w 104"/>
                  <a:gd name="T13" fmla="*/ 0 h 38"/>
                  <a:gd name="T14" fmla="*/ 0 w 104"/>
                  <a:gd name="T15" fmla="*/ 0 h 38"/>
                  <a:gd name="T16" fmla="*/ 0 w 104"/>
                  <a:gd name="T17" fmla="*/ 0 h 38"/>
                  <a:gd name="T18" fmla="*/ 0 w 104"/>
                  <a:gd name="T19" fmla="*/ 0 h 38"/>
                  <a:gd name="T20" fmla="*/ 0 w 104"/>
                  <a:gd name="T21" fmla="*/ 0 h 38"/>
                  <a:gd name="T22" fmla="*/ 0 w 104"/>
                  <a:gd name="T23" fmla="*/ 0 h 38"/>
                  <a:gd name="T24" fmla="*/ 0 w 104"/>
                  <a:gd name="T25" fmla="*/ 0 h 38"/>
                  <a:gd name="T26" fmla="*/ 0 w 104"/>
                  <a:gd name="T27" fmla="*/ 0 h 38"/>
                  <a:gd name="T28" fmla="*/ 0 w 104"/>
                  <a:gd name="T29" fmla="*/ 0 h 38"/>
                  <a:gd name="T30" fmla="*/ 0 w 104"/>
                  <a:gd name="T31" fmla="*/ 0 h 38"/>
                  <a:gd name="T32" fmla="*/ 0 w 104"/>
                  <a:gd name="T33" fmla="*/ 0 h 38"/>
                  <a:gd name="T34" fmla="*/ 0 w 104"/>
                  <a:gd name="T35" fmla="*/ 0 h 38"/>
                  <a:gd name="T36" fmla="*/ 0 w 104"/>
                  <a:gd name="T37" fmla="*/ 0 h 38"/>
                  <a:gd name="T38" fmla="*/ 0 w 104"/>
                  <a:gd name="T39" fmla="*/ 0 h 38"/>
                  <a:gd name="T40" fmla="*/ 0 w 104"/>
                  <a:gd name="T41" fmla="*/ 0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4" h="38">
                    <a:moveTo>
                      <a:pt x="104" y="0"/>
                    </a:moveTo>
                    <a:lnTo>
                      <a:pt x="104" y="0"/>
                    </a:lnTo>
                    <a:lnTo>
                      <a:pt x="96" y="3"/>
                    </a:lnTo>
                    <a:lnTo>
                      <a:pt x="84" y="4"/>
                    </a:lnTo>
                    <a:lnTo>
                      <a:pt x="68" y="8"/>
                    </a:lnTo>
                    <a:lnTo>
                      <a:pt x="52" y="12"/>
                    </a:lnTo>
                    <a:lnTo>
                      <a:pt x="36" y="18"/>
                    </a:lnTo>
                    <a:lnTo>
                      <a:pt x="21" y="22"/>
                    </a:lnTo>
                    <a:lnTo>
                      <a:pt x="8" y="26"/>
                    </a:lnTo>
                    <a:lnTo>
                      <a:pt x="0" y="30"/>
                    </a:lnTo>
                    <a:lnTo>
                      <a:pt x="3" y="38"/>
                    </a:lnTo>
                    <a:lnTo>
                      <a:pt x="11" y="34"/>
                    </a:lnTo>
                    <a:lnTo>
                      <a:pt x="24" y="30"/>
                    </a:lnTo>
                    <a:lnTo>
                      <a:pt x="39" y="26"/>
                    </a:lnTo>
                    <a:lnTo>
                      <a:pt x="55" y="20"/>
                    </a:lnTo>
                    <a:lnTo>
                      <a:pt x="71" y="16"/>
                    </a:lnTo>
                    <a:lnTo>
                      <a:pt x="84" y="12"/>
                    </a:lnTo>
                    <a:lnTo>
                      <a:pt x="96" y="11"/>
                    </a:lnTo>
                    <a:lnTo>
                      <a:pt x="104" y="11"/>
                    </a:lnTo>
                    <a:lnTo>
                      <a:pt x="10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70" name="Freeform 1677"/>
              <p:cNvSpPr>
                <a:spLocks/>
              </p:cNvSpPr>
              <p:nvPr/>
            </p:nvSpPr>
            <p:spPr bwMode="auto">
              <a:xfrm>
                <a:off x="2391" y="4095"/>
                <a:ext cx="44" cy="15"/>
              </a:xfrm>
              <a:custGeom>
                <a:avLst/>
                <a:gdLst>
                  <a:gd name="T0" fmla="*/ 0 w 133"/>
                  <a:gd name="T1" fmla="*/ 0 h 45"/>
                  <a:gd name="T2" fmla="*/ 0 w 133"/>
                  <a:gd name="T3" fmla="*/ 0 h 45"/>
                  <a:gd name="T4" fmla="*/ 0 w 133"/>
                  <a:gd name="T5" fmla="*/ 0 h 45"/>
                  <a:gd name="T6" fmla="*/ 0 w 133"/>
                  <a:gd name="T7" fmla="*/ 0 h 45"/>
                  <a:gd name="T8" fmla="*/ 0 w 133"/>
                  <a:gd name="T9" fmla="*/ 0 h 45"/>
                  <a:gd name="T10" fmla="*/ 0 w 133"/>
                  <a:gd name="T11" fmla="*/ 0 h 45"/>
                  <a:gd name="T12" fmla="*/ 0 w 133"/>
                  <a:gd name="T13" fmla="*/ 0 h 45"/>
                  <a:gd name="T14" fmla="*/ 0 w 133"/>
                  <a:gd name="T15" fmla="*/ 0 h 45"/>
                  <a:gd name="T16" fmla="*/ 0 w 133"/>
                  <a:gd name="T17" fmla="*/ 0 h 45"/>
                  <a:gd name="T18" fmla="*/ 0 w 133"/>
                  <a:gd name="T19" fmla="*/ 0 h 45"/>
                  <a:gd name="T20" fmla="*/ 0 w 133"/>
                  <a:gd name="T21" fmla="*/ 0 h 45"/>
                  <a:gd name="T22" fmla="*/ 0 w 133"/>
                  <a:gd name="T23" fmla="*/ 0 h 45"/>
                  <a:gd name="T24" fmla="*/ 0 w 133"/>
                  <a:gd name="T25" fmla="*/ 0 h 45"/>
                  <a:gd name="T26" fmla="*/ 0 w 133"/>
                  <a:gd name="T27" fmla="*/ 0 h 45"/>
                  <a:gd name="T28" fmla="*/ 0 w 133"/>
                  <a:gd name="T29" fmla="*/ 0 h 45"/>
                  <a:gd name="T30" fmla="*/ 0 w 133"/>
                  <a:gd name="T31" fmla="*/ 0 h 45"/>
                  <a:gd name="T32" fmla="*/ 0 w 133"/>
                  <a:gd name="T33" fmla="*/ 0 h 45"/>
                  <a:gd name="T34" fmla="*/ 0 w 133"/>
                  <a:gd name="T35" fmla="*/ 0 h 45"/>
                  <a:gd name="T36" fmla="*/ 0 w 133"/>
                  <a:gd name="T37" fmla="*/ 0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3" h="45">
                    <a:moveTo>
                      <a:pt x="127" y="0"/>
                    </a:moveTo>
                    <a:lnTo>
                      <a:pt x="117" y="7"/>
                    </a:lnTo>
                    <a:lnTo>
                      <a:pt x="101" y="12"/>
                    </a:lnTo>
                    <a:lnTo>
                      <a:pt x="82" y="18"/>
                    </a:lnTo>
                    <a:lnTo>
                      <a:pt x="61" y="23"/>
                    </a:lnTo>
                    <a:lnTo>
                      <a:pt x="41" y="29"/>
                    </a:lnTo>
                    <a:lnTo>
                      <a:pt x="24" y="33"/>
                    </a:lnTo>
                    <a:lnTo>
                      <a:pt x="9" y="34"/>
                    </a:lnTo>
                    <a:lnTo>
                      <a:pt x="0" y="34"/>
                    </a:lnTo>
                    <a:lnTo>
                      <a:pt x="0" y="45"/>
                    </a:lnTo>
                    <a:lnTo>
                      <a:pt x="9" y="42"/>
                    </a:lnTo>
                    <a:lnTo>
                      <a:pt x="24" y="41"/>
                    </a:lnTo>
                    <a:lnTo>
                      <a:pt x="44" y="37"/>
                    </a:lnTo>
                    <a:lnTo>
                      <a:pt x="64" y="31"/>
                    </a:lnTo>
                    <a:lnTo>
                      <a:pt x="85" y="26"/>
                    </a:lnTo>
                    <a:lnTo>
                      <a:pt x="104" y="21"/>
                    </a:lnTo>
                    <a:lnTo>
                      <a:pt x="120" y="15"/>
                    </a:lnTo>
                    <a:lnTo>
                      <a:pt x="133" y="8"/>
                    </a:lnTo>
                    <a:lnTo>
                      <a:pt x="1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71" name="Freeform 1678"/>
              <p:cNvSpPr>
                <a:spLocks/>
              </p:cNvSpPr>
              <p:nvPr/>
            </p:nvSpPr>
            <p:spPr bwMode="auto">
              <a:xfrm>
                <a:off x="2433" y="4095"/>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6" y="8"/>
                    </a:moveTo>
                    <a:lnTo>
                      <a:pt x="9" y="6"/>
                    </a:lnTo>
                    <a:lnTo>
                      <a:pt x="7" y="2"/>
                    </a:lnTo>
                    <a:lnTo>
                      <a:pt x="4" y="0"/>
                    </a:lnTo>
                    <a:lnTo>
                      <a:pt x="0" y="0"/>
                    </a:lnTo>
                    <a:lnTo>
                      <a:pt x="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72" name="Freeform 1679"/>
              <p:cNvSpPr>
                <a:spLocks/>
              </p:cNvSpPr>
              <p:nvPr/>
            </p:nvSpPr>
            <p:spPr bwMode="auto">
              <a:xfrm>
                <a:off x="2457" y="4128"/>
                <a:ext cx="1" cy="3"/>
              </a:xfrm>
              <a:custGeom>
                <a:avLst/>
                <a:gdLst>
                  <a:gd name="T0" fmla="*/ 0 w 4"/>
                  <a:gd name="T1" fmla="*/ 0 h 9"/>
                  <a:gd name="T2" fmla="*/ 0 w 4"/>
                  <a:gd name="T3" fmla="*/ 0 h 9"/>
                  <a:gd name="T4" fmla="*/ 0 w 4"/>
                  <a:gd name="T5" fmla="*/ 0 h 9"/>
                  <a:gd name="T6" fmla="*/ 0 w 4"/>
                  <a:gd name="T7" fmla="*/ 0 h 9"/>
                  <a:gd name="T8" fmla="*/ 0 w 4"/>
                  <a:gd name="T9" fmla="*/ 0 h 9"/>
                  <a:gd name="T10" fmla="*/ 0 w 4"/>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9">
                    <a:moveTo>
                      <a:pt x="0" y="9"/>
                    </a:moveTo>
                    <a:lnTo>
                      <a:pt x="2" y="7"/>
                    </a:lnTo>
                    <a:lnTo>
                      <a:pt x="4" y="5"/>
                    </a:lnTo>
                    <a:lnTo>
                      <a:pt x="2" y="2"/>
                    </a:lnTo>
                    <a:lnTo>
                      <a:pt x="0"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73" name="Freeform 1680"/>
              <p:cNvSpPr>
                <a:spLocks/>
              </p:cNvSpPr>
              <p:nvPr/>
            </p:nvSpPr>
            <p:spPr bwMode="auto">
              <a:xfrm>
                <a:off x="2444" y="4120"/>
                <a:ext cx="14" cy="11"/>
              </a:xfrm>
              <a:custGeom>
                <a:avLst/>
                <a:gdLst>
                  <a:gd name="T0" fmla="*/ 0 w 42"/>
                  <a:gd name="T1" fmla="*/ 0 h 35"/>
                  <a:gd name="T2" fmla="*/ 0 w 42"/>
                  <a:gd name="T3" fmla="*/ 0 h 35"/>
                  <a:gd name="T4" fmla="*/ 0 w 42"/>
                  <a:gd name="T5" fmla="*/ 0 h 35"/>
                  <a:gd name="T6" fmla="*/ 0 w 42"/>
                  <a:gd name="T7" fmla="*/ 0 h 35"/>
                  <a:gd name="T8" fmla="*/ 0 w 42"/>
                  <a:gd name="T9" fmla="*/ 0 h 35"/>
                  <a:gd name="T10" fmla="*/ 0 w 42"/>
                  <a:gd name="T11" fmla="*/ 0 h 35"/>
                  <a:gd name="T12" fmla="*/ 0 w 42"/>
                  <a:gd name="T13" fmla="*/ 0 h 35"/>
                  <a:gd name="T14" fmla="*/ 0 w 42"/>
                  <a:gd name="T15" fmla="*/ 0 h 35"/>
                  <a:gd name="T16" fmla="*/ 0 w 42"/>
                  <a:gd name="T17" fmla="*/ 0 h 35"/>
                  <a:gd name="T18" fmla="*/ 0 w 42"/>
                  <a:gd name="T19" fmla="*/ 0 h 35"/>
                  <a:gd name="T20" fmla="*/ 0 w 42"/>
                  <a:gd name="T21" fmla="*/ 0 h 35"/>
                  <a:gd name="T22" fmla="*/ 0 w 42"/>
                  <a:gd name="T23" fmla="*/ 0 h 35"/>
                  <a:gd name="T24" fmla="*/ 0 w 42"/>
                  <a:gd name="T25" fmla="*/ 0 h 35"/>
                  <a:gd name="T26" fmla="*/ 0 w 42"/>
                  <a:gd name="T27" fmla="*/ 0 h 35"/>
                  <a:gd name="T28" fmla="*/ 0 w 42"/>
                  <a:gd name="T29" fmla="*/ 0 h 35"/>
                  <a:gd name="T30" fmla="*/ 0 w 42"/>
                  <a:gd name="T31" fmla="*/ 0 h 35"/>
                  <a:gd name="T32" fmla="*/ 0 w 42"/>
                  <a:gd name="T33" fmla="*/ 0 h 35"/>
                  <a:gd name="T34" fmla="*/ 0 w 42"/>
                  <a:gd name="T35" fmla="*/ 0 h 35"/>
                  <a:gd name="T36" fmla="*/ 0 w 42"/>
                  <a:gd name="T37" fmla="*/ 0 h 35"/>
                  <a:gd name="T38" fmla="*/ 0 w 42"/>
                  <a:gd name="T39" fmla="*/ 0 h 35"/>
                  <a:gd name="T40" fmla="*/ 0 w 42"/>
                  <a:gd name="T41" fmla="*/ 0 h 35"/>
                  <a:gd name="T42" fmla="*/ 0 w 42"/>
                  <a:gd name="T43" fmla="*/ 0 h 35"/>
                  <a:gd name="T44" fmla="*/ 0 w 42"/>
                  <a:gd name="T45" fmla="*/ 0 h 35"/>
                  <a:gd name="T46" fmla="*/ 0 w 42"/>
                  <a:gd name="T47" fmla="*/ 0 h 35"/>
                  <a:gd name="T48" fmla="*/ 0 w 42"/>
                  <a:gd name="T49" fmla="*/ 0 h 35"/>
                  <a:gd name="T50" fmla="*/ 0 w 42"/>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2" h="35">
                    <a:moveTo>
                      <a:pt x="38" y="8"/>
                    </a:moveTo>
                    <a:lnTo>
                      <a:pt x="37" y="0"/>
                    </a:lnTo>
                    <a:lnTo>
                      <a:pt x="28" y="2"/>
                    </a:lnTo>
                    <a:lnTo>
                      <a:pt x="19" y="6"/>
                    </a:lnTo>
                    <a:lnTo>
                      <a:pt x="9" y="10"/>
                    </a:lnTo>
                    <a:lnTo>
                      <a:pt x="2" y="16"/>
                    </a:lnTo>
                    <a:lnTo>
                      <a:pt x="0" y="22"/>
                    </a:lnTo>
                    <a:lnTo>
                      <a:pt x="6" y="29"/>
                    </a:lnTo>
                    <a:lnTo>
                      <a:pt x="18" y="32"/>
                    </a:lnTo>
                    <a:lnTo>
                      <a:pt x="37" y="35"/>
                    </a:lnTo>
                    <a:lnTo>
                      <a:pt x="37" y="26"/>
                    </a:lnTo>
                    <a:lnTo>
                      <a:pt x="18" y="24"/>
                    </a:lnTo>
                    <a:lnTo>
                      <a:pt x="9" y="21"/>
                    </a:lnTo>
                    <a:lnTo>
                      <a:pt x="9" y="22"/>
                    </a:lnTo>
                    <a:lnTo>
                      <a:pt x="10" y="21"/>
                    </a:lnTo>
                    <a:lnTo>
                      <a:pt x="15" y="18"/>
                    </a:lnTo>
                    <a:lnTo>
                      <a:pt x="22" y="14"/>
                    </a:lnTo>
                    <a:lnTo>
                      <a:pt x="31" y="10"/>
                    </a:lnTo>
                    <a:lnTo>
                      <a:pt x="39" y="8"/>
                    </a:lnTo>
                    <a:lnTo>
                      <a:pt x="38" y="0"/>
                    </a:lnTo>
                    <a:lnTo>
                      <a:pt x="39" y="8"/>
                    </a:lnTo>
                    <a:lnTo>
                      <a:pt x="42" y="5"/>
                    </a:lnTo>
                    <a:lnTo>
                      <a:pt x="42" y="2"/>
                    </a:lnTo>
                    <a:lnTo>
                      <a:pt x="41" y="0"/>
                    </a:lnTo>
                    <a:lnTo>
                      <a:pt x="37" y="0"/>
                    </a:lnTo>
                    <a:lnTo>
                      <a:pt x="3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74" name="Freeform 1681"/>
              <p:cNvSpPr>
                <a:spLocks/>
              </p:cNvSpPr>
              <p:nvPr/>
            </p:nvSpPr>
            <p:spPr bwMode="auto">
              <a:xfrm>
                <a:off x="2424" y="4120"/>
                <a:ext cx="33" cy="12"/>
              </a:xfrm>
              <a:custGeom>
                <a:avLst/>
                <a:gdLst>
                  <a:gd name="T0" fmla="*/ 0 w 100"/>
                  <a:gd name="T1" fmla="*/ 0 h 36"/>
                  <a:gd name="T2" fmla="*/ 0 w 100"/>
                  <a:gd name="T3" fmla="*/ 0 h 36"/>
                  <a:gd name="T4" fmla="*/ 0 w 100"/>
                  <a:gd name="T5" fmla="*/ 0 h 36"/>
                  <a:gd name="T6" fmla="*/ 0 w 100"/>
                  <a:gd name="T7" fmla="*/ 0 h 36"/>
                  <a:gd name="T8" fmla="*/ 0 w 100"/>
                  <a:gd name="T9" fmla="*/ 0 h 36"/>
                  <a:gd name="T10" fmla="*/ 0 w 100"/>
                  <a:gd name="T11" fmla="*/ 0 h 36"/>
                  <a:gd name="T12" fmla="*/ 0 w 100"/>
                  <a:gd name="T13" fmla="*/ 0 h 36"/>
                  <a:gd name="T14" fmla="*/ 0 w 100"/>
                  <a:gd name="T15" fmla="*/ 0 h 36"/>
                  <a:gd name="T16" fmla="*/ 0 w 100"/>
                  <a:gd name="T17" fmla="*/ 0 h 36"/>
                  <a:gd name="T18" fmla="*/ 0 w 100"/>
                  <a:gd name="T19" fmla="*/ 0 h 36"/>
                  <a:gd name="T20" fmla="*/ 0 w 100"/>
                  <a:gd name="T21" fmla="*/ 0 h 36"/>
                  <a:gd name="T22" fmla="*/ 0 w 100"/>
                  <a:gd name="T23" fmla="*/ 0 h 36"/>
                  <a:gd name="T24" fmla="*/ 0 w 100"/>
                  <a:gd name="T25" fmla="*/ 0 h 36"/>
                  <a:gd name="T26" fmla="*/ 0 w 100"/>
                  <a:gd name="T27" fmla="*/ 0 h 36"/>
                  <a:gd name="T28" fmla="*/ 0 w 100"/>
                  <a:gd name="T29" fmla="*/ 0 h 36"/>
                  <a:gd name="T30" fmla="*/ 0 w 100"/>
                  <a:gd name="T31" fmla="*/ 0 h 36"/>
                  <a:gd name="T32" fmla="*/ 0 w 100"/>
                  <a:gd name="T33" fmla="*/ 0 h 36"/>
                  <a:gd name="T34" fmla="*/ 0 w 100"/>
                  <a:gd name="T35" fmla="*/ 0 h 36"/>
                  <a:gd name="T36" fmla="*/ 0 w 100"/>
                  <a:gd name="T37" fmla="*/ 0 h 36"/>
                  <a:gd name="T38" fmla="*/ 0 w 100"/>
                  <a:gd name="T39" fmla="*/ 0 h 36"/>
                  <a:gd name="T40" fmla="*/ 0 w 100"/>
                  <a:gd name="T41" fmla="*/ 0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 h="36">
                    <a:moveTo>
                      <a:pt x="3" y="36"/>
                    </a:moveTo>
                    <a:lnTo>
                      <a:pt x="3" y="36"/>
                    </a:lnTo>
                    <a:lnTo>
                      <a:pt x="11" y="33"/>
                    </a:lnTo>
                    <a:lnTo>
                      <a:pt x="22" y="29"/>
                    </a:lnTo>
                    <a:lnTo>
                      <a:pt x="36" y="25"/>
                    </a:lnTo>
                    <a:lnTo>
                      <a:pt x="51" y="21"/>
                    </a:lnTo>
                    <a:lnTo>
                      <a:pt x="67" y="17"/>
                    </a:lnTo>
                    <a:lnTo>
                      <a:pt x="80" y="13"/>
                    </a:lnTo>
                    <a:lnTo>
                      <a:pt x="93" y="10"/>
                    </a:lnTo>
                    <a:lnTo>
                      <a:pt x="100" y="8"/>
                    </a:lnTo>
                    <a:lnTo>
                      <a:pt x="100" y="0"/>
                    </a:lnTo>
                    <a:lnTo>
                      <a:pt x="90" y="2"/>
                    </a:lnTo>
                    <a:lnTo>
                      <a:pt x="77" y="5"/>
                    </a:lnTo>
                    <a:lnTo>
                      <a:pt x="64" y="9"/>
                    </a:lnTo>
                    <a:lnTo>
                      <a:pt x="48" y="13"/>
                    </a:lnTo>
                    <a:lnTo>
                      <a:pt x="33" y="17"/>
                    </a:lnTo>
                    <a:lnTo>
                      <a:pt x="19" y="21"/>
                    </a:lnTo>
                    <a:lnTo>
                      <a:pt x="8" y="25"/>
                    </a:lnTo>
                    <a:lnTo>
                      <a:pt x="0" y="28"/>
                    </a:lnTo>
                    <a:lnTo>
                      <a:pt x="3"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75" name="Freeform 1682"/>
              <p:cNvSpPr>
                <a:spLocks/>
              </p:cNvSpPr>
              <p:nvPr/>
            </p:nvSpPr>
            <p:spPr bwMode="auto">
              <a:xfrm>
                <a:off x="2394" y="4128"/>
                <a:ext cx="31" cy="5"/>
              </a:xfrm>
              <a:custGeom>
                <a:avLst/>
                <a:gdLst>
                  <a:gd name="T0" fmla="*/ 0 w 93"/>
                  <a:gd name="T1" fmla="*/ 0 h 14"/>
                  <a:gd name="T2" fmla="*/ 0 w 93"/>
                  <a:gd name="T3" fmla="*/ 0 h 14"/>
                  <a:gd name="T4" fmla="*/ 0 w 93"/>
                  <a:gd name="T5" fmla="*/ 0 h 14"/>
                  <a:gd name="T6" fmla="*/ 0 w 93"/>
                  <a:gd name="T7" fmla="*/ 0 h 14"/>
                  <a:gd name="T8" fmla="*/ 0 w 93"/>
                  <a:gd name="T9" fmla="*/ 0 h 14"/>
                  <a:gd name="T10" fmla="*/ 0 w 93"/>
                  <a:gd name="T11" fmla="*/ 0 h 14"/>
                  <a:gd name="T12" fmla="*/ 0 w 93"/>
                  <a:gd name="T13" fmla="*/ 0 h 14"/>
                  <a:gd name="T14" fmla="*/ 0 w 93"/>
                  <a:gd name="T15" fmla="*/ 0 h 14"/>
                  <a:gd name="T16" fmla="*/ 0 w 93"/>
                  <a:gd name="T17" fmla="*/ 0 h 14"/>
                  <a:gd name="T18" fmla="*/ 0 w 93"/>
                  <a:gd name="T19" fmla="*/ 0 h 14"/>
                  <a:gd name="T20" fmla="*/ 0 w 93"/>
                  <a:gd name="T21" fmla="*/ 0 h 14"/>
                  <a:gd name="T22" fmla="*/ 0 w 93"/>
                  <a:gd name="T23" fmla="*/ 0 h 14"/>
                  <a:gd name="T24" fmla="*/ 0 w 93"/>
                  <a:gd name="T25" fmla="*/ 0 h 14"/>
                  <a:gd name="T26" fmla="*/ 0 w 93"/>
                  <a:gd name="T27" fmla="*/ 0 h 14"/>
                  <a:gd name="T28" fmla="*/ 0 w 93"/>
                  <a:gd name="T29" fmla="*/ 0 h 14"/>
                  <a:gd name="T30" fmla="*/ 0 w 93"/>
                  <a:gd name="T31" fmla="*/ 0 h 14"/>
                  <a:gd name="T32" fmla="*/ 0 w 93"/>
                  <a:gd name="T33" fmla="*/ 0 h 14"/>
                  <a:gd name="T34" fmla="*/ 0 w 93"/>
                  <a:gd name="T35" fmla="*/ 0 h 14"/>
                  <a:gd name="T36" fmla="*/ 0 w 93"/>
                  <a:gd name="T37" fmla="*/ 0 h 14"/>
                  <a:gd name="T38" fmla="*/ 0 w 93"/>
                  <a:gd name="T39" fmla="*/ 0 h 14"/>
                  <a:gd name="T40" fmla="*/ 0 w 93"/>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3" h="14">
                    <a:moveTo>
                      <a:pt x="0" y="9"/>
                    </a:moveTo>
                    <a:lnTo>
                      <a:pt x="0" y="9"/>
                    </a:lnTo>
                    <a:lnTo>
                      <a:pt x="10" y="10"/>
                    </a:lnTo>
                    <a:lnTo>
                      <a:pt x="21" y="11"/>
                    </a:lnTo>
                    <a:lnTo>
                      <a:pt x="34" y="11"/>
                    </a:lnTo>
                    <a:lnTo>
                      <a:pt x="48" y="14"/>
                    </a:lnTo>
                    <a:lnTo>
                      <a:pt x="61" y="14"/>
                    </a:lnTo>
                    <a:lnTo>
                      <a:pt x="74" y="13"/>
                    </a:lnTo>
                    <a:lnTo>
                      <a:pt x="84" y="11"/>
                    </a:lnTo>
                    <a:lnTo>
                      <a:pt x="93" y="10"/>
                    </a:lnTo>
                    <a:lnTo>
                      <a:pt x="90" y="2"/>
                    </a:lnTo>
                    <a:lnTo>
                      <a:pt x="84" y="3"/>
                    </a:lnTo>
                    <a:lnTo>
                      <a:pt x="74" y="5"/>
                    </a:lnTo>
                    <a:lnTo>
                      <a:pt x="61" y="3"/>
                    </a:lnTo>
                    <a:lnTo>
                      <a:pt x="48" y="3"/>
                    </a:lnTo>
                    <a:lnTo>
                      <a:pt x="34" y="3"/>
                    </a:lnTo>
                    <a:lnTo>
                      <a:pt x="21" y="0"/>
                    </a:lnTo>
                    <a:lnTo>
                      <a:pt x="10" y="2"/>
                    </a:lnTo>
                    <a:lnTo>
                      <a:pt x="0"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76" name="Freeform 1683"/>
              <p:cNvSpPr>
                <a:spLocks/>
              </p:cNvSpPr>
              <p:nvPr/>
            </p:nvSpPr>
            <p:spPr bwMode="auto">
              <a:xfrm>
                <a:off x="2355" y="4115"/>
                <a:ext cx="39" cy="16"/>
              </a:xfrm>
              <a:custGeom>
                <a:avLst/>
                <a:gdLst>
                  <a:gd name="T0" fmla="*/ 0 w 117"/>
                  <a:gd name="T1" fmla="*/ 0 h 48"/>
                  <a:gd name="T2" fmla="*/ 0 w 117"/>
                  <a:gd name="T3" fmla="*/ 0 h 48"/>
                  <a:gd name="T4" fmla="*/ 0 w 117"/>
                  <a:gd name="T5" fmla="*/ 0 h 48"/>
                  <a:gd name="T6" fmla="*/ 0 w 117"/>
                  <a:gd name="T7" fmla="*/ 0 h 48"/>
                  <a:gd name="T8" fmla="*/ 0 w 117"/>
                  <a:gd name="T9" fmla="*/ 0 h 48"/>
                  <a:gd name="T10" fmla="*/ 0 w 117"/>
                  <a:gd name="T11" fmla="*/ 0 h 48"/>
                  <a:gd name="T12" fmla="*/ 0 w 117"/>
                  <a:gd name="T13" fmla="*/ 0 h 48"/>
                  <a:gd name="T14" fmla="*/ 0 w 117"/>
                  <a:gd name="T15" fmla="*/ 0 h 48"/>
                  <a:gd name="T16" fmla="*/ 0 w 117"/>
                  <a:gd name="T17" fmla="*/ 0 h 48"/>
                  <a:gd name="T18" fmla="*/ 0 w 117"/>
                  <a:gd name="T19" fmla="*/ 0 h 48"/>
                  <a:gd name="T20" fmla="*/ 0 w 117"/>
                  <a:gd name="T21" fmla="*/ 0 h 48"/>
                  <a:gd name="T22" fmla="*/ 0 w 117"/>
                  <a:gd name="T23" fmla="*/ 0 h 48"/>
                  <a:gd name="T24" fmla="*/ 0 w 117"/>
                  <a:gd name="T25" fmla="*/ 0 h 48"/>
                  <a:gd name="T26" fmla="*/ 0 w 117"/>
                  <a:gd name="T27" fmla="*/ 0 h 48"/>
                  <a:gd name="T28" fmla="*/ 0 w 117"/>
                  <a:gd name="T29" fmla="*/ 0 h 48"/>
                  <a:gd name="T30" fmla="*/ 0 w 117"/>
                  <a:gd name="T31" fmla="*/ 0 h 48"/>
                  <a:gd name="T32" fmla="*/ 0 w 117"/>
                  <a:gd name="T33" fmla="*/ 0 h 48"/>
                  <a:gd name="T34" fmla="*/ 0 w 117"/>
                  <a:gd name="T35" fmla="*/ 0 h 48"/>
                  <a:gd name="T36" fmla="*/ 0 w 117"/>
                  <a:gd name="T37" fmla="*/ 0 h 48"/>
                  <a:gd name="T38" fmla="*/ 0 w 117"/>
                  <a:gd name="T39" fmla="*/ 0 h 48"/>
                  <a:gd name="T40" fmla="*/ 0 w 117"/>
                  <a:gd name="T41" fmla="*/ 0 h 48"/>
                  <a:gd name="T42" fmla="*/ 0 w 117"/>
                  <a:gd name="T43" fmla="*/ 0 h 48"/>
                  <a:gd name="T44" fmla="*/ 0 w 117"/>
                  <a:gd name="T45" fmla="*/ 0 h 48"/>
                  <a:gd name="T46" fmla="*/ 0 w 117"/>
                  <a:gd name="T47" fmla="*/ 0 h 48"/>
                  <a:gd name="T48" fmla="*/ 0 w 117"/>
                  <a:gd name="T49" fmla="*/ 0 h 48"/>
                  <a:gd name="T50" fmla="*/ 0 w 117"/>
                  <a:gd name="T51" fmla="*/ 0 h 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7" h="48">
                    <a:moveTo>
                      <a:pt x="6" y="0"/>
                    </a:moveTo>
                    <a:lnTo>
                      <a:pt x="3" y="10"/>
                    </a:lnTo>
                    <a:lnTo>
                      <a:pt x="18" y="17"/>
                    </a:lnTo>
                    <a:lnTo>
                      <a:pt x="32" y="23"/>
                    </a:lnTo>
                    <a:lnTo>
                      <a:pt x="48" y="30"/>
                    </a:lnTo>
                    <a:lnTo>
                      <a:pt x="64" y="35"/>
                    </a:lnTo>
                    <a:lnTo>
                      <a:pt x="79" y="39"/>
                    </a:lnTo>
                    <a:lnTo>
                      <a:pt x="93" y="44"/>
                    </a:lnTo>
                    <a:lnTo>
                      <a:pt x="106" y="46"/>
                    </a:lnTo>
                    <a:lnTo>
                      <a:pt x="117" y="48"/>
                    </a:lnTo>
                    <a:lnTo>
                      <a:pt x="117" y="39"/>
                    </a:lnTo>
                    <a:lnTo>
                      <a:pt x="106" y="38"/>
                    </a:lnTo>
                    <a:lnTo>
                      <a:pt x="96" y="35"/>
                    </a:lnTo>
                    <a:lnTo>
                      <a:pt x="82" y="31"/>
                    </a:lnTo>
                    <a:lnTo>
                      <a:pt x="67" y="27"/>
                    </a:lnTo>
                    <a:lnTo>
                      <a:pt x="51" y="22"/>
                    </a:lnTo>
                    <a:lnTo>
                      <a:pt x="35" y="15"/>
                    </a:lnTo>
                    <a:lnTo>
                      <a:pt x="21" y="8"/>
                    </a:lnTo>
                    <a:lnTo>
                      <a:pt x="9" y="2"/>
                    </a:lnTo>
                    <a:lnTo>
                      <a:pt x="6" y="11"/>
                    </a:lnTo>
                    <a:lnTo>
                      <a:pt x="9" y="2"/>
                    </a:lnTo>
                    <a:lnTo>
                      <a:pt x="5" y="2"/>
                    </a:lnTo>
                    <a:lnTo>
                      <a:pt x="2" y="3"/>
                    </a:lnTo>
                    <a:lnTo>
                      <a:pt x="0" y="7"/>
                    </a:lnTo>
                    <a:lnTo>
                      <a:pt x="3" y="1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77" name="Freeform 1684"/>
              <p:cNvSpPr>
                <a:spLocks/>
              </p:cNvSpPr>
              <p:nvPr/>
            </p:nvSpPr>
            <p:spPr bwMode="auto">
              <a:xfrm>
                <a:off x="2357" y="4114"/>
                <a:ext cx="37" cy="5"/>
              </a:xfrm>
              <a:custGeom>
                <a:avLst/>
                <a:gdLst>
                  <a:gd name="T0" fmla="*/ 0 w 112"/>
                  <a:gd name="T1" fmla="*/ 0 h 15"/>
                  <a:gd name="T2" fmla="*/ 0 w 112"/>
                  <a:gd name="T3" fmla="*/ 0 h 15"/>
                  <a:gd name="T4" fmla="*/ 0 w 112"/>
                  <a:gd name="T5" fmla="*/ 0 h 15"/>
                  <a:gd name="T6" fmla="*/ 0 w 112"/>
                  <a:gd name="T7" fmla="*/ 0 h 15"/>
                  <a:gd name="T8" fmla="*/ 0 w 112"/>
                  <a:gd name="T9" fmla="*/ 0 h 15"/>
                  <a:gd name="T10" fmla="*/ 0 w 112"/>
                  <a:gd name="T11" fmla="*/ 0 h 15"/>
                  <a:gd name="T12" fmla="*/ 0 w 112"/>
                  <a:gd name="T13" fmla="*/ 0 h 15"/>
                  <a:gd name="T14" fmla="*/ 0 w 112"/>
                  <a:gd name="T15" fmla="*/ 0 h 15"/>
                  <a:gd name="T16" fmla="*/ 0 w 112"/>
                  <a:gd name="T17" fmla="*/ 0 h 15"/>
                  <a:gd name="T18" fmla="*/ 0 w 112"/>
                  <a:gd name="T19" fmla="*/ 0 h 15"/>
                  <a:gd name="T20" fmla="*/ 0 w 112"/>
                  <a:gd name="T21" fmla="*/ 0 h 15"/>
                  <a:gd name="T22" fmla="*/ 0 w 112"/>
                  <a:gd name="T23" fmla="*/ 0 h 15"/>
                  <a:gd name="T24" fmla="*/ 0 w 112"/>
                  <a:gd name="T25" fmla="*/ 0 h 15"/>
                  <a:gd name="T26" fmla="*/ 0 w 112"/>
                  <a:gd name="T27" fmla="*/ 0 h 15"/>
                  <a:gd name="T28" fmla="*/ 0 w 112"/>
                  <a:gd name="T29" fmla="*/ 0 h 15"/>
                  <a:gd name="T30" fmla="*/ 0 w 112"/>
                  <a:gd name="T31" fmla="*/ 0 h 15"/>
                  <a:gd name="T32" fmla="*/ 0 w 112"/>
                  <a:gd name="T33" fmla="*/ 0 h 15"/>
                  <a:gd name="T34" fmla="*/ 0 w 112"/>
                  <a:gd name="T35" fmla="*/ 0 h 15"/>
                  <a:gd name="T36" fmla="*/ 0 w 112"/>
                  <a:gd name="T37" fmla="*/ 0 h 15"/>
                  <a:gd name="T38" fmla="*/ 0 w 112"/>
                  <a:gd name="T39" fmla="*/ 0 h 15"/>
                  <a:gd name="T40" fmla="*/ 0 w 112"/>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2" h="15">
                    <a:moveTo>
                      <a:pt x="112" y="0"/>
                    </a:moveTo>
                    <a:lnTo>
                      <a:pt x="112" y="0"/>
                    </a:lnTo>
                    <a:lnTo>
                      <a:pt x="99" y="3"/>
                    </a:lnTo>
                    <a:lnTo>
                      <a:pt x="86" y="3"/>
                    </a:lnTo>
                    <a:lnTo>
                      <a:pt x="73" y="3"/>
                    </a:lnTo>
                    <a:lnTo>
                      <a:pt x="58" y="4"/>
                    </a:lnTo>
                    <a:lnTo>
                      <a:pt x="44" y="4"/>
                    </a:lnTo>
                    <a:lnTo>
                      <a:pt x="29" y="4"/>
                    </a:lnTo>
                    <a:lnTo>
                      <a:pt x="15" y="4"/>
                    </a:lnTo>
                    <a:lnTo>
                      <a:pt x="0" y="4"/>
                    </a:lnTo>
                    <a:lnTo>
                      <a:pt x="0" y="15"/>
                    </a:lnTo>
                    <a:lnTo>
                      <a:pt x="15" y="15"/>
                    </a:lnTo>
                    <a:lnTo>
                      <a:pt x="29" y="15"/>
                    </a:lnTo>
                    <a:lnTo>
                      <a:pt x="44" y="15"/>
                    </a:lnTo>
                    <a:lnTo>
                      <a:pt x="58" y="15"/>
                    </a:lnTo>
                    <a:lnTo>
                      <a:pt x="73" y="14"/>
                    </a:lnTo>
                    <a:lnTo>
                      <a:pt x="86" y="14"/>
                    </a:lnTo>
                    <a:lnTo>
                      <a:pt x="99" y="11"/>
                    </a:lnTo>
                    <a:lnTo>
                      <a:pt x="112" y="8"/>
                    </a:lnTo>
                    <a:lnTo>
                      <a:pt x="1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78" name="Freeform 1685"/>
              <p:cNvSpPr>
                <a:spLocks/>
              </p:cNvSpPr>
              <p:nvPr/>
            </p:nvSpPr>
            <p:spPr bwMode="auto">
              <a:xfrm>
                <a:off x="2394" y="4090"/>
                <a:ext cx="64" cy="27"/>
              </a:xfrm>
              <a:custGeom>
                <a:avLst/>
                <a:gdLst>
                  <a:gd name="T0" fmla="*/ 0 w 192"/>
                  <a:gd name="T1" fmla="*/ 0 h 79"/>
                  <a:gd name="T2" fmla="*/ 0 w 192"/>
                  <a:gd name="T3" fmla="*/ 0 h 79"/>
                  <a:gd name="T4" fmla="*/ 0 w 192"/>
                  <a:gd name="T5" fmla="*/ 0 h 79"/>
                  <a:gd name="T6" fmla="*/ 0 w 192"/>
                  <a:gd name="T7" fmla="*/ 0 h 79"/>
                  <a:gd name="T8" fmla="*/ 0 w 192"/>
                  <a:gd name="T9" fmla="*/ 0 h 79"/>
                  <a:gd name="T10" fmla="*/ 0 w 192"/>
                  <a:gd name="T11" fmla="*/ 0 h 79"/>
                  <a:gd name="T12" fmla="*/ 0 w 192"/>
                  <a:gd name="T13" fmla="*/ 0 h 79"/>
                  <a:gd name="T14" fmla="*/ 0 w 192"/>
                  <a:gd name="T15" fmla="*/ 0 h 79"/>
                  <a:gd name="T16" fmla="*/ 0 w 192"/>
                  <a:gd name="T17" fmla="*/ 0 h 79"/>
                  <a:gd name="T18" fmla="*/ 0 w 192"/>
                  <a:gd name="T19" fmla="*/ 0 h 79"/>
                  <a:gd name="T20" fmla="*/ 0 w 192"/>
                  <a:gd name="T21" fmla="*/ 0 h 79"/>
                  <a:gd name="T22" fmla="*/ 0 w 192"/>
                  <a:gd name="T23" fmla="*/ 0 h 79"/>
                  <a:gd name="T24" fmla="*/ 0 w 192"/>
                  <a:gd name="T25" fmla="*/ 0 h 79"/>
                  <a:gd name="T26" fmla="*/ 0 w 192"/>
                  <a:gd name="T27" fmla="*/ 0 h 79"/>
                  <a:gd name="T28" fmla="*/ 0 w 192"/>
                  <a:gd name="T29" fmla="*/ 0 h 79"/>
                  <a:gd name="T30" fmla="*/ 0 w 192"/>
                  <a:gd name="T31" fmla="*/ 0 h 79"/>
                  <a:gd name="T32" fmla="*/ 0 w 192"/>
                  <a:gd name="T33" fmla="*/ 0 h 79"/>
                  <a:gd name="T34" fmla="*/ 0 w 192"/>
                  <a:gd name="T35" fmla="*/ 0 h 79"/>
                  <a:gd name="T36" fmla="*/ 0 w 192"/>
                  <a:gd name="T37" fmla="*/ 0 h 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2" h="79">
                    <a:moveTo>
                      <a:pt x="186" y="0"/>
                    </a:moveTo>
                    <a:lnTo>
                      <a:pt x="173" y="8"/>
                    </a:lnTo>
                    <a:lnTo>
                      <a:pt x="153" y="19"/>
                    </a:lnTo>
                    <a:lnTo>
                      <a:pt x="127" y="30"/>
                    </a:lnTo>
                    <a:lnTo>
                      <a:pt x="96" y="40"/>
                    </a:lnTo>
                    <a:lnTo>
                      <a:pt x="67" y="51"/>
                    </a:lnTo>
                    <a:lnTo>
                      <a:pt x="38" y="61"/>
                    </a:lnTo>
                    <a:lnTo>
                      <a:pt x="15" y="67"/>
                    </a:lnTo>
                    <a:lnTo>
                      <a:pt x="0" y="71"/>
                    </a:lnTo>
                    <a:lnTo>
                      <a:pt x="0" y="79"/>
                    </a:lnTo>
                    <a:lnTo>
                      <a:pt x="17" y="75"/>
                    </a:lnTo>
                    <a:lnTo>
                      <a:pt x="41" y="69"/>
                    </a:lnTo>
                    <a:lnTo>
                      <a:pt x="70" y="59"/>
                    </a:lnTo>
                    <a:lnTo>
                      <a:pt x="99" y="48"/>
                    </a:lnTo>
                    <a:lnTo>
                      <a:pt x="129" y="38"/>
                    </a:lnTo>
                    <a:lnTo>
                      <a:pt x="156" y="27"/>
                    </a:lnTo>
                    <a:lnTo>
                      <a:pt x="179" y="16"/>
                    </a:lnTo>
                    <a:lnTo>
                      <a:pt x="192" y="5"/>
                    </a:lnTo>
                    <a:lnTo>
                      <a:pt x="1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79" name="Freeform 1686"/>
              <p:cNvSpPr>
                <a:spLocks/>
              </p:cNvSpPr>
              <p:nvPr/>
            </p:nvSpPr>
            <p:spPr bwMode="auto">
              <a:xfrm>
                <a:off x="2456" y="4090"/>
                <a:ext cx="2" cy="2"/>
              </a:xfrm>
              <a:custGeom>
                <a:avLst/>
                <a:gdLst>
                  <a:gd name="T0" fmla="*/ 0 w 7"/>
                  <a:gd name="T1" fmla="*/ 0 h 6"/>
                  <a:gd name="T2" fmla="*/ 0 w 7"/>
                  <a:gd name="T3" fmla="*/ 0 h 6"/>
                  <a:gd name="T4" fmla="*/ 0 w 7"/>
                  <a:gd name="T5" fmla="*/ 0 h 6"/>
                  <a:gd name="T6" fmla="*/ 0 w 7"/>
                  <a:gd name="T7" fmla="*/ 0 h 6"/>
                  <a:gd name="T8" fmla="*/ 0 w 7"/>
                  <a:gd name="T9" fmla="*/ 0 h 6"/>
                  <a:gd name="T10" fmla="*/ 0 w 7"/>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6">
                    <a:moveTo>
                      <a:pt x="6" y="6"/>
                    </a:moveTo>
                    <a:lnTo>
                      <a:pt x="7" y="4"/>
                    </a:lnTo>
                    <a:lnTo>
                      <a:pt x="6" y="1"/>
                    </a:lnTo>
                    <a:lnTo>
                      <a:pt x="3" y="0"/>
                    </a:lnTo>
                    <a:lnTo>
                      <a:pt x="0" y="1"/>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80" name="Freeform 1687"/>
              <p:cNvSpPr>
                <a:spLocks/>
              </p:cNvSpPr>
              <p:nvPr/>
            </p:nvSpPr>
            <p:spPr bwMode="auto">
              <a:xfrm>
                <a:off x="2223" y="4041"/>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2"/>
                    </a:moveTo>
                    <a:lnTo>
                      <a:pt x="6" y="0"/>
                    </a:lnTo>
                    <a:lnTo>
                      <a:pt x="3" y="1"/>
                    </a:lnTo>
                    <a:lnTo>
                      <a:pt x="0" y="4"/>
                    </a:lnTo>
                    <a:lnTo>
                      <a:pt x="0" y="8"/>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81" name="Freeform 1688"/>
              <p:cNvSpPr>
                <a:spLocks/>
              </p:cNvSpPr>
              <p:nvPr/>
            </p:nvSpPr>
            <p:spPr bwMode="auto">
              <a:xfrm>
                <a:off x="2223" y="4042"/>
                <a:ext cx="12" cy="8"/>
              </a:xfrm>
              <a:custGeom>
                <a:avLst/>
                <a:gdLst>
                  <a:gd name="T0" fmla="*/ 0 w 36"/>
                  <a:gd name="T1" fmla="*/ 0 h 26"/>
                  <a:gd name="T2" fmla="*/ 0 w 36"/>
                  <a:gd name="T3" fmla="*/ 0 h 26"/>
                  <a:gd name="T4" fmla="*/ 0 w 36"/>
                  <a:gd name="T5" fmla="*/ 0 h 26"/>
                  <a:gd name="T6" fmla="*/ 0 w 36"/>
                  <a:gd name="T7" fmla="*/ 0 h 26"/>
                  <a:gd name="T8" fmla="*/ 0 w 36"/>
                  <a:gd name="T9" fmla="*/ 0 h 26"/>
                  <a:gd name="T10" fmla="*/ 0 w 36"/>
                  <a:gd name="T11" fmla="*/ 0 h 26"/>
                  <a:gd name="T12" fmla="*/ 0 w 36"/>
                  <a:gd name="T13" fmla="*/ 0 h 26"/>
                  <a:gd name="T14" fmla="*/ 0 w 36"/>
                  <a:gd name="T15" fmla="*/ 0 h 26"/>
                  <a:gd name="T16" fmla="*/ 0 w 36"/>
                  <a:gd name="T17" fmla="*/ 0 h 26"/>
                  <a:gd name="T18" fmla="*/ 0 w 36"/>
                  <a:gd name="T19" fmla="*/ 0 h 26"/>
                  <a:gd name="T20" fmla="*/ 0 w 36"/>
                  <a:gd name="T21" fmla="*/ 0 h 26"/>
                  <a:gd name="T22" fmla="*/ 0 w 36"/>
                  <a:gd name="T23" fmla="*/ 0 h 26"/>
                  <a:gd name="T24" fmla="*/ 0 w 36"/>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26">
                    <a:moveTo>
                      <a:pt x="36" y="15"/>
                    </a:moveTo>
                    <a:lnTo>
                      <a:pt x="36" y="15"/>
                    </a:lnTo>
                    <a:lnTo>
                      <a:pt x="29" y="15"/>
                    </a:lnTo>
                    <a:lnTo>
                      <a:pt x="22" y="11"/>
                    </a:lnTo>
                    <a:lnTo>
                      <a:pt x="14" y="7"/>
                    </a:lnTo>
                    <a:lnTo>
                      <a:pt x="9" y="0"/>
                    </a:lnTo>
                    <a:lnTo>
                      <a:pt x="0" y="6"/>
                    </a:lnTo>
                    <a:lnTo>
                      <a:pt x="9" y="12"/>
                    </a:lnTo>
                    <a:lnTo>
                      <a:pt x="16" y="19"/>
                    </a:lnTo>
                    <a:lnTo>
                      <a:pt x="26" y="23"/>
                    </a:lnTo>
                    <a:lnTo>
                      <a:pt x="36" y="26"/>
                    </a:lnTo>
                    <a:lnTo>
                      <a:pt x="3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82" name="Freeform 1689"/>
              <p:cNvSpPr>
                <a:spLocks/>
              </p:cNvSpPr>
              <p:nvPr/>
            </p:nvSpPr>
            <p:spPr bwMode="auto">
              <a:xfrm>
                <a:off x="2235" y="4047"/>
                <a:ext cx="10" cy="13"/>
              </a:xfrm>
              <a:custGeom>
                <a:avLst/>
                <a:gdLst>
                  <a:gd name="T0" fmla="*/ 0 w 31"/>
                  <a:gd name="T1" fmla="*/ 0 h 41"/>
                  <a:gd name="T2" fmla="*/ 0 w 31"/>
                  <a:gd name="T3" fmla="*/ 0 h 41"/>
                  <a:gd name="T4" fmla="*/ 0 w 31"/>
                  <a:gd name="T5" fmla="*/ 0 h 41"/>
                  <a:gd name="T6" fmla="*/ 0 w 31"/>
                  <a:gd name="T7" fmla="*/ 0 h 41"/>
                  <a:gd name="T8" fmla="*/ 0 w 31"/>
                  <a:gd name="T9" fmla="*/ 0 h 41"/>
                  <a:gd name="T10" fmla="*/ 0 w 31"/>
                  <a:gd name="T11" fmla="*/ 0 h 41"/>
                  <a:gd name="T12" fmla="*/ 0 w 31"/>
                  <a:gd name="T13" fmla="*/ 0 h 41"/>
                  <a:gd name="T14" fmla="*/ 0 w 31"/>
                  <a:gd name="T15" fmla="*/ 0 h 41"/>
                  <a:gd name="T16" fmla="*/ 0 w 31"/>
                  <a:gd name="T17" fmla="*/ 0 h 41"/>
                  <a:gd name="T18" fmla="*/ 0 w 31"/>
                  <a:gd name="T19" fmla="*/ 0 h 41"/>
                  <a:gd name="T20" fmla="*/ 0 w 31"/>
                  <a:gd name="T21" fmla="*/ 0 h 41"/>
                  <a:gd name="T22" fmla="*/ 0 w 31"/>
                  <a:gd name="T23" fmla="*/ 0 h 41"/>
                  <a:gd name="T24" fmla="*/ 0 w 31"/>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41">
                    <a:moveTo>
                      <a:pt x="31" y="41"/>
                    </a:moveTo>
                    <a:lnTo>
                      <a:pt x="31" y="41"/>
                    </a:lnTo>
                    <a:lnTo>
                      <a:pt x="26" y="27"/>
                    </a:lnTo>
                    <a:lnTo>
                      <a:pt x="22" y="14"/>
                    </a:lnTo>
                    <a:lnTo>
                      <a:pt x="12" y="4"/>
                    </a:lnTo>
                    <a:lnTo>
                      <a:pt x="0" y="0"/>
                    </a:lnTo>
                    <a:lnTo>
                      <a:pt x="0" y="11"/>
                    </a:lnTo>
                    <a:lnTo>
                      <a:pt x="6" y="12"/>
                    </a:lnTo>
                    <a:lnTo>
                      <a:pt x="13" y="19"/>
                    </a:lnTo>
                    <a:lnTo>
                      <a:pt x="18" y="30"/>
                    </a:lnTo>
                    <a:lnTo>
                      <a:pt x="19" y="41"/>
                    </a:lnTo>
                    <a:lnTo>
                      <a:pt x="31"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83" name="Freeform 1690"/>
              <p:cNvSpPr>
                <a:spLocks/>
              </p:cNvSpPr>
              <p:nvPr/>
            </p:nvSpPr>
            <p:spPr bwMode="auto">
              <a:xfrm>
                <a:off x="2241" y="4060"/>
                <a:ext cx="13" cy="15"/>
              </a:xfrm>
              <a:custGeom>
                <a:avLst/>
                <a:gdLst>
                  <a:gd name="T0" fmla="*/ 0 w 38"/>
                  <a:gd name="T1" fmla="*/ 0 h 43"/>
                  <a:gd name="T2" fmla="*/ 0 w 38"/>
                  <a:gd name="T3" fmla="*/ 0 h 43"/>
                  <a:gd name="T4" fmla="*/ 0 w 38"/>
                  <a:gd name="T5" fmla="*/ 0 h 43"/>
                  <a:gd name="T6" fmla="*/ 0 w 38"/>
                  <a:gd name="T7" fmla="*/ 0 h 43"/>
                  <a:gd name="T8" fmla="*/ 0 w 38"/>
                  <a:gd name="T9" fmla="*/ 0 h 43"/>
                  <a:gd name="T10" fmla="*/ 0 w 38"/>
                  <a:gd name="T11" fmla="*/ 0 h 43"/>
                  <a:gd name="T12" fmla="*/ 0 w 38"/>
                  <a:gd name="T13" fmla="*/ 0 h 43"/>
                  <a:gd name="T14" fmla="*/ 0 w 38"/>
                  <a:gd name="T15" fmla="*/ 0 h 43"/>
                  <a:gd name="T16" fmla="*/ 0 w 38"/>
                  <a:gd name="T17" fmla="*/ 0 h 43"/>
                  <a:gd name="T18" fmla="*/ 0 w 38"/>
                  <a:gd name="T19" fmla="*/ 0 h 43"/>
                  <a:gd name="T20" fmla="*/ 0 w 38"/>
                  <a:gd name="T21" fmla="*/ 0 h 43"/>
                  <a:gd name="T22" fmla="*/ 0 w 38"/>
                  <a:gd name="T23" fmla="*/ 0 h 43"/>
                  <a:gd name="T24" fmla="*/ 0 w 38"/>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43">
                    <a:moveTo>
                      <a:pt x="38" y="35"/>
                    </a:moveTo>
                    <a:lnTo>
                      <a:pt x="38" y="35"/>
                    </a:lnTo>
                    <a:lnTo>
                      <a:pt x="28" y="32"/>
                    </a:lnTo>
                    <a:lnTo>
                      <a:pt x="19" y="22"/>
                    </a:lnTo>
                    <a:lnTo>
                      <a:pt x="12" y="12"/>
                    </a:lnTo>
                    <a:lnTo>
                      <a:pt x="12" y="0"/>
                    </a:lnTo>
                    <a:lnTo>
                      <a:pt x="0" y="0"/>
                    </a:lnTo>
                    <a:lnTo>
                      <a:pt x="3" y="14"/>
                    </a:lnTo>
                    <a:lnTo>
                      <a:pt x="10" y="28"/>
                    </a:lnTo>
                    <a:lnTo>
                      <a:pt x="22" y="40"/>
                    </a:lnTo>
                    <a:lnTo>
                      <a:pt x="38" y="43"/>
                    </a:lnTo>
                    <a:lnTo>
                      <a:pt x="38"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84" name="Freeform 1691"/>
              <p:cNvSpPr>
                <a:spLocks/>
              </p:cNvSpPr>
              <p:nvPr/>
            </p:nvSpPr>
            <p:spPr bwMode="auto">
              <a:xfrm>
                <a:off x="2254" y="4067"/>
                <a:ext cx="22" cy="8"/>
              </a:xfrm>
              <a:custGeom>
                <a:avLst/>
                <a:gdLst>
                  <a:gd name="T0" fmla="*/ 0 w 65"/>
                  <a:gd name="T1" fmla="*/ 0 h 23"/>
                  <a:gd name="T2" fmla="*/ 0 w 65"/>
                  <a:gd name="T3" fmla="*/ 0 h 23"/>
                  <a:gd name="T4" fmla="*/ 0 w 65"/>
                  <a:gd name="T5" fmla="*/ 0 h 23"/>
                  <a:gd name="T6" fmla="*/ 0 w 65"/>
                  <a:gd name="T7" fmla="*/ 0 h 23"/>
                  <a:gd name="T8" fmla="*/ 0 w 65"/>
                  <a:gd name="T9" fmla="*/ 0 h 23"/>
                  <a:gd name="T10" fmla="*/ 0 w 65"/>
                  <a:gd name="T11" fmla="*/ 0 h 23"/>
                  <a:gd name="T12" fmla="*/ 0 w 65"/>
                  <a:gd name="T13" fmla="*/ 0 h 23"/>
                  <a:gd name="T14" fmla="*/ 0 w 65"/>
                  <a:gd name="T15" fmla="*/ 0 h 23"/>
                  <a:gd name="T16" fmla="*/ 0 w 65"/>
                  <a:gd name="T17" fmla="*/ 0 h 23"/>
                  <a:gd name="T18" fmla="*/ 0 w 65"/>
                  <a:gd name="T19" fmla="*/ 0 h 23"/>
                  <a:gd name="T20" fmla="*/ 0 w 65"/>
                  <a:gd name="T21" fmla="*/ 0 h 23"/>
                  <a:gd name="T22" fmla="*/ 0 w 65"/>
                  <a:gd name="T23" fmla="*/ 0 h 23"/>
                  <a:gd name="T24" fmla="*/ 0 w 65"/>
                  <a:gd name="T25" fmla="*/ 0 h 23"/>
                  <a:gd name="T26" fmla="*/ 0 w 65"/>
                  <a:gd name="T27" fmla="*/ 0 h 23"/>
                  <a:gd name="T28" fmla="*/ 0 w 65"/>
                  <a:gd name="T29" fmla="*/ 0 h 23"/>
                  <a:gd name="T30" fmla="*/ 0 w 65"/>
                  <a:gd name="T31" fmla="*/ 0 h 23"/>
                  <a:gd name="T32" fmla="*/ 0 w 65"/>
                  <a:gd name="T33" fmla="*/ 0 h 23"/>
                  <a:gd name="T34" fmla="*/ 0 w 65"/>
                  <a:gd name="T35" fmla="*/ 0 h 23"/>
                  <a:gd name="T36" fmla="*/ 0 w 65"/>
                  <a:gd name="T37" fmla="*/ 0 h 23"/>
                  <a:gd name="T38" fmla="*/ 0 w 65"/>
                  <a:gd name="T39" fmla="*/ 0 h 23"/>
                  <a:gd name="T40" fmla="*/ 0 w 65"/>
                  <a:gd name="T41" fmla="*/ 0 h 23"/>
                  <a:gd name="T42" fmla="*/ 0 w 65"/>
                  <a:gd name="T43" fmla="*/ 0 h 23"/>
                  <a:gd name="T44" fmla="*/ 0 w 65"/>
                  <a:gd name="T45" fmla="*/ 0 h 23"/>
                  <a:gd name="T46" fmla="*/ 0 w 65"/>
                  <a:gd name="T47" fmla="*/ 0 h 23"/>
                  <a:gd name="T48" fmla="*/ 0 w 65"/>
                  <a:gd name="T49" fmla="*/ 0 h 23"/>
                  <a:gd name="T50" fmla="*/ 0 w 65"/>
                  <a:gd name="T51" fmla="*/ 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5" h="23">
                    <a:moveTo>
                      <a:pt x="62" y="6"/>
                    </a:moveTo>
                    <a:lnTo>
                      <a:pt x="57" y="0"/>
                    </a:lnTo>
                    <a:lnTo>
                      <a:pt x="52" y="2"/>
                    </a:lnTo>
                    <a:lnTo>
                      <a:pt x="46" y="5"/>
                    </a:lnTo>
                    <a:lnTo>
                      <a:pt x="39" y="6"/>
                    </a:lnTo>
                    <a:lnTo>
                      <a:pt x="30" y="9"/>
                    </a:lnTo>
                    <a:lnTo>
                      <a:pt x="23" y="11"/>
                    </a:lnTo>
                    <a:lnTo>
                      <a:pt x="16" y="13"/>
                    </a:lnTo>
                    <a:lnTo>
                      <a:pt x="7" y="13"/>
                    </a:lnTo>
                    <a:lnTo>
                      <a:pt x="0" y="15"/>
                    </a:lnTo>
                    <a:lnTo>
                      <a:pt x="0" y="23"/>
                    </a:lnTo>
                    <a:lnTo>
                      <a:pt x="7" y="21"/>
                    </a:lnTo>
                    <a:lnTo>
                      <a:pt x="16" y="21"/>
                    </a:lnTo>
                    <a:lnTo>
                      <a:pt x="26" y="19"/>
                    </a:lnTo>
                    <a:lnTo>
                      <a:pt x="33" y="17"/>
                    </a:lnTo>
                    <a:lnTo>
                      <a:pt x="42" y="15"/>
                    </a:lnTo>
                    <a:lnTo>
                      <a:pt x="49" y="13"/>
                    </a:lnTo>
                    <a:lnTo>
                      <a:pt x="55" y="11"/>
                    </a:lnTo>
                    <a:lnTo>
                      <a:pt x="62" y="8"/>
                    </a:lnTo>
                    <a:lnTo>
                      <a:pt x="57" y="1"/>
                    </a:lnTo>
                    <a:lnTo>
                      <a:pt x="62" y="8"/>
                    </a:lnTo>
                    <a:lnTo>
                      <a:pt x="65" y="5"/>
                    </a:lnTo>
                    <a:lnTo>
                      <a:pt x="64" y="1"/>
                    </a:lnTo>
                    <a:lnTo>
                      <a:pt x="61" y="0"/>
                    </a:lnTo>
                    <a:lnTo>
                      <a:pt x="57" y="0"/>
                    </a:lnTo>
                    <a:lnTo>
                      <a:pt x="6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85" name="Freeform 1692"/>
              <p:cNvSpPr>
                <a:spLocks/>
              </p:cNvSpPr>
              <p:nvPr/>
            </p:nvSpPr>
            <p:spPr bwMode="auto">
              <a:xfrm>
                <a:off x="2259" y="4067"/>
                <a:ext cx="16" cy="17"/>
              </a:xfrm>
              <a:custGeom>
                <a:avLst/>
                <a:gdLst>
                  <a:gd name="T0" fmla="*/ 0 w 46"/>
                  <a:gd name="T1" fmla="*/ 0 h 49"/>
                  <a:gd name="T2" fmla="*/ 0 w 46"/>
                  <a:gd name="T3" fmla="*/ 0 h 49"/>
                  <a:gd name="T4" fmla="*/ 0 w 46"/>
                  <a:gd name="T5" fmla="*/ 0 h 49"/>
                  <a:gd name="T6" fmla="*/ 0 w 46"/>
                  <a:gd name="T7" fmla="*/ 0 h 49"/>
                  <a:gd name="T8" fmla="*/ 0 w 46"/>
                  <a:gd name="T9" fmla="*/ 0 h 49"/>
                  <a:gd name="T10" fmla="*/ 0 w 46"/>
                  <a:gd name="T11" fmla="*/ 0 h 49"/>
                  <a:gd name="T12" fmla="*/ 0 w 46"/>
                  <a:gd name="T13" fmla="*/ 0 h 49"/>
                  <a:gd name="T14" fmla="*/ 0 w 46"/>
                  <a:gd name="T15" fmla="*/ 0 h 49"/>
                  <a:gd name="T16" fmla="*/ 0 w 46"/>
                  <a:gd name="T17" fmla="*/ 0 h 49"/>
                  <a:gd name="T18" fmla="*/ 0 w 46"/>
                  <a:gd name="T19" fmla="*/ 0 h 49"/>
                  <a:gd name="T20" fmla="*/ 0 w 46"/>
                  <a:gd name="T21" fmla="*/ 0 h 49"/>
                  <a:gd name="T22" fmla="*/ 0 w 46"/>
                  <a:gd name="T23" fmla="*/ 0 h 49"/>
                  <a:gd name="T24" fmla="*/ 0 w 46"/>
                  <a:gd name="T25" fmla="*/ 0 h 49"/>
                  <a:gd name="T26" fmla="*/ 0 w 46"/>
                  <a:gd name="T27" fmla="*/ 0 h 49"/>
                  <a:gd name="T28" fmla="*/ 0 w 46"/>
                  <a:gd name="T29" fmla="*/ 0 h 49"/>
                  <a:gd name="T30" fmla="*/ 0 w 46"/>
                  <a:gd name="T31" fmla="*/ 0 h 49"/>
                  <a:gd name="T32" fmla="*/ 0 w 46"/>
                  <a:gd name="T33" fmla="*/ 0 h 49"/>
                  <a:gd name="T34" fmla="*/ 0 w 46"/>
                  <a:gd name="T35" fmla="*/ 0 h 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 h="49">
                    <a:moveTo>
                      <a:pt x="1" y="41"/>
                    </a:moveTo>
                    <a:lnTo>
                      <a:pt x="6" y="47"/>
                    </a:lnTo>
                    <a:lnTo>
                      <a:pt x="13" y="41"/>
                    </a:lnTo>
                    <a:lnTo>
                      <a:pt x="23" y="30"/>
                    </a:lnTo>
                    <a:lnTo>
                      <a:pt x="35" y="18"/>
                    </a:lnTo>
                    <a:lnTo>
                      <a:pt x="46" y="5"/>
                    </a:lnTo>
                    <a:lnTo>
                      <a:pt x="41" y="0"/>
                    </a:lnTo>
                    <a:lnTo>
                      <a:pt x="29" y="12"/>
                    </a:lnTo>
                    <a:lnTo>
                      <a:pt x="17" y="24"/>
                    </a:lnTo>
                    <a:lnTo>
                      <a:pt x="7" y="35"/>
                    </a:lnTo>
                    <a:lnTo>
                      <a:pt x="0" y="42"/>
                    </a:lnTo>
                    <a:lnTo>
                      <a:pt x="4" y="49"/>
                    </a:lnTo>
                    <a:lnTo>
                      <a:pt x="0" y="42"/>
                    </a:lnTo>
                    <a:lnTo>
                      <a:pt x="0" y="45"/>
                    </a:lnTo>
                    <a:lnTo>
                      <a:pt x="1" y="46"/>
                    </a:lnTo>
                    <a:lnTo>
                      <a:pt x="3" y="47"/>
                    </a:lnTo>
                    <a:lnTo>
                      <a:pt x="6" y="47"/>
                    </a:lnTo>
                    <a:lnTo>
                      <a:pt x="1"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86" name="Freeform 1693"/>
              <p:cNvSpPr>
                <a:spLocks/>
              </p:cNvSpPr>
              <p:nvPr/>
            </p:nvSpPr>
            <p:spPr bwMode="auto">
              <a:xfrm>
                <a:off x="2260" y="4080"/>
                <a:ext cx="9" cy="12"/>
              </a:xfrm>
              <a:custGeom>
                <a:avLst/>
                <a:gdLst>
                  <a:gd name="T0" fmla="*/ 0 w 27"/>
                  <a:gd name="T1" fmla="*/ 0 h 36"/>
                  <a:gd name="T2" fmla="*/ 0 w 27"/>
                  <a:gd name="T3" fmla="*/ 0 h 36"/>
                  <a:gd name="T4" fmla="*/ 0 w 27"/>
                  <a:gd name="T5" fmla="*/ 0 h 36"/>
                  <a:gd name="T6" fmla="*/ 0 w 27"/>
                  <a:gd name="T7" fmla="*/ 0 h 36"/>
                  <a:gd name="T8" fmla="*/ 0 w 27"/>
                  <a:gd name="T9" fmla="*/ 0 h 36"/>
                  <a:gd name="T10" fmla="*/ 0 w 27"/>
                  <a:gd name="T11" fmla="*/ 0 h 36"/>
                  <a:gd name="T12" fmla="*/ 0 w 27"/>
                  <a:gd name="T13" fmla="*/ 0 h 36"/>
                  <a:gd name="T14" fmla="*/ 0 w 27"/>
                  <a:gd name="T15" fmla="*/ 0 h 36"/>
                  <a:gd name="T16" fmla="*/ 0 w 27"/>
                  <a:gd name="T17" fmla="*/ 0 h 36"/>
                  <a:gd name="T18" fmla="*/ 0 w 27"/>
                  <a:gd name="T19" fmla="*/ 0 h 36"/>
                  <a:gd name="T20" fmla="*/ 0 w 27"/>
                  <a:gd name="T21" fmla="*/ 0 h 36"/>
                  <a:gd name="T22" fmla="*/ 0 w 27"/>
                  <a:gd name="T23" fmla="*/ 0 h 36"/>
                  <a:gd name="T24" fmla="*/ 0 w 27"/>
                  <a:gd name="T25" fmla="*/ 0 h 36"/>
                  <a:gd name="T26" fmla="*/ 0 w 27"/>
                  <a:gd name="T27" fmla="*/ 0 h 36"/>
                  <a:gd name="T28" fmla="*/ 0 w 27"/>
                  <a:gd name="T29" fmla="*/ 0 h 36"/>
                  <a:gd name="T30" fmla="*/ 0 w 27"/>
                  <a:gd name="T31" fmla="*/ 0 h 36"/>
                  <a:gd name="T32" fmla="*/ 0 w 27"/>
                  <a:gd name="T33" fmla="*/ 0 h 36"/>
                  <a:gd name="T34" fmla="*/ 0 w 27"/>
                  <a:gd name="T35" fmla="*/ 0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 h="36">
                    <a:moveTo>
                      <a:pt x="19" y="27"/>
                    </a:moveTo>
                    <a:lnTo>
                      <a:pt x="25" y="31"/>
                    </a:lnTo>
                    <a:lnTo>
                      <a:pt x="24" y="15"/>
                    </a:lnTo>
                    <a:lnTo>
                      <a:pt x="18" y="4"/>
                    </a:lnTo>
                    <a:lnTo>
                      <a:pt x="9" y="0"/>
                    </a:lnTo>
                    <a:lnTo>
                      <a:pt x="0" y="3"/>
                    </a:lnTo>
                    <a:lnTo>
                      <a:pt x="3" y="11"/>
                    </a:lnTo>
                    <a:lnTo>
                      <a:pt x="9" y="11"/>
                    </a:lnTo>
                    <a:lnTo>
                      <a:pt x="12" y="9"/>
                    </a:lnTo>
                    <a:lnTo>
                      <a:pt x="15" y="15"/>
                    </a:lnTo>
                    <a:lnTo>
                      <a:pt x="16" y="31"/>
                    </a:lnTo>
                    <a:lnTo>
                      <a:pt x="22" y="35"/>
                    </a:lnTo>
                    <a:lnTo>
                      <a:pt x="15" y="31"/>
                    </a:lnTo>
                    <a:lnTo>
                      <a:pt x="16" y="35"/>
                    </a:lnTo>
                    <a:lnTo>
                      <a:pt x="21" y="36"/>
                    </a:lnTo>
                    <a:lnTo>
                      <a:pt x="25" y="35"/>
                    </a:lnTo>
                    <a:lnTo>
                      <a:pt x="27" y="31"/>
                    </a:lnTo>
                    <a:lnTo>
                      <a:pt x="19"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87" name="Freeform 1694"/>
              <p:cNvSpPr>
                <a:spLocks/>
              </p:cNvSpPr>
              <p:nvPr/>
            </p:nvSpPr>
            <p:spPr bwMode="auto">
              <a:xfrm>
                <a:off x="2266" y="4046"/>
                <a:ext cx="53" cy="46"/>
              </a:xfrm>
              <a:custGeom>
                <a:avLst/>
                <a:gdLst>
                  <a:gd name="T0" fmla="*/ 0 w 159"/>
                  <a:gd name="T1" fmla="*/ 0 h 136"/>
                  <a:gd name="T2" fmla="*/ 0 w 159"/>
                  <a:gd name="T3" fmla="*/ 0 h 136"/>
                  <a:gd name="T4" fmla="*/ 0 w 159"/>
                  <a:gd name="T5" fmla="*/ 0 h 136"/>
                  <a:gd name="T6" fmla="*/ 0 w 159"/>
                  <a:gd name="T7" fmla="*/ 0 h 136"/>
                  <a:gd name="T8" fmla="*/ 0 w 159"/>
                  <a:gd name="T9" fmla="*/ 0 h 136"/>
                  <a:gd name="T10" fmla="*/ 0 w 159"/>
                  <a:gd name="T11" fmla="*/ 0 h 136"/>
                  <a:gd name="T12" fmla="*/ 0 w 159"/>
                  <a:gd name="T13" fmla="*/ 0 h 136"/>
                  <a:gd name="T14" fmla="*/ 0 w 159"/>
                  <a:gd name="T15" fmla="*/ 0 h 136"/>
                  <a:gd name="T16" fmla="*/ 0 w 159"/>
                  <a:gd name="T17" fmla="*/ 0 h 136"/>
                  <a:gd name="T18" fmla="*/ 0 w 159"/>
                  <a:gd name="T19" fmla="*/ 0 h 136"/>
                  <a:gd name="T20" fmla="*/ 0 w 159"/>
                  <a:gd name="T21" fmla="*/ 0 h 136"/>
                  <a:gd name="T22" fmla="*/ 0 w 159"/>
                  <a:gd name="T23" fmla="*/ 0 h 136"/>
                  <a:gd name="T24" fmla="*/ 0 w 159"/>
                  <a:gd name="T25" fmla="*/ 0 h 136"/>
                  <a:gd name="T26" fmla="*/ 0 w 159"/>
                  <a:gd name="T27" fmla="*/ 0 h 136"/>
                  <a:gd name="T28" fmla="*/ 0 w 159"/>
                  <a:gd name="T29" fmla="*/ 0 h 136"/>
                  <a:gd name="T30" fmla="*/ 0 w 159"/>
                  <a:gd name="T31" fmla="*/ 0 h 136"/>
                  <a:gd name="T32" fmla="*/ 0 w 159"/>
                  <a:gd name="T33" fmla="*/ 0 h 136"/>
                  <a:gd name="T34" fmla="*/ 0 w 159"/>
                  <a:gd name="T35" fmla="*/ 0 h 136"/>
                  <a:gd name="T36" fmla="*/ 0 w 159"/>
                  <a:gd name="T37" fmla="*/ 0 h 136"/>
                  <a:gd name="T38" fmla="*/ 0 w 159"/>
                  <a:gd name="T39" fmla="*/ 0 h 136"/>
                  <a:gd name="T40" fmla="*/ 0 w 159"/>
                  <a:gd name="T41" fmla="*/ 0 h 1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9" h="136">
                    <a:moveTo>
                      <a:pt x="150" y="0"/>
                    </a:moveTo>
                    <a:lnTo>
                      <a:pt x="150" y="0"/>
                    </a:lnTo>
                    <a:lnTo>
                      <a:pt x="141" y="12"/>
                    </a:lnTo>
                    <a:lnTo>
                      <a:pt x="127" y="29"/>
                    </a:lnTo>
                    <a:lnTo>
                      <a:pt x="105" y="50"/>
                    </a:lnTo>
                    <a:lnTo>
                      <a:pt x="82" y="70"/>
                    </a:lnTo>
                    <a:lnTo>
                      <a:pt x="57" y="89"/>
                    </a:lnTo>
                    <a:lnTo>
                      <a:pt x="34" y="106"/>
                    </a:lnTo>
                    <a:lnTo>
                      <a:pt x="13" y="120"/>
                    </a:lnTo>
                    <a:lnTo>
                      <a:pt x="0" y="128"/>
                    </a:lnTo>
                    <a:lnTo>
                      <a:pt x="3" y="136"/>
                    </a:lnTo>
                    <a:lnTo>
                      <a:pt x="19" y="128"/>
                    </a:lnTo>
                    <a:lnTo>
                      <a:pt x="40" y="114"/>
                    </a:lnTo>
                    <a:lnTo>
                      <a:pt x="63" y="97"/>
                    </a:lnTo>
                    <a:lnTo>
                      <a:pt x="87" y="75"/>
                    </a:lnTo>
                    <a:lnTo>
                      <a:pt x="111" y="55"/>
                    </a:lnTo>
                    <a:lnTo>
                      <a:pt x="133" y="35"/>
                    </a:lnTo>
                    <a:lnTo>
                      <a:pt x="150" y="17"/>
                    </a:lnTo>
                    <a:lnTo>
                      <a:pt x="159" y="2"/>
                    </a:lnTo>
                    <a:lnTo>
                      <a:pt x="1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88" name="Freeform 1695"/>
              <p:cNvSpPr>
                <a:spLocks/>
              </p:cNvSpPr>
              <p:nvPr/>
            </p:nvSpPr>
            <p:spPr bwMode="auto">
              <a:xfrm>
                <a:off x="2316" y="4004"/>
                <a:ext cx="16" cy="43"/>
              </a:xfrm>
              <a:custGeom>
                <a:avLst/>
                <a:gdLst>
                  <a:gd name="T0" fmla="*/ 0 w 47"/>
                  <a:gd name="T1" fmla="*/ 0 h 128"/>
                  <a:gd name="T2" fmla="*/ 0 w 47"/>
                  <a:gd name="T3" fmla="*/ 0 h 128"/>
                  <a:gd name="T4" fmla="*/ 0 w 47"/>
                  <a:gd name="T5" fmla="*/ 0 h 128"/>
                  <a:gd name="T6" fmla="*/ 0 w 47"/>
                  <a:gd name="T7" fmla="*/ 0 h 128"/>
                  <a:gd name="T8" fmla="*/ 0 w 47"/>
                  <a:gd name="T9" fmla="*/ 0 h 128"/>
                  <a:gd name="T10" fmla="*/ 0 w 47"/>
                  <a:gd name="T11" fmla="*/ 0 h 128"/>
                  <a:gd name="T12" fmla="*/ 0 w 47"/>
                  <a:gd name="T13" fmla="*/ 0 h 128"/>
                  <a:gd name="T14" fmla="*/ 0 w 47"/>
                  <a:gd name="T15" fmla="*/ 0 h 128"/>
                  <a:gd name="T16" fmla="*/ 0 w 47"/>
                  <a:gd name="T17" fmla="*/ 0 h 128"/>
                  <a:gd name="T18" fmla="*/ 0 w 47"/>
                  <a:gd name="T19" fmla="*/ 0 h 128"/>
                  <a:gd name="T20" fmla="*/ 0 w 47"/>
                  <a:gd name="T21" fmla="*/ 0 h 128"/>
                  <a:gd name="T22" fmla="*/ 0 w 47"/>
                  <a:gd name="T23" fmla="*/ 0 h 128"/>
                  <a:gd name="T24" fmla="*/ 0 w 47"/>
                  <a:gd name="T25" fmla="*/ 0 h 128"/>
                  <a:gd name="T26" fmla="*/ 0 w 47"/>
                  <a:gd name="T27" fmla="*/ 0 h 128"/>
                  <a:gd name="T28" fmla="*/ 0 w 47"/>
                  <a:gd name="T29" fmla="*/ 0 h 128"/>
                  <a:gd name="T30" fmla="*/ 0 w 47"/>
                  <a:gd name="T31" fmla="*/ 0 h 128"/>
                  <a:gd name="T32" fmla="*/ 0 w 47"/>
                  <a:gd name="T33" fmla="*/ 0 h 128"/>
                  <a:gd name="T34" fmla="*/ 0 w 47"/>
                  <a:gd name="T35" fmla="*/ 0 h 1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 h="128">
                    <a:moveTo>
                      <a:pt x="42" y="2"/>
                    </a:moveTo>
                    <a:lnTo>
                      <a:pt x="35" y="6"/>
                    </a:lnTo>
                    <a:lnTo>
                      <a:pt x="33" y="30"/>
                    </a:lnTo>
                    <a:lnTo>
                      <a:pt x="23" y="62"/>
                    </a:lnTo>
                    <a:lnTo>
                      <a:pt x="12" y="97"/>
                    </a:lnTo>
                    <a:lnTo>
                      <a:pt x="0" y="126"/>
                    </a:lnTo>
                    <a:lnTo>
                      <a:pt x="9" y="128"/>
                    </a:lnTo>
                    <a:lnTo>
                      <a:pt x="20" y="100"/>
                    </a:lnTo>
                    <a:lnTo>
                      <a:pt x="32" y="65"/>
                    </a:lnTo>
                    <a:lnTo>
                      <a:pt x="42" y="30"/>
                    </a:lnTo>
                    <a:lnTo>
                      <a:pt x="47" y="6"/>
                    </a:lnTo>
                    <a:lnTo>
                      <a:pt x="39" y="10"/>
                    </a:lnTo>
                    <a:lnTo>
                      <a:pt x="47" y="6"/>
                    </a:lnTo>
                    <a:lnTo>
                      <a:pt x="45" y="2"/>
                    </a:lnTo>
                    <a:lnTo>
                      <a:pt x="41" y="0"/>
                    </a:lnTo>
                    <a:lnTo>
                      <a:pt x="36" y="2"/>
                    </a:lnTo>
                    <a:lnTo>
                      <a:pt x="35" y="6"/>
                    </a:lnTo>
                    <a:lnTo>
                      <a:pt x="4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89" name="Freeform 1696"/>
              <p:cNvSpPr>
                <a:spLocks/>
              </p:cNvSpPr>
              <p:nvPr/>
            </p:nvSpPr>
            <p:spPr bwMode="auto">
              <a:xfrm>
                <a:off x="2329" y="4005"/>
                <a:ext cx="11" cy="10"/>
              </a:xfrm>
              <a:custGeom>
                <a:avLst/>
                <a:gdLst>
                  <a:gd name="T0" fmla="*/ 0 w 32"/>
                  <a:gd name="T1" fmla="*/ 0 h 31"/>
                  <a:gd name="T2" fmla="*/ 0 w 32"/>
                  <a:gd name="T3" fmla="*/ 0 h 31"/>
                  <a:gd name="T4" fmla="*/ 0 w 32"/>
                  <a:gd name="T5" fmla="*/ 0 h 31"/>
                  <a:gd name="T6" fmla="*/ 0 w 32"/>
                  <a:gd name="T7" fmla="*/ 0 h 31"/>
                  <a:gd name="T8" fmla="*/ 0 w 32"/>
                  <a:gd name="T9" fmla="*/ 0 h 31"/>
                  <a:gd name="T10" fmla="*/ 0 w 32"/>
                  <a:gd name="T11" fmla="*/ 0 h 31"/>
                  <a:gd name="T12" fmla="*/ 0 w 32"/>
                  <a:gd name="T13" fmla="*/ 0 h 31"/>
                  <a:gd name="T14" fmla="*/ 0 w 32"/>
                  <a:gd name="T15" fmla="*/ 0 h 31"/>
                  <a:gd name="T16" fmla="*/ 0 w 32"/>
                  <a:gd name="T17" fmla="*/ 0 h 31"/>
                  <a:gd name="T18" fmla="*/ 0 w 32"/>
                  <a:gd name="T19" fmla="*/ 0 h 31"/>
                  <a:gd name="T20" fmla="*/ 0 w 32"/>
                  <a:gd name="T21" fmla="*/ 0 h 31"/>
                  <a:gd name="T22" fmla="*/ 0 w 32"/>
                  <a:gd name="T23" fmla="*/ 0 h 31"/>
                  <a:gd name="T24" fmla="*/ 0 w 32"/>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31">
                    <a:moveTo>
                      <a:pt x="32" y="31"/>
                    </a:moveTo>
                    <a:lnTo>
                      <a:pt x="32" y="31"/>
                    </a:lnTo>
                    <a:lnTo>
                      <a:pt x="29" y="21"/>
                    </a:lnTo>
                    <a:lnTo>
                      <a:pt x="24" y="13"/>
                    </a:lnTo>
                    <a:lnTo>
                      <a:pt x="16" y="6"/>
                    </a:lnTo>
                    <a:lnTo>
                      <a:pt x="3" y="0"/>
                    </a:lnTo>
                    <a:lnTo>
                      <a:pt x="0" y="8"/>
                    </a:lnTo>
                    <a:lnTo>
                      <a:pt x="10" y="14"/>
                    </a:lnTo>
                    <a:lnTo>
                      <a:pt x="18" y="19"/>
                    </a:lnTo>
                    <a:lnTo>
                      <a:pt x="21" y="24"/>
                    </a:lnTo>
                    <a:lnTo>
                      <a:pt x="21" y="31"/>
                    </a:lnTo>
                    <a:lnTo>
                      <a:pt x="32"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90" name="Freeform 1697"/>
              <p:cNvSpPr>
                <a:spLocks/>
              </p:cNvSpPr>
              <p:nvPr/>
            </p:nvSpPr>
            <p:spPr bwMode="auto">
              <a:xfrm>
                <a:off x="2334" y="4015"/>
                <a:ext cx="6" cy="21"/>
              </a:xfrm>
              <a:custGeom>
                <a:avLst/>
                <a:gdLst>
                  <a:gd name="T0" fmla="*/ 0 w 16"/>
                  <a:gd name="T1" fmla="*/ 0 h 62"/>
                  <a:gd name="T2" fmla="*/ 0 w 16"/>
                  <a:gd name="T3" fmla="*/ 0 h 62"/>
                  <a:gd name="T4" fmla="*/ 0 w 16"/>
                  <a:gd name="T5" fmla="*/ 0 h 62"/>
                  <a:gd name="T6" fmla="*/ 0 w 16"/>
                  <a:gd name="T7" fmla="*/ 0 h 62"/>
                  <a:gd name="T8" fmla="*/ 0 w 16"/>
                  <a:gd name="T9" fmla="*/ 0 h 62"/>
                  <a:gd name="T10" fmla="*/ 0 w 16"/>
                  <a:gd name="T11" fmla="*/ 0 h 62"/>
                  <a:gd name="T12" fmla="*/ 0 w 16"/>
                  <a:gd name="T13" fmla="*/ 0 h 62"/>
                  <a:gd name="T14" fmla="*/ 0 w 16"/>
                  <a:gd name="T15" fmla="*/ 0 h 62"/>
                  <a:gd name="T16" fmla="*/ 0 w 16"/>
                  <a:gd name="T17" fmla="*/ 0 h 62"/>
                  <a:gd name="T18" fmla="*/ 0 w 16"/>
                  <a:gd name="T19" fmla="*/ 0 h 62"/>
                  <a:gd name="T20" fmla="*/ 0 w 16"/>
                  <a:gd name="T21" fmla="*/ 0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 h="62">
                    <a:moveTo>
                      <a:pt x="9" y="62"/>
                    </a:moveTo>
                    <a:lnTo>
                      <a:pt x="12" y="48"/>
                    </a:lnTo>
                    <a:lnTo>
                      <a:pt x="13" y="31"/>
                    </a:lnTo>
                    <a:lnTo>
                      <a:pt x="16" y="12"/>
                    </a:lnTo>
                    <a:lnTo>
                      <a:pt x="16" y="0"/>
                    </a:lnTo>
                    <a:lnTo>
                      <a:pt x="5" y="0"/>
                    </a:lnTo>
                    <a:lnTo>
                      <a:pt x="5" y="12"/>
                    </a:lnTo>
                    <a:lnTo>
                      <a:pt x="5" y="31"/>
                    </a:lnTo>
                    <a:lnTo>
                      <a:pt x="3" y="48"/>
                    </a:lnTo>
                    <a:lnTo>
                      <a:pt x="0" y="59"/>
                    </a:lnTo>
                    <a:lnTo>
                      <a:pt x="9"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91" name="Freeform 1698"/>
              <p:cNvSpPr>
                <a:spLocks/>
              </p:cNvSpPr>
              <p:nvPr/>
            </p:nvSpPr>
            <p:spPr bwMode="auto">
              <a:xfrm>
                <a:off x="2334" y="4035"/>
                <a:ext cx="3" cy="2"/>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0" y="0"/>
                    </a:moveTo>
                    <a:lnTo>
                      <a:pt x="0" y="4"/>
                    </a:lnTo>
                    <a:lnTo>
                      <a:pt x="3" y="5"/>
                    </a:lnTo>
                    <a:lnTo>
                      <a:pt x="8" y="5"/>
                    </a:lnTo>
                    <a:lnTo>
                      <a:pt x="9"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92" name="Freeform 1699"/>
              <p:cNvSpPr>
                <a:spLocks/>
              </p:cNvSpPr>
              <p:nvPr/>
            </p:nvSpPr>
            <p:spPr bwMode="auto">
              <a:xfrm>
                <a:off x="2329" y="4005"/>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0" y="8"/>
                    </a:moveTo>
                    <a:lnTo>
                      <a:pt x="5" y="8"/>
                    </a:lnTo>
                    <a:lnTo>
                      <a:pt x="6" y="5"/>
                    </a:lnTo>
                    <a:lnTo>
                      <a:pt x="6" y="1"/>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93" name="Freeform 1700"/>
              <p:cNvSpPr>
                <a:spLocks/>
              </p:cNvSpPr>
              <p:nvPr/>
            </p:nvSpPr>
            <p:spPr bwMode="auto">
              <a:xfrm>
                <a:off x="2321" y="4003"/>
                <a:ext cx="9" cy="5"/>
              </a:xfrm>
              <a:custGeom>
                <a:avLst/>
                <a:gdLst>
                  <a:gd name="T0" fmla="*/ 0 w 26"/>
                  <a:gd name="T1" fmla="*/ 0 h 15"/>
                  <a:gd name="T2" fmla="*/ 0 w 26"/>
                  <a:gd name="T3" fmla="*/ 0 h 15"/>
                  <a:gd name="T4" fmla="*/ 0 w 26"/>
                  <a:gd name="T5" fmla="*/ 0 h 15"/>
                  <a:gd name="T6" fmla="*/ 0 w 26"/>
                  <a:gd name="T7" fmla="*/ 0 h 15"/>
                  <a:gd name="T8" fmla="*/ 0 w 26"/>
                  <a:gd name="T9" fmla="*/ 0 h 15"/>
                  <a:gd name="T10" fmla="*/ 0 w 26"/>
                  <a:gd name="T11" fmla="*/ 0 h 15"/>
                  <a:gd name="T12" fmla="*/ 0 w 26"/>
                  <a:gd name="T13" fmla="*/ 0 h 15"/>
                  <a:gd name="T14" fmla="*/ 0 w 26"/>
                  <a:gd name="T15" fmla="*/ 0 h 15"/>
                  <a:gd name="T16" fmla="*/ 0 w 26"/>
                  <a:gd name="T17" fmla="*/ 0 h 15"/>
                  <a:gd name="T18" fmla="*/ 0 w 26"/>
                  <a:gd name="T19" fmla="*/ 0 h 15"/>
                  <a:gd name="T20" fmla="*/ 0 w 26"/>
                  <a:gd name="T21" fmla="*/ 0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15">
                    <a:moveTo>
                      <a:pt x="0" y="11"/>
                    </a:moveTo>
                    <a:lnTo>
                      <a:pt x="6" y="9"/>
                    </a:lnTo>
                    <a:lnTo>
                      <a:pt x="10" y="11"/>
                    </a:lnTo>
                    <a:lnTo>
                      <a:pt x="17" y="13"/>
                    </a:lnTo>
                    <a:lnTo>
                      <a:pt x="23" y="15"/>
                    </a:lnTo>
                    <a:lnTo>
                      <a:pt x="26" y="7"/>
                    </a:lnTo>
                    <a:lnTo>
                      <a:pt x="20" y="5"/>
                    </a:lnTo>
                    <a:lnTo>
                      <a:pt x="13" y="3"/>
                    </a:lnTo>
                    <a:lnTo>
                      <a:pt x="6" y="1"/>
                    </a:lnTo>
                    <a:lnTo>
                      <a:pt x="0"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94" name="Freeform 1701"/>
              <p:cNvSpPr>
                <a:spLocks/>
              </p:cNvSpPr>
              <p:nvPr/>
            </p:nvSpPr>
            <p:spPr bwMode="auto">
              <a:xfrm>
                <a:off x="2319" y="4003"/>
                <a:ext cx="2" cy="3"/>
              </a:xfrm>
              <a:custGeom>
                <a:avLst/>
                <a:gdLst>
                  <a:gd name="T0" fmla="*/ 0 w 6"/>
                  <a:gd name="T1" fmla="*/ 0 h 11"/>
                  <a:gd name="T2" fmla="*/ 0 w 6"/>
                  <a:gd name="T3" fmla="*/ 0 h 11"/>
                  <a:gd name="T4" fmla="*/ 0 w 6"/>
                  <a:gd name="T5" fmla="*/ 0 h 11"/>
                  <a:gd name="T6" fmla="*/ 0 w 6"/>
                  <a:gd name="T7" fmla="*/ 0 h 11"/>
                  <a:gd name="T8" fmla="*/ 0 w 6"/>
                  <a:gd name="T9" fmla="*/ 0 h 11"/>
                  <a:gd name="T10" fmla="*/ 0 w 6"/>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1">
                    <a:moveTo>
                      <a:pt x="6" y="0"/>
                    </a:moveTo>
                    <a:lnTo>
                      <a:pt x="2" y="1"/>
                    </a:lnTo>
                    <a:lnTo>
                      <a:pt x="0" y="5"/>
                    </a:lnTo>
                    <a:lnTo>
                      <a:pt x="2" y="9"/>
                    </a:lnTo>
                    <a:lnTo>
                      <a:pt x="6" y="11"/>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95" name="Freeform 1702"/>
              <p:cNvSpPr>
                <a:spLocks/>
              </p:cNvSpPr>
              <p:nvPr/>
            </p:nvSpPr>
            <p:spPr bwMode="auto">
              <a:xfrm>
                <a:off x="2232" y="4079"/>
                <a:ext cx="1" cy="3"/>
              </a:xfrm>
              <a:custGeom>
                <a:avLst/>
                <a:gdLst>
                  <a:gd name="T0" fmla="*/ 0 w 4"/>
                  <a:gd name="T1" fmla="*/ 0 h 8"/>
                  <a:gd name="T2" fmla="*/ 0 w 4"/>
                  <a:gd name="T3" fmla="*/ 0 h 8"/>
                  <a:gd name="T4" fmla="*/ 0 w 4"/>
                  <a:gd name="T5" fmla="*/ 0 h 8"/>
                  <a:gd name="T6" fmla="*/ 0 w 4"/>
                  <a:gd name="T7" fmla="*/ 0 h 8"/>
                  <a:gd name="T8" fmla="*/ 0 w 4"/>
                  <a:gd name="T9" fmla="*/ 0 h 8"/>
                  <a:gd name="T10" fmla="*/ 0 w 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4" y="0"/>
                    </a:moveTo>
                    <a:lnTo>
                      <a:pt x="2" y="1"/>
                    </a:lnTo>
                    <a:lnTo>
                      <a:pt x="0" y="4"/>
                    </a:lnTo>
                    <a:lnTo>
                      <a:pt x="2" y="7"/>
                    </a:lnTo>
                    <a:lnTo>
                      <a:pt x="4" y="8"/>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96" name="Freeform 1703"/>
              <p:cNvSpPr>
                <a:spLocks/>
              </p:cNvSpPr>
              <p:nvPr/>
            </p:nvSpPr>
            <p:spPr bwMode="auto">
              <a:xfrm>
                <a:off x="2233" y="4072"/>
                <a:ext cx="21" cy="10"/>
              </a:xfrm>
              <a:custGeom>
                <a:avLst/>
                <a:gdLst>
                  <a:gd name="T0" fmla="*/ 0 w 64"/>
                  <a:gd name="T1" fmla="*/ 0 h 29"/>
                  <a:gd name="T2" fmla="*/ 0 w 64"/>
                  <a:gd name="T3" fmla="*/ 0 h 29"/>
                  <a:gd name="T4" fmla="*/ 0 w 64"/>
                  <a:gd name="T5" fmla="*/ 0 h 29"/>
                  <a:gd name="T6" fmla="*/ 0 w 64"/>
                  <a:gd name="T7" fmla="*/ 0 h 29"/>
                  <a:gd name="T8" fmla="*/ 0 w 64"/>
                  <a:gd name="T9" fmla="*/ 0 h 29"/>
                  <a:gd name="T10" fmla="*/ 0 w 64"/>
                  <a:gd name="T11" fmla="*/ 0 h 29"/>
                  <a:gd name="T12" fmla="*/ 0 w 64"/>
                  <a:gd name="T13" fmla="*/ 0 h 29"/>
                  <a:gd name="T14" fmla="*/ 0 w 64"/>
                  <a:gd name="T15" fmla="*/ 0 h 29"/>
                  <a:gd name="T16" fmla="*/ 0 w 64"/>
                  <a:gd name="T17" fmla="*/ 0 h 29"/>
                  <a:gd name="T18" fmla="*/ 0 w 64"/>
                  <a:gd name="T19" fmla="*/ 0 h 29"/>
                  <a:gd name="T20" fmla="*/ 0 w 64"/>
                  <a:gd name="T21" fmla="*/ 0 h 29"/>
                  <a:gd name="T22" fmla="*/ 0 w 64"/>
                  <a:gd name="T23" fmla="*/ 0 h 29"/>
                  <a:gd name="T24" fmla="*/ 0 w 64"/>
                  <a:gd name="T25" fmla="*/ 0 h 29"/>
                  <a:gd name="T26" fmla="*/ 0 w 64"/>
                  <a:gd name="T27" fmla="*/ 0 h 29"/>
                  <a:gd name="T28" fmla="*/ 0 w 64"/>
                  <a:gd name="T29" fmla="*/ 0 h 29"/>
                  <a:gd name="T30" fmla="*/ 0 w 64"/>
                  <a:gd name="T31" fmla="*/ 0 h 29"/>
                  <a:gd name="T32" fmla="*/ 0 w 64"/>
                  <a:gd name="T33" fmla="*/ 0 h 29"/>
                  <a:gd name="T34" fmla="*/ 0 w 64"/>
                  <a:gd name="T35" fmla="*/ 0 h 29"/>
                  <a:gd name="T36" fmla="*/ 0 w 64"/>
                  <a:gd name="T37" fmla="*/ 0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4" h="29">
                    <a:moveTo>
                      <a:pt x="61" y="0"/>
                    </a:moveTo>
                    <a:lnTo>
                      <a:pt x="54" y="2"/>
                    </a:lnTo>
                    <a:lnTo>
                      <a:pt x="47" y="5"/>
                    </a:lnTo>
                    <a:lnTo>
                      <a:pt x="37" y="9"/>
                    </a:lnTo>
                    <a:lnTo>
                      <a:pt x="28" y="12"/>
                    </a:lnTo>
                    <a:lnTo>
                      <a:pt x="19" y="16"/>
                    </a:lnTo>
                    <a:lnTo>
                      <a:pt x="11" y="18"/>
                    </a:lnTo>
                    <a:lnTo>
                      <a:pt x="5" y="20"/>
                    </a:lnTo>
                    <a:lnTo>
                      <a:pt x="0" y="21"/>
                    </a:lnTo>
                    <a:lnTo>
                      <a:pt x="0" y="29"/>
                    </a:lnTo>
                    <a:lnTo>
                      <a:pt x="5" y="28"/>
                    </a:lnTo>
                    <a:lnTo>
                      <a:pt x="14" y="27"/>
                    </a:lnTo>
                    <a:lnTo>
                      <a:pt x="22" y="24"/>
                    </a:lnTo>
                    <a:lnTo>
                      <a:pt x="31" y="20"/>
                    </a:lnTo>
                    <a:lnTo>
                      <a:pt x="40" y="17"/>
                    </a:lnTo>
                    <a:lnTo>
                      <a:pt x="50" y="13"/>
                    </a:lnTo>
                    <a:lnTo>
                      <a:pt x="57" y="10"/>
                    </a:lnTo>
                    <a:lnTo>
                      <a:pt x="64" y="8"/>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97" name="Freeform 1704"/>
              <p:cNvSpPr>
                <a:spLocks/>
              </p:cNvSpPr>
              <p:nvPr/>
            </p:nvSpPr>
            <p:spPr bwMode="auto">
              <a:xfrm>
                <a:off x="2253" y="4072"/>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8"/>
                    </a:moveTo>
                    <a:lnTo>
                      <a:pt x="6" y="5"/>
                    </a:lnTo>
                    <a:lnTo>
                      <a:pt x="6" y="2"/>
                    </a:lnTo>
                    <a:lnTo>
                      <a:pt x="5" y="0"/>
                    </a:lnTo>
                    <a:lnTo>
                      <a:pt x="0" y="0"/>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98" name="Freeform 1705"/>
              <p:cNvSpPr>
                <a:spLocks/>
              </p:cNvSpPr>
              <p:nvPr/>
            </p:nvSpPr>
            <p:spPr bwMode="auto">
              <a:xfrm>
                <a:off x="2476" y="4180"/>
                <a:ext cx="2" cy="4"/>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0">
                    <a:moveTo>
                      <a:pt x="0" y="10"/>
                    </a:moveTo>
                    <a:lnTo>
                      <a:pt x="4" y="9"/>
                    </a:lnTo>
                    <a:lnTo>
                      <a:pt x="6" y="5"/>
                    </a:lnTo>
                    <a:lnTo>
                      <a:pt x="4" y="1"/>
                    </a:lnTo>
                    <a:lnTo>
                      <a:pt x="0"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99" name="Freeform 1706"/>
              <p:cNvSpPr>
                <a:spLocks/>
              </p:cNvSpPr>
              <p:nvPr/>
            </p:nvSpPr>
            <p:spPr bwMode="auto">
              <a:xfrm>
                <a:off x="2409" y="4180"/>
                <a:ext cx="67" cy="5"/>
              </a:xfrm>
              <a:custGeom>
                <a:avLst/>
                <a:gdLst>
                  <a:gd name="T0" fmla="*/ 0 w 201"/>
                  <a:gd name="T1" fmla="*/ 0 h 15"/>
                  <a:gd name="T2" fmla="*/ 0 w 201"/>
                  <a:gd name="T3" fmla="*/ 0 h 15"/>
                  <a:gd name="T4" fmla="*/ 0 w 201"/>
                  <a:gd name="T5" fmla="*/ 0 h 15"/>
                  <a:gd name="T6" fmla="*/ 0 w 201"/>
                  <a:gd name="T7" fmla="*/ 0 h 15"/>
                  <a:gd name="T8" fmla="*/ 0 w 201"/>
                  <a:gd name="T9" fmla="*/ 0 h 15"/>
                  <a:gd name="T10" fmla="*/ 0 w 201"/>
                  <a:gd name="T11" fmla="*/ 0 h 15"/>
                  <a:gd name="T12" fmla="*/ 0 w 201"/>
                  <a:gd name="T13" fmla="*/ 0 h 15"/>
                  <a:gd name="T14" fmla="*/ 0 w 201"/>
                  <a:gd name="T15" fmla="*/ 0 h 15"/>
                  <a:gd name="T16" fmla="*/ 0 w 201"/>
                  <a:gd name="T17" fmla="*/ 0 h 15"/>
                  <a:gd name="T18" fmla="*/ 0 w 201"/>
                  <a:gd name="T19" fmla="*/ 0 h 15"/>
                  <a:gd name="T20" fmla="*/ 0 w 201"/>
                  <a:gd name="T21" fmla="*/ 0 h 15"/>
                  <a:gd name="T22" fmla="*/ 0 w 201"/>
                  <a:gd name="T23" fmla="*/ 0 h 15"/>
                  <a:gd name="T24" fmla="*/ 0 w 201"/>
                  <a:gd name="T25" fmla="*/ 0 h 15"/>
                  <a:gd name="T26" fmla="*/ 0 w 201"/>
                  <a:gd name="T27" fmla="*/ 0 h 15"/>
                  <a:gd name="T28" fmla="*/ 0 w 201"/>
                  <a:gd name="T29" fmla="*/ 0 h 15"/>
                  <a:gd name="T30" fmla="*/ 0 w 201"/>
                  <a:gd name="T31" fmla="*/ 0 h 15"/>
                  <a:gd name="T32" fmla="*/ 0 w 201"/>
                  <a:gd name="T33" fmla="*/ 0 h 15"/>
                  <a:gd name="T34" fmla="*/ 0 w 201"/>
                  <a:gd name="T35" fmla="*/ 0 h 15"/>
                  <a:gd name="T36" fmla="*/ 0 w 201"/>
                  <a:gd name="T37" fmla="*/ 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1" h="15">
                    <a:moveTo>
                      <a:pt x="3" y="15"/>
                    </a:moveTo>
                    <a:lnTo>
                      <a:pt x="18" y="12"/>
                    </a:lnTo>
                    <a:lnTo>
                      <a:pt x="41" y="11"/>
                    </a:lnTo>
                    <a:lnTo>
                      <a:pt x="68" y="11"/>
                    </a:lnTo>
                    <a:lnTo>
                      <a:pt x="100" y="11"/>
                    </a:lnTo>
                    <a:lnTo>
                      <a:pt x="132" y="11"/>
                    </a:lnTo>
                    <a:lnTo>
                      <a:pt x="161" y="12"/>
                    </a:lnTo>
                    <a:lnTo>
                      <a:pt x="185" y="12"/>
                    </a:lnTo>
                    <a:lnTo>
                      <a:pt x="201" y="12"/>
                    </a:lnTo>
                    <a:lnTo>
                      <a:pt x="201" y="2"/>
                    </a:lnTo>
                    <a:lnTo>
                      <a:pt x="185" y="2"/>
                    </a:lnTo>
                    <a:lnTo>
                      <a:pt x="161" y="2"/>
                    </a:lnTo>
                    <a:lnTo>
                      <a:pt x="132" y="0"/>
                    </a:lnTo>
                    <a:lnTo>
                      <a:pt x="100" y="0"/>
                    </a:lnTo>
                    <a:lnTo>
                      <a:pt x="68" y="0"/>
                    </a:lnTo>
                    <a:lnTo>
                      <a:pt x="41" y="3"/>
                    </a:lnTo>
                    <a:lnTo>
                      <a:pt x="18" y="4"/>
                    </a:lnTo>
                    <a:lnTo>
                      <a:pt x="0" y="7"/>
                    </a:lnTo>
                    <a:lnTo>
                      <a:pt x="3"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00" name="Freeform 1707"/>
              <p:cNvSpPr>
                <a:spLocks/>
              </p:cNvSpPr>
              <p:nvPr/>
            </p:nvSpPr>
            <p:spPr bwMode="auto">
              <a:xfrm>
                <a:off x="2408" y="4182"/>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0"/>
                    </a:moveTo>
                    <a:lnTo>
                      <a:pt x="0" y="1"/>
                    </a:lnTo>
                    <a:lnTo>
                      <a:pt x="0" y="5"/>
                    </a:lnTo>
                    <a:lnTo>
                      <a:pt x="2" y="8"/>
                    </a:lnTo>
                    <a:lnTo>
                      <a:pt x="6"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01" name="Freeform 1708"/>
              <p:cNvSpPr>
                <a:spLocks/>
              </p:cNvSpPr>
              <p:nvPr/>
            </p:nvSpPr>
            <p:spPr bwMode="auto">
              <a:xfrm>
                <a:off x="2510" y="4062"/>
                <a:ext cx="2" cy="3"/>
              </a:xfrm>
              <a:custGeom>
                <a:avLst/>
                <a:gdLst>
                  <a:gd name="T0" fmla="*/ 1 w 4"/>
                  <a:gd name="T1" fmla="*/ 0 h 8"/>
                  <a:gd name="T2" fmla="*/ 1 w 4"/>
                  <a:gd name="T3" fmla="*/ 0 h 8"/>
                  <a:gd name="T4" fmla="*/ 0 w 4"/>
                  <a:gd name="T5" fmla="*/ 0 h 8"/>
                  <a:gd name="T6" fmla="*/ 1 w 4"/>
                  <a:gd name="T7" fmla="*/ 0 h 8"/>
                  <a:gd name="T8" fmla="*/ 1 w 4"/>
                  <a:gd name="T9" fmla="*/ 0 h 8"/>
                  <a:gd name="T10" fmla="*/ 1 w 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4" y="0"/>
                    </a:moveTo>
                    <a:lnTo>
                      <a:pt x="1" y="2"/>
                    </a:lnTo>
                    <a:lnTo>
                      <a:pt x="0" y="4"/>
                    </a:lnTo>
                    <a:lnTo>
                      <a:pt x="1" y="7"/>
                    </a:lnTo>
                    <a:lnTo>
                      <a:pt x="4" y="8"/>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02" name="Freeform 1709"/>
              <p:cNvSpPr>
                <a:spLocks/>
              </p:cNvSpPr>
              <p:nvPr/>
            </p:nvSpPr>
            <p:spPr bwMode="auto">
              <a:xfrm>
                <a:off x="2512" y="4048"/>
                <a:ext cx="31" cy="17"/>
              </a:xfrm>
              <a:custGeom>
                <a:avLst/>
                <a:gdLst>
                  <a:gd name="T0" fmla="*/ 0 w 93"/>
                  <a:gd name="T1" fmla="*/ 0 h 52"/>
                  <a:gd name="T2" fmla="*/ 0 w 93"/>
                  <a:gd name="T3" fmla="*/ 0 h 52"/>
                  <a:gd name="T4" fmla="*/ 0 w 93"/>
                  <a:gd name="T5" fmla="*/ 0 h 52"/>
                  <a:gd name="T6" fmla="*/ 0 w 93"/>
                  <a:gd name="T7" fmla="*/ 0 h 52"/>
                  <a:gd name="T8" fmla="*/ 0 w 93"/>
                  <a:gd name="T9" fmla="*/ 0 h 52"/>
                  <a:gd name="T10" fmla="*/ 0 w 93"/>
                  <a:gd name="T11" fmla="*/ 0 h 52"/>
                  <a:gd name="T12" fmla="*/ 0 w 93"/>
                  <a:gd name="T13" fmla="*/ 0 h 52"/>
                  <a:gd name="T14" fmla="*/ 0 w 93"/>
                  <a:gd name="T15" fmla="*/ 0 h 52"/>
                  <a:gd name="T16" fmla="*/ 0 w 93"/>
                  <a:gd name="T17" fmla="*/ 0 h 52"/>
                  <a:gd name="T18" fmla="*/ 0 w 93"/>
                  <a:gd name="T19" fmla="*/ 0 h 52"/>
                  <a:gd name="T20" fmla="*/ 0 w 93"/>
                  <a:gd name="T21" fmla="*/ 0 h 52"/>
                  <a:gd name="T22" fmla="*/ 0 w 93"/>
                  <a:gd name="T23" fmla="*/ 0 h 52"/>
                  <a:gd name="T24" fmla="*/ 0 w 93"/>
                  <a:gd name="T25" fmla="*/ 0 h 52"/>
                  <a:gd name="T26" fmla="*/ 0 w 93"/>
                  <a:gd name="T27" fmla="*/ 0 h 52"/>
                  <a:gd name="T28" fmla="*/ 0 w 93"/>
                  <a:gd name="T29" fmla="*/ 0 h 52"/>
                  <a:gd name="T30" fmla="*/ 0 w 93"/>
                  <a:gd name="T31" fmla="*/ 0 h 52"/>
                  <a:gd name="T32" fmla="*/ 0 w 93"/>
                  <a:gd name="T33" fmla="*/ 0 h 52"/>
                  <a:gd name="T34" fmla="*/ 0 w 93"/>
                  <a:gd name="T35" fmla="*/ 0 h 52"/>
                  <a:gd name="T36" fmla="*/ 0 w 93"/>
                  <a:gd name="T37" fmla="*/ 0 h 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3" h="52">
                    <a:moveTo>
                      <a:pt x="85" y="0"/>
                    </a:moveTo>
                    <a:lnTo>
                      <a:pt x="82" y="4"/>
                    </a:lnTo>
                    <a:lnTo>
                      <a:pt x="76" y="12"/>
                    </a:lnTo>
                    <a:lnTo>
                      <a:pt x="64" y="19"/>
                    </a:lnTo>
                    <a:lnTo>
                      <a:pt x="51" y="25"/>
                    </a:lnTo>
                    <a:lnTo>
                      <a:pt x="35" y="33"/>
                    </a:lnTo>
                    <a:lnTo>
                      <a:pt x="21" y="39"/>
                    </a:lnTo>
                    <a:lnTo>
                      <a:pt x="8" y="43"/>
                    </a:lnTo>
                    <a:lnTo>
                      <a:pt x="0" y="44"/>
                    </a:lnTo>
                    <a:lnTo>
                      <a:pt x="0" y="52"/>
                    </a:lnTo>
                    <a:lnTo>
                      <a:pt x="10" y="51"/>
                    </a:lnTo>
                    <a:lnTo>
                      <a:pt x="24" y="47"/>
                    </a:lnTo>
                    <a:lnTo>
                      <a:pt x="38" y="42"/>
                    </a:lnTo>
                    <a:lnTo>
                      <a:pt x="54" y="33"/>
                    </a:lnTo>
                    <a:lnTo>
                      <a:pt x="70" y="27"/>
                    </a:lnTo>
                    <a:lnTo>
                      <a:pt x="82" y="17"/>
                    </a:lnTo>
                    <a:lnTo>
                      <a:pt x="90" y="9"/>
                    </a:lnTo>
                    <a:lnTo>
                      <a:pt x="93" y="0"/>
                    </a:lnTo>
                    <a:lnTo>
                      <a:pt x="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03" name="Freeform 1710"/>
              <p:cNvSpPr>
                <a:spLocks/>
              </p:cNvSpPr>
              <p:nvPr/>
            </p:nvSpPr>
            <p:spPr bwMode="auto">
              <a:xfrm>
                <a:off x="2540" y="4046"/>
                <a:ext cx="3" cy="2"/>
              </a:xfrm>
              <a:custGeom>
                <a:avLst/>
                <a:gdLst>
                  <a:gd name="T0" fmla="*/ 0 w 8"/>
                  <a:gd name="T1" fmla="*/ 1 h 4"/>
                  <a:gd name="T2" fmla="*/ 0 w 8"/>
                  <a:gd name="T3" fmla="*/ 1 h 4"/>
                  <a:gd name="T4" fmla="*/ 0 w 8"/>
                  <a:gd name="T5" fmla="*/ 0 h 4"/>
                  <a:gd name="T6" fmla="*/ 0 w 8"/>
                  <a:gd name="T7" fmla="*/ 1 h 4"/>
                  <a:gd name="T8" fmla="*/ 0 w 8"/>
                  <a:gd name="T9" fmla="*/ 1 h 4"/>
                  <a:gd name="T10" fmla="*/ 0 w 8"/>
                  <a:gd name="T11" fmla="*/ 1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
                    <a:moveTo>
                      <a:pt x="8" y="4"/>
                    </a:moveTo>
                    <a:lnTo>
                      <a:pt x="7" y="1"/>
                    </a:lnTo>
                    <a:lnTo>
                      <a:pt x="4" y="0"/>
                    </a:lnTo>
                    <a:lnTo>
                      <a:pt x="1" y="1"/>
                    </a:lnTo>
                    <a:lnTo>
                      <a:pt x="0" y="4"/>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04" name="Freeform 1711"/>
              <p:cNvSpPr>
                <a:spLocks/>
              </p:cNvSpPr>
              <p:nvPr/>
            </p:nvSpPr>
            <p:spPr bwMode="auto">
              <a:xfrm>
                <a:off x="2176" y="4110"/>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4"/>
                    </a:moveTo>
                    <a:lnTo>
                      <a:pt x="8" y="1"/>
                    </a:lnTo>
                    <a:lnTo>
                      <a:pt x="5" y="0"/>
                    </a:lnTo>
                    <a:lnTo>
                      <a:pt x="2" y="1"/>
                    </a:lnTo>
                    <a:lnTo>
                      <a:pt x="0" y="4"/>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05" name="Freeform 1712"/>
              <p:cNvSpPr>
                <a:spLocks/>
              </p:cNvSpPr>
              <p:nvPr/>
            </p:nvSpPr>
            <p:spPr bwMode="auto">
              <a:xfrm>
                <a:off x="2174" y="4111"/>
                <a:ext cx="5" cy="18"/>
              </a:xfrm>
              <a:custGeom>
                <a:avLst/>
                <a:gdLst>
                  <a:gd name="T0" fmla="*/ 0 w 17"/>
                  <a:gd name="T1" fmla="*/ 0 h 54"/>
                  <a:gd name="T2" fmla="*/ 0 w 17"/>
                  <a:gd name="T3" fmla="*/ 0 h 54"/>
                  <a:gd name="T4" fmla="*/ 0 w 17"/>
                  <a:gd name="T5" fmla="*/ 0 h 54"/>
                  <a:gd name="T6" fmla="*/ 0 w 17"/>
                  <a:gd name="T7" fmla="*/ 0 h 54"/>
                  <a:gd name="T8" fmla="*/ 0 w 17"/>
                  <a:gd name="T9" fmla="*/ 0 h 54"/>
                  <a:gd name="T10" fmla="*/ 0 w 17"/>
                  <a:gd name="T11" fmla="*/ 0 h 54"/>
                  <a:gd name="T12" fmla="*/ 0 w 17"/>
                  <a:gd name="T13" fmla="*/ 0 h 54"/>
                  <a:gd name="T14" fmla="*/ 0 w 17"/>
                  <a:gd name="T15" fmla="*/ 0 h 54"/>
                  <a:gd name="T16" fmla="*/ 0 w 17"/>
                  <a:gd name="T17" fmla="*/ 0 h 54"/>
                  <a:gd name="T18" fmla="*/ 0 w 17"/>
                  <a:gd name="T19" fmla="*/ 0 h 54"/>
                  <a:gd name="T20" fmla="*/ 0 w 17"/>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54">
                    <a:moveTo>
                      <a:pt x="8" y="54"/>
                    </a:moveTo>
                    <a:lnTo>
                      <a:pt x="11" y="42"/>
                    </a:lnTo>
                    <a:lnTo>
                      <a:pt x="14" y="28"/>
                    </a:lnTo>
                    <a:lnTo>
                      <a:pt x="16" y="12"/>
                    </a:lnTo>
                    <a:lnTo>
                      <a:pt x="17" y="0"/>
                    </a:lnTo>
                    <a:lnTo>
                      <a:pt x="8" y="0"/>
                    </a:lnTo>
                    <a:lnTo>
                      <a:pt x="7" y="12"/>
                    </a:lnTo>
                    <a:lnTo>
                      <a:pt x="5" y="28"/>
                    </a:lnTo>
                    <a:lnTo>
                      <a:pt x="3" y="42"/>
                    </a:lnTo>
                    <a:lnTo>
                      <a:pt x="0" y="51"/>
                    </a:lnTo>
                    <a:lnTo>
                      <a:pt x="8"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06" name="Freeform 1713"/>
              <p:cNvSpPr>
                <a:spLocks/>
              </p:cNvSpPr>
              <p:nvPr/>
            </p:nvSpPr>
            <p:spPr bwMode="auto">
              <a:xfrm>
                <a:off x="2174" y="4128"/>
                <a:ext cx="2" cy="2"/>
              </a:xfrm>
              <a:custGeom>
                <a:avLst/>
                <a:gdLst>
                  <a:gd name="T0" fmla="*/ 0 w 8"/>
                  <a:gd name="T1" fmla="*/ 0 h 6"/>
                  <a:gd name="T2" fmla="*/ 0 w 8"/>
                  <a:gd name="T3" fmla="*/ 0 h 6"/>
                  <a:gd name="T4" fmla="*/ 0 w 8"/>
                  <a:gd name="T5" fmla="*/ 0 h 6"/>
                  <a:gd name="T6" fmla="*/ 0 w 8"/>
                  <a:gd name="T7" fmla="*/ 0 h 6"/>
                  <a:gd name="T8" fmla="*/ 0 w 8"/>
                  <a:gd name="T9" fmla="*/ 0 h 6"/>
                  <a:gd name="T10" fmla="*/ 0 w 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6">
                    <a:moveTo>
                      <a:pt x="0" y="0"/>
                    </a:moveTo>
                    <a:lnTo>
                      <a:pt x="0" y="4"/>
                    </a:lnTo>
                    <a:lnTo>
                      <a:pt x="3" y="6"/>
                    </a:lnTo>
                    <a:lnTo>
                      <a:pt x="7" y="6"/>
                    </a:lnTo>
                    <a:lnTo>
                      <a:pt x="8"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07" name="Freeform 1714"/>
              <p:cNvSpPr>
                <a:spLocks/>
              </p:cNvSpPr>
              <p:nvPr/>
            </p:nvSpPr>
            <p:spPr bwMode="auto">
              <a:xfrm>
                <a:off x="2227" y="4222"/>
                <a:ext cx="3" cy="2"/>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8" y="8"/>
                    </a:moveTo>
                    <a:lnTo>
                      <a:pt x="8" y="4"/>
                    </a:lnTo>
                    <a:lnTo>
                      <a:pt x="7" y="1"/>
                    </a:lnTo>
                    <a:lnTo>
                      <a:pt x="2" y="0"/>
                    </a:lnTo>
                    <a:lnTo>
                      <a:pt x="0" y="2"/>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08" name="Freeform 1715"/>
              <p:cNvSpPr>
                <a:spLocks/>
              </p:cNvSpPr>
              <p:nvPr/>
            </p:nvSpPr>
            <p:spPr bwMode="auto">
              <a:xfrm>
                <a:off x="2209" y="4222"/>
                <a:ext cx="21" cy="17"/>
              </a:xfrm>
              <a:custGeom>
                <a:avLst/>
                <a:gdLst>
                  <a:gd name="T0" fmla="*/ 0 w 62"/>
                  <a:gd name="T1" fmla="*/ 0 h 50"/>
                  <a:gd name="T2" fmla="*/ 0 w 62"/>
                  <a:gd name="T3" fmla="*/ 0 h 50"/>
                  <a:gd name="T4" fmla="*/ 0 w 62"/>
                  <a:gd name="T5" fmla="*/ 0 h 50"/>
                  <a:gd name="T6" fmla="*/ 0 w 62"/>
                  <a:gd name="T7" fmla="*/ 0 h 50"/>
                  <a:gd name="T8" fmla="*/ 0 w 62"/>
                  <a:gd name="T9" fmla="*/ 0 h 50"/>
                  <a:gd name="T10" fmla="*/ 0 w 62"/>
                  <a:gd name="T11" fmla="*/ 0 h 50"/>
                  <a:gd name="T12" fmla="*/ 0 w 62"/>
                  <a:gd name="T13" fmla="*/ 0 h 50"/>
                  <a:gd name="T14" fmla="*/ 0 w 62"/>
                  <a:gd name="T15" fmla="*/ 0 h 50"/>
                  <a:gd name="T16" fmla="*/ 0 w 62"/>
                  <a:gd name="T17" fmla="*/ 0 h 50"/>
                  <a:gd name="T18" fmla="*/ 0 w 62"/>
                  <a:gd name="T19" fmla="*/ 0 h 50"/>
                  <a:gd name="T20" fmla="*/ 0 w 62"/>
                  <a:gd name="T21" fmla="*/ 0 h 50"/>
                  <a:gd name="T22" fmla="*/ 0 w 62"/>
                  <a:gd name="T23" fmla="*/ 0 h 50"/>
                  <a:gd name="T24" fmla="*/ 0 w 62"/>
                  <a:gd name="T25" fmla="*/ 0 h 50"/>
                  <a:gd name="T26" fmla="*/ 0 w 62"/>
                  <a:gd name="T27" fmla="*/ 0 h 50"/>
                  <a:gd name="T28" fmla="*/ 0 w 62"/>
                  <a:gd name="T29" fmla="*/ 0 h 50"/>
                  <a:gd name="T30" fmla="*/ 0 w 62"/>
                  <a:gd name="T31" fmla="*/ 0 h 50"/>
                  <a:gd name="T32" fmla="*/ 0 w 62"/>
                  <a:gd name="T33" fmla="*/ 0 h 50"/>
                  <a:gd name="T34" fmla="*/ 0 w 62"/>
                  <a:gd name="T35" fmla="*/ 0 h 50"/>
                  <a:gd name="T36" fmla="*/ 0 w 62"/>
                  <a:gd name="T37" fmla="*/ 0 h 50"/>
                  <a:gd name="T38" fmla="*/ 0 w 62"/>
                  <a:gd name="T39" fmla="*/ 0 h 50"/>
                  <a:gd name="T40" fmla="*/ 0 w 62"/>
                  <a:gd name="T41" fmla="*/ 0 h 50"/>
                  <a:gd name="T42" fmla="*/ 0 w 62"/>
                  <a:gd name="T43" fmla="*/ 0 h 50"/>
                  <a:gd name="T44" fmla="*/ 0 w 62"/>
                  <a:gd name="T45" fmla="*/ 0 h 50"/>
                  <a:gd name="T46" fmla="*/ 0 w 62"/>
                  <a:gd name="T47" fmla="*/ 0 h 50"/>
                  <a:gd name="T48" fmla="*/ 0 w 62"/>
                  <a:gd name="T49" fmla="*/ 0 h 50"/>
                  <a:gd name="T50" fmla="*/ 0 w 62"/>
                  <a:gd name="T51" fmla="*/ 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2" h="50">
                    <a:moveTo>
                      <a:pt x="6" y="41"/>
                    </a:moveTo>
                    <a:lnTo>
                      <a:pt x="11" y="45"/>
                    </a:lnTo>
                    <a:lnTo>
                      <a:pt x="11" y="44"/>
                    </a:lnTo>
                    <a:lnTo>
                      <a:pt x="16" y="41"/>
                    </a:lnTo>
                    <a:lnTo>
                      <a:pt x="23" y="34"/>
                    </a:lnTo>
                    <a:lnTo>
                      <a:pt x="30" y="29"/>
                    </a:lnTo>
                    <a:lnTo>
                      <a:pt x="40" y="23"/>
                    </a:lnTo>
                    <a:lnTo>
                      <a:pt x="48" y="15"/>
                    </a:lnTo>
                    <a:lnTo>
                      <a:pt x="55" y="11"/>
                    </a:lnTo>
                    <a:lnTo>
                      <a:pt x="62" y="6"/>
                    </a:lnTo>
                    <a:lnTo>
                      <a:pt x="54" y="0"/>
                    </a:lnTo>
                    <a:lnTo>
                      <a:pt x="49" y="3"/>
                    </a:lnTo>
                    <a:lnTo>
                      <a:pt x="42" y="10"/>
                    </a:lnTo>
                    <a:lnTo>
                      <a:pt x="35" y="15"/>
                    </a:lnTo>
                    <a:lnTo>
                      <a:pt x="24" y="21"/>
                    </a:lnTo>
                    <a:lnTo>
                      <a:pt x="17" y="29"/>
                    </a:lnTo>
                    <a:lnTo>
                      <a:pt x="10" y="33"/>
                    </a:lnTo>
                    <a:lnTo>
                      <a:pt x="3" y="38"/>
                    </a:lnTo>
                    <a:lnTo>
                      <a:pt x="0" y="45"/>
                    </a:lnTo>
                    <a:lnTo>
                      <a:pt x="6" y="49"/>
                    </a:lnTo>
                    <a:lnTo>
                      <a:pt x="0" y="45"/>
                    </a:lnTo>
                    <a:lnTo>
                      <a:pt x="1" y="49"/>
                    </a:lnTo>
                    <a:lnTo>
                      <a:pt x="6" y="50"/>
                    </a:lnTo>
                    <a:lnTo>
                      <a:pt x="10" y="49"/>
                    </a:lnTo>
                    <a:lnTo>
                      <a:pt x="11" y="45"/>
                    </a:lnTo>
                    <a:lnTo>
                      <a:pt x="6"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09" name="Freeform 1716"/>
              <p:cNvSpPr>
                <a:spLocks/>
              </p:cNvSpPr>
              <p:nvPr/>
            </p:nvSpPr>
            <p:spPr bwMode="auto">
              <a:xfrm>
                <a:off x="2211" y="4226"/>
                <a:ext cx="21" cy="13"/>
              </a:xfrm>
              <a:custGeom>
                <a:avLst/>
                <a:gdLst>
                  <a:gd name="T0" fmla="*/ 0 w 62"/>
                  <a:gd name="T1" fmla="*/ 0 h 37"/>
                  <a:gd name="T2" fmla="*/ 0 w 62"/>
                  <a:gd name="T3" fmla="*/ 0 h 37"/>
                  <a:gd name="T4" fmla="*/ 0 w 62"/>
                  <a:gd name="T5" fmla="*/ 0 h 37"/>
                  <a:gd name="T6" fmla="*/ 0 w 62"/>
                  <a:gd name="T7" fmla="*/ 0 h 37"/>
                  <a:gd name="T8" fmla="*/ 0 w 62"/>
                  <a:gd name="T9" fmla="*/ 0 h 37"/>
                  <a:gd name="T10" fmla="*/ 0 w 62"/>
                  <a:gd name="T11" fmla="*/ 0 h 37"/>
                  <a:gd name="T12" fmla="*/ 0 w 62"/>
                  <a:gd name="T13" fmla="*/ 0 h 37"/>
                  <a:gd name="T14" fmla="*/ 0 w 62"/>
                  <a:gd name="T15" fmla="*/ 0 h 37"/>
                  <a:gd name="T16" fmla="*/ 0 w 62"/>
                  <a:gd name="T17" fmla="*/ 0 h 37"/>
                  <a:gd name="T18" fmla="*/ 0 w 62"/>
                  <a:gd name="T19" fmla="*/ 0 h 37"/>
                  <a:gd name="T20" fmla="*/ 0 w 62"/>
                  <a:gd name="T21" fmla="*/ 0 h 37"/>
                  <a:gd name="T22" fmla="*/ 0 w 62"/>
                  <a:gd name="T23" fmla="*/ 0 h 37"/>
                  <a:gd name="T24" fmla="*/ 0 w 62"/>
                  <a:gd name="T25" fmla="*/ 0 h 37"/>
                  <a:gd name="T26" fmla="*/ 0 w 62"/>
                  <a:gd name="T27" fmla="*/ 0 h 37"/>
                  <a:gd name="T28" fmla="*/ 0 w 62"/>
                  <a:gd name="T29" fmla="*/ 0 h 37"/>
                  <a:gd name="T30" fmla="*/ 0 w 62"/>
                  <a:gd name="T31" fmla="*/ 0 h 37"/>
                  <a:gd name="T32" fmla="*/ 0 w 62"/>
                  <a:gd name="T33" fmla="*/ 0 h 37"/>
                  <a:gd name="T34" fmla="*/ 0 w 62"/>
                  <a:gd name="T35" fmla="*/ 0 h 37"/>
                  <a:gd name="T36" fmla="*/ 0 w 62"/>
                  <a:gd name="T37" fmla="*/ 0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37">
                    <a:moveTo>
                      <a:pt x="62" y="0"/>
                    </a:moveTo>
                    <a:lnTo>
                      <a:pt x="56" y="2"/>
                    </a:lnTo>
                    <a:lnTo>
                      <a:pt x="50" y="5"/>
                    </a:lnTo>
                    <a:lnTo>
                      <a:pt x="40" y="9"/>
                    </a:lnTo>
                    <a:lnTo>
                      <a:pt x="32" y="14"/>
                    </a:lnTo>
                    <a:lnTo>
                      <a:pt x="24" y="19"/>
                    </a:lnTo>
                    <a:lnTo>
                      <a:pt x="14" y="23"/>
                    </a:lnTo>
                    <a:lnTo>
                      <a:pt x="5" y="27"/>
                    </a:lnTo>
                    <a:lnTo>
                      <a:pt x="0" y="29"/>
                    </a:lnTo>
                    <a:lnTo>
                      <a:pt x="0" y="37"/>
                    </a:lnTo>
                    <a:lnTo>
                      <a:pt x="8" y="36"/>
                    </a:lnTo>
                    <a:lnTo>
                      <a:pt x="17" y="32"/>
                    </a:lnTo>
                    <a:lnTo>
                      <a:pt x="27" y="27"/>
                    </a:lnTo>
                    <a:lnTo>
                      <a:pt x="37" y="22"/>
                    </a:lnTo>
                    <a:lnTo>
                      <a:pt x="46" y="17"/>
                    </a:lnTo>
                    <a:lnTo>
                      <a:pt x="53" y="13"/>
                    </a:lnTo>
                    <a:lnTo>
                      <a:pt x="59" y="10"/>
                    </a:lnTo>
                    <a:lnTo>
                      <a:pt x="62" y="9"/>
                    </a:lnTo>
                    <a:lnTo>
                      <a:pt x="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10" name="Freeform 1717"/>
              <p:cNvSpPr>
                <a:spLocks/>
              </p:cNvSpPr>
              <p:nvPr/>
            </p:nvSpPr>
            <p:spPr bwMode="auto">
              <a:xfrm>
                <a:off x="2232" y="4226"/>
                <a:ext cx="1" cy="3"/>
              </a:xfrm>
              <a:custGeom>
                <a:avLst/>
                <a:gdLst>
                  <a:gd name="T0" fmla="*/ 0 w 4"/>
                  <a:gd name="T1" fmla="*/ 0 h 9"/>
                  <a:gd name="T2" fmla="*/ 0 w 4"/>
                  <a:gd name="T3" fmla="*/ 0 h 9"/>
                  <a:gd name="T4" fmla="*/ 0 w 4"/>
                  <a:gd name="T5" fmla="*/ 0 h 9"/>
                  <a:gd name="T6" fmla="*/ 0 w 4"/>
                  <a:gd name="T7" fmla="*/ 0 h 9"/>
                  <a:gd name="T8" fmla="*/ 0 w 4"/>
                  <a:gd name="T9" fmla="*/ 0 h 9"/>
                  <a:gd name="T10" fmla="*/ 0 w 4"/>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9">
                    <a:moveTo>
                      <a:pt x="0" y="9"/>
                    </a:moveTo>
                    <a:lnTo>
                      <a:pt x="3" y="7"/>
                    </a:lnTo>
                    <a:lnTo>
                      <a:pt x="4" y="5"/>
                    </a:lnTo>
                    <a:lnTo>
                      <a:pt x="3" y="2"/>
                    </a:lnTo>
                    <a:lnTo>
                      <a:pt x="0"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11" name="Freeform 1718"/>
              <p:cNvSpPr>
                <a:spLocks/>
              </p:cNvSpPr>
              <p:nvPr/>
            </p:nvSpPr>
            <p:spPr bwMode="auto">
              <a:xfrm>
                <a:off x="2234" y="4184"/>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4"/>
                    </a:moveTo>
                    <a:lnTo>
                      <a:pt x="7" y="2"/>
                    </a:lnTo>
                    <a:lnTo>
                      <a:pt x="4" y="0"/>
                    </a:lnTo>
                    <a:lnTo>
                      <a:pt x="1" y="2"/>
                    </a:lnTo>
                    <a:lnTo>
                      <a:pt x="0" y="4"/>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12" name="Freeform 1719"/>
              <p:cNvSpPr>
                <a:spLocks/>
              </p:cNvSpPr>
              <p:nvPr/>
            </p:nvSpPr>
            <p:spPr bwMode="auto">
              <a:xfrm>
                <a:off x="2231" y="4185"/>
                <a:ext cx="6" cy="14"/>
              </a:xfrm>
              <a:custGeom>
                <a:avLst/>
                <a:gdLst>
                  <a:gd name="T0" fmla="*/ 0 w 16"/>
                  <a:gd name="T1" fmla="*/ 0 h 42"/>
                  <a:gd name="T2" fmla="*/ 0 w 16"/>
                  <a:gd name="T3" fmla="*/ 0 h 42"/>
                  <a:gd name="T4" fmla="*/ 0 w 16"/>
                  <a:gd name="T5" fmla="*/ 0 h 42"/>
                  <a:gd name="T6" fmla="*/ 0 w 16"/>
                  <a:gd name="T7" fmla="*/ 0 h 42"/>
                  <a:gd name="T8" fmla="*/ 0 w 16"/>
                  <a:gd name="T9" fmla="*/ 0 h 42"/>
                  <a:gd name="T10" fmla="*/ 0 w 16"/>
                  <a:gd name="T11" fmla="*/ 0 h 42"/>
                  <a:gd name="T12" fmla="*/ 0 w 16"/>
                  <a:gd name="T13" fmla="*/ 0 h 42"/>
                  <a:gd name="T14" fmla="*/ 0 w 16"/>
                  <a:gd name="T15" fmla="*/ 0 h 42"/>
                  <a:gd name="T16" fmla="*/ 0 w 16"/>
                  <a:gd name="T17" fmla="*/ 0 h 42"/>
                  <a:gd name="T18" fmla="*/ 0 w 16"/>
                  <a:gd name="T19" fmla="*/ 0 h 42"/>
                  <a:gd name="T20" fmla="*/ 0 w 16"/>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 h="42">
                    <a:moveTo>
                      <a:pt x="8" y="42"/>
                    </a:moveTo>
                    <a:lnTo>
                      <a:pt x="11" y="33"/>
                    </a:lnTo>
                    <a:lnTo>
                      <a:pt x="14" y="22"/>
                    </a:lnTo>
                    <a:lnTo>
                      <a:pt x="16" y="10"/>
                    </a:lnTo>
                    <a:lnTo>
                      <a:pt x="16" y="0"/>
                    </a:lnTo>
                    <a:lnTo>
                      <a:pt x="7" y="0"/>
                    </a:lnTo>
                    <a:lnTo>
                      <a:pt x="7" y="10"/>
                    </a:lnTo>
                    <a:lnTo>
                      <a:pt x="5" y="22"/>
                    </a:lnTo>
                    <a:lnTo>
                      <a:pt x="3" y="30"/>
                    </a:lnTo>
                    <a:lnTo>
                      <a:pt x="0" y="37"/>
                    </a:lnTo>
                    <a:lnTo>
                      <a:pt x="8"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13" name="Freeform 1720"/>
              <p:cNvSpPr>
                <a:spLocks/>
              </p:cNvSpPr>
              <p:nvPr/>
            </p:nvSpPr>
            <p:spPr bwMode="auto">
              <a:xfrm>
                <a:off x="2231" y="4197"/>
                <a:ext cx="3" cy="3"/>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0" y="0"/>
                    </a:moveTo>
                    <a:lnTo>
                      <a:pt x="0" y="4"/>
                    </a:lnTo>
                    <a:lnTo>
                      <a:pt x="3" y="7"/>
                    </a:lnTo>
                    <a:lnTo>
                      <a:pt x="5" y="8"/>
                    </a:lnTo>
                    <a:lnTo>
                      <a:pt x="8" y="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14" name="Freeform 1721"/>
              <p:cNvSpPr>
                <a:spLocks/>
              </p:cNvSpPr>
              <p:nvPr/>
            </p:nvSpPr>
            <p:spPr bwMode="auto">
              <a:xfrm>
                <a:off x="2226" y="4118"/>
                <a:ext cx="21" cy="67"/>
              </a:xfrm>
              <a:custGeom>
                <a:avLst/>
                <a:gdLst>
                  <a:gd name="T0" fmla="*/ 0 w 62"/>
                  <a:gd name="T1" fmla="*/ 0 h 201"/>
                  <a:gd name="T2" fmla="*/ 0 w 62"/>
                  <a:gd name="T3" fmla="*/ 0 h 201"/>
                  <a:gd name="T4" fmla="*/ 0 w 62"/>
                  <a:gd name="T5" fmla="*/ 0 h 201"/>
                  <a:gd name="T6" fmla="*/ 0 w 62"/>
                  <a:gd name="T7" fmla="*/ 0 h 201"/>
                  <a:gd name="T8" fmla="*/ 0 w 62"/>
                  <a:gd name="T9" fmla="*/ 0 h 201"/>
                  <a:gd name="T10" fmla="*/ 0 w 62"/>
                  <a:gd name="T11" fmla="*/ 0 h 201"/>
                  <a:gd name="T12" fmla="*/ 0 w 62"/>
                  <a:gd name="T13" fmla="*/ 0 h 201"/>
                  <a:gd name="T14" fmla="*/ 0 w 62"/>
                  <a:gd name="T15" fmla="*/ 0 h 201"/>
                  <a:gd name="T16" fmla="*/ 0 w 62"/>
                  <a:gd name="T17" fmla="*/ 0 h 201"/>
                  <a:gd name="T18" fmla="*/ 0 w 62"/>
                  <a:gd name="T19" fmla="*/ 0 h 201"/>
                  <a:gd name="T20" fmla="*/ 0 w 62"/>
                  <a:gd name="T21" fmla="*/ 0 h 201"/>
                  <a:gd name="T22" fmla="*/ 0 w 62"/>
                  <a:gd name="T23" fmla="*/ 0 h 201"/>
                  <a:gd name="T24" fmla="*/ 0 w 62"/>
                  <a:gd name="T25" fmla="*/ 0 h 201"/>
                  <a:gd name="T26" fmla="*/ 0 w 62"/>
                  <a:gd name="T27" fmla="*/ 0 h 201"/>
                  <a:gd name="T28" fmla="*/ 0 w 62"/>
                  <a:gd name="T29" fmla="*/ 0 h 201"/>
                  <a:gd name="T30" fmla="*/ 0 w 62"/>
                  <a:gd name="T31" fmla="*/ 0 h 201"/>
                  <a:gd name="T32" fmla="*/ 0 w 62"/>
                  <a:gd name="T33" fmla="*/ 0 h 201"/>
                  <a:gd name="T34" fmla="*/ 0 w 62"/>
                  <a:gd name="T35" fmla="*/ 0 h 201"/>
                  <a:gd name="T36" fmla="*/ 0 w 62"/>
                  <a:gd name="T37" fmla="*/ 0 h 201"/>
                  <a:gd name="T38" fmla="*/ 0 w 62"/>
                  <a:gd name="T39" fmla="*/ 0 h 201"/>
                  <a:gd name="T40" fmla="*/ 0 w 62"/>
                  <a:gd name="T41" fmla="*/ 0 h 2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201">
                    <a:moveTo>
                      <a:pt x="49" y="6"/>
                    </a:moveTo>
                    <a:lnTo>
                      <a:pt x="45" y="6"/>
                    </a:lnTo>
                    <a:lnTo>
                      <a:pt x="39" y="3"/>
                    </a:lnTo>
                    <a:lnTo>
                      <a:pt x="35" y="2"/>
                    </a:lnTo>
                    <a:lnTo>
                      <a:pt x="29" y="0"/>
                    </a:lnTo>
                    <a:lnTo>
                      <a:pt x="8" y="26"/>
                    </a:lnTo>
                    <a:lnTo>
                      <a:pt x="0" y="60"/>
                    </a:lnTo>
                    <a:lnTo>
                      <a:pt x="0" y="95"/>
                    </a:lnTo>
                    <a:lnTo>
                      <a:pt x="4" y="120"/>
                    </a:lnTo>
                    <a:lnTo>
                      <a:pt x="11" y="141"/>
                    </a:lnTo>
                    <a:lnTo>
                      <a:pt x="20" y="161"/>
                    </a:lnTo>
                    <a:lnTo>
                      <a:pt x="26" y="181"/>
                    </a:lnTo>
                    <a:lnTo>
                      <a:pt x="27" y="201"/>
                    </a:lnTo>
                    <a:lnTo>
                      <a:pt x="32" y="196"/>
                    </a:lnTo>
                    <a:lnTo>
                      <a:pt x="40" y="189"/>
                    </a:lnTo>
                    <a:lnTo>
                      <a:pt x="50" y="183"/>
                    </a:lnTo>
                    <a:lnTo>
                      <a:pt x="62" y="177"/>
                    </a:lnTo>
                    <a:lnTo>
                      <a:pt x="49" y="139"/>
                    </a:lnTo>
                    <a:lnTo>
                      <a:pt x="42" y="95"/>
                    </a:lnTo>
                    <a:lnTo>
                      <a:pt x="42" y="48"/>
                    </a:lnTo>
                    <a:lnTo>
                      <a:pt x="49" y="6"/>
                    </a:lnTo>
                    <a:close/>
                  </a:path>
                </a:pathLst>
              </a:custGeom>
              <a:solidFill>
                <a:srgbClr val="004C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15" name="Freeform 1722"/>
              <p:cNvSpPr>
                <a:spLocks/>
              </p:cNvSpPr>
              <p:nvPr/>
            </p:nvSpPr>
            <p:spPr bwMode="auto">
              <a:xfrm>
                <a:off x="2242" y="4118"/>
                <a:ext cx="2" cy="4"/>
              </a:xfrm>
              <a:custGeom>
                <a:avLst/>
                <a:gdLst>
                  <a:gd name="T0" fmla="*/ 0 w 6"/>
                  <a:gd name="T1" fmla="*/ 0 h 11"/>
                  <a:gd name="T2" fmla="*/ 0 w 6"/>
                  <a:gd name="T3" fmla="*/ 0 h 11"/>
                  <a:gd name="T4" fmla="*/ 0 w 6"/>
                  <a:gd name="T5" fmla="*/ 0 h 11"/>
                  <a:gd name="T6" fmla="*/ 0 w 6"/>
                  <a:gd name="T7" fmla="*/ 0 h 11"/>
                  <a:gd name="T8" fmla="*/ 0 w 6"/>
                  <a:gd name="T9" fmla="*/ 0 h 11"/>
                  <a:gd name="T10" fmla="*/ 0 w 6"/>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1">
                    <a:moveTo>
                      <a:pt x="0" y="11"/>
                    </a:moveTo>
                    <a:lnTo>
                      <a:pt x="4" y="10"/>
                    </a:lnTo>
                    <a:lnTo>
                      <a:pt x="6" y="6"/>
                    </a:lnTo>
                    <a:lnTo>
                      <a:pt x="4" y="2"/>
                    </a:lnTo>
                    <a:lnTo>
                      <a:pt x="0"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16" name="Freeform 1723"/>
              <p:cNvSpPr>
                <a:spLocks/>
              </p:cNvSpPr>
              <p:nvPr/>
            </p:nvSpPr>
            <p:spPr bwMode="auto">
              <a:xfrm>
                <a:off x="2234" y="4117"/>
                <a:ext cx="8" cy="5"/>
              </a:xfrm>
              <a:custGeom>
                <a:avLst/>
                <a:gdLst>
                  <a:gd name="T0" fmla="*/ 0 w 25"/>
                  <a:gd name="T1" fmla="*/ 0 h 15"/>
                  <a:gd name="T2" fmla="*/ 0 w 25"/>
                  <a:gd name="T3" fmla="*/ 0 h 15"/>
                  <a:gd name="T4" fmla="*/ 0 w 25"/>
                  <a:gd name="T5" fmla="*/ 0 h 15"/>
                  <a:gd name="T6" fmla="*/ 0 w 25"/>
                  <a:gd name="T7" fmla="*/ 0 h 15"/>
                  <a:gd name="T8" fmla="*/ 0 w 25"/>
                  <a:gd name="T9" fmla="*/ 0 h 15"/>
                  <a:gd name="T10" fmla="*/ 0 w 25"/>
                  <a:gd name="T11" fmla="*/ 0 h 15"/>
                  <a:gd name="T12" fmla="*/ 0 w 25"/>
                  <a:gd name="T13" fmla="*/ 0 h 15"/>
                  <a:gd name="T14" fmla="*/ 0 w 25"/>
                  <a:gd name="T15" fmla="*/ 0 h 15"/>
                  <a:gd name="T16" fmla="*/ 0 w 25"/>
                  <a:gd name="T17" fmla="*/ 0 h 15"/>
                  <a:gd name="T18" fmla="*/ 0 w 25"/>
                  <a:gd name="T19" fmla="*/ 0 h 15"/>
                  <a:gd name="T20" fmla="*/ 0 w 25"/>
                  <a:gd name="T21" fmla="*/ 0 h 15"/>
                  <a:gd name="T22" fmla="*/ 0 w 25"/>
                  <a:gd name="T23" fmla="*/ 0 h 15"/>
                  <a:gd name="T24" fmla="*/ 0 w 25"/>
                  <a:gd name="T25" fmla="*/ 0 h 15"/>
                  <a:gd name="T26" fmla="*/ 0 w 25"/>
                  <a:gd name="T27" fmla="*/ 0 h 15"/>
                  <a:gd name="T28" fmla="*/ 0 w 25"/>
                  <a:gd name="T29" fmla="*/ 0 h 15"/>
                  <a:gd name="T30" fmla="*/ 0 w 25"/>
                  <a:gd name="T31" fmla="*/ 0 h 15"/>
                  <a:gd name="T32" fmla="*/ 0 w 25"/>
                  <a:gd name="T33" fmla="*/ 0 h 15"/>
                  <a:gd name="T34" fmla="*/ 0 w 25"/>
                  <a:gd name="T35" fmla="*/ 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15">
                    <a:moveTo>
                      <a:pt x="8" y="9"/>
                    </a:moveTo>
                    <a:lnTo>
                      <a:pt x="5" y="9"/>
                    </a:lnTo>
                    <a:lnTo>
                      <a:pt x="9" y="10"/>
                    </a:lnTo>
                    <a:lnTo>
                      <a:pt x="13" y="11"/>
                    </a:lnTo>
                    <a:lnTo>
                      <a:pt x="19" y="14"/>
                    </a:lnTo>
                    <a:lnTo>
                      <a:pt x="25" y="15"/>
                    </a:lnTo>
                    <a:lnTo>
                      <a:pt x="25" y="4"/>
                    </a:lnTo>
                    <a:lnTo>
                      <a:pt x="22" y="6"/>
                    </a:lnTo>
                    <a:lnTo>
                      <a:pt x="16" y="3"/>
                    </a:lnTo>
                    <a:lnTo>
                      <a:pt x="12" y="2"/>
                    </a:lnTo>
                    <a:lnTo>
                      <a:pt x="5" y="0"/>
                    </a:lnTo>
                    <a:lnTo>
                      <a:pt x="2" y="0"/>
                    </a:lnTo>
                    <a:lnTo>
                      <a:pt x="5" y="0"/>
                    </a:lnTo>
                    <a:lnTo>
                      <a:pt x="2" y="2"/>
                    </a:lnTo>
                    <a:lnTo>
                      <a:pt x="0" y="4"/>
                    </a:lnTo>
                    <a:lnTo>
                      <a:pt x="2" y="7"/>
                    </a:lnTo>
                    <a:lnTo>
                      <a:pt x="5" y="9"/>
                    </a:lnTo>
                    <a:lnTo>
                      <a:pt x="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17" name="Freeform 1724"/>
              <p:cNvSpPr>
                <a:spLocks/>
              </p:cNvSpPr>
              <p:nvPr/>
            </p:nvSpPr>
            <p:spPr bwMode="auto">
              <a:xfrm>
                <a:off x="2224" y="4117"/>
                <a:ext cx="13" cy="42"/>
              </a:xfrm>
              <a:custGeom>
                <a:avLst/>
                <a:gdLst>
                  <a:gd name="T0" fmla="*/ 0 w 37"/>
                  <a:gd name="T1" fmla="*/ 0 h 126"/>
                  <a:gd name="T2" fmla="*/ 0 w 37"/>
                  <a:gd name="T3" fmla="*/ 0 h 126"/>
                  <a:gd name="T4" fmla="*/ 0 w 37"/>
                  <a:gd name="T5" fmla="*/ 0 h 126"/>
                  <a:gd name="T6" fmla="*/ 0 w 37"/>
                  <a:gd name="T7" fmla="*/ 0 h 126"/>
                  <a:gd name="T8" fmla="*/ 0 w 37"/>
                  <a:gd name="T9" fmla="*/ 0 h 126"/>
                  <a:gd name="T10" fmla="*/ 0 w 37"/>
                  <a:gd name="T11" fmla="*/ 0 h 126"/>
                  <a:gd name="T12" fmla="*/ 0 w 37"/>
                  <a:gd name="T13" fmla="*/ 0 h 126"/>
                  <a:gd name="T14" fmla="*/ 0 w 37"/>
                  <a:gd name="T15" fmla="*/ 0 h 126"/>
                  <a:gd name="T16" fmla="*/ 0 w 37"/>
                  <a:gd name="T17" fmla="*/ 0 h 126"/>
                  <a:gd name="T18" fmla="*/ 0 w 37"/>
                  <a:gd name="T19" fmla="*/ 0 h 126"/>
                  <a:gd name="T20" fmla="*/ 0 w 37"/>
                  <a:gd name="T21" fmla="*/ 0 h 126"/>
                  <a:gd name="T22" fmla="*/ 0 w 37"/>
                  <a:gd name="T23" fmla="*/ 0 h 126"/>
                  <a:gd name="T24" fmla="*/ 0 w 37"/>
                  <a:gd name="T25" fmla="*/ 0 h 1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126">
                    <a:moveTo>
                      <a:pt x="13" y="123"/>
                    </a:moveTo>
                    <a:lnTo>
                      <a:pt x="13" y="123"/>
                    </a:lnTo>
                    <a:lnTo>
                      <a:pt x="9" y="99"/>
                    </a:lnTo>
                    <a:lnTo>
                      <a:pt x="9" y="64"/>
                    </a:lnTo>
                    <a:lnTo>
                      <a:pt x="18" y="31"/>
                    </a:lnTo>
                    <a:lnTo>
                      <a:pt x="37" y="9"/>
                    </a:lnTo>
                    <a:lnTo>
                      <a:pt x="31" y="0"/>
                    </a:lnTo>
                    <a:lnTo>
                      <a:pt x="9" y="29"/>
                    </a:lnTo>
                    <a:lnTo>
                      <a:pt x="0" y="64"/>
                    </a:lnTo>
                    <a:lnTo>
                      <a:pt x="0" y="99"/>
                    </a:lnTo>
                    <a:lnTo>
                      <a:pt x="5" y="126"/>
                    </a:lnTo>
                    <a:lnTo>
                      <a:pt x="13" y="1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18" name="Freeform 1725"/>
              <p:cNvSpPr>
                <a:spLocks/>
              </p:cNvSpPr>
              <p:nvPr/>
            </p:nvSpPr>
            <p:spPr bwMode="auto">
              <a:xfrm>
                <a:off x="2226" y="4158"/>
                <a:ext cx="11" cy="29"/>
              </a:xfrm>
              <a:custGeom>
                <a:avLst/>
                <a:gdLst>
                  <a:gd name="T0" fmla="*/ 0 w 33"/>
                  <a:gd name="T1" fmla="*/ 0 h 88"/>
                  <a:gd name="T2" fmla="*/ 0 w 33"/>
                  <a:gd name="T3" fmla="*/ 0 h 88"/>
                  <a:gd name="T4" fmla="*/ 0 w 33"/>
                  <a:gd name="T5" fmla="*/ 0 h 88"/>
                  <a:gd name="T6" fmla="*/ 0 w 33"/>
                  <a:gd name="T7" fmla="*/ 0 h 88"/>
                  <a:gd name="T8" fmla="*/ 0 w 33"/>
                  <a:gd name="T9" fmla="*/ 0 h 88"/>
                  <a:gd name="T10" fmla="*/ 0 w 33"/>
                  <a:gd name="T11" fmla="*/ 0 h 88"/>
                  <a:gd name="T12" fmla="*/ 0 w 33"/>
                  <a:gd name="T13" fmla="*/ 0 h 88"/>
                  <a:gd name="T14" fmla="*/ 0 w 33"/>
                  <a:gd name="T15" fmla="*/ 0 h 88"/>
                  <a:gd name="T16" fmla="*/ 0 w 33"/>
                  <a:gd name="T17" fmla="*/ 0 h 88"/>
                  <a:gd name="T18" fmla="*/ 0 w 33"/>
                  <a:gd name="T19" fmla="*/ 0 h 88"/>
                  <a:gd name="T20" fmla="*/ 0 w 33"/>
                  <a:gd name="T21" fmla="*/ 0 h 88"/>
                  <a:gd name="T22" fmla="*/ 0 w 33"/>
                  <a:gd name="T23" fmla="*/ 0 h 88"/>
                  <a:gd name="T24" fmla="*/ 0 w 33"/>
                  <a:gd name="T25" fmla="*/ 0 h 88"/>
                  <a:gd name="T26" fmla="*/ 0 w 33"/>
                  <a:gd name="T27" fmla="*/ 0 h 88"/>
                  <a:gd name="T28" fmla="*/ 0 w 33"/>
                  <a:gd name="T29" fmla="*/ 0 h 88"/>
                  <a:gd name="T30" fmla="*/ 0 w 33"/>
                  <a:gd name="T31" fmla="*/ 0 h 88"/>
                  <a:gd name="T32" fmla="*/ 0 w 33"/>
                  <a:gd name="T33" fmla="*/ 0 h 88"/>
                  <a:gd name="T34" fmla="*/ 0 w 33"/>
                  <a:gd name="T35" fmla="*/ 0 h 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88">
                    <a:moveTo>
                      <a:pt x="23" y="82"/>
                    </a:moveTo>
                    <a:lnTo>
                      <a:pt x="32" y="82"/>
                    </a:lnTo>
                    <a:lnTo>
                      <a:pt x="30" y="62"/>
                    </a:lnTo>
                    <a:lnTo>
                      <a:pt x="24" y="41"/>
                    </a:lnTo>
                    <a:lnTo>
                      <a:pt x="16" y="20"/>
                    </a:lnTo>
                    <a:lnTo>
                      <a:pt x="8" y="0"/>
                    </a:lnTo>
                    <a:lnTo>
                      <a:pt x="0" y="3"/>
                    </a:lnTo>
                    <a:lnTo>
                      <a:pt x="7" y="23"/>
                    </a:lnTo>
                    <a:lnTo>
                      <a:pt x="16" y="43"/>
                    </a:lnTo>
                    <a:lnTo>
                      <a:pt x="21" y="62"/>
                    </a:lnTo>
                    <a:lnTo>
                      <a:pt x="23" y="82"/>
                    </a:lnTo>
                    <a:lnTo>
                      <a:pt x="32" y="82"/>
                    </a:lnTo>
                    <a:lnTo>
                      <a:pt x="21" y="82"/>
                    </a:lnTo>
                    <a:lnTo>
                      <a:pt x="23" y="86"/>
                    </a:lnTo>
                    <a:lnTo>
                      <a:pt x="27" y="88"/>
                    </a:lnTo>
                    <a:lnTo>
                      <a:pt x="32" y="86"/>
                    </a:lnTo>
                    <a:lnTo>
                      <a:pt x="33" y="82"/>
                    </a:lnTo>
                    <a:lnTo>
                      <a:pt x="23"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19" name="Freeform 1726"/>
              <p:cNvSpPr>
                <a:spLocks/>
              </p:cNvSpPr>
              <p:nvPr/>
            </p:nvSpPr>
            <p:spPr bwMode="auto">
              <a:xfrm>
                <a:off x="2234" y="4176"/>
                <a:ext cx="14" cy="9"/>
              </a:xfrm>
              <a:custGeom>
                <a:avLst/>
                <a:gdLst>
                  <a:gd name="T0" fmla="*/ 0 w 43"/>
                  <a:gd name="T1" fmla="*/ 0 h 28"/>
                  <a:gd name="T2" fmla="*/ 0 w 43"/>
                  <a:gd name="T3" fmla="*/ 0 h 28"/>
                  <a:gd name="T4" fmla="*/ 0 w 43"/>
                  <a:gd name="T5" fmla="*/ 0 h 28"/>
                  <a:gd name="T6" fmla="*/ 0 w 43"/>
                  <a:gd name="T7" fmla="*/ 0 h 28"/>
                  <a:gd name="T8" fmla="*/ 0 w 43"/>
                  <a:gd name="T9" fmla="*/ 0 h 28"/>
                  <a:gd name="T10" fmla="*/ 0 w 43"/>
                  <a:gd name="T11" fmla="*/ 0 h 28"/>
                  <a:gd name="T12" fmla="*/ 0 w 43"/>
                  <a:gd name="T13" fmla="*/ 0 h 28"/>
                  <a:gd name="T14" fmla="*/ 0 w 43"/>
                  <a:gd name="T15" fmla="*/ 0 h 28"/>
                  <a:gd name="T16" fmla="*/ 0 w 43"/>
                  <a:gd name="T17" fmla="*/ 0 h 28"/>
                  <a:gd name="T18" fmla="*/ 0 w 43"/>
                  <a:gd name="T19" fmla="*/ 0 h 28"/>
                  <a:gd name="T20" fmla="*/ 0 w 43"/>
                  <a:gd name="T21" fmla="*/ 0 h 28"/>
                  <a:gd name="T22" fmla="*/ 0 w 43"/>
                  <a:gd name="T23" fmla="*/ 0 h 28"/>
                  <a:gd name="T24" fmla="*/ 0 w 43"/>
                  <a:gd name="T25" fmla="*/ 0 h 28"/>
                  <a:gd name="T26" fmla="*/ 0 w 43"/>
                  <a:gd name="T27" fmla="*/ 0 h 28"/>
                  <a:gd name="T28" fmla="*/ 0 w 43"/>
                  <a:gd name="T29" fmla="*/ 0 h 28"/>
                  <a:gd name="T30" fmla="*/ 0 w 43"/>
                  <a:gd name="T31" fmla="*/ 0 h 28"/>
                  <a:gd name="T32" fmla="*/ 0 w 43"/>
                  <a:gd name="T33" fmla="*/ 0 h 28"/>
                  <a:gd name="T34" fmla="*/ 0 w 43"/>
                  <a:gd name="T35" fmla="*/ 0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 h="28">
                    <a:moveTo>
                      <a:pt x="35" y="5"/>
                    </a:moveTo>
                    <a:lnTo>
                      <a:pt x="38" y="0"/>
                    </a:lnTo>
                    <a:lnTo>
                      <a:pt x="25" y="5"/>
                    </a:lnTo>
                    <a:lnTo>
                      <a:pt x="14" y="12"/>
                    </a:lnTo>
                    <a:lnTo>
                      <a:pt x="6" y="20"/>
                    </a:lnTo>
                    <a:lnTo>
                      <a:pt x="0" y="28"/>
                    </a:lnTo>
                    <a:lnTo>
                      <a:pt x="9" y="28"/>
                    </a:lnTo>
                    <a:lnTo>
                      <a:pt x="12" y="26"/>
                    </a:lnTo>
                    <a:lnTo>
                      <a:pt x="20" y="20"/>
                    </a:lnTo>
                    <a:lnTo>
                      <a:pt x="30" y="14"/>
                    </a:lnTo>
                    <a:lnTo>
                      <a:pt x="41" y="8"/>
                    </a:lnTo>
                    <a:lnTo>
                      <a:pt x="43" y="3"/>
                    </a:lnTo>
                    <a:lnTo>
                      <a:pt x="41" y="8"/>
                    </a:lnTo>
                    <a:lnTo>
                      <a:pt x="43" y="5"/>
                    </a:lnTo>
                    <a:lnTo>
                      <a:pt x="43" y="3"/>
                    </a:lnTo>
                    <a:lnTo>
                      <a:pt x="42" y="0"/>
                    </a:lnTo>
                    <a:lnTo>
                      <a:pt x="38" y="0"/>
                    </a:lnTo>
                    <a:lnTo>
                      <a:pt x="3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20" name="Freeform 1727"/>
              <p:cNvSpPr>
                <a:spLocks/>
              </p:cNvSpPr>
              <p:nvPr/>
            </p:nvSpPr>
            <p:spPr bwMode="auto">
              <a:xfrm>
                <a:off x="2238" y="4120"/>
                <a:ext cx="10" cy="57"/>
              </a:xfrm>
              <a:custGeom>
                <a:avLst/>
                <a:gdLst>
                  <a:gd name="T0" fmla="*/ 0 w 29"/>
                  <a:gd name="T1" fmla="*/ 0 h 172"/>
                  <a:gd name="T2" fmla="*/ 0 w 29"/>
                  <a:gd name="T3" fmla="*/ 0 h 172"/>
                  <a:gd name="T4" fmla="*/ 0 w 29"/>
                  <a:gd name="T5" fmla="*/ 0 h 172"/>
                  <a:gd name="T6" fmla="*/ 0 w 29"/>
                  <a:gd name="T7" fmla="*/ 0 h 172"/>
                  <a:gd name="T8" fmla="*/ 0 w 29"/>
                  <a:gd name="T9" fmla="*/ 0 h 172"/>
                  <a:gd name="T10" fmla="*/ 0 w 29"/>
                  <a:gd name="T11" fmla="*/ 0 h 172"/>
                  <a:gd name="T12" fmla="*/ 0 w 29"/>
                  <a:gd name="T13" fmla="*/ 0 h 172"/>
                  <a:gd name="T14" fmla="*/ 0 w 29"/>
                  <a:gd name="T15" fmla="*/ 0 h 172"/>
                  <a:gd name="T16" fmla="*/ 0 w 29"/>
                  <a:gd name="T17" fmla="*/ 0 h 172"/>
                  <a:gd name="T18" fmla="*/ 0 w 29"/>
                  <a:gd name="T19" fmla="*/ 0 h 172"/>
                  <a:gd name="T20" fmla="*/ 0 w 29"/>
                  <a:gd name="T21" fmla="*/ 0 h 1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172">
                    <a:moveTo>
                      <a:pt x="8" y="0"/>
                    </a:moveTo>
                    <a:lnTo>
                      <a:pt x="0" y="42"/>
                    </a:lnTo>
                    <a:lnTo>
                      <a:pt x="0" y="89"/>
                    </a:lnTo>
                    <a:lnTo>
                      <a:pt x="8" y="133"/>
                    </a:lnTo>
                    <a:lnTo>
                      <a:pt x="21" y="172"/>
                    </a:lnTo>
                    <a:lnTo>
                      <a:pt x="29" y="170"/>
                    </a:lnTo>
                    <a:lnTo>
                      <a:pt x="16" y="133"/>
                    </a:lnTo>
                    <a:lnTo>
                      <a:pt x="9" y="89"/>
                    </a:lnTo>
                    <a:lnTo>
                      <a:pt x="9" y="42"/>
                    </a:lnTo>
                    <a:lnTo>
                      <a:pt x="16"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21" name="Freeform 1728"/>
              <p:cNvSpPr>
                <a:spLocks/>
              </p:cNvSpPr>
              <p:nvPr/>
            </p:nvSpPr>
            <p:spPr bwMode="auto">
              <a:xfrm>
                <a:off x="2241" y="4119"/>
                <a:ext cx="3" cy="1"/>
              </a:xfrm>
              <a:custGeom>
                <a:avLst/>
                <a:gdLst>
                  <a:gd name="T0" fmla="*/ 0 w 8"/>
                  <a:gd name="T1" fmla="*/ 0 h 4"/>
                  <a:gd name="T2" fmla="*/ 0 w 8"/>
                  <a:gd name="T3" fmla="*/ 0 h 4"/>
                  <a:gd name="T4" fmla="*/ 0 w 8"/>
                  <a:gd name="T5" fmla="*/ 0 h 4"/>
                  <a:gd name="T6" fmla="*/ 0 w 8"/>
                  <a:gd name="T7" fmla="*/ 0 h 4"/>
                  <a:gd name="T8" fmla="*/ 0 w 8"/>
                  <a:gd name="T9" fmla="*/ 0 h 4"/>
                  <a:gd name="T10" fmla="*/ 0 w 8"/>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
                    <a:moveTo>
                      <a:pt x="8" y="4"/>
                    </a:moveTo>
                    <a:lnTo>
                      <a:pt x="7" y="1"/>
                    </a:lnTo>
                    <a:lnTo>
                      <a:pt x="4" y="0"/>
                    </a:lnTo>
                    <a:lnTo>
                      <a:pt x="1" y="1"/>
                    </a:lnTo>
                    <a:lnTo>
                      <a:pt x="0" y="4"/>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22" name="Freeform 1729"/>
              <p:cNvSpPr>
                <a:spLocks/>
              </p:cNvSpPr>
              <p:nvPr/>
            </p:nvSpPr>
            <p:spPr bwMode="auto">
              <a:xfrm>
                <a:off x="2370" y="3625"/>
                <a:ext cx="2" cy="2"/>
              </a:xfrm>
              <a:custGeom>
                <a:avLst/>
                <a:gdLst>
                  <a:gd name="T0" fmla="*/ 0 w 6"/>
                  <a:gd name="T1" fmla="*/ 0 h 5"/>
                  <a:gd name="T2" fmla="*/ 0 w 6"/>
                  <a:gd name="T3" fmla="*/ 0 h 5"/>
                  <a:gd name="T4" fmla="*/ 0 w 6"/>
                  <a:gd name="T5" fmla="*/ 0 h 5"/>
                  <a:gd name="T6" fmla="*/ 0 w 6"/>
                  <a:gd name="T7" fmla="*/ 0 h 5"/>
                  <a:gd name="T8" fmla="*/ 0 w 6"/>
                  <a:gd name="T9" fmla="*/ 0 h 5"/>
                  <a:gd name="T10" fmla="*/ 0 w 6"/>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5">
                    <a:moveTo>
                      <a:pt x="0" y="0"/>
                    </a:moveTo>
                    <a:lnTo>
                      <a:pt x="0" y="3"/>
                    </a:lnTo>
                    <a:lnTo>
                      <a:pt x="2" y="4"/>
                    </a:lnTo>
                    <a:lnTo>
                      <a:pt x="3" y="5"/>
                    </a:lnTo>
                    <a:lnTo>
                      <a:pt x="6" y="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23" name="Freeform 1730"/>
              <p:cNvSpPr>
                <a:spLocks/>
              </p:cNvSpPr>
              <p:nvPr/>
            </p:nvSpPr>
            <p:spPr bwMode="auto">
              <a:xfrm>
                <a:off x="2370" y="3623"/>
                <a:ext cx="4" cy="4"/>
              </a:xfrm>
              <a:custGeom>
                <a:avLst/>
                <a:gdLst>
                  <a:gd name="T0" fmla="*/ 0 w 13"/>
                  <a:gd name="T1" fmla="*/ 0 h 12"/>
                  <a:gd name="T2" fmla="*/ 0 w 13"/>
                  <a:gd name="T3" fmla="*/ 0 h 12"/>
                  <a:gd name="T4" fmla="*/ 0 w 13"/>
                  <a:gd name="T5" fmla="*/ 0 h 12"/>
                  <a:gd name="T6" fmla="*/ 0 w 13"/>
                  <a:gd name="T7" fmla="*/ 0 h 12"/>
                  <a:gd name="T8" fmla="*/ 0 w 13"/>
                  <a:gd name="T9" fmla="*/ 0 h 12"/>
                  <a:gd name="T10" fmla="*/ 0 w 13"/>
                  <a:gd name="T11" fmla="*/ 0 h 12"/>
                  <a:gd name="T12" fmla="*/ 0 w 13"/>
                  <a:gd name="T13" fmla="*/ 0 h 12"/>
                  <a:gd name="T14" fmla="*/ 0 w 13"/>
                  <a:gd name="T15" fmla="*/ 0 h 12"/>
                  <a:gd name="T16" fmla="*/ 0 w 13"/>
                  <a:gd name="T17" fmla="*/ 0 h 12"/>
                  <a:gd name="T18" fmla="*/ 0 w 13"/>
                  <a:gd name="T19" fmla="*/ 0 h 12"/>
                  <a:gd name="T20" fmla="*/ 0 w 13"/>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 h="12">
                    <a:moveTo>
                      <a:pt x="5" y="0"/>
                    </a:moveTo>
                    <a:lnTo>
                      <a:pt x="3" y="3"/>
                    </a:lnTo>
                    <a:lnTo>
                      <a:pt x="3" y="4"/>
                    </a:lnTo>
                    <a:lnTo>
                      <a:pt x="2" y="6"/>
                    </a:lnTo>
                    <a:lnTo>
                      <a:pt x="0" y="7"/>
                    </a:lnTo>
                    <a:lnTo>
                      <a:pt x="6" y="12"/>
                    </a:lnTo>
                    <a:lnTo>
                      <a:pt x="8" y="11"/>
                    </a:lnTo>
                    <a:lnTo>
                      <a:pt x="9" y="10"/>
                    </a:lnTo>
                    <a:lnTo>
                      <a:pt x="12" y="8"/>
                    </a:lnTo>
                    <a:lnTo>
                      <a:pt x="13" y="6"/>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24" name="Freeform 1731"/>
              <p:cNvSpPr>
                <a:spLocks/>
              </p:cNvSpPr>
              <p:nvPr/>
            </p:nvSpPr>
            <p:spPr bwMode="auto">
              <a:xfrm>
                <a:off x="2371" y="3622"/>
                <a:ext cx="3" cy="3"/>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8" y="8"/>
                    </a:moveTo>
                    <a:lnTo>
                      <a:pt x="8" y="4"/>
                    </a:lnTo>
                    <a:lnTo>
                      <a:pt x="7" y="1"/>
                    </a:lnTo>
                    <a:lnTo>
                      <a:pt x="3" y="0"/>
                    </a:lnTo>
                    <a:lnTo>
                      <a:pt x="0" y="2"/>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25" name="Freeform 1732"/>
              <p:cNvSpPr>
                <a:spLocks/>
              </p:cNvSpPr>
              <p:nvPr/>
            </p:nvSpPr>
            <p:spPr bwMode="auto">
              <a:xfrm>
                <a:off x="2592" y="3577"/>
                <a:ext cx="2" cy="3"/>
              </a:xfrm>
              <a:custGeom>
                <a:avLst/>
                <a:gdLst>
                  <a:gd name="T0" fmla="*/ 0 w 4"/>
                  <a:gd name="T1" fmla="*/ 0 h 8"/>
                  <a:gd name="T2" fmla="*/ 1 w 4"/>
                  <a:gd name="T3" fmla="*/ 0 h 8"/>
                  <a:gd name="T4" fmla="*/ 1 w 4"/>
                  <a:gd name="T5" fmla="*/ 0 h 8"/>
                  <a:gd name="T6" fmla="*/ 1 w 4"/>
                  <a:gd name="T7" fmla="*/ 0 h 8"/>
                  <a:gd name="T8" fmla="*/ 0 w 4"/>
                  <a:gd name="T9" fmla="*/ 0 h 8"/>
                  <a:gd name="T10" fmla="*/ 0 w 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0" y="8"/>
                    </a:moveTo>
                    <a:lnTo>
                      <a:pt x="3" y="6"/>
                    </a:lnTo>
                    <a:lnTo>
                      <a:pt x="4" y="4"/>
                    </a:lnTo>
                    <a:lnTo>
                      <a:pt x="3" y="1"/>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26" name="Freeform 1733"/>
              <p:cNvSpPr>
                <a:spLocks/>
              </p:cNvSpPr>
              <p:nvPr/>
            </p:nvSpPr>
            <p:spPr bwMode="auto">
              <a:xfrm>
                <a:off x="2587" y="3576"/>
                <a:ext cx="5" cy="4"/>
              </a:xfrm>
              <a:custGeom>
                <a:avLst/>
                <a:gdLst>
                  <a:gd name="T0" fmla="*/ 0 w 16"/>
                  <a:gd name="T1" fmla="*/ 0 h 12"/>
                  <a:gd name="T2" fmla="*/ 0 w 16"/>
                  <a:gd name="T3" fmla="*/ 0 h 12"/>
                  <a:gd name="T4" fmla="*/ 0 w 16"/>
                  <a:gd name="T5" fmla="*/ 0 h 12"/>
                  <a:gd name="T6" fmla="*/ 0 w 16"/>
                  <a:gd name="T7" fmla="*/ 0 h 12"/>
                  <a:gd name="T8" fmla="*/ 0 w 16"/>
                  <a:gd name="T9" fmla="*/ 0 h 12"/>
                  <a:gd name="T10" fmla="*/ 0 w 16"/>
                  <a:gd name="T11" fmla="*/ 0 h 12"/>
                  <a:gd name="T12" fmla="*/ 0 w 16"/>
                  <a:gd name="T13" fmla="*/ 0 h 12"/>
                  <a:gd name="T14" fmla="*/ 0 w 16"/>
                  <a:gd name="T15" fmla="*/ 0 h 12"/>
                  <a:gd name="T16" fmla="*/ 0 w 16"/>
                  <a:gd name="T17" fmla="*/ 0 h 12"/>
                  <a:gd name="T18" fmla="*/ 0 w 16"/>
                  <a:gd name="T19" fmla="*/ 0 h 12"/>
                  <a:gd name="T20" fmla="*/ 0 w 16"/>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 h="12">
                    <a:moveTo>
                      <a:pt x="0" y="8"/>
                    </a:moveTo>
                    <a:lnTo>
                      <a:pt x="4" y="9"/>
                    </a:lnTo>
                    <a:lnTo>
                      <a:pt x="7" y="9"/>
                    </a:lnTo>
                    <a:lnTo>
                      <a:pt x="10" y="10"/>
                    </a:lnTo>
                    <a:lnTo>
                      <a:pt x="16" y="12"/>
                    </a:lnTo>
                    <a:lnTo>
                      <a:pt x="16" y="4"/>
                    </a:lnTo>
                    <a:lnTo>
                      <a:pt x="13" y="2"/>
                    </a:lnTo>
                    <a:lnTo>
                      <a:pt x="7" y="1"/>
                    </a:lnTo>
                    <a:lnTo>
                      <a:pt x="4" y="1"/>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27" name="Freeform 1734"/>
              <p:cNvSpPr>
                <a:spLocks/>
              </p:cNvSpPr>
              <p:nvPr/>
            </p:nvSpPr>
            <p:spPr bwMode="auto">
              <a:xfrm>
                <a:off x="2586" y="3576"/>
                <a:ext cx="2" cy="2"/>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6" y="0"/>
                    </a:moveTo>
                    <a:lnTo>
                      <a:pt x="1" y="0"/>
                    </a:lnTo>
                    <a:lnTo>
                      <a:pt x="0" y="2"/>
                    </a:lnTo>
                    <a:lnTo>
                      <a:pt x="0" y="5"/>
                    </a:lnTo>
                    <a:lnTo>
                      <a:pt x="3" y="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28" name="Freeform 1735"/>
              <p:cNvSpPr>
                <a:spLocks/>
              </p:cNvSpPr>
              <p:nvPr/>
            </p:nvSpPr>
            <p:spPr bwMode="auto">
              <a:xfrm>
                <a:off x="2407" y="3570"/>
                <a:ext cx="3" cy="2"/>
              </a:xfrm>
              <a:custGeom>
                <a:avLst/>
                <a:gdLst>
                  <a:gd name="T0" fmla="*/ 0 w 11"/>
                  <a:gd name="T1" fmla="*/ 0 h 5"/>
                  <a:gd name="T2" fmla="*/ 0 w 11"/>
                  <a:gd name="T3" fmla="*/ 0 h 5"/>
                  <a:gd name="T4" fmla="*/ 0 w 11"/>
                  <a:gd name="T5" fmla="*/ 0 h 5"/>
                  <a:gd name="T6" fmla="*/ 0 w 11"/>
                  <a:gd name="T7" fmla="*/ 0 h 5"/>
                  <a:gd name="T8" fmla="*/ 0 w 11"/>
                  <a:gd name="T9" fmla="*/ 0 h 5"/>
                  <a:gd name="T10" fmla="*/ 0 w 11"/>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5">
                    <a:moveTo>
                      <a:pt x="0" y="0"/>
                    </a:moveTo>
                    <a:lnTo>
                      <a:pt x="1" y="4"/>
                    </a:lnTo>
                    <a:lnTo>
                      <a:pt x="6" y="5"/>
                    </a:lnTo>
                    <a:lnTo>
                      <a:pt x="10" y="4"/>
                    </a:lnTo>
                    <a:lnTo>
                      <a:pt x="1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29" name="Freeform 1736"/>
              <p:cNvSpPr>
                <a:spLocks/>
              </p:cNvSpPr>
              <p:nvPr/>
            </p:nvSpPr>
            <p:spPr bwMode="auto">
              <a:xfrm>
                <a:off x="2406" y="3553"/>
                <a:ext cx="4" cy="17"/>
              </a:xfrm>
              <a:custGeom>
                <a:avLst/>
                <a:gdLst>
                  <a:gd name="T0" fmla="*/ 0 w 14"/>
                  <a:gd name="T1" fmla="*/ 0 h 52"/>
                  <a:gd name="T2" fmla="*/ 0 w 14"/>
                  <a:gd name="T3" fmla="*/ 0 h 52"/>
                  <a:gd name="T4" fmla="*/ 0 w 14"/>
                  <a:gd name="T5" fmla="*/ 0 h 52"/>
                  <a:gd name="T6" fmla="*/ 0 w 14"/>
                  <a:gd name="T7" fmla="*/ 0 h 52"/>
                  <a:gd name="T8" fmla="*/ 0 w 14"/>
                  <a:gd name="T9" fmla="*/ 0 h 52"/>
                  <a:gd name="T10" fmla="*/ 0 w 14"/>
                  <a:gd name="T11" fmla="*/ 0 h 52"/>
                  <a:gd name="T12" fmla="*/ 0 w 14"/>
                  <a:gd name="T13" fmla="*/ 0 h 52"/>
                  <a:gd name="T14" fmla="*/ 0 w 14"/>
                  <a:gd name="T15" fmla="*/ 0 h 52"/>
                  <a:gd name="T16" fmla="*/ 0 w 14"/>
                  <a:gd name="T17" fmla="*/ 0 h 52"/>
                  <a:gd name="T18" fmla="*/ 0 w 14"/>
                  <a:gd name="T19" fmla="*/ 0 h 52"/>
                  <a:gd name="T20" fmla="*/ 0 w 14"/>
                  <a:gd name="T21" fmla="*/ 0 h 52"/>
                  <a:gd name="T22" fmla="*/ 0 w 14"/>
                  <a:gd name="T23" fmla="*/ 0 h 52"/>
                  <a:gd name="T24" fmla="*/ 0 w 14"/>
                  <a:gd name="T25" fmla="*/ 0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 h="52">
                    <a:moveTo>
                      <a:pt x="3" y="0"/>
                    </a:moveTo>
                    <a:lnTo>
                      <a:pt x="3" y="0"/>
                    </a:lnTo>
                    <a:lnTo>
                      <a:pt x="0" y="12"/>
                    </a:lnTo>
                    <a:lnTo>
                      <a:pt x="0" y="25"/>
                    </a:lnTo>
                    <a:lnTo>
                      <a:pt x="3" y="38"/>
                    </a:lnTo>
                    <a:lnTo>
                      <a:pt x="3" y="52"/>
                    </a:lnTo>
                    <a:lnTo>
                      <a:pt x="14" y="52"/>
                    </a:lnTo>
                    <a:lnTo>
                      <a:pt x="12" y="38"/>
                    </a:lnTo>
                    <a:lnTo>
                      <a:pt x="12" y="25"/>
                    </a:lnTo>
                    <a:lnTo>
                      <a:pt x="12" y="12"/>
                    </a:lnTo>
                    <a:lnTo>
                      <a:pt x="12" y="3"/>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30" name="Freeform 1737"/>
              <p:cNvSpPr>
                <a:spLocks/>
              </p:cNvSpPr>
              <p:nvPr/>
            </p:nvSpPr>
            <p:spPr bwMode="auto">
              <a:xfrm>
                <a:off x="2407" y="3541"/>
                <a:ext cx="4" cy="13"/>
              </a:xfrm>
              <a:custGeom>
                <a:avLst/>
                <a:gdLst>
                  <a:gd name="T0" fmla="*/ 0 w 13"/>
                  <a:gd name="T1" fmla="*/ 0 h 40"/>
                  <a:gd name="T2" fmla="*/ 0 w 13"/>
                  <a:gd name="T3" fmla="*/ 0 h 40"/>
                  <a:gd name="T4" fmla="*/ 0 w 13"/>
                  <a:gd name="T5" fmla="*/ 0 h 40"/>
                  <a:gd name="T6" fmla="*/ 0 w 13"/>
                  <a:gd name="T7" fmla="*/ 0 h 40"/>
                  <a:gd name="T8" fmla="*/ 0 w 13"/>
                  <a:gd name="T9" fmla="*/ 0 h 40"/>
                  <a:gd name="T10" fmla="*/ 0 w 13"/>
                  <a:gd name="T11" fmla="*/ 0 h 40"/>
                  <a:gd name="T12" fmla="*/ 0 w 13"/>
                  <a:gd name="T13" fmla="*/ 0 h 40"/>
                  <a:gd name="T14" fmla="*/ 0 w 13"/>
                  <a:gd name="T15" fmla="*/ 0 h 40"/>
                  <a:gd name="T16" fmla="*/ 0 w 13"/>
                  <a:gd name="T17" fmla="*/ 0 h 40"/>
                  <a:gd name="T18" fmla="*/ 0 w 13"/>
                  <a:gd name="T19" fmla="*/ 0 h 40"/>
                  <a:gd name="T20" fmla="*/ 0 w 13"/>
                  <a:gd name="T21" fmla="*/ 0 h 40"/>
                  <a:gd name="T22" fmla="*/ 0 w 13"/>
                  <a:gd name="T23" fmla="*/ 0 h 40"/>
                  <a:gd name="T24" fmla="*/ 0 w 13"/>
                  <a:gd name="T25" fmla="*/ 0 h 40"/>
                  <a:gd name="T26" fmla="*/ 0 w 13"/>
                  <a:gd name="T27" fmla="*/ 0 h 40"/>
                  <a:gd name="T28" fmla="*/ 0 w 13"/>
                  <a:gd name="T29" fmla="*/ 0 h 40"/>
                  <a:gd name="T30" fmla="*/ 0 w 13"/>
                  <a:gd name="T31" fmla="*/ 0 h 40"/>
                  <a:gd name="T32" fmla="*/ 0 w 13"/>
                  <a:gd name="T33" fmla="*/ 0 h 40"/>
                  <a:gd name="T34" fmla="*/ 0 w 13"/>
                  <a:gd name="T35" fmla="*/ 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40">
                    <a:moveTo>
                      <a:pt x="9" y="0"/>
                    </a:moveTo>
                    <a:lnTo>
                      <a:pt x="1" y="5"/>
                    </a:lnTo>
                    <a:lnTo>
                      <a:pt x="4" y="10"/>
                    </a:lnTo>
                    <a:lnTo>
                      <a:pt x="4" y="20"/>
                    </a:lnTo>
                    <a:lnTo>
                      <a:pt x="3" y="29"/>
                    </a:lnTo>
                    <a:lnTo>
                      <a:pt x="0" y="37"/>
                    </a:lnTo>
                    <a:lnTo>
                      <a:pt x="9" y="40"/>
                    </a:lnTo>
                    <a:lnTo>
                      <a:pt x="11" y="29"/>
                    </a:lnTo>
                    <a:lnTo>
                      <a:pt x="13" y="20"/>
                    </a:lnTo>
                    <a:lnTo>
                      <a:pt x="13" y="10"/>
                    </a:lnTo>
                    <a:lnTo>
                      <a:pt x="10" y="2"/>
                    </a:lnTo>
                    <a:lnTo>
                      <a:pt x="3" y="8"/>
                    </a:lnTo>
                    <a:lnTo>
                      <a:pt x="10" y="2"/>
                    </a:lnTo>
                    <a:lnTo>
                      <a:pt x="9" y="0"/>
                    </a:lnTo>
                    <a:lnTo>
                      <a:pt x="4" y="0"/>
                    </a:lnTo>
                    <a:lnTo>
                      <a:pt x="1" y="1"/>
                    </a:lnTo>
                    <a:lnTo>
                      <a:pt x="1" y="5"/>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31" name="Freeform 1738"/>
              <p:cNvSpPr>
                <a:spLocks/>
              </p:cNvSpPr>
              <p:nvPr/>
            </p:nvSpPr>
            <p:spPr bwMode="auto">
              <a:xfrm>
                <a:off x="2408" y="3541"/>
                <a:ext cx="4" cy="3"/>
              </a:xfrm>
              <a:custGeom>
                <a:avLst/>
                <a:gdLst>
                  <a:gd name="T0" fmla="*/ 0 w 14"/>
                  <a:gd name="T1" fmla="*/ 0 h 10"/>
                  <a:gd name="T2" fmla="*/ 0 w 14"/>
                  <a:gd name="T3" fmla="*/ 0 h 10"/>
                  <a:gd name="T4" fmla="*/ 0 w 14"/>
                  <a:gd name="T5" fmla="*/ 0 h 10"/>
                  <a:gd name="T6" fmla="*/ 0 w 14"/>
                  <a:gd name="T7" fmla="*/ 0 h 10"/>
                  <a:gd name="T8" fmla="*/ 0 w 14"/>
                  <a:gd name="T9" fmla="*/ 0 h 10"/>
                  <a:gd name="T10" fmla="*/ 0 w 14"/>
                  <a:gd name="T11" fmla="*/ 0 h 10"/>
                  <a:gd name="T12" fmla="*/ 0 w 14"/>
                  <a:gd name="T13" fmla="*/ 0 h 10"/>
                  <a:gd name="T14" fmla="*/ 0 w 14"/>
                  <a:gd name="T15" fmla="*/ 0 h 10"/>
                  <a:gd name="T16" fmla="*/ 0 w 14"/>
                  <a:gd name="T17" fmla="*/ 0 h 10"/>
                  <a:gd name="T18" fmla="*/ 0 w 14"/>
                  <a:gd name="T19" fmla="*/ 0 h 10"/>
                  <a:gd name="T20" fmla="*/ 0 w 14"/>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 h="10">
                    <a:moveTo>
                      <a:pt x="11" y="1"/>
                    </a:moveTo>
                    <a:lnTo>
                      <a:pt x="8" y="2"/>
                    </a:lnTo>
                    <a:lnTo>
                      <a:pt x="10" y="2"/>
                    </a:lnTo>
                    <a:lnTo>
                      <a:pt x="7" y="1"/>
                    </a:lnTo>
                    <a:lnTo>
                      <a:pt x="6" y="0"/>
                    </a:lnTo>
                    <a:lnTo>
                      <a:pt x="0" y="8"/>
                    </a:lnTo>
                    <a:lnTo>
                      <a:pt x="4" y="9"/>
                    </a:lnTo>
                    <a:lnTo>
                      <a:pt x="7" y="10"/>
                    </a:lnTo>
                    <a:lnTo>
                      <a:pt x="11" y="10"/>
                    </a:lnTo>
                    <a:lnTo>
                      <a:pt x="14" y="9"/>
                    </a:lnTo>
                    <a:lnTo>
                      <a:pt x="1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32" name="Freeform 1739"/>
              <p:cNvSpPr>
                <a:spLocks/>
              </p:cNvSpPr>
              <p:nvPr/>
            </p:nvSpPr>
            <p:spPr bwMode="auto">
              <a:xfrm>
                <a:off x="2411" y="3541"/>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8"/>
                    </a:moveTo>
                    <a:lnTo>
                      <a:pt x="6" y="5"/>
                    </a:lnTo>
                    <a:lnTo>
                      <a:pt x="6" y="3"/>
                    </a:lnTo>
                    <a:lnTo>
                      <a:pt x="5" y="0"/>
                    </a:lnTo>
                    <a:lnTo>
                      <a:pt x="0" y="0"/>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33" name="Freeform 1740"/>
              <p:cNvSpPr>
                <a:spLocks/>
              </p:cNvSpPr>
              <p:nvPr/>
            </p:nvSpPr>
            <p:spPr bwMode="auto">
              <a:xfrm>
                <a:off x="2350" y="3629"/>
                <a:ext cx="3" cy="1"/>
              </a:xfrm>
              <a:custGeom>
                <a:avLst/>
                <a:gdLst>
                  <a:gd name="T0" fmla="*/ 0 w 8"/>
                  <a:gd name="T1" fmla="*/ 0 h 5"/>
                  <a:gd name="T2" fmla="*/ 0 w 8"/>
                  <a:gd name="T3" fmla="*/ 0 h 5"/>
                  <a:gd name="T4" fmla="*/ 0 w 8"/>
                  <a:gd name="T5" fmla="*/ 0 h 5"/>
                  <a:gd name="T6" fmla="*/ 0 w 8"/>
                  <a:gd name="T7" fmla="*/ 0 h 5"/>
                  <a:gd name="T8" fmla="*/ 0 w 8"/>
                  <a:gd name="T9" fmla="*/ 0 h 5"/>
                  <a:gd name="T10" fmla="*/ 0 w 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0" y="0"/>
                    </a:moveTo>
                    <a:lnTo>
                      <a:pt x="0" y="4"/>
                    </a:lnTo>
                    <a:lnTo>
                      <a:pt x="3" y="5"/>
                    </a:lnTo>
                    <a:lnTo>
                      <a:pt x="7" y="5"/>
                    </a:lnTo>
                    <a:lnTo>
                      <a:pt x="8"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34" name="Freeform 1741"/>
              <p:cNvSpPr>
                <a:spLocks/>
              </p:cNvSpPr>
              <p:nvPr/>
            </p:nvSpPr>
            <p:spPr bwMode="auto">
              <a:xfrm>
                <a:off x="2350" y="3616"/>
                <a:ext cx="10" cy="14"/>
              </a:xfrm>
              <a:custGeom>
                <a:avLst/>
                <a:gdLst>
                  <a:gd name="T0" fmla="*/ 0 w 29"/>
                  <a:gd name="T1" fmla="*/ 0 h 40"/>
                  <a:gd name="T2" fmla="*/ 0 w 29"/>
                  <a:gd name="T3" fmla="*/ 0 h 40"/>
                  <a:gd name="T4" fmla="*/ 0 w 29"/>
                  <a:gd name="T5" fmla="*/ 0 h 40"/>
                  <a:gd name="T6" fmla="*/ 0 w 29"/>
                  <a:gd name="T7" fmla="*/ 0 h 40"/>
                  <a:gd name="T8" fmla="*/ 0 w 29"/>
                  <a:gd name="T9" fmla="*/ 0 h 40"/>
                  <a:gd name="T10" fmla="*/ 0 w 29"/>
                  <a:gd name="T11" fmla="*/ 0 h 40"/>
                  <a:gd name="T12" fmla="*/ 0 w 29"/>
                  <a:gd name="T13" fmla="*/ 0 h 40"/>
                  <a:gd name="T14" fmla="*/ 0 w 29"/>
                  <a:gd name="T15" fmla="*/ 0 h 40"/>
                  <a:gd name="T16" fmla="*/ 0 w 29"/>
                  <a:gd name="T17" fmla="*/ 0 h 40"/>
                  <a:gd name="T18" fmla="*/ 0 w 29"/>
                  <a:gd name="T19" fmla="*/ 0 h 40"/>
                  <a:gd name="T20" fmla="*/ 0 w 29"/>
                  <a:gd name="T21" fmla="*/ 0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40">
                    <a:moveTo>
                      <a:pt x="20" y="0"/>
                    </a:moveTo>
                    <a:lnTo>
                      <a:pt x="14" y="7"/>
                    </a:lnTo>
                    <a:lnTo>
                      <a:pt x="8" y="18"/>
                    </a:lnTo>
                    <a:lnTo>
                      <a:pt x="3" y="29"/>
                    </a:lnTo>
                    <a:lnTo>
                      <a:pt x="0" y="37"/>
                    </a:lnTo>
                    <a:lnTo>
                      <a:pt x="8" y="40"/>
                    </a:lnTo>
                    <a:lnTo>
                      <a:pt x="11" y="31"/>
                    </a:lnTo>
                    <a:lnTo>
                      <a:pt x="17" y="21"/>
                    </a:lnTo>
                    <a:lnTo>
                      <a:pt x="23" y="13"/>
                    </a:lnTo>
                    <a:lnTo>
                      <a:pt x="29" y="6"/>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35" name="Freeform 1742"/>
              <p:cNvSpPr>
                <a:spLocks/>
              </p:cNvSpPr>
              <p:nvPr/>
            </p:nvSpPr>
            <p:spPr bwMode="auto">
              <a:xfrm>
                <a:off x="2357" y="3616"/>
                <a:ext cx="3" cy="2"/>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8"/>
                    </a:moveTo>
                    <a:lnTo>
                      <a:pt x="9" y="4"/>
                    </a:lnTo>
                    <a:lnTo>
                      <a:pt x="7" y="1"/>
                    </a:lnTo>
                    <a:lnTo>
                      <a:pt x="3" y="0"/>
                    </a:lnTo>
                    <a:lnTo>
                      <a:pt x="0" y="2"/>
                    </a:lnTo>
                    <a:lnTo>
                      <a:pt x="9"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36" name="Freeform 1743"/>
              <p:cNvSpPr>
                <a:spLocks/>
              </p:cNvSpPr>
              <p:nvPr/>
            </p:nvSpPr>
            <p:spPr bwMode="auto">
              <a:xfrm>
                <a:off x="2359" y="3570"/>
                <a:ext cx="3" cy="2"/>
              </a:xfrm>
              <a:custGeom>
                <a:avLst/>
                <a:gdLst>
                  <a:gd name="T0" fmla="*/ 0 w 9"/>
                  <a:gd name="T1" fmla="*/ 0 h 6"/>
                  <a:gd name="T2" fmla="*/ 0 w 9"/>
                  <a:gd name="T3" fmla="*/ 0 h 6"/>
                  <a:gd name="T4" fmla="*/ 0 w 9"/>
                  <a:gd name="T5" fmla="*/ 0 h 6"/>
                  <a:gd name="T6" fmla="*/ 0 w 9"/>
                  <a:gd name="T7" fmla="*/ 0 h 6"/>
                  <a:gd name="T8" fmla="*/ 0 w 9"/>
                  <a:gd name="T9" fmla="*/ 0 h 6"/>
                  <a:gd name="T10" fmla="*/ 0 w 9"/>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9" y="6"/>
                    </a:moveTo>
                    <a:lnTo>
                      <a:pt x="9" y="2"/>
                    </a:lnTo>
                    <a:lnTo>
                      <a:pt x="6" y="0"/>
                    </a:lnTo>
                    <a:lnTo>
                      <a:pt x="3" y="0"/>
                    </a:lnTo>
                    <a:lnTo>
                      <a:pt x="0" y="3"/>
                    </a:lnTo>
                    <a:lnTo>
                      <a:pt x="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37" name="Freeform 1744"/>
              <p:cNvSpPr>
                <a:spLocks/>
              </p:cNvSpPr>
              <p:nvPr/>
            </p:nvSpPr>
            <p:spPr bwMode="auto">
              <a:xfrm>
                <a:off x="2349" y="3570"/>
                <a:ext cx="13" cy="6"/>
              </a:xfrm>
              <a:custGeom>
                <a:avLst/>
                <a:gdLst>
                  <a:gd name="T0" fmla="*/ 0 w 38"/>
                  <a:gd name="T1" fmla="*/ 0 h 20"/>
                  <a:gd name="T2" fmla="*/ 0 w 38"/>
                  <a:gd name="T3" fmla="*/ 0 h 20"/>
                  <a:gd name="T4" fmla="*/ 0 w 38"/>
                  <a:gd name="T5" fmla="*/ 0 h 20"/>
                  <a:gd name="T6" fmla="*/ 0 w 38"/>
                  <a:gd name="T7" fmla="*/ 0 h 20"/>
                  <a:gd name="T8" fmla="*/ 0 w 38"/>
                  <a:gd name="T9" fmla="*/ 0 h 20"/>
                  <a:gd name="T10" fmla="*/ 0 w 38"/>
                  <a:gd name="T11" fmla="*/ 0 h 20"/>
                  <a:gd name="T12" fmla="*/ 0 w 38"/>
                  <a:gd name="T13" fmla="*/ 0 h 20"/>
                  <a:gd name="T14" fmla="*/ 0 w 38"/>
                  <a:gd name="T15" fmla="*/ 0 h 20"/>
                  <a:gd name="T16" fmla="*/ 0 w 38"/>
                  <a:gd name="T17" fmla="*/ 0 h 20"/>
                  <a:gd name="T18" fmla="*/ 0 w 38"/>
                  <a:gd name="T19" fmla="*/ 0 h 20"/>
                  <a:gd name="T20" fmla="*/ 0 w 38"/>
                  <a:gd name="T21" fmla="*/ 0 h 20"/>
                  <a:gd name="T22" fmla="*/ 0 w 38"/>
                  <a:gd name="T23" fmla="*/ 0 h 20"/>
                  <a:gd name="T24" fmla="*/ 0 w 38"/>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20">
                    <a:moveTo>
                      <a:pt x="0" y="3"/>
                    </a:moveTo>
                    <a:lnTo>
                      <a:pt x="0" y="3"/>
                    </a:lnTo>
                    <a:lnTo>
                      <a:pt x="10" y="16"/>
                    </a:lnTo>
                    <a:lnTo>
                      <a:pt x="22" y="20"/>
                    </a:lnTo>
                    <a:lnTo>
                      <a:pt x="32" y="15"/>
                    </a:lnTo>
                    <a:lnTo>
                      <a:pt x="38" y="6"/>
                    </a:lnTo>
                    <a:lnTo>
                      <a:pt x="29" y="3"/>
                    </a:lnTo>
                    <a:lnTo>
                      <a:pt x="26" y="10"/>
                    </a:lnTo>
                    <a:lnTo>
                      <a:pt x="22" y="12"/>
                    </a:lnTo>
                    <a:lnTo>
                      <a:pt x="16" y="11"/>
                    </a:lnTo>
                    <a:lnTo>
                      <a:pt x="9"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38" name="Freeform 1745"/>
              <p:cNvSpPr>
                <a:spLocks/>
              </p:cNvSpPr>
              <p:nvPr/>
            </p:nvSpPr>
            <p:spPr bwMode="auto">
              <a:xfrm>
                <a:off x="2344" y="3559"/>
                <a:ext cx="8" cy="12"/>
              </a:xfrm>
              <a:custGeom>
                <a:avLst/>
                <a:gdLst>
                  <a:gd name="T0" fmla="*/ 0 w 26"/>
                  <a:gd name="T1" fmla="*/ 0 h 35"/>
                  <a:gd name="T2" fmla="*/ 0 w 26"/>
                  <a:gd name="T3" fmla="*/ 0 h 35"/>
                  <a:gd name="T4" fmla="*/ 0 w 26"/>
                  <a:gd name="T5" fmla="*/ 0 h 35"/>
                  <a:gd name="T6" fmla="*/ 0 w 26"/>
                  <a:gd name="T7" fmla="*/ 0 h 35"/>
                  <a:gd name="T8" fmla="*/ 0 w 26"/>
                  <a:gd name="T9" fmla="*/ 0 h 35"/>
                  <a:gd name="T10" fmla="*/ 0 w 26"/>
                  <a:gd name="T11" fmla="*/ 0 h 35"/>
                  <a:gd name="T12" fmla="*/ 0 w 26"/>
                  <a:gd name="T13" fmla="*/ 0 h 35"/>
                  <a:gd name="T14" fmla="*/ 0 w 26"/>
                  <a:gd name="T15" fmla="*/ 0 h 35"/>
                  <a:gd name="T16" fmla="*/ 0 w 26"/>
                  <a:gd name="T17" fmla="*/ 0 h 35"/>
                  <a:gd name="T18" fmla="*/ 0 w 26"/>
                  <a:gd name="T19" fmla="*/ 0 h 35"/>
                  <a:gd name="T20" fmla="*/ 0 w 26"/>
                  <a:gd name="T21" fmla="*/ 0 h 35"/>
                  <a:gd name="T22" fmla="*/ 0 w 26"/>
                  <a:gd name="T23" fmla="*/ 0 h 35"/>
                  <a:gd name="T24" fmla="*/ 0 w 26"/>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35">
                    <a:moveTo>
                      <a:pt x="0" y="0"/>
                    </a:moveTo>
                    <a:lnTo>
                      <a:pt x="1" y="0"/>
                    </a:lnTo>
                    <a:lnTo>
                      <a:pt x="1" y="9"/>
                    </a:lnTo>
                    <a:lnTo>
                      <a:pt x="6" y="16"/>
                    </a:lnTo>
                    <a:lnTo>
                      <a:pt x="10" y="21"/>
                    </a:lnTo>
                    <a:lnTo>
                      <a:pt x="17" y="35"/>
                    </a:lnTo>
                    <a:lnTo>
                      <a:pt x="26" y="32"/>
                    </a:lnTo>
                    <a:lnTo>
                      <a:pt x="19" y="19"/>
                    </a:lnTo>
                    <a:lnTo>
                      <a:pt x="14" y="11"/>
                    </a:lnTo>
                    <a:lnTo>
                      <a:pt x="10" y="7"/>
                    </a:lnTo>
                    <a:lnTo>
                      <a:pt x="10" y="0"/>
                    </a:lnTo>
                    <a:lnTo>
                      <a:pt x="1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39" name="Freeform 1746"/>
              <p:cNvSpPr>
                <a:spLocks/>
              </p:cNvSpPr>
              <p:nvPr/>
            </p:nvSpPr>
            <p:spPr bwMode="auto">
              <a:xfrm>
                <a:off x="2343" y="3536"/>
                <a:ext cx="4" cy="23"/>
              </a:xfrm>
              <a:custGeom>
                <a:avLst/>
                <a:gdLst>
                  <a:gd name="T0" fmla="*/ 0 w 14"/>
                  <a:gd name="T1" fmla="*/ 0 h 68"/>
                  <a:gd name="T2" fmla="*/ 0 w 14"/>
                  <a:gd name="T3" fmla="*/ 0 h 68"/>
                  <a:gd name="T4" fmla="*/ 0 w 14"/>
                  <a:gd name="T5" fmla="*/ 0 h 68"/>
                  <a:gd name="T6" fmla="*/ 0 w 14"/>
                  <a:gd name="T7" fmla="*/ 0 h 68"/>
                  <a:gd name="T8" fmla="*/ 0 w 14"/>
                  <a:gd name="T9" fmla="*/ 0 h 68"/>
                  <a:gd name="T10" fmla="*/ 0 w 14"/>
                  <a:gd name="T11" fmla="*/ 0 h 68"/>
                  <a:gd name="T12" fmla="*/ 0 w 14"/>
                  <a:gd name="T13" fmla="*/ 0 h 68"/>
                  <a:gd name="T14" fmla="*/ 0 w 14"/>
                  <a:gd name="T15" fmla="*/ 0 h 68"/>
                  <a:gd name="T16" fmla="*/ 0 w 14"/>
                  <a:gd name="T17" fmla="*/ 0 h 68"/>
                  <a:gd name="T18" fmla="*/ 0 w 14"/>
                  <a:gd name="T19" fmla="*/ 0 h 68"/>
                  <a:gd name="T20" fmla="*/ 0 w 14"/>
                  <a:gd name="T21" fmla="*/ 0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 h="68">
                    <a:moveTo>
                      <a:pt x="3" y="0"/>
                    </a:moveTo>
                    <a:lnTo>
                      <a:pt x="0" y="15"/>
                    </a:lnTo>
                    <a:lnTo>
                      <a:pt x="3" y="34"/>
                    </a:lnTo>
                    <a:lnTo>
                      <a:pt x="3" y="53"/>
                    </a:lnTo>
                    <a:lnTo>
                      <a:pt x="3" y="68"/>
                    </a:lnTo>
                    <a:lnTo>
                      <a:pt x="14" y="68"/>
                    </a:lnTo>
                    <a:lnTo>
                      <a:pt x="14" y="53"/>
                    </a:lnTo>
                    <a:lnTo>
                      <a:pt x="12" y="34"/>
                    </a:lnTo>
                    <a:lnTo>
                      <a:pt x="12" y="15"/>
                    </a:lnTo>
                    <a:lnTo>
                      <a:pt x="12"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40" name="Freeform 1747"/>
              <p:cNvSpPr>
                <a:spLocks/>
              </p:cNvSpPr>
              <p:nvPr/>
            </p:nvSpPr>
            <p:spPr bwMode="auto">
              <a:xfrm>
                <a:off x="2344" y="3535"/>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4"/>
                    </a:moveTo>
                    <a:lnTo>
                      <a:pt x="7" y="2"/>
                    </a:lnTo>
                    <a:lnTo>
                      <a:pt x="4" y="0"/>
                    </a:lnTo>
                    <a:lnTo>
                      <a:pt x="1" y="2"/>
                    </a:lnTo>
                    <a:lnTo>
                      <a:pt x="0" y="4"/>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41" name="Freeform 1748"/>
              <p:cNvSpPr>
                <a:spLocks/>
              </p:cNvSpPr>
              <p:nvPr/>
            </p:nvSpPr>
            <p:spPr bwMode="auto">
              <a:xfrm>
                <a:off x="2351" y="3555"/>
                <a:ext cx="8" cy="7"/>
              </a:xfrm>
              <a:custGeom>
                <a:avLst/>
                <a:gdLst>
                  <a:gd name="T0" fmla="*/ 0 w 23"/>
                  <a:gd name="T1" fmla="*/ 0 h 20"/>
                  <a:gd name="T2" fmla="*/ 0 w 23"/>
                  <a:gd name="T3" fmla="*/ 0 h 20"/>
                  <a:gd name="T4" fmla="*/ 0 w 23"/>
                  <a:gd name="T5" fmla="*/ 0 h 20"/>
                  <a:gd name="T6" fmla="*/ 0 w 23"/>
                  <a:gd name="T7" fmla="*/ 0 h 20"/>
                  <a:gd name="T8" fmla="*/ 0 w 23"/>
                  <a:gd name="T9" fmla="*/ 0 h 20"/>
                  <a:gd name="T10" fmla="*/ 0 w 23"/>
                  <a:gd name="T11" fmla="*/ 0 h 20"/>
                  <a:gd name="T12" fmla="*/ 0 w 23"/>
                  <a:gd name="T13" fmla="*/ 0 h 20"/>
                  <a:gd name="T14" fmla="*/ 0 w 23"/>
                  <a:gd name="T15" fmla="*/ 0 h 20"/>
                  <a:gd name="T16" fmla="*/ 0 w 23"/>
                  <a:gd name="T17" fmla="*/ 0 h 20"/>
                  <a:gd name="T18" fmla="*/ 0 w 23"/>
                  <a:gd name="T19" fmla="*/ 0 h 20"/>
                  <a:gd name="T20" fmla="*/ 0 w 23"/>
                  <a:gd name="T21" fmla="*/ 0 h 20"/>
                  <a:gd name="T22" fmla="*/ 0 w 23"/>
                  <a:gd name="T23" fmla="*/ 0 h 20"/>
                  <a:gd name="T24" fmla="*/ 0 w 23"/>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20">
                    <a:moveTo>
                      <a:pt x="0" y="0"/>
                    </a:moveTo>
                    <a:lnTo>
                      <a:pt x="0" y="0"/>
                    </a:lnTo>
                    <a:lnTo>
                      <a:pt x="3" y="8"/>
                    </a:lnTo>
                    <a:lnTo>
                      <a:pt x="8" y="12"/>
                    </a:lnTo>
                    <a:lnTo>
                      <a:pt x="11" y="16"/>
                    </a:lnTo>
                    <a:lnTo>
                      <a:pt x="14" y="20"/>
                    </a:lnTo>
                    <a:lnTo>
                      <a:pt x="23" y="17"/>
                    </a:lnTo>
                    <a:lnTo>
                      <a:pt x="20" y="10"/>
                    </a:lnTo>
                    <a:lnTo>
                      <a:pt x="14" y="6"/>
                    </a:lnTo>
                    <a:lnTo>
                      <a:pt x="11" y="2"/>
                    </a:lnTo>
                    <a:lnTo>
                      <a:pt x="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42" name="Freeform 1749"/>
              <p:cNvSpPr>
                <a:spLocks/>
              </p:cNvSpPr>
              <p:nvPr/>
            </p:nvSpPr>
            <p:spPr bwMode="auto">
              <a:xfrm>
                <a:off x="2349" y="3537"/>
                <a:ext cx="5" cy="18"/>
              </a:xfrm>
              <a:custGeom>
                <a:avLst/>
                <a:gdLst>
                  <a:gd name="T0" fmla="*/ 0 w 14"/>
                  <a:gd name="T1" fmla="*/ 0 h 54"/>
                  <a:gd name="T2" fmla="*/ 0 w 14"/>
                  <a:gd name="T3" fmla="*/ 0 h 54"/>
                  <a:gd name="T4" fmla="*/ 0 w 14"/>
                  <a:gd name="T5" fmla="*/ 0 h 54"/>
                  <a:gd name="T6" fmla="*/ 0 w 14"/>
                  <a:gd name="T7" fmla="*/ 0 h 54"/>
                  <a:gd name="T8" fmla="*/ 0 w 14"/>
                  <a:gd name="T9" fmla="*/ 0 h 54"/>
                  <a:gd name="T10" fmla="*/ 0 w 14"/>
                  <a:gd name="T11" fmla="*/ 0 h 54"/>
                  <a:gd name="T12" fmla="*/ 0 w 14"/>
                  <a:gd name="T13" fmla="*/ 0 h 54"/>
                  <a:gd name="T14" fmla="*/ 0 w 14"/>
                  <a:gd name="T15" fmla="*/ 0 h 54"/>
                  <a:gd name="T16" fmla="*/ 0 w 14"/>
                  <a:gd name="T17" fmla="*/ 0 h 54"/>
                  <a:gd name="T18" fmla="*/ 0 w 14"/>
                  <a:gd name="T19" fmla="*/ 0 h 54"/>
                  <a:gd name="T20" fmla="*/ 0 w 14"/>
                  <a:gd name="T21" fmla="*/ 0 h 54"/>
                  <a:gd name="T22" fmla="*/ 0 w 14"/>
                  <a:gd name="T23" fmla="*/ 0 h 54"/>
                  <a:gd name="T24" fmla="*/ 0 w 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 h="54">
                    <a:moveTo>
                      <a:pt x="3" y="0"/>
                    </a:moveTo>
                    <a:lnTo>
                      <a:pt x="3" y="0"/>
                    </a:lnTo>
                    <a:lnTo>
                      <a:pt x="0" y="12"/>
                    </a:lnTo>
                    <a:lnTo>
                      <a:pt x="3" y="28"/>
                    </a:lnTo>
                    <a:lnTo>
                      <a:pt x="4" y="44"/>
                    </a:lnTo>
                    <a:lnTo>
                      <a:pt x="6" y="54"/>
                    </a:lnTo>
                    <a:lnTo>
                      <a:pt x="14" y="54"/>
                    </a:lnTo>
                    <a:lnTo>
                      <a:pt x="13" y="44"/>
                    </a:lnTo>
                    <a:lnTo>
                      <a:pt x="11" y="28"/>
                    </a:lnTo>
                    <a:lnTo>
                      <a:pt x="11" y="12"/>
                    </a:lnTo>
                    <a:lnTo>
                      <a:pt x="11" y="5"/>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43" name="Freeform 1750"/>
              <p:cNvSpPr>
                <a:spLocks/>
              </p:cNvSpPr>
              <p:nvPr/>
            </p:nvSpPr>
            <p:spPr bwMode="auto">
              <a:xfrm>
                <a:off x="2350" y="3536"/>
                <a:ext cx="11" cy="8"/>
              </a:xfrm>
              <a:custGeom>
                <a:avLst/>
                <a:gdLst>
                  <a:gd name="T0" fmla="*/ 0 w 32"/>
                  <a:gd name="T1" fmla="*/ 0 h 23"/>
                  <a:gd name="T2" fmla="*/ 0 w 32"/>
                  <a:gd name="T3" fmla="*/ 0 h 23"/>
                  <a:gd name="T4" fmla="*/ 0 w 32"/>
                  <a:gd name="T5" fmla="*/ 0 h 23"/>
                  <a:gd name="T6" fmla="*/ 0 w 32"/>
                  <a:gd name="T7" fmla="*/ 0 h 23"/>
                  <a:gd name="T8" fmla="*/ 0 w 32"/>
                  <a:gd name="T9" fmla="*/ 0 h 23"/>
                  <a:gd name="T10" fmla="*/ 0 w 32"/>
                  <a:gd name="T11" fmla="*/ 0 h 23"/>
                  <a:gd name="T12" fmla="*/ 0 w 32"/>
                  <a:gd name="T13" fmla="*/ 0 h 23"/>
                  <a:gd name="T14" fmla="*/ 0 w 32"/>
                  <a:gd name="T15" fmla="*/ 0 h 23"/>
                  <a:gd name="T16" fmla="*/ 0 w 32"/>
                  <a:gd name="T17" fmla="*/ 0 h 23"/>
                  <a:gd name="T18" fmla="*/ 0 w 32"/>
                  <a:gd name="T19" fmla="*/ 0 h 23"/>
                  <a:gd name="T20" fmla="*/ 0 w 32"/>
                  <a:gd name="T21" fmla="*/ 0 h 23"/>
                  <a:gd name="T22" fmla="*/ 0 w 32"/>
                  <a:gd name="T23" fmla="*/ 0 h 23"/>
                  <a:gd name="T24" fmla="*/ 0 w 32"/>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23">
                    <a:moveTo>
                      <a:pt x="32" y="21"/>
                    </a:moveTo>
                    <a:lnTo>
                      <a:pt x="32" y="21"/>
                    </a:lnTo>
                    <a:lnTo>
                      <a:pt x="27" y="13"/>
                    </a:lnTo>
                    <a:lnTo>
                      <a:pt x="19" y="4"/>
                    </a:lnTo>
                    <a:lnTo>
                      <a:pt x="10" y="0"/>
                    </a:lnTo>
                    <a:lnTo>
                      <a:pt x="0" y="2"/>
                    </a:lnTo>
                    <a:lnTo>
                      <a:pt x="8" y="7"/>
                    </a:lnTo>
                    <a:lnTo>
                      <a:pt x="7" y="8"/>
                    </a:lnTo>
                    <a:lnTo>
                      <a:pt x="13" y="13"/>
                    </a:lnTo>
                    <a:lnTo>
                      <a:pt x="19" y="18"/>
                    </a:lnTo>
                    <a:lnTo>
                      <a:pt x="23" y="23"/>
                    </a:lnTo>
                    <a:lnTo>
                      <a:pt x="32"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44" name="Freeform 1751"/>
              <p:cNvSpPr>
                <a:spLocks/>
              </p:cNvSpPr>
              <p:nvPr/>
            </p:nvSpPr>
            <p:spPr bwMode="auto">
              <a:xfrm>
                <a:off x="2357" y="3543"/>
                <a:ext cx="5" cy="10"/>
              </a:xfrm>
              <a:custGeom>
                <a:avLst/>
                <a:gdLst>
                  <a:gd name="T0" fmla="*/ 0 w 15"/>
                  <a:gd name="T1" fmla="*/ 0 h 29"/>
                  <a:gd name="T2" fmla="*/ 0 w 15"/>
                  <a:gd name="T3" fmla="*/ 0 h 29"/>
                  <a:gd name="T4" fmla="*/ 0 w 15"/>
                  <a:gd name="T5" fmla="*/ 0 h 29"/>
                  <a:gd name="T6" fmla="*/ 0 w 15"/>
                  <a:gd name="T7" fmla="*/ 0 h 29"/>
                  <a:gd name="T8" fmla="*/ 0 w 15"/>
                  <a:gd name="T9" fmla="*/ 0 h 29"/>
                  <a:gd name="T10" fmla="*/ 0 w 15"/>
                  <a:gd name="T11" fmla="*/ 0 h 29"/>
                  <a:gd name="T12" fmla="*/ 0 w 15"/>
                  <a:gd name="T13" fmla="*/ 0 h 29"/>
                  <a:gd name="T14" fmla="*/ 0 w 15"/>
                  <a:gd name="T15" fmla="*/ 0 h 29"/>
                  <a:gd name="T16" fmla="*/ 0 w 15"/>
                  <a:gd name="T17" fmla="*/ 0 h 29"/>
                  <a:gd name="T18" fmla="*/ 0 w 15"/>
                  <a:gd name="T19" fmla="*/ 0 h 29"/>
                  <a:gd name="T20" fmla="*/ 0 w 15"/>
                  <a:gd name="T21" fmla="*/ 0 h 29"/>
                  <a:gd name="T22" fmla="*/ 0 w 15"/>
                  <a:gd name="T23" fmla="*/ 0 h 29"/>
                  <a:gd name="T24" fmla="*/ 0 w 15"/>
                  <a:gd name="T25" fmla="*/ 0 h 29"/>
                  <a:gd name="T26" fmla="*/ 0 w 15"/>
                  <a:gd name="T27" fmla="*/ 0 h 29"/>
                  <a:gd name="T28" fmla="*/ 0 w 15"/>
                  <a:gd name="T29" fmla="*/ 0 h 29"/>
                  <a:gd name="T30" fmla="*/ 0 w 15"/>
                  <a:gd name="T31" fmla="*/ 0 h 29"/>
                  <a:gd name="T32" fmla="*/ 0 w 15"/>
                  <a:gd name="T33" fmla="*/ 0 h 29"/>
                  <a:gd name="T34" fmla="*/ 0 w 15"/>
                  <a:gd name="T35" fmla="*/ 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 h="29">
                    <a:moveTo>
                      <a:pt x="6" y="28"/>
                    </a:moveTo>
                    <a:lnTo>
                      <a:pt x="12" y="24"/>
                    </a:lnTo>
                    <a:lnTo>
                      <a:pt x="10" y="20"/>
                    </a:lnTo>
                    <a:lnTo>
                      <a:pt x="12" y="13"/>
                    </a:lnTo>
                    <a:lnTo>
                      <a:pt x="15" y="6"/>
                    </a:lnTo>
                    <a:lnTo>
                      <a:pt x="12" y="0"/>
                    </a:lnTo>
                    <a:lnTo>
                      <a:pt x="3" y="2"/>
                    </a:lnTo>
                    <a:lnTo>
                      <a:pt x="3" y="6"/>
                    </a:lnTo>
                    <a:lnTo>
                      <a:pt x="3" y="13"/>
                    </a:lnTo>
                    <a:lnTo>
                      <a:pt x="2" y="20"/>
                    </a:lnTo>
                    <a:lnTo>
                      <a:pt x="0" y="24"/>
                    </a:lnTo>
                    <a:lnTo>
                      <a:pt x="6" y="20"/>
                    </a:lnTo>
                    <a:lnTo>
                      <a:pt x="0" y="24"/>
                    </a:lnTo>
                    <a:lnTo>
                      <a:pt x="2" y="28"/>
                    </a:lnTo>
                    <a:lnTo>
                      <a:pt x="6" y="29"/>
                    </a:lnTo>
                    <a:lnTo>
                      <a:pt x="10" y="28"/>
                    </a:lnTo>
                    <a:lnTo>
                      <a:pt x="12" y="24"/>
                    </a:lnTo>
                    <a:lnTo>
                      <a:pt x="6"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45" name="Freeform 1752"/>
              <p:cNvSpPr>
                <a:spLocks/>
              </p:cNvSpPr>
              <p:nvPr/>
            </p:nvSpPr>
            <p:spPr bwMode="auto">
              <a:xfrm>
                <a:off x="2353" y="3550"/>
                <a:ext cx="9" cy="9"/>
              </a:xfrm>
              <a:custGeom>
                <a:avLst/>
                <a:gdLst>
                  <a:gd name="T0" fmla="*/ 0 w 26"/>
                  <a:gd name="T1" fmla="*/ 0 h 27"/>
                  <a:gd name="T2" fmla="*/ 0 w 26"/>
                  <a:gd name="T3" fmla="*/ 0 h 27"/>
                  <a:gd name="T4" fmla="*/ 0 w 26"/>
                  <a:gd name="T5" fmla="*/ 0 h 27"/>
                  <a:gd name="T6" fmla="*/ 0 w 26"/>
                  <a:gd name="T7" fmla="*/ 0 h 27"/>
                  <a:gd name="T8" fmla="*/ 0 w 26"/>
                  <a:gd name="T9" fmla="*/ 0 h 27"/>
                  <a:gd name="T10" fmla="*/ 0 w 26"/>
                  <a:gd name="T11" fmla="*/ 0 h 27"/>
                  <a:gd name="T12" fmla="*/ 0 w 26"/>
                  <a:gd name="T13" fmla="*/ 0 h 27"/>
                  <a:gd name="T14" fmla="*/ 0 w 26"/>
                  <a:gd name="T15" fmla="*/ 0 h 27"/>
                  <a:gd name="T16" fmla="*/ 0 w 26"/>
                  <a:gd name="T17" fmla="*/ 0 h 27"/>
                  <a:gd name="T18" fmla="*/ 0 w 26"/>
                  <a:gd name="T19" fmla="*/ 0 h 27"/>
                  <a:gd name="T20" fmla="*/ 0 w 26"/>
                  <a:gd name="T21" fmla="*/ 0 h 27"/>
                  <a:gd name="T22" fmla="*/ 0 w 26"/>
                  <a:gd name="T23" fmla="*/ 0 h 27"/>
                  <a:gd name="T24" fmla="*/ 0 w 26"/>
                  <a:gd name="T25" fmla="*/ 0 h 27"/>
                  <a:gd name="T26" fmla="*/ 0 w 26"/>
                  <a:gd name="T27" fmla="*/ 0 h 27"/>
                  <a:gd name="T28" fmla="*/ 0 w 26"/>
                  <a:gd name="T29" fmla="*/ 0 h 27"/>
                  <a:gd name="T30" fmla="*/ 0 w 26"/>
                  <a:gd name="T31" fmla="*/ 0 h 27"/>
                  <a:gd name="T32" fmla="*/ 0 w 26"/>
                  <a:gd name="T33" fmla="*/ 0 h 27"/>
                  <a:gd name="T34" fmla="*/ 0 w 26"/>
                  <a:gd name="T35" fmla="*/ 0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 h="27">
                    <a:moveTo>
                      <a:pt x="26" y="23"/>
                    </a:moveTo>
                    <a:lnTo>
                      <a:pt x="22" y="19"/>
                    </a:lnTo>
                    <a:lnTo>
                      <a:pt x="9" y="13"/>
                    </a:lnTo>
                    <a:lnTo>
                      <a:pt x="9" y="11"/>
                    </a:lnTo>
                    <a:lnTo>
                      <a:pt x="12" y="9"/>
                    </a:lnTo>
                    <a:lnTo>
                      <a:pt x="16" y="8"/>
                    </a:lnTo>
                    <a:lnTo>
                      <a:pt x="16" y="0"/>
                    </a:lnTo>
                    <a:lnTo>
                      <a:pt x="9" y="1"/>
                    </a:lnTo>
                    <a:lnTo>
                      <a:pt x="0" y="8"/>
                    </a:lnTo>
                    <a:lnTo>
                      <a:pt x="3" y="19"/>
                    </a:lnTo>
                    <a:lnTo>
                      <a:pt x="19" y="27"/>
                    </a:lnTo>
                    <a:lnTo>
                      <a:pt x="14" y="23"/>
                    </a:lnTo>
                    <a:lnTo>
                      <a:pt x="19" y="27"/>
                    </a:lnTo>
                    <a:lnTo>
                      <a:pt x="23" y="27"/>
                    </a:lnTo>
                    <a:lnTo>
                      <a:pt x="25" y="24"/>
                    </a:lnTo>
                    <a:lnTo>
                      <a:pt x="25" y="20"/>
                    </a:lnTo>
                    <a:lnTo>
                      <a:pt x="22" y="19"/>
                    </a:lnTo>
                    <a:lnTo>
                      <a:pt x="2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46" name="Freeform 1753"/>
              <p:cNvSpPr>
                <a:spLocks/>
              </p:cNvSpPr>
              <p:nvPr/>
            </p:nvSpPr>
            <p:spPr bwMode="auto">
              <a:xfrm>
                <a:off x="2356" y="3558"/>
                <a:ext cx="6" cy="5"/>
              </a:xfrm>
              <a:custGeom>
                <a:avLst/>
                <a:gdLst>
                  <a:gd name="T0" fmla="*/ 0 w 19"/>
                  <a:gd name="T1" fmla="*/ 0 h 15"/>
                  <a:gd name="T2" fmla="*/ 0 w 19"/>
                  <a:gd name="T3" fmla="*/ 0 h 15"/>
                  <a:gd name="T4" fmla="*/ 0 w 19"/>
                  <a:gd name="T5" fmla="*/ 0 h 15"/>
                  <a:gd name="T6" fmla="*/ 0 w 19"/>
                  <a:gd name="T7" fmla="*/ 0 h 15"/>
                  <a:gd name="T8" fmla="*/ 0 w 19"/>
                  <a:gd name="T9" fmla="*/ 0 h 15"/>
                  <a:gd name="T10" fmla="*/ 0 w 19"/>
                  <a:gd name="T11" fmla="*/ 0 h 15"/>
                  <a:gd name="T12" fmla="*/ 0 w 19"/>
                  <a:gd name="T13" fmla="*/ 0 h 15"/>
                  <a:gd name="T14" fmla="*/ 0 w 19"/>
                  <a:gd name="T15" fmla="*/ 0 h 15"/>
                  <a:gd name="T16" fmla="*/ 0 w 19"/>
                  <a:gd name="T17" fmla="*/ 0 h 15"/>
                  <a:gd name="T18" fmla="*/ 0 w 19"/>
                  <a:gd name="T19" fmla="*/ 0 h 15"/>
                  <a:gd name="T20" fmla="*/ 0 w 19"/>
                  <a:gd name="T21" fmla="*/ 0 h 15"/>
                  <a:gd name="T22" fmla="*/ 0 w 19"/>
                  <a:gd name="T23" fmla="*/ 0 h 15"/>
                  <a:gd name="T24" fmla="*/ 0 w 19"/>
                  <a:gd name="T25" fmla="*/ 0 h 15"/>
                  <a:gd name="T26" fmla="*/ 0 w 19"/>
                  <a:gd name="T27" fmla="*/ 0 h 15"/>
                  <a:gd name="T28" fmla="*/ 0 w 19"/>
                  <a:gd name="T29" fmla="*/ 0 h 15"/>
                  <a:gd name="T30" fmla="*/ 0 w 19"/>
                  <a:gd name="T31" fmla="*/ 0 h 15"/>
                  <a:gd name="T32" fmla="*/ 0 w 19"/>
                  <a:gd name="T33" fmla="*/ 0 h 15"/>
                  <a:gd name="T34" fmla="*/ 0 w 19"/>
                  <a:gd name="T35" fmla="*/ 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15">
                    <a:moveTo>
                      <a:pt x="0" y="12"/>
                    </a:moveTo>
                    <a:lnTo>
                      <a:pt x="9" y="12"/>
                    </a:lnTo>
                    <a:lnTo>
                      <a:pt x="10" y="11"/>
                    </a:lnTo>
                    <a:lnTo>
                      <a:pt x="12" y="8"/>
                    </a:lnTo>
                    <a:lnTo>
                      <a:pt x="16" y="5"/>
                    </a:lnTo>
                    <a:lnTo>
                      <a:pt x="19" y="0"/>
                    </a:lnTo>
                    <a:lnTo>
                      <a:pt x="7" y="0"/>
                    </a:lnTo>
                    <a:lnTo>
                      <a:pt x="6" y="2"/>
                    </a:lnTo>
                    <a:lnTo>
                      <a:pt x="2" y="5"/>
                    </a:lnTo>
                    <a:lnTo>
                      <a:pt x="0" y="9"/>
                    </a:lnTo>
                    <a:lnTo>
                      <a:pt x="9" y="9"/>
                    </a:lnTo>
                    <a:lnTo>
                      <a:pt x="0" y="9"/>
                    </a:lnTo>
                    <a:lnTo>
                      <a:pt x="0" y="13"/>
                    </a:lnTo>
                    <a:lnTo>
                      <a:pt x="3" y="15"/>
                    </a:lnTo>
                    <a:lnTo>
                      <a:pt x="7" y="15"/>
                    </a:lnTo>
                    <a:lnTo>
                      <a:pt x="9" y="1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47" name="Freeform 1754"/>
              <p:cNvSpPr>
                <a:spLocks/>
              </p:cNvSpPr>
              <p:nvPr/>
            </p:nvSpPr>
            <p:spPr bwMode="auto">
              <a:xfrm>
                <a:off x="2405" y="3536"/>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0"/>
                    </a:moveTo>
                    <a:lnTo>
                      <a:pt x="4" y="0"/>
                    </a:lnTo>
                    <a:lnTo>
                      <a:pt x="1" y="2"/>
                    </a:lnTo>
                    <a:lnTo>
                      <a:pt x="0" y="6"/>
                    </a:lnTo>
                    <a:lnTo>
                      <a:pt x="3"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48" name="Freeform 1755"/>
              <p:cNvSpPr>
                <a:spLocks/>
              </p:cNvSpPr>
              <p:nvPr/>
            </p:nvSpPr>
            <p:spPr bwMode="auto">
              <a:xfrm>
                <a:off x="2406" y="3536"/>
                <a:ext cx="9" cy="9"/>
              </a:xfrm>
              <a:custGeom>
                <a:avLst/>
                <a:gdLst>
                  <a:gd name="T0" fmla="*/ 0 w 29"/>
                  <a:gd name="T1" fmla="*/ 0 h 26"/>
                  <a:gd name="T2" fmla="*/ 0 w 29"/>
                  <a:gd name="T3" fmla="*/ 0 h 26"/>
                  <a:gd name="T4" fmla="*/ 0 w 29"/>
                  <a:gd name="T5" fmla="*/ 0 h 26"/>
                  <a:gd name="T6" fmla="*/ 0 w 29"/>
                  <a:gd name="T7" fmla="*/ 0 h 26"/>
                  <a:gd name="T8" fmla="*/ 0 w 29"/>
                  <a:gd name="T9" fmla="*/ 0 h 26"/>
                  <a:gd name="T10" fmla="*/ 0 w 29"/>
                  <a:gd name="T11" fmla="*/ 0 h 26"/>
                  <a:gd name="T12" fmla="*/ 0 w 29"/>
                  <a:gd name="T13" fmla="*/ 0 h 26"/>
                  <a:gd name="T14" fmla="*/ 0 w 29"/>
                  <a:gd name="T15" fmla="*/ 0 h 26"/>
                  <a:gd name="T16" fmla="*/ 0 w 29"/>
                  <a:gd name="T17" fmla="*/ 0 h 26"/>
                  <a:gd name="T18" fmla="*/ 0 w 29"/>
                  <a:gd name="T19" fmla="*/ 0 h 26"/>
                  <a:gd name="T20" fmla="*/ 0 w 29"/>
                  <a:gd name="T21" fmla="*/ 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26">
                    <a:moveTo>
                      <a:pt x="29" y="15"/>
                    </a:moveTo>
                    <a:lnTo>
                      <a:pt x="25" y="14"/>
                    </a:lnTo>
                    <a:lnTo>
                      <a:pt x="17" y="10"/>
                    </a:lnTo>
                    <a:lnTo>
                      <a:pt x="10" y="4"/>
                    </a:lnTo>
                    <a:lnTo>
                      <a:pt x="6" y="0"/>
                    </a:lnTo>
                    <a:lnTo>
                      <a:pt x="0" y="8"/>
                    </a:lnTo>
                    <a:lnTo>
                      <a:pt x="4" y="13"/>
                    </a:lnTo>
                    <a:lnTo>
                      <a:pt x="12" y="18"/>
                    </a:lnTo>
                    <a:lnTo>
                      <a:pt x="22" y="22"/>
                    </a:lnTo>
                    <a:lnTo>
                      <a:pt x="29" y="26"/>
                    </a:lnTo>
                    <a:lnTo>
                      <a:pt x="29"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49" name="Freeform 1756"/>
              <p:cNvSpPr>
                <a:spLocks/>
              </p:cNvSpPr>
              <p:nvPr/>
            </p:nvSpPr>
            <p:spPr bwMode="auto">
              <a:xfrm>
                <a:off x="2415" y="3541"/>
                <a:ext cx="2" cy="4"/>
              </a:xfrm>
              <a:custGeom>
                <a:avLst/>
                <a:gdLst>
                  <a:gd name="T0" fmla="*/ 0 w 6"/>
                  <a:gd name="T1" fmla="*/ 0 h 11"/>
                  <a:gd name="T2" fmla="*/ 0 w 6"/>
                  <a:gd name="T3" fmla="*/ 0 h 11"/>
                  <a:gd name="T4" fmla="*/ 0 w 6"/>
                  <a:gd name="T5" fmla="*/ 0 h 11"/>
                  <a:gd name="T6" fmla="*/ 0 w 6"/>
                  <a:gd name="T7" fmla="*/ 0 h 11"/>
                  <a:gd name="T8" fmla="*/ 0 w 6"/>
                  <a:gd name="T9" fmla="*/ 0 h 11"/>
                  <a:gd name="T10" fmla="*/ 0 w 6"/>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1">
                    <a:moveTo>
                      <a:pt x="0" y="11"/>
                    </a:moveTo>
                    <a:lnTo>
                      <a:pt x="4" y="10"/>
                    </a:lnTo>
                    <a:lnTo>
                      <a:pt x="6" y="6"/>
                    </a:lnTo>
                    <a:lnTo>
                      <a:pt x="4" y="2"/>
                    </a:lnTo>
                    <a:lnTo>
                      <a:pt x="0"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50" name="Freeform 1757"/>
              <p:cNvSpPr>
                <a:spLocks/>
              </p:cNvSpPr>
              <p:nvPr/>
            </p:nvSpPr>
            <p:spPr bwMode="auto">
              <a:xfrm>
                <a:off x="2592" y="3609"/>
                <a:ext cx="3" cy="2"/>
              </a:xfrm>
              <a:custGeom>
                <a:avLst/>
                <a:gdLst>
                  <a:gd name="T0" fmla="*/ 0 w 8"/>
                  <a:gd name="T1" fmla="*/ 0 h 5"/>
                  <a:gd name="T2" fmla="*/ 0 w 8"/>
                  <a:gd name="T3" fmla="*/ 0 h 5"/>
                  <a:gd name="T4" fmla="*/ 0 w 8"/>
                  <a:gd name="T5" fmla="*/ 0 h 5"/>
                  <a:gd name="T6" fmla="*/ 0 w 8"/>
                  <a:gd name="T7" fmla="*/ 0 h 5"/>
                  <a:gd name="T8" fmla="*/ 0 w 8"/>
                  <a:gd name="T9" fmla="*/ 0 h 5"/>
                  <a:gd name="T10" fmla="*/ 0 w 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0" y="3"/>
                    </a:moveTo>
                    <a:lnTo>
                      <a:pt x="3" y="5"/>
                    </a:lnTo>
                    <a:lnTo>
                      <a:pt x="5" y="5"/>
                    </a:lnTo>
                    <a:lnTo>
                      <a:pt x="8" y="4"/>
                    </a:lnTo>
                    <a:lnTo>
                      <a:pt x="8"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51" name="Freeform 1758"/>
              <p:cNvSpPr>
                <a:spLocks/>
              </p:cNvSpPr>
              <p:nvPr/>
            </p:nvSpPr>
            <p:spPr bwMode="auto">
              <a:xfrm>
                <a:off x="2589" y="3604"/>
                <a:ext cx="6" cy="6"/>
              </a:xfrm>
              <a:custGeom>
                <a:avLst/>
                <a:gdLst>
                  <a:gd name="T0" fmla="*/ 0 w 19"/>
                  <a:gd name="T1" fmla="*/ 0 h 19"/>
                  <a:gd name="T2" fmla="*/ 0 w 19"/>
                  <a:gd name="T3" fmla="*/ 0 h 19"/>
                  <a:gd name="T4" fmla="*/ 0 w 19"/>
                  <a:gd name="T5" fmla="*/ 0 h 19"/>
                  <a:gd name="T6" fmla="*/ 0 w 19"/>
                  <a:gd name="T7" fmla="*/ 0 h 19"/>
                  <a:gd name="T8" fmla="*/ 0 w 19"/>
                  <a:gd name="T9" fmla="*/ 0 h 19"/>
                  <a:gd name="T10" fmla="*/ 0 w 19"/>
                  <a:gd name="T11" fmla="*/ 0 h 19"/>
                  <a:gd name="T12" fmla="*/ 0 w 19"/>
                  <a:gd name="T13" fmla="*/ 0 h 19"/>
                  <a:gd name="T14" fmla="*/ 0 w 19"/>
                  <a:gd name="T15" fmla="*/ 0 h 19"/>
                  <a:gd name="T16" fmla="*/ 0 w 19"/>
                  <a:gd name="T17" fmla="*/ 0 h 19"/>
                  <a:gd name="T18" fmla="*/ 0 w 19"/>
                  <a:gd name="T19" fmla="*/ 0 h 19"/>
                  <a:gd name="T20" fmla="*/ 0 w 19"/>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 h="19">
                    <a:moveTo>
                      <a:pt x="0" y="0"/>
                    </a:moveTo>
                    <a:lnTo>
                      <a:pt x="3" y="6"/>
                    </a:lnTo>
                    <a:lnTo>
                      <a:pt x="5" y="10"/>
                    </a:lnTo>
                    <a:lnTo>
                      <a:pt x="8" y="16"/>
                    </a:lnTo>
                    <a:lnTo>
                      <a:pt x="11" y="19"/>
                    </a:lnTo>
                    <a:lnTo>
                      <a:pt x="19" y="16"/>
                    </a:lnTo>
                    <a:lnTo>
                      <a:pt x="16" y="10"/>
                    </a:lnTo>
                    <a:lnTo>
                      <a:pt x="14" y="8"/>
                    </a:lnTo>
                    <a:lnTo>
                      <a:pt x="12" y="4"/>
                    </a:lnTo>
                    <a:lnTo>
                      <a:pt x="1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52" name="Freeform 1759"/>
              <p:cNvSpPr>
                <a:spLocks/>
              </p:cNvSpPr>
              <p:nvPr/>
            </p:nvSpPr>
            <p:spPr bwMode="auto">
              <a:xfrm>
                <a:off x="2589" y="3602"/>
                <a:ext cx="4" cy="2"/>
              </a:xfrm>
              <a:custGeom>
                <a:avLst/>
                <a:gdLst>
                  <a:gd name="T0" fmla="*/ 0 w 12"/>
                  <a:gd name="T1" fmla="*/ 0 h 6"/>
                  <a:gd name="T2" fmla="*/ 0 w 12"/>
                  <a:gd name="T3" fmla="*/ 0 h 6"/>
                  <a:gd name="T4" fmla="*/ 0 w 12"/>
                  <a:gd name="T5" fmla="*/ 0 h 6"/>
                  <a:gd name="T6" fmla="*/ 0 w 12"/>
                  <a:gd name="T7" fmla="*/ 0 h 6"/>
                  <a:gd name="T8" fmla="*/ 0 w 12"/>
                  <a:gd name="T9" fmla="*/ 0 h 6"/>
                  <a:gd name="T10" fmla="*/ 0 w 12"/>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
                    <a:moveTo>
                      <a:pt x="12" y="6"/>
                    </a:moveTo>
                    <a:lnTo>
                      <a:pt x="11" y="2"/>
                    </a:lnTo>
                    <a:lnTo>
                      <a:pt x="6" y="0"/>
                    </a:lnTo>
                    <a:lnTo>
                      <a:pt x="2" y="2"/>
                    </a:lnTo>
                    <a:lnTo>
                      <a:pt x="0" y="6"/>
                    </a:lnTo>
                    <a:lnTo>
                      <a:pt x="1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53" name="Freeform 1760"/>
              <p:cNvSpPr>
                <a:spLocks/>
              </p:cNvSpPr>
              <p:nvPr/>
            </p:nvSpPr>
            <p:spPr bwMode="auto">
              <a:xfrm>
                <a:off x="2549" y="3607"/>
                <a:ext cx="4" cy="2"/>
              </a:xfrm>
              <a:custGeom>
                <a:avLst/>
                <a:gdLst>
                  <a:gd name="T0" fmla="*/ 0 w 12"/>
                  <a:gd name="T1" fmla="*/ 0 h 5"/>
                  <a:gd name="T2" fmla="*/ 0 w 12"/>
                  <a:gd name="T3" fmla="*/ 0 h 5"/>
                  <a:gd name="T4" fmla="*/ 0 w 12"/>
                  <a:gd name="T5" fmla="*/ 0 h 5"/>
                  <a:gd name="T6" fmla="*/ 0 w 12"/>
                  <a:gd name="T7" fmla="*/ 0 h 5"/>
                  <a:gd name="T8" fmla="*/ 0 w 12"/>
                  <a:gd name="T9" fmla="*/ 0 h 5"/>
                  <a:gd name="T10" fmla="*/ 0 w 12"/>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5">
                    <a:moveTo>
                      <a:pt x="12" y="5"/>
                    </a:moveTo>
                    <a:lnTo>
                      <a:pt x="10" y="1"/>
                    </a:lnTo>
                    <a:lnTo>
                      <a:pt x="6" y="0"/>
                    </a:lnTo>
                    <a:lnTo>
                      <a:pt x="2" y="1"/>
                    </a:lnTo>
                    <a:lnTo>
                      <a:pt x="0" y="5"/>
                    </a:lnTo>
                    <a:lnTo>
                      <a:pt x="1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54" name="Freeform 1761"/>
              <p:cNvSpPr>
                <a:spLocks/>
              </p:cNvSpPr>
              <p:nvPr/>
            </p:nvSpPr>
            <p:spPr bwMode="auto">
              <a:xfrm>
                <a:off x="2549" y="3609"/>
                <a:ext cx="7" cy="4"/>
              </a:xfrm>
              <a:custGeom>
                <a:avLst/>
                <a:gdLst>
                  <a:gd name="T0" fmla="*/ 0 w 22"/>
                  <a:gd name="T1" fmla="*/ 0 h 14"/>
                  <a:gd name="T2" fmla="*/ 0 w 22"/>
                  <a:gd name="T3" fmla="*/ 0 h 14"/>
                  <a:gd name="T4" fmla="*/ 0 w 22"/>
                  <a:gd name="T5" fmla="*/ 0 h 14"/>
                  <a:gd name="T6" fmla="*/ 0 w 22"/>
                  <a:gd name="T7" fmla="*/ 0 h 14"/>
                  <a:gd name="T8" fmla="*/ 0 w 22"/>
                  <a:gd name="T9" fmla="*/ 0 h 14"/>
                  <a:gd name="T10" fmla="*/ 0 w 22"/>
                  <a:gd name="T11" fmla="*/ 0 h 14"/>
                  <a:gd name="T12" fmla="*/ 0 w 22"/>
                  <a:gd name="T13" fmla="*/ 0 h 14"/>
                  <a:gd name="T14" fmla="*/ 0 w 22"/>
                  <a:gd name="T15" fmla="*/ 0 h 14"/>
                  <a:gd name="T16" fmla="*/ 0 w 22"/>
                  <a:gd name="T17" fmla="*/ 0 h 14"/>
                  <a:gd name="T18" fmla="*/ 0 w 22"/>
                  <a:gd name="T19" fmla="*/ 0 h 14"/>
                  <a:gd name="T20" fmla="*/ 0 w 22"/>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 h="14">
                    <a:moveTo>
                      <a:pt x="22" y="6"/>
                    </a:moveTo>
                    <a:lnTo>
                      <a:pt x="18" y="5"/>
                    </a:lnTo>
                    <a:lnTo>
                      <a:pt x="13" y="3"/>
                    </a:lnTo>
                    <a:lnTo>
                      <a:pt x="12" y="2"/>
                    </a:lnTo>
                    <a:lnTo>
                      <a:pt x="12" y="0"/>
                    </a:lnTo>
                    <a:lnTo>
                      <a:pt x="0" y="0"/>
                    </a:lnTo>
                    <a:lnTo>
                      <a:pt x="3" y="7"/>
                    </a:lnTo>
                    <a:lnTo>
                      <a:pt x="10" y="11"/>
                    </a:lnTo>
                    <a:lnTo>
                      <a:pt x="15" y="13"/>
                    </a:lnTo>
                    <a:lnTo>
                      <a:pt x="19" y="14"/>
                    </a:lnTo>
                    <a:lnTo>
                      <a:pt x="2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55" name="Freeform 1762"/>
              <p:cNvSpPr>
                <a:spLocks/>
              </p:cNvSpPr>
              <p:nvPr/>
            </p:nvSpPr>
            <p:spPr bwMode="auto">
              <a:xfrm>
                <a:off x="2555" y="3611"/>
                <a:ext cx="2" cy="2"/>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0" y="8"/>
                    </a:moveTo>
                    <a:lnTo>
                      <a:pt x="4" y="8"/>
                    </a:lnTo>
                    <a:lnTo>
                      <a:pt x="6" y="5"/>
                    </a:lnTo>
                    <a:lnTo>
                      <a:pt x="6" y="1"/>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56" name="Freeform 1763"/>
              <p:cNvSpPr>
                <a:spLocks/>
              </p:cNvSpPr>
              <p:nvPr/>
            </p:nvSpPr>
            <p:spPr bwMode="auto">
              <a:xfrm>
                <a:off x="2569" y="3556"/>
                <a:ext cx="22" cy="32"/>
              </a:xfrm>
              <a:custGeom>
                <a:avLst/>
                <a:gdLst>
                  <a:gd name="T0" fmla="*/ 0 w 66"/>
                  <a:gd name="T1" fmla="*/ 0 h 95"/>
                  <a:gd name="T2" fmla="*/ 0 w 66"/>
                  <a:gd name="T3" fmla="*/ 0 h 95"/>
                  <a:gd name="T4" fmla="*/ 0 w 66"/>
                  <a:gd name="T5" fmla="*/ 0 h 95"/>
                  <a:gd name="T6" fmla="*/ 0 w 66"/>
                  <a:gd name="T7" fmla="*/ 0 h 95"/>
                  <a:gd name="T8" fmla="*/ 0 w 66"/>
                  <a:gd name="T9" fmla="*/ 0 h 95"/>
                  <a:gd name="T10" fmla="*/ 0 w 66"/>
                  <a:gd name="T11" fmla="*/ 0 h 95"/>
                  <a:gd name="T12" fmla="*/ 0 w 66"/>
                  <a:gd name="T13" fmla="*/ 0 h 95"/>
                  <a:gd name="T14" fmla="*/ 0 w 66"/>
                  <a:gd name="T15" fmla="*/ 0 h 95"/>
                  <a:gd name="T16" fmla="*/ 0 w 66"/>
                  <a:gd name="T17" fmla="*/ 0 h 95"/>
                  <a:gd name="T18" fmla="*/ 0 w 66"/>
                  <a:gd name="T19" fmla="*/ 0 h 95"/>
                  <a:gd name="T20" fmla="*/ 0 w 66"/>
                  <a:gd name="T21" fmla="*/ 0 h 95"/>
                  <a:gd name="T22" fmla="*/ 0 w 66"/>
                  <a:gd name="T23" fmla="*/ 0 h 95"/>
                  <a:gd name="T24" fmla="*/ 0 w 66"/>
                  <a:gd name="T25" fmla="*/ 0 h 95"/>
                  <a:gd name="T26" fmla="*/ 0 w 66"/>
                  <a:gd name="T27" fmla="*/ 0 h 95"/>
                  <a:gd name="T28" fmla="*/ 0 w 66"/>
                  <a:gd name="T29" fmla="*/ 0 h 95"/>
                  <a:gd name="T30" fmla="*/ 0 w 66"/>
                  <a:gd name="T31" fmla="*/ 0 h 95"/>
                  <a:gd name="T32" fmla="*/ 0 w 66"/>
                  <a:gd name="T33" fmla="*/ 0 h 95"/>
                  <a:gd name="T34" fmla="*/ 0 w 66"/>
                  <a:gd name="T35" fmla="*/ 0 h 95"/>
                  <a:gd name="T36" fmla="*/ 0 w 66"/>
                  <a:gd name="T37" fmla="*/ 0 h 95"/>
                  <a:gd name="T38" fmla="*/ 0 w 66"/>
                  <a:gd name="T39" fmla="*/ 0 h 95"/>
                  <a:gd name="T40" fmla="*/ 0 w 66"/>
                  <a:gd name="T41" fmla="*/ 0 h 95"/>
                  <a:gd name="T42" fmla="*/ 0 w 66"/>
                  <a:gd name="T43" fmla="*/ 0 h 95"/>
                  <a:gd name="T44" fmla="*/ 0 w 66"/>
                  <a:gd name="T45" fmla="*/ 0 h 95"/>
                  <a:gd name="T46" fmla="*/ 0 w 66"/>
                  <a:gd name="T47" fmla="*/ 0 h 95"/>
                  <a:gd name="T48" fmla="*/ 0 w 66"/>
                  <a:gd name="T49" fmla="*/ 0 h 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6" h="95">
                    <a:moveTo>
                      <a:pt x="45" y="86"/>
                    </a:moveTo>
                    <a:lnTo>
                      <a:pt x="53" y="83"/>
                    </a:lnTo>
                    <a:lnTo>
                      <a:pt x="58" y="82"/>
                    </a:lnTo>
                    <a:lnTo>
                      <a:pt x="63" y="79"/>
                    </a:lnTo>
                    <a:lnTo>
                      <a:pt x="66" y="75"/>
                    </a:lnTo>
                    <a:lnTo>
                      <a:pt x="66" y="2"/>
                    </a:lnTo>
                    <a:lnTo>
                      <a:pt x="60" y="2"/>
                    </a:lnTo>
                    <a:lnTo>
                      <a:pt x="54" y="4"/>
                    </a:lnTo>
                    <a:lnTo>
                      <a:pt x="45" y="4"/>
                    </a:lnTo>
                    <a:lnTo>
                      <a:pt x="37" y="5"/>
                    </a:lnTo>
                    <a:lnTo>
                      <a:pt x="26" y="5"/>
                    </a:lnTo>
                    <a:lnTo>
                      <a:pt x="18" y="4"/>
                    </a:lnTo>
                    <a:lnTo>
                      <a:pt x="9" y="2"/>
                    </a:lnTo>
                    <a:lnTo>
                      <a:pt x="0" y="0"/>
                    </a:lnTo>
                    <a:lnTo>
                      <a:pt x="0" y="77"/>
                    </a:lnTo>
                    <a:lnTo>
                      <a:pt x="5" y="81"/>
                    </a:lnTo>
                    <a:lnTo>
                      <a:pt x="10" y="83"/>
                    </a:lnTo>
                    <a:lnTo>
                      <a:pt x="16" y="85"/>
                    </a:lnTo>
                    <a:lnTo>
                      <a:pt x="21" y="86"/>
                    </a:lnTo>
                    <a:lnTo>
                      <a:pt x="21" y="94"/>
                    </a:lnTo>
                    <a:lnTo>
                      <a:pt x="26" y="95"/>
                    </a:lnTo>
                    <a:lnTo>
                      <a:pt x="34" y="95"/>
                    </a:lnTo>
                    <a:lnTo>
                      <a:pt x="40" y="95"/>
                    </a:lnTo>
                    <a:lnTo>
                      <a:pt x="45" y="94"/>
                    </a:lnTo>
                    <a:lnTo>
                      <a:pt x="45"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57" name="Freeform 1764"/>
              <p:cNvSpPr>
                <a:spLocks/>
              </p:cNvSpPr>
              <p:nvPr/>
            </p:nvSpPr>
            <p:spPr bwMode="auto">
              <a:xfrm>
                <a:off x="2584" y="3581"/>
                <a:ext cx="9" cy="5"/>
              </a:xfrm>
              <a:custGeom>
                <a:avLst/>
                <a:gdLst>
                  <a:gd name="T0" fmla="*/ 0 w 27"/>
                  <a:gd name="T1" fmla="*/ 0 h 17"/>
                  <a:gd name="T2" fmla="*/ 0 w 27"/>
                  <a:gd name="T3" fmla="*/ 0 h 17"/>
                  <a:gd name="T4" fmla="*/ 0 w 27"/>
                  <a:gd name="T5" fmla="*/ 0 h 17"/>
                  <a:gd name="T6" fmla="*/ 0 w 27"/>
                  <a:gd name="T7" fmla="*/ 0 h 17"/>
                  <a:gd name="T8" fmla="*/ 0 w 27"/>
                  <a:gd name="T9" fmla="*/ 0 h 17"/>
                  <a:gd name="T10" fmla="*/ 0 w 27"/>
                  <a:gd name="T11" fmla="*/ 0 h 17"/>
                  <a:gd name="T12" fmla="*/ 0 w 27"/>
                  <a:gd name="T13" fmla="*/ 0 h 17"/>
                  <a:gd name="T14" fmla="*/ 0 w 27"/>
                  <a:gd name="T15" fmla="*/ 0 h 17"/>
                  <a:gd name="T16" fmla="*/ 0 w 27"/>
                  <a:gd name="T17" fmla="*/ 0 h 17"/>
                  <a:gd name="T18" fmla="*/ 0 w 27"/>
                  <a:gd name="T19" fmla="*/ 0 h 17"/>
                  <a:gd name="T20" fmla="*/ 0 w 27"/>
                  <a:gd name="T21" fmla="*/ 0 h 17"/>
                  <a:gd name="T22" fmla="*/ 0 w 27"/>
                  <a:gd name="T23" fmla="*/ 0 h 17"/>
                  <a:gd name="T24" fmla="*/ 0 w 27"/>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17">
                    <a:moveTo>
                      <a:pt x="15" y="2"/>
                    </a:moveTo>
                    <a:lnTo>
                      <a:pt x="16" y="0"/>
                    </a:lnTo>
                    <a:lnTo>
                      <a:pt x="15" y="4"/>
                    </a:lnTo>
                    <a:lnTo>
                      <a:pt x="12" y="5"/>
                    </a:lnTo>
                    <a:lnTo>
                      <a:pt x="6" y="6"/>
                    </a:lnTo>
                    <a:lnTo>
                      <a:pt x="0" y="9"/>
                    </a:lnTo>
                    <a:lnTo>
                      <a:pt x="0" y="17"/>
                    </a:lnTo>
                    <a:lnTo>
                      <a:pt x="9" y="14"/>
                    </a:lnTo>
                    <a:lnTo>
                      <a:pt x="15" y="13"/>
                    </a:lnTo>
                    <a:lnTo>
                      <a:pt x="21" y="9"/>
                    </a:lnTo>
                    <a:lnTo>
                      <a:pt x="25" y="5"/>
                    </a:lnTo>
                    <a:lnTo>
                      <a:pt x="27" y="2"/>
                    </a:lnTo>
                    <a:lnTo>
                      <a:pt x="1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58" name="Freeform 1765"/>
              <p:cNvSpPr>
                <a:spLocks/>
              </p:cNvSpPr>
              <p:nvPr/>
            </p:nvSpPr>
            <p:spPr bwMode="auto">
              <a:xfrm>
                <a:off x="2589" y="3555"/>
                <a:ext cx="4" cy="26"/>
              </a:xfrm>
              <a:custGeom>
                <a:avLst/>
                <a:gdLst>
                  <a:gd name="T0" fmla="*/ 0 w 12"/>
                  <a:gd name="T1" fmla="*/ 0 h 78"/>
                  <a:gd name="T2" fmla="*/ 0 w 12"/>
                  <a:gd name="T3" fmla="*/ 0 h 78"/>
                  <a:gd name="T4" fmla="*/ 0 w 12"/>
                  <a:gd name="T5" fmla="*/ 0 h 78"/>
                  <a:gd name="T6" fmla="*/ 0 w 12"/>
                  <a:gd name="T7" fmla="*/ 0 h 78"/>
                  <a:gd name="T8" fmla="*/ 0 w 12"/>
                  <a:gd name="T9" fmla="*/ 0 h 78"/>
                  <a:gd name="T10" fmla="*/ 0 w 12"/>
                  <a:gd name="T11" fmla="*/ 0 h 78"/>
                  <a:gd name="T12" fmla="*/ 0 w 12"/>
                  <a:gd name="T13" fmla="*/ 0 h 78"/>
                  <a:gd name="T14" fmla="*/ 0 w 12"/>
                  <a:gd name="T15" fmla="*/ 0 h 78"/>
                  <a:gd name="T16" fmla="*/ 0 w 12"/>
                  <a:gd name="T17" fmla="*/ 0 h 78"/>
                  <a:gd name="T18" fmla="*/ 0 w 12"/>
                  <a:gd name="T19" fmla="*/ 0 h 78"/>
                  <a:gd name="T20" fmla="*/ 0 w 12"/>
                  <a:gd name="T21" fmla="*/ 0 h 78"/>
                  <a:gd name="T22" fmla="*/ 0 w 12"/>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78">
                    <a:moveTo>
                      <a:pt x="6" y="9"/>
                    </a:moveTo>
                    <a:lnTo>
                      <a:pt x="0" y="5"/>
                    </a:lnTo>
                    <a:lnTo>
                      <a:pt x="0" y="78"/>
                    </a:lnTo>
                    <a:lnTo>
                      <a:pt x="12" y="78"/>
                    </a:lnTo>
                    <a:lnTo>
                      <a:pt x="12" y="5"/>
                    </a:lnTo>
                    <a:lnTo>
                      <a:pt x="6" y="1"/>
                    </a:lnTo>
                    <a:lnTo>
                      <a:pt x="12" y="5"/>
                    </a:lnTo>
                    <a:lnTo>
                      <a:pt x="10" y="1"/>
                    </a:lnTo>
                    <a:lnTo>
                      <a:pt x="6" y="0"/>
                    </a:lnTo>
                    <a:lnTo>
                      <a:pt x="1" y="1"/>
                    </a:lnTo>
                    <a:lnTo>
                      <a:pt x="0" y="5"/>
                    </a:lnTo>
                    <a:lnTo>
                      <a:pt x="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59" name="Freeform 1766"/>
              <p:cNvSpPr>
                <a:spLocks/>
              </p:cNvSpPr>
              <p:nvPr/>
            </p:nvSpPr>
            <p:spPr bwMode="auto">
              <a:xfrm>
                <a:off x="2567" y="3555"/>
                <a:ext cx="24" cy="4"/>
              </a:xfrm>
              <a:custGeom>
                <a:avLst/>
                <a:gdLst>
                  <a:gd name="T0" fmla="*/ 0 w 72"/>
                  <a:gd name="T1" fmla="*/ 0 h 13"/>
                  <a:gd name="T2" fmla="*/ 0 w 72"/>
                  <a:gd name="T3" fmla="*/ 0 h 13"/>
                  <a:gd name="T4" fmla="*/ 0 w 72"/>
                  <a:gd name="T5" fmla="*/ 0 h 13"/>
                  <a:gd name="T6" fmla="*/ 0 w 72"/>
                  <a:gd name="T7" fmla="*/ 0 h 13"/>
                  <a:gd name="T8" fmla="*/ 0 w 72"/>
                  <a:gd name="T9" fmla="*/ 0 h 13"/>
                  <a:gd name="T10" fmla="*/ 0 w 72"/>
                  <a:gd name="T11" fmla="*/ 0 h 13"/>
                  <a:gd name="T12" fmla="*/ 0 w 72"/>
                  <a:gd name="T13" fmla="*/ 0 h 13"/>
                  <a:gd name="T14" fmla="*/ 0 w 72"/>
                  <a:gd name="T15" fmla="*/ 0 h 13"/>
                  <a:gd name="T16" fmla="*/ 0 w 72"/>
                  <a:gd name="T17" fmla="*/ 0 h 13"/>
                  <a:gd name="T18" fmla="*/ 0 w 72"/>
                  <a:gd name="T19" fmla="*/ 0 h 13"/>
                  <a:gd name="T20" fmla="*/ 0 w 72"/>
                  <a:gd name="T21" fmla="*/ 0 h 13"/>
                  <a:gd name="T22" fmla="*/ 0 w 72"/>
                  <a:gd name="T23" fmla="*/ 0 h 13"/>
                  <a:gd name="T24" fmla="*/ 0 w 72"/>
                  <a:gd name="T25" fmla="*/ 0 h 13"/>
                  <a:gd name="T26" fmla="*/ 0 w 72"/>
                  <a:gd name="T27" fmla="*/ 0 h 13"/>
                  <a:gd name="T28" fmla="*/ 0 w 72"/>
                  <a:gd name="T29" fmla="*/ 0 h 13"/>
                  <a:gd name="T30" fmla="*/ 0 w 72"/>
                  <a:gd name="T31" fmla="*/ 0 h 13"/>
                  <a:gd name="T32" fmla="*/ 0 w 72"/>
                  <a:gd name="T33" fmla="*/ 0 h 13"/>
                  <a:gd name="T34" fmla="*/ 0 w 72"/>
                  <a:gd name="T35" fmla="*/ 0 h 13"/>
                  <a:gd name="T36" fmla="*/ 0 w 72"/>
                  <a:gd name="T37" fmla="*/ 0 h 13"/>
                  <a:gd name="T38" fmla="*/ 0 w 72"/>
                  <a:gd name="T39" fmla="*/ 0 h 13"/>
                  <a:gd name="T40" fmla="*/ 0 w 72"/>
                  <a:gd name="T41" fmla="*/ 0 h 13"/>
                  <a:gd name="T42" fmla="*/ 0 w 72"/>
                  <a:gd name="T43" fmla="*/ 0 h 13"/>
                  <a:gd name="T44" fmla="*/ 0 w 72"/>
                  <a:gd name="T45" fmla="*/ 0 h 13"/>
                  <a:gd name="T46" fmla="*/ 0 w 72"/>
                  <a:gd name="T47" fmla="*/ 0 h 13"/>
                  <a:gd name="T48" fmla="*/ 0 w 72"/>
                  <a:gd name="T49" fmla="*/ 0 h 13"/>
                  <a:gd name="T50" fmla="*/ 0 w 72"/>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2" h="13">
                    <a:moveTo>
                      <a:pt x="12" y="4"/>
                    </a:moveTo>
                    <a:lnTo>
                      <a:pt x="5" y="8"/>
                    </a:lnTo>
                    <a:lnTo>
                      <a:pt x="15" y="10"/>
                    </a:lnTo>
                    <a:lnTo>
                      <a:pt x="24" y="12"/>
                    </a:lnTo>
                    <a:lnTo>
                      <a:pt x="32" y="13"/>
                    </a:lnTo>
                    <a:lnTo>
                      <a:pt x="43" y="13"/>
                    </a:lnTo>
                    <a:lnTo>
                      <a:pt x="51" y="12"/>
                    </a:lnTo>
                    <a:lnTo>
                      <a:pt x="60" y="12"/>
                    </a:lnTo>
                    <a:lnTo>
                      <a:pt x="66" y="10"/>
                    </a:lnTo>
                    <a:lnTo>
                      <a:pt x="72" y="10"/>
                    </a:lnTo>
                    <a:lnTo>
                      <a:pt x="72" y="2"/>
                    </a:lnTo>
                    <a:lnTo>
                      <a:pt x="66" y="2"/>
                    </a:lnTo>
                    <a:lnTo>
                      <a:pt x="60" y="4"/>
                    </a:lnTo>
                    <a:lnTo>
                      <a:pt x="51" y="4"/>
                    </a:lnTo>
                    <a:lnTo>
                      <a:pt x="43" y="5"/>
                    </a:lnTo>
                    <a:lnTo>
                      <a:pt x="32" y="5"/>
                    </a:lnTo>
                    <a:lnTo>
                      <a:pt x="24" y="4"/>
                    </a:lnTo>
                    <a:lnTo>
                      <a:pt x="15" y="2"/>
                    </a:lnTo>
                    <a:lnTo>
                      <a:pt x="8" y="0"/>
                    </a:lnTo>
                    <a:lnTo>
                      <a:pt x="0" y="4"/>
                    </a:lnTo>
                    <a:lnTo>
                      <a:pt x="8" y="0"/>
                    </a:lnTo>
                    <a:lnTo>
                      <a:pt x="3" y="0"/>
                    </a:lnTo>
                    <a:lnTo>
                      <a:pt x="2" y="2"/>
                    </a:lnTo>
                    <a:lnTo>
                      <a:pt x="2" y="5"/>
                    </a:lnTo>
                    <a:lnTo>
                      <a:pt x="5" y="8"/>
                    </a:lnTo>
                    <a:lnTo>
                      <a:pt x="1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60" name="Freeform 1767"/>
              <p:cNvSpPr>
                <a:spLocks/>
              </p:cNvSpPr>
              <p:nvPr/>
            </p:nvSpPr>
            <p:spPr bwMode="auto">
              <a:xfrm>
                <a:off x="2567" y="3556"/>
                <a:ext cx="4" cy="28"/>
              </a:xfrm>
              <a:custGeom>
                <a:avLst/>
                <a:gdLst>
                  <a:gd name="T0" fmla="*/ 0 w 12"/>
                  <a:gd name="T1" fmla="*/ 0 h 82"/>
                  <a:gd name="T2" fmla="*/ 0 w 12"/>
                  <a:gd name="T3" fmla="*/ 0 h 82"/>
                  <a:gd name="T4" fmla="*/ 0 w 12"/>
                  <a:gd name="T5" fmla="*/ 0 h 82"/>
                  <a:gd name="T6" fmla="*/ 0 w 12"/>
                  <a:gd name="T7" fmla="*/ 0 h 82"/>
                  <a:gd name="T8" fmla="*/ 0 w 12"/>
                  <a:gd name="T9" fmla="*/ 0 h 82"/>
                  <a:gd name="T10" fmla="*/ 0 w 12"/>
                  <a:gd name="T11" fmla="*/ 0 h 82"/>
                  <a:gd name="T12" fmla="*/ 0 w 12"/>
                  <a:gd name="T13" fmla="*/ 0 h 82"/>
                  <a:gd name="T14" fmla="*/ 0 w 12"/>
                  <a:gd name="T15" fmla="*/ 0 h 82"/>
                  <a:gd name="T16" fmla="*/ 0 w 12"/>
                  <a:gd name="T17" fmla="*/ 0 h 82"/>
                  <a:gd name="T18" fmla="*/ 0 w 12"/>
                  <a:gd name="T19" fmla="*/ 0 h 82"/>
                  <a:gd name="T20" fmla="*/ 0 w 12"/>
                  <a:gd name="T21" fmla="*/ 0 h 82"/>
                  <a:gd name="T22" fmla="*/ 0 w 12"/>
                  <a:gd name="T23" fmla="*/ 0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82">
                    <a:moveTo>
                      <a:pt x="9" y="74"/>
                    </a:moveTo>
                    <a:lnTo>
                      <a:pt x="12" y="77"/>
                    </a:lnTo>
                    <a:lnTo>
                      <a:pt x="12" y="0"/>
                    </a:lnTo>
                    <a:lnTo>
                      <a:pt x="0" y="0"/>
                    </a:lnTo>
                    <a:lnTo>
                      <a:pt x="0" y="77"/>
                    </a:lnTo>
                    <a:lnTo>
                      <a:pt x="3" y="79"/>
                    </a:lnTo>
                    <a:lnTo>
                      <a:pt x="0" y="77"/>
                    </a:lnTo>
                    <a:lnTo>
                      <a:pt x="2" y="81"/>
                    </a:lnTo>
                    <a:lnTo>
                      <a:pt x="6" y="82"/>
                    </a:lnTo>
                    <a:lnTo>
                      <a:pt x="11" y="81"/>
                    </a:lnTo>
                    <a:lnTo>
                      <a:pt x="12" y="77"/>
                    </a:lnTo>
                    <a:lnTo>
                      <a:pt x="9"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61" name="Freeform 1768"/>
              <p:cNvSpPr>
                <a:spLocks/>
              </p:cNvSpPr>
              <p:nvPr/>
            </p:nvSpPr>
            <p:spPr bwMode="auto">
              <a:xfrm>
                <a:off x="2568" y="3581"/>
                <a:ext cx="10" cy="5"/>
              </a:xfrm>
              <a:custGeom>
                <a:avLst/>
                <a:gdLst>
                  <a:gd name="T0" fmla="*/ 0 w 29"/>
                  <a:gd name="T1" fmla="*/ 0 h 16"/>
                  <a:gd name="T2" fmla="*/ 0 w 29"/>
                  <a:gd name="T3" fmla="*/ 0 h 16"/>
                  <a:gd name="T4" fmla="*/ 0 w 29"/>
                  <a:gd name="T5" fmla="*/ 0 h 16"/>
                  <a:gd name="T6" fmla="*/ 0 w 29"/>
                  <a:gd name="T7" fmla="*/ 0 h 16"/>
                  <a:gd name="T8" fmla="*/ 0 w 29"/>
                  <a:gd name="T9" fmla="*/ 0 h 16"/>
                  <a:gd name="T10" fmla="*/ 0 w 29"/>
                  <a:gd name="T11" fmla="*/ 0 h 16"/>
                  <a:gd name="T12" fmla="*/ 0 w 29"/>
                  <a:gd name="T13" fmla="*/ 0 h 16"/>
                  <a:gd name="T14" fmla="*/ 0 w 29"/>
                  <a:gd name="T15" fmla="*/ 0 h 16"/>
                  <a:gd name="T16" fmla="*/ 0 w 29"/>
                  <a:gd name="T17" fmla="*/ 0 h 16"/>
                  <a:gd name="T18" fmla="*/ 0 w 29"/>
                  <a:gd name="T19" fmla="*/ 0 h 16"/>
                  <a:gd name="T20" fmla="*/ 0 w 29"/>
                  <a:gd name="T21" fmla="*/ 0 h 16"/>
                  <a:gd name="T22" fmla="*/ 0 w 29"/>
                  <a:gd name="T23" fmla="*/ 0 h 16"/>
                  <a:gd name="T24" fmla="*/ 0 w 29"/>
                  <a:gd name="T25" fmla="*/ 0 h 16"/>
                  <a:gd name="T26" fmla="*/ 0 w 29"/>
                  <a:gd name="T27" fmla="*/ 0 h 16"/>
                  <a:gd name="T28" fmla="*/ 0 w 29"/>
                  <a:gd name="T29" fmla="*/ 0 h 16"/>
                  <a:gd name="T30" fmla="*/ 0 w 29"/>
                  <a:gd name="T31" fmla="*/ 0 h 16"/>
                  <a:gd name="T32" fmla="*/ 0 w 29"/>
                  <a:gd name="T33" fmla="*/ 0 h 16"/>
                  <a:gd name="T34" fmla="*/ 0 w 29"/>
                  <a:gd name="T35" fmla="*/ 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16">
                    <a:moveTo>
                      <a:pt x="29" y="12"/>
                    </a:moveTo>
                    <a:lnTo>
                      <a:pt x="24" y="8"/>
                    </a:lnTo>
                    <a:lnTo>
                      <a:pt x="21" y="7"/>
                    </a:lnTo>
                    <a:lnTo>
                      <a:pt x="15" y="5"/>
                    </a:lnTo>
                    <a:lnTo>
                      <a:pt x="11" y="3"/>
                    </a:lnTo>
                    <a:lnTo>
                      <a:pt x="6" y="0"/>
                    </a:lnTo>
                    <a:lnTo>
                      <a:pt x="0" y="5"/>
                    </a:lnTo>
                    <a:lnTo>
                      <a:pt x="5" y="11"/>
                    </a:lnTo>
                    <a:lnTo>
                      <a:pt x="12" y="13"/>
                    </a:lnTo>
                    <a:lnTo>
                      <a:pt x="18" y="15"/>
                    </a:lnTo>
                    <a:lnTo>
                      <a:pt x="24" y="16"/>
                    </a:lnTo>
                    <a:lnTo>
                      <a:pt x="18" y="12"/>
                    </a:lnTo>
                    <a:lnTo>
                      <a:pt x="24" y="16"/>
                    </a:lnTo>
                    <a:lnTo>
                      <a:pt x="27" y="15"/>
                    </a:lnTo>
                    <a:lnTo>
                      <a:pt x="28" y="12"/>
                    </a:lnTo>
                    <a:lnTo>
                      <a:pt x="27" y="9"/>
                    </a:lnTo>
                    <a:lnTo>
                      <a:pt x="24" y="8"/>
                    </a:lnTo>
                    <a:lnTo>
                      <a:pt x="29"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62" name="Freeform 1769"/>
              <p:cNvSpPr>
                <a:spLocks/>
              </p:cNvSpPr>
              <p:nvPr/>
            </p:nvSpPr>
            <p:spPr bwMode="auto">
              <a:xfrm>
                <a:off x="2574" y="3585"/>
                <a:ext cx="4" cy="5"/>
              </a:xfrm>
              <a:custGeom>
                <a:avLst/>
                <a:gdLst>
                  <a:gd name="T0" fmla="*/ 0 w 11"/>
                  <a:gd name="T1" fmla="*/ 0 h 14"/>
                  <a:gd name="T2" fmla="*/ 0 w 11"/>
                  <a:gd name="T3" fmla="*/ 0 h 14"/>
                  <a:gd name="T4" fmla="*/ 0 w 11"/>
                  <a:gd name="T5" fmla="*/ 0 h 14"/>
                  <a:gd name="T6" fmla="*/ 0 w 11"/>
                  <a:gd name="T7" fmla="*/ 0 h 14"/>
                  <a:gd name="T8" fmla="*/ 0 w 11"/>
                  <a:gd name="T9" fmla="*/ 0 h 14"/>
                  <a:gd name="T10" fmla="*/ 0 w 11"/>
                  <a:gd name="T11" fmla="*/ 0 h 14"/>
                  <a:gd name="T12" fmla="*/ 0 w 11"/>
                  <a:gd name="T13" fmla="*/ 0 h 14"/>
                  <a:gd name="T14" fmla="*/ 0 w 11"/>
                  <a:gd name="T15" fmla="*/ 0 h 14"/>
                  <a:gd name="T16" fmla="*/ 0 w 11"/>
                  <a:gd name="T17" fmla="*/ 0 h 14"/>
                  <a:gd name="T18" fmla="*/ 0 w 11"/>
                  <a:gd name="T19" fmla="*/ 0 h 14"/>
                  <a:gd name="T20" fmla="*/ 0 w 11"/>
                  <a:gd name="T21" fmla="*/ 0 h 14"/>
                  <a:gd name="T22" fmla="*/ 0 w 11"/>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 h="14">
                    <a:moveTo>
                      <a:pt x="6" y="4"/>
                    </a:moveTo>
                    <a:lnTo>
                      <a:pt x="11" y="8"/>
                    </a:lnTo>
                    <a:lnTo>
                      <a:pt x="11" y="0"/>
                    </a:lnTo>
                    <a:lnTo>
                      <a:pt x="0" y="0"/>
                    </a:lnTo>
                    <a:lnTo>
                      <a:pt x="0" y="8"/>
                    </a:lnTo>
                    <a:lnTo>
                      <a:pt x="6" y="12"/>
                    </a:lnTo>
                    <a:lnTo>
                      <a:pt x="0" y="8"/>
                    </a:lnTo>
                    <a:lnTo>
                      <a:pt x="1" y="12"/>
                    </a:lnTo>
                    <a:lnTo>
                      <a:pt x="6" y="14"/>
                    </a:lnTo>
                    <a:lnTo>
                      <a:pt x="10" y="12"/>
                    </a:lnTo>
                    <a:lnTo>
                      <a:pt x="11" y="8"/>
                    </a:lnTo>
                    <a:lnTo>
                      <a:pt x="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63" name="Freeform 1770"/>
              <p:cNvSpPr>
                <a:spLocks/>
              </p:cNvSpPr>
              <p:nvPr/>
            </p:nvSpPr>
            <p:spPr bwMode="auto">
              <a:xfrm>
                <a:off x="2576" y="3586"/>
                <a:ext cx="10" cy="4"/>
              </a:xfrm>
              <a:custGeom>
                <a:avLst/>
                <a:gdLst>
                  <a:gd name="T0" fmla="*/ 0 w 30"/>
                  <a:gd name="T1" fmla="*/ 0 h 11"/>
                  <a:gd name="T2" fmla="*/ 0 w 30"/>
                  <a:gd name="T3" fmla="*/ 0 h 11"/>
                  <a:gd name="T4" fmla="*/ 0 w 30"/>
                  <a:gd name="T5" fmla="*/ 0 h 11"/>
                  <a:gd name="T6" fmla="*/ 0 w 30"/>
                  <a:gd name="T7" fmla="*/ 0 h 11"/>
                  <a:gd name="T8" fmla="*/ 0 w 30"/>
                  <a:gd name="T9" fmla="*/ 0 h 11"/>
                  <a:gd name="T10" fmla="*/ 0 w 30"/>
                  <a:gd name="T11" fmla="*/ 0 h 11"/>
                  <a:gd name="T12" fmla="*/ 0 w 30"/>
                  <a:gd name="T13" fmla="*/ 0 h 11"/>
                  <a:gd name="T14" fmla="*/ 0 w 30"/>
                  <a:gd name="T15" fmla="*/ 0 h 11"/>
                  <a:gd name="T16" fmla="*/ 0 w 30"/>
                  <a:gd name="T17" fmla="*/ 0 h 11"/>
                  <a:gd name="T18" fmla="*/ 0 w 30"/>
                  <a:gd name="T19" fmla="*/ 0 h 11"/>
                  <a:gd name="T20" fmla="*/ 0 w 30"/>
                  <a:gd name="T21" fmla="*/ 0 h 11"/>
                  <a:gd name="T22" fmla="*/ 0 w 30"/>
                  <a:gd name="T23" fmla="*/ 0 h 11"/>
                  <a:gd name="T24" fmla="*/ 0 w 30"/>
                  <a:gd name="T25" fmla="*/ 0 h 11"/>
                  <a:gd name="T26" fmla="*/ 0 w 30"/>
                  <a:gd name="T27" fmla="*/ 0 h 11"/>
                  <a:gd name="T28" fmla="*/ 0 w 30"/>
                  <a:gd name="T29" fmla="*/ 0 h 11"/>
                  <a:gd name="T30" fmla="*/ 0 w 30"/>
                  <a:gd name="T31" fmla="*/ 0 h 11"/>
                  <a:gd name="T32" fmla="*/ 0 w 30"/>
                  <a:gd name="T33" fmla="*/ 0 h 11"/>
                  <a:gd name="T34" fmla="*/ 0 w 30"/>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1">
                    <a:moveTo>
                      <a:pt x="19" y="4"/>
                    </a:moveTo>
                    <a:lnTo>
                      <a:pt x="23" y="0"/>
                    </a:lnTo>
                    <a:lnTo>
                      <a:pt x="19" y="1"/>
                    </a:lnTo>
                    <a:lnTo>
                      <a:pt x="13" y="0"/>
                    </a:lnTo>
                    <a:lnTo>
                      <a:pt x="5" y="1"/>
                    </a:lnTo>
                    <a:lnTo>
                      <a:pt x="0" y="0"/>
                    </a:lnTo>
                    <a:lnTo>
                      <a:pt x="0" y="8"/>
                    </a:lnTo>
                    <a:lnTo>
                      <a:pt x="5" y="10"/>
                    </a:lnTo>
                    <a:lnTo>
                      <a:pt x="13" y="11"/>
                    </a:lnTo>
                    <a:lnTo>
                      <a:pt x="19" y="10"/>
                    </a:lnTo>
                    <a:lnTo>
                      <a:pt x="26" y="8"/>
                    </a:lnTo>
                    <a:lnTo>
                      <a:pt x="30" y="4"/>
                    </a:lnTo>
                    <a:lnTo>
                      <a:pt x="26" y="8"/>
                    </a:lnTo>
                    <a:lnTo>
                      <a:pt x="29" y="5"/>
                    </a:lnTo>
                    <a:lnTo>
                      <a:pt x="29" y="3"/>
                    </a:lnTo>
                    <a:lnTo>
                      <a:pt x="27" y="0"/>
                    </a:lnTo>
                    <a:lnTo>
                      <a:pt x="23" y="0"/>
                    </a:lnTo>
                    <a:lnTo>
                      <a:pt x="1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64" name="Freeform 1771"/>
              <p:cNvSpPr>
                <a:spLocks/>
              </p:cNvSpPr>
              <p:nvPr/>
            </p:nvSpPr>
            <p:spPr bwMode="auto">
              <a:xfrm>
                <a:off x="2583" y="3583"/>
                <a:ext cx="3"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 h="13">
                    <a:moveTo>
                      <a:pt x="5" y="1"/>
                    </a:moveTo>
                    <a:lnTo>
                      <a:pt x="0" y="5"/>
                    </a:lnTo>
                    <a:lnTo>
                      <a:pt x="0" y="13"/>
                    </a:lnTo>
                    <a:lnTo>
                      <a:pt x="11" y="13"/>
                    </a:lnTo>
                    <a:lnTo>
                      <a:pt x="11" y="5"/>
                    </a:lnTo>
                    <a:lnTo>
                      <a:pt x="5" y="9"/>
                    </a:lnTo>
                    <a:lnTo>
                      <a:pt x="11" y="5"/>
                    </a:lnTo>
                    <a:lnTo>
                      <a:pt x="10" y="1"/>
                    </a:lnTo>
                    <a:lnTo>
                      <a:pt x="5" y="0"/>
                    </a:lnTo>
                    <a:lnTo>
                      <a:pt x="1" y="1"/>
                    </a:lnTo>
                    <a:lnTo>
                      <a:pt x="0" y="5"/>
                    </a:lnTo>
                    <a:lnTo>
                      <a:pt x="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65" name="Freeform 1772"/>
              <p:cNvSpPr>
                <a:spLocks/>
              </p:cNvSpPr>
              <p:nvPr/>
            </p:nvSpPr>
            <p:spPr bwMode="auto">
              <a:xfrm>
                <a:off x="2569" y="3555"/>
                <a:ext cx="22" cy="3"/>
              </a:xfrm>
              <a:custGeom>
                <a:avLst/>
                <a:gdLst>
                  <a:gd name="T0" fmla="*/ 0 w 66"/>
                  <a:gd name="T1" fmla="*/ 0 h 9"/>
                  <a:gd name="T2" fmla="*/ 0 w 66"/>
                  <a:gd name="T3" fmla="*/ 0 h 9"/>
                  <a:gd name="T4" fmla="*/ 0 w 66"/>
                  <a:gd name="T5" fmla="*/ 0 h 9"/>
                  <a:gd name="T6" fmla="*/ 0 w 66"/>
                  <a:gd name="T7" fmla="*/ 0 h 9"/>
                  <a:gd name="T8" fmla="*/ 0 w 66"/>
                  <a:gd name="T9" fmla="*/ 0 h 9"/>
                  <a:gd name="T10" fmla="*/ 0 w 66"/>
                  <a:gd name="T11" fmla="*/ 0 h 9"/>
                  <a:gd name="T12" fmla="*/ 0 w 66"/>
                  <a:gd name="T13" fmla="*/ 0 h 9"/>
                  <a:gd name="T14" fmla="*/ 0 w 66"/>
                  <a:gd name="T15" fmla="*/ 0 h 9"/>
                  <a:gd name="T16" fmla="*/ 0 w 66"/>
                  <a:gd name="T17" fmla="*/ 0 h 9"/>
                  <a:gd name="T18" fmla="*/ 0 w 66"/>
                  <a:gd name="T19" fmla="*/ 0 h 9"/>
                  <a:gd name="T20" fmla="*/ 0 w 66"/>
                  <a:gd name="T21" fmla="*/ 0 h 9"/>
                  <a:gd name="T22" fmla="*/ 0 w 66"/>
                  <a:gd name="T23" fmla="*/ 0 h 9"/>
                  <a:gd name="T24" fmla="*/ 0 w 66"/>
                  <a:gd name="T25" fmla="*/ 0 h 9"/>
                  <a:gd name="T26" fmla="*/ 0 w 66"/>
                  <a:gd name="T27" fmla="*/ 0 h 9"/>
                  <a:gd name="T28" fmla="*/ 0 w 66"/>
                  <a:gd name="T29" fmla="*/ 0 h 9"/>
                  <a:gd name="T30" fmla="*/ 0 w 66"/>
                  <a:gd name="T31" fmla="*/ 0 h 9"/>
                  <a:gd name="T32" fmla="*/ 0 w 66"/>
                  <a:gd name="T33" fmla="*/ 0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9">
                    <a:moveTo>
                      <a:pt x="66" y="6"/>
                    </a:moveTo>
                    <a:lnTo>
                      <a:pt x="60" y="6"/>
                    </a:lnTo>
                    <a:lnTo>
                      <a:pt x="54" y="8"/>
                    </a:lnTo>
                    <a:lnTo>
                      <a:pt x="45" y="8"/>
                    </a:lnTo>
                    <a:lnTo>
                      <a:pt x="37" y="9"/>
                    </a:lnTo>
                    <a:lnTo>
                      <a:pt x="26" y="9"/>
                    </a:lnTo>
                    <a:lnTo>
                      <a:pt x="18" y="8"/>
                    </a:lnTo>
                    <a:lnTo>
                      <a:pt x="9" y="6"/>
                    </a:lnTo>
                    <a:lnTo>
                      <a:pt x="0" y="4"/>
                    </a:lnTo>
                    <a:lnTo>
                      <a:pt x="8" y="2"/>
                    </a:lnTo>
                    <a:lnTo>
                      <a:pt x="16" y="1"/>
                    </a:lnTo>
                    <a:lnTo>
                      <a:pt x="25" y="0"/>
                    </a:lnTo>
                    <a:lnTo>
                      <a:pt x="35" y="0"/>
                    </a:lnTo>
                    <a:lnTo>
                      <a:pt x="44" y="1"/>
                    </a:lnTo>
                    <a:lnTo>
                      <a:pt x="53" y="2"/>
                    </a:lnTo>
                    <a:lnTo>
                      <a:pt x="60" y="4"/>
                    </a:lnTo>
                    <a:lnTo>
                      <a:pt x="66" y="6"/>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66" name="Freeform 1773"/>
              <p:cNvSpPr>
                <a:spLocks/>
              </p:cNvSpPr>
              <p:nvPr/>
            </p:nvSpPr>
            <p:spPr bwMode="auto">
              <a:xfrm>
                <a:off x="2568" y="3555"/>
                <a:ext cx="23" cy="4"/>
              </a:xfrm>
              <a:custGeom>
                <a:avLst/>
                <a:gdLst>
                  <a:gd name="T0" fmla="*/ 0 w 70"/>
                  <a:gd name="T1" fmla="*/ 0 h 13"/>
                  <a:gd name="T2" fmla="*/ 0 w 70"/>
                  <a:gd name="T3" fmla="*/ 0 h 13"/>
                  <a:gd name="T4" fmla="*/ 0 w 70"/>
                  <a:gd name="T5" fmla="*/ 0 h 13"/>
                  <a:gd name="T6" fmla="*/ 0 w 70"/>
                  <a:gd name="T7" fmla="*/ 0 h 13"/>
                  <a:gd name="T8" fmla="*/ 0 w 70"/>
                  <a:gd name="T9" fmla="*/ 0 h 13"/>
                  <a:gd name="T10" fmla="*/ 0 w 70"/>
                  <a:gd name="T11" fmla="*/ 0 h 13"/>
                  <a:gd name="T12" fmla="*/ 0 w 70"/>
                  <a:gd name="T13" fmla="*/ 0 h 13"/>
                  <a:gd name="T14" fmla="*/ 0 w 70"/>
                  <a:gd name="T15" fmla="*/ 0 h 13"/>
                  <a:gd name="T16" fmla="*/ 0 w 70"/>
                  <a:gd name="T17" fmla="*/ 0 h 13"/>
                  <a:gd name="T18" fmla="*/ 0 w 70"/>
                  <a:gd name="T19" fmla="*/ 0 h 13"/>
                  <a:gd name="T20" fmla="*/ 0 w 70"/>
                  <a:gd name="T21" fmla="*/ 0 h 13"/>
                  <a:gd name="T22" fmla="*/ 0 w 70"/>
                  <a:gd name="T23" fmla="*/ 0 h 13"/>
                  <a:gd name="T24" fmla="*/ 0 w 70"/>
                  <a:gd name="T25" fmla="*/ 0 h 13"/>
                  <a:gd name="T26" fmla="*/ 0 w 70"/>
                  <a:gd name="T27" fmla="*/ 0 h 13"/>
                  <a:gd name="T28" fmla="*/ 0 w 70"/>
                  <a:gd name="T29" fmla="*/ 0 h 13"/>
                  <a:gd name="T30" fmla="*/ 0 w 70"/>
                  <a:gd name="T31" fmla="*/ 0 h 13"/>
                  <a:gd name="T32" fmla="*/ 0 w 70"/>
                  <a:gd name="T33" fmla="*/ 0 h 13"/>
                  <a:gd name="T34" fmla="*/ 0 w 70"/>
                  <a:gd name="T35" fmla="*/ 0 h 13"/>
                  <a:gd name="T36" fmla="*/ 0 w 70"/>
                  <a:gd name="T37" fmla="*/ 0 h 13"/>
                  <a:gd name="T38" fmla="*/ 0 w 70"/>
                  <a:gd name="T39" fmla="*/ 0 h 13"/>
                  <a:gd name="T40" fmla="*/ 0 w 70"/>
                  <a:gd name="T41" fmla="*/ 0 h 13"/>
                  <a:gd name="T42" fmla="*/ 0 w 70"/>
                  <a:gd name="T43" fmla="*/ 0 h 13"/>
                  <a:gd name="T44" fmla="*/ 0 w 70"/>
                  <a:gd name="T45" fmla="*/ 0 h 13"/>
                  <a:gd name="T46" fmla="*/ 0 w 70"/>
                  <a:gd name="T47" fmla="*/ 0 h 13"/>
                  <a:gd name="T48" fmla="*/ 0 w 70"/>
                  <a:gd name="T49" fmla="*/ 0 h 13"/>
                  <a:gd name="T50" fmla="*/ 0 w 70"/>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0" h="13">
                    <a:moveTo>
                      <a:pt x="3" y="0"/>
                    </a:moveTo>
                    <a:lnTo>
                      <a:pt x="3" y="8"/>
                    </a:lnTo>
                    <a:lnTo>
                      <a:pt x="13" y="10"/>
                    </a:lnTo>
                    <a:lnTo>
                      <a:pt x="22" y="12"/>
                    </a:lnTo>
                    <a:lnTo>
                      <a:pt x="30" y="13"/>
                    </a:lnTo>
                    <a:lnTo>
                      <a:pt x="41" y="13"/>
                    </a:lnTo>
                    <a:lnTo>
                      <a:pt x="49" y="12"/>
                    </a:lnTo>
                    <a:lnTo>
                      <a:pt x="58" y="12"/>
                    </a:lnTo>
                    <a:lnTo>
                      <a:pt x="64" y="10"/>
                    </a:lnTo>
                    <a:lnTo>
                      <a:pt x="70" y="10"/>
                    </a:lnTo>
                    <a:lnTo>
                      <a:pt x="70" y="2"/>
                    </a:lnTo>
                    <a:lnTo>
                      <a:pt x="64" y="2"/>
                    </a:lnTo>
                    <a:lnTo>
                      <a:pt x="58" y="4"/>
                    </a:lnTo>
                    <a:lnTo>
                      <a:pt x="49" y="4"/>
                    </a:lnTo>
                    <a:lnTo>
                      <a:pt x="41" y="5"/>
                    </a:lnTo>
                    <a:lnTo>
                      <a:pt x="30" y="5"/>
                    </a:lnTo>
                    <a:lnTo>
                      <a:pt x="22" y="4"/>
                    </a:lnTo>
                    <a:lnTo>
                      <a:pt x="13" y="2"/>
                    </a:lnTo>
                    <a:lnTo>
                      <a:pt x="6" y="0"/>
                    </a:lnTo>
                    <a:lnTo>
                      <a:pt x="6" y="8"/>
                    </a:lnTo>
                    <a:lnTo>
                      <a:pt x="6" y="0"/>
                    </a:lnTo>
                    <a:lnTo>
                      <a:pt x="1" y="0"/>
                    </a:lnTo>
                    <a:lnTo>
                      <a:pt x="0" y="2"/>
                    </a:lnTo>
                    <a:lnTo>
                      <a:pt x="0" y="5"/>
                    </a:lnTo>
                    <a:lnTo>
                      <a:pt x="3"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67" name="Freeform 1774"/>
              <p:cNvSpPr>
                <a:spLocks/>
              </p:cNvSpPr>
              <p:nvPr/>
            </p:nvSpPr>
            <p:spPr bwMode="auto">
              <a:xfrm>
                <a:off x="2569" y="3554"/>
                <a:ext cx="24" cy="4"/>
              </a:xfrm>
              <a:custGeom>
                <a:avLst/>
                <a:gdLst>
                  <a:gd name="T0" fmla="*/ 0 w 73"/>
                  <a:gd name="T1" fmla="*/ 0 h 14"/>
                  <a:gd name="T2" fmla="*/ 0 w 73"/>
                  <a:gd name="T3" fmla="*/ 0 h 14"/>
                  <a:gd name="T4" fmla="*/ 0 w 73"/>
                  <a:gd name="T5" fmla="*/ 0 h 14"/>
                  <a:gd name="T6" fmla="*/ 0 w 73"/>
                  <a:gd name="T7" fmla="*/ 0 h 14"/>
                  <a:gd name="T8" fmla="*/ 0 w 73"/>
                  <a:gd name="T9" fmla="*/ 0 h 14"/>
                  <a:gd name="T10" fmla="*/ 0 w 73"/>
                  <a:gd name="T11" fmla="*/ 0 h 14"/>
                  <a:gd name="T12" fmla="*/ 0 w 73"/>
                  <a:gd name="T13" fmla="*/ 0 h 14"/>
                  <a:gd name="T14" fmla="*/ 0 w 73"/>
                  <a:gd name="T15" fmla="*/ 0 h 14"/>
                  <a:gd name="T16" fmla="*/ 0 w 73"/>
                  <a:gd name="T17" fmla="*/ 0 h 14"/>
                  <a:gd name="T18" fmla="*/ 0 w 73"/>
                  <a:gd name="T19" fmla="*/ 0 h 14"/>
                  <a:gd name="T20" fmla="*/ 0 w 73"/>
                  <a:gd name="T21" fmla="*/ 0 h 14"/>
                  <a:gd name="T22" fmla="*/ 0 w 73"/>
                  <a:gd name="T23" fmla="*/ 0 h 14"/>
                  <a:gd name="T24" fmla="*/ 0 w 73"/>
                  <a:gd name="T25" fmla="*/ 0 h 14"/>
                  <a:gd name="T26" fmla="*/ 0 w 73"/>
                  <a:gd name="T27" fmla="*/ 0 h 14"/>
                  <a:gd name="T28" fmla="*/ 0 w 73"/>
                  <a:gd name="T29" fmla="*/ 0 h 14"/>
                  <a:gd name="T30" fmla="*/ 0 w 73"/>
                  <a:gd name="T31" fmla="*/ 0 h 14"/>
                  <a:gd name="T32" fmla="*/ 0 w 73"/>
                  <a:gd name="T33" fmla="*/ 0 h 14"/>
                  <a:gd name="T34" fmla="*/ 0 w 73"/>
                  <a:gd name="T35" fmla="*/ 0 h 14"/>
                  <a:gd name="T36" fmla="*/ 0 w 73"/>
                  <a:gd name="T37" fmla="*/ 0 h 14"/>
                  <a:gd name="T38" fmla="*/ 0 w 73"/>
                  <a:gd name="T39" fmla="*/ 0 h 14"/>
                  <a:gd name="T40" fmla="*/ 0 w 73"/>
                  <a:gd name="T41" fmla="*/ 0 h 14"/>
                  <a:gd name="T42" fmla="*/ 0 w 73"/>
                  <a:gd name="T43" fmla="*/ 0 h 14"/>
                  <a:gd name="T44" fmla="*/ 0 w 73"/>
                  <a:gd name="T45" fmla="*/ 0 h 14"/>
                  <a:gd name="T46" fmla="*/ 0 w 73"/>
                  <a:gd name="T47" fmla="*/ 0 h 14"/>
                  <a:gd name="T48" fmla="*/ 0 w 73"/>
                  <a:gd name="T49" fmla="*/ 0 h 14"/>
                  <a:gd name="T50" fmla="*/ 0 w 73"/>
                  <a:gd name="T51" fmla="*/ 0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 h="14">
                    <a:moveTo>
                      <a:pt x="67" y="14"/>
                    </a:moveTo>
                    <a:lnTo>
                      <a:pt x="70" y="6"/>
                    </a:lnTo>
                    <a:lnTo>
                      <a:pt x="62" y="4"/>
                    </a:lnTo>
                    <a:lnTo>
                      <a:pt x="54" y="2"/>
                    </a:lnTo>
                    <a:lnTo>
                      <a:pt x="45" y="1"/>
                    </a:lnTo>
                    <a:lnTo>
                      <a:pt x="36" y="0"/>
                    </a:lnTo>
                    <a:lnTo>
                      <a:pt x="26" y="0"/>
                    </a:lnTo>
                    <a:lnTo>
                      <a:pt x="17" y="1"/>
                    </a:lnTo>
                    <a:lnTo>
                      <a:pt x="9" y="2"/>
                    </a:lnTo>
                    <a:lnTo>
                      <a:pt x="0" y="4"/>
                    </a:lnTo>
                    <a:lnTo>
                      <a:pt x="3" y="12"/>
                    </a:lnTo>
                    <a:lnTo>
                      <a:pt x="9" y="10"/>
                    </a:lnTo>
                    <a:lnTo>
                      <a:pt x="17" y="9"/>
                    </a:lnTo>
                    <a:lnTo>
                      <a:pt x="26" y="8"/>
                    </a:lnTo>
                    <a:lnTo>
                      <a:pt x="36" y="8"/>
                    </a:lnTo>
                    <a:lnTo>
                      <a:pt x="45" y="9"/>
                    </a:lnTo>
                    <a:lnTo>
                      <a:pt x="54" y="10"/>
                    </a:lnTo>
                    <a:lnTo>
                      <a:pt x="59" y="12"/>
                    </a:lnTo>
                    <a:lnTo>
                      <a:pt x="64" y="14"/>
                    </a:lnTo>
                    <a:lnTo>
                      <a:pt x="67" y="6"/>
                    </a:lnTo>
                    <a:lnTo>
                      <a:pt x="64" y="14"/>
                    </a:lnTo>
                    <a:lnTo>
                      <a:pt x="68" y="14"/>
                    </a:lnTo>
                    <a:lnTo>
                      <a:pt x="71" y="12"/>
                    </a:lnTo>
                    <a:lnTo>
                      <a:pt x="73" y="9"/>
                    </a:lnTo>
                    <a:lnTo>
                      <a:pt x="70" y="6"/>
                    </a:lnTo>
                    <a:lnTo>
                      <a:pt x="6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68" name="Freeform 1775"/>
              <p:cNvSpPr>
                <a:spLocks/>
              </p:cNvSpPr>
              <p:nvPr/>
            </p:nvSpPr>
            <p:spPr bwMode="auto">
              <a:xfrm>
                <a:off x="2574" y="3583"/>
                <a:ext cx="2" cy="4"/>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0">
                    <a:moveTo>
                      <a:pt x="6" y="0"/>
                    </a:moveTo>
                    <a:lnTo>
                      <a:pt x="1" y="1"/>
                    </a:lnTo>
                    <a:lnTo>
                      <a:pt x="0" y="5"/>
                    </a:lnTo>
                    <a:lnTo>
                      <a:pt x="1" y="9"/>
                    </a:lnTo>
                    <a:lnTo>
                      <a:pt x="6" y="1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69" name="Freeform 1776"/>
              <p:cNvSpPr>
                <a:spLocks/>
              </p:cNvSpPr>
              <p:nvPr/>
            </p:nvSpPr>
            <p:spPr bwMode="auto">
              <a:xfrm>
                <a:off x="2576" y="3583"/>
                <a:ext cx="8" cy="4"/>
              </a:xfrm>
              <a:custGeom>
                <a:avLst/>
                <a:gdLst>
                  <a:gd name="T0" fmla="*/ 0 w 24"/>
                  <a:gd name="T1" fmla="*/ 0 h 10"/>
                  <a:gd name="T2" fmla="*/ 0 w 24"/>
                  <a:gd name="T3" fmla="*/ 0 h 10"/>
                  <a:gd name="T4" fmla="*/ 0 w 24"/>
                  <a:gd name="T5" fmla="*/ 0 h 10"/>
                  <a:gd name="T6" fmla="*/ 0 w 24"/>
                  <a:gd name="T7" fmla="*/ 0 h 10"/>
                  <a:gd name="T8" fmla="*/ 0 w 24"/>
                  <a:gd name="T9" fmla="*/ 0 h 10"/>
                  <a:gd name="T10" fmla="*/ 0 w 24"/>
                  <a:gd name="T11" fmla="*/ 0 h 10"/>
                  <a:gd name="T12" fmla="*/ 0 w 24"/>
                  <a:gd name="T13" fmla="*/ 0 h 10"/>
                  <a:gd name="T14" fmla="*/ 0 w 24"/>
                  <a:gd name="T15" fmla="*/ 0 h 10"/>
                  <a:gd name="T16" fmla="*/ 0 w 24"/>
                  <a:gd name="T17" fmla="*/ 0 h 10"/>
                  <a:gd name="T18" fmla="*/ 0 w 24"/>
                  <a:gd name="T19" fmla="*/ 0 h 10"/>
                  <a:gd name="T20" fmla="*/ 0 w 24"/>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10">
                    <a:moveTo>
                      <a:pt x="24" y="1"/>
                    </a:moveTo>
                    <a:lnTo>
                      <a:pt x="19" y="0"/>
                    </a:lnTo>
                    <a:lnTo>
                      <a:pt x="11" y="0"/>
                    </a:lnTo>
                    <a:lnTo>
                      <a:pt x="4" y="0"/>
                    </a:lnTo>
                    <a:lnTo>
                      <a:pt x="0" y="0"/>
                    </a:lnTo>
                    <a:lnTo>
                      <a:pt x="0" y="10"/>
                    </a:lnTo>
                    <a:lnTo>
                      <a:pt x="4" y="10"/>
                    </a:lnTo>
                    <a:lnTo>
                      <a:pt x="11" y="10"/>
                    </a:lnTo>
                    <a:lnTo>
                      <a:pt x="19" y="10"/>
                    </a:lnTo>
                    <a:lnTo>
                      <a:pt x="24" y="9"/>
                    </a:lnTo>
                    <a:lnTo>
                      <a:pt x="2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70" name="Freeform 1777"/>
              <p:cNvSpPr>
                <a:spLocks/>
              </p:cNvSpPr>
              <p:nvPr/>
            </p:nvSpPr>
            <p:spPr bwMode="auto">
              <a:xfrm>
                <a:off x="2584" y="3584"/>
                <a:ext cx="2" cy="2"/>
              </a:xfrm>
              <a:custGeom>
                <a:avLst/>
                <a:gdLst>
                  <a:gd name="T0" fmla="*/ 0 w 5"/>
                  <a:gd name="T1" fmla="*/ 0 h 8"/>
                  <a:gd name="T2" fmla="*/ 0 w 5"/>
                  <a:gd name="T3" fmla="*/ 0 h 8"/>
                  <a:gd name="T4" fmla="*/ 0 w 5"/>
                  <a:gd name="T5" fmla="*/ 0 h 8"/>
                  <a:gd name="T6" fmla="*/ 0 w 5"/>
                  <a:gd name="T7" fmla="*/ 0 h 8"/>
                  <a:gd name="T8" fmla="*/ 0 w 5"/>
                  <a:gd name="T9" fmla="*/ 0 h 8"/>
                  <a:gd name="T10" fmla="*/ 0 w 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8">
                    <a:moveTo>
                      <a:pt x="0" y="8"/>
                    </a:moveTo>
                    <a:lnTo>
                      <a:pt x="3" y="7"/>
                    </a:lnTo>
                    <a:lnTo>
                      <a:pt x="5" y="4"/>
                    </a:lnTo>
                    <a:lnTo>
                      <a:pt x="3" y="1"/>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71" name="Freeform 1778"/>
              <p:cNvSpPr>
                <a:spLocks/>
              </p:cNvSpPr>
              <p:nvPr/>
            </p:nvSpPr>
            <p:spPr bwMode="auto">
              <a:xfrm>
                <a:off x="2577" y="3587"/>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4"/>
                    </a:moveTo>
                    <a:lnTo>
                      <a:pt x="7" y="2"/>
                    </a:lnTo>
                    <a:lnTo>
                      <a:pt x="4" y="0"/>
                    </a:lnTo>
                    <a:lnTo>
                      <a:pt x="2" y="2"/>
                    </a:lnTo>
                    <a:lnTo>
                      <a:pt x="0" y="4"/>
                    </a:lnTo>
                    <a:lnTo>
                      <a:pt x="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72" name="Freeform 1779"/>
              <p:cNvSpPr>
                <a:spLocks/>
              </p:cNvSpPr>
              <p:nvPr/>
            </p:nvSpPr>
            <p:spPr bwMode="auto">
              <a:xfrm>
                <a:off x="2574" y="3588"/>
                <a:ext cx="6" cy="16"/>
              </a:xfrm>
              <a:custGeom>
                <a:avLst/>
                <a:gdLst>
                  <a:gd name="T0" fmla="*/ 0 w 18"/>
                  <a:gd name="T1" fmla="*/ 0 h 48"/>
                  <a:gd name="T2" fmla="*/ 0 w 18"/>
                  <a:gd name="T3" fmla="*/ 0 h 48"/>
                  <a:gd name="T4" fmla="*/ 0 w 18"/>
                  <a:gd name="T5" fmla="*/ 0 h 48"/>
                  <a:gd name="T6" fmla="*/ 0 w 18"/>
                  <a:gd name="T7" fmla="*/ 0 h 48"/>
                  <a:gd name="T8" fmla="*/ 0 w 18"/>
                  <a:gd name="T9" fmla="*/ 0 h 48"/>
                  <a:gd name="T10" fmla="*/ 0 w 18"/>
                  <a:gd name="T11" fmla="*/ 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48">
                    <a:moveTo>
                      <a:pt x="5" y="48"/>
                    </a:moveTo>
                    <a:lnTo>
                      <a:pt x="9" y="48"/>
                    </a:lnTo>
                    <a:lnTo>
                      <a:pt x="18" y="0"/>
                    </a:lnTo>
                    <a:lnTo>
                      <a:pt x="9" y="0"/>
                    </a:lnTo>
                    <a:lnTo>
                      <a:pt x="0" y="48"/>
                    </a:lnTo>
                    <a:lnTo>
                      <a:pt x="5"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73" name="Freeform 1780"/>
              <p:cNvSpPr>
                <a:spLocks/>
              </p:cNvSpPr>
              <p:nvPr/>
            </p:nvSpPr>
            <p:spPr bwMode="auto">
              <a:xfrm>
                <a:off x="2574" y="3604"/>
                <a:ext cx="3"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0" y="0"/>
                    </a:moveTo>
                    <a:lnTo>
                      <a:pt x="2" y="2"/>
                    </a:lnTo>
                    <a:lnTo>
                      <a:pt x="5" y="4"/>
                    </a:lnTo>
                    <a:lnTo>
                      <a:pt x="8" y="2"/>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74" name="Freeform 1781"/>
              <p:cNvSpPr>
                <a:spLocks/>
              </p:cNvSpPr>
              <p:nvPr/>
            </p:nvSpPr>
            <p:spPr bwMode="auto">
              <a:xfrm>
                <a:off x="2570" y="3607"/>
                <a:ext cx="2" cy="2"/>
              </a:xfrm>
              <a:custGeom>
                <a:avLst/>
                <a:gdLst>
                  <a:gd name="T0" fmla="*/ 0 w 6"/>
                  <a:gd name="T1" fmla="*/ 0 h 7"/>
                  <a:gd name="T2" fmla="*/ 0 w 6"/>
                  <a:gd name="T3" fmla="*/ 0 h 7"/>
                  <a:gd name="T4" fmla="*/ 0 w 6"/>
                  <a:gd name="T5" fmla="*/ 0 h 7"/>
                  <a:gd name="T6" fmla="*/ 0 w 6"/>
                  <a:gd name="T7" fmla="*/ 0 h 7"/>
                  <a:gd name="T8" fmla="*/ 0 w 6"/>
                  <a:gd name="T9" fmla="*/ 0 h 7"/>
                  <a:gd name="T10" fmla="*/ 0 w 6"/>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7">
                    <a:moveTo>
                      <a:pt x="6" y="1"/>
                    </a:moveTo>
                    <a:lnTo>
                      <a:pt x="3" y="0"/>
                    </a:lnTo>
                    <a:lnTo>
                      <a:pt x="1" y="1"/>
                    </a:lnTo>
                    <a:lnTo>
                      <a:pt x="0" y="4"/>
                    </a:lnTo>
                    <a:lnTo>
                      <a:pt x="0" y="7"/>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75" name="Freeform 1782"/>
              <p:cNvSpPr>
                <a:spLocks/>
              </p:cNvSpPr>
              <p:nvPr/>
            </p:nvSpPr>
            <p:spPr bwMode="auto">
              <a:xfrm>
                <a:off x="2570" y="3607"/>
                <a:ext cx="7" cy="4"/>
              </a:xfrm>
              <a:custGeom>
                <a:avLst/>
                <a:gdLst>
                  <a:gd name="T0" fmla="*/ 0 w 22"/>
                  <a:gd name="T1" fmla="*/ 0 h 11"/>
                  <a:gd name="T2" fmla="*/ 0 w 22"/>
                  <a:gd name="T3" fmla="*/ 0 h 11"/>
                  <a:gd name="T4" fmla="*/ 0 w 22"/>
                  <a:gd name="T5" fmla="*/ 0 h 11"/>
                  <a:gd name="T6" fmla="*/ 0 w 22"/>
                  <a:gd name="T7" fmla="*/ 0 h 11"/>
                  <a:gd name="T8" fmla="*/ 0 w 22"/>
                  <a:gd name="T9" fmla="*/ 0 h 11"/>
                  <a:gd name="T10" fmla="*/ 0 w 22"/>
                  <a:gd name="T11" fmla="*/ 0 h 11"/>
                  <a:gd name="T12" fmla="*/ 0 w 22"/>
                  <a:gd name="T13" fmla="*/ 0 h 11"/>
                  <a:gd name="T14" fmla="*/ 0 w 22"/>
                  <a:gd name="T15" fmla="*/ 0 h 11"/>
                  <a:gd name="T16" fmla="*/ 0 w 22"/>
                  <a:gd name="T17" fmla="*/ 0 h 11"/>
                  <a:gd name="T18" fmla="*/ 0 w 22"/>
                  <a:gd name="T19" fmla="*/ 0 h 11"/>
                  <a:gd name="T20" fmla="*/ 0 w 22"/>
                  <a:gd name="T21" fmla="*/ 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 h="11">
                    <a:moveTo>
                      <a:pt x="19" y="2"/>
                    </a:moveTo>
                    <a:lnTo>
                      <a:pt x="17" y="0"/>
                    </a:lnTo>
                    <a:lnTo>
                      <a:pt x="11" y="2"/>
                    </a:lnTo>
                    <a:lnTo>
                      <a:pt x="7" y="0"/>
                    </a:lnTo>
                    <a:lnTo>
                      <a:pt x="6" y="0"/>
                    </a:lnTo>
                    <a:lnTo>
                      <a:pt x="0" y="6"/>
                    </a:lnTo>
                    <a:lnTo>
                      <a:pt x="4" y="9"/>
                    </a:lnTo>
                    <a:lnTo>
                      <a:pt x="11" y="10"/>
                    </a:lnTo>
                    <a:lnTo>
                      <a:pt x="17" y="11"/>
                    </a:lnTo>
                    <a:lnTo>
                      <a:pt x="22" y="10"/>
                    </a:lnTo>
                    <a:lnTo>
                      <a:pt x="1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76" name="Freeform 1783"/>
              <p:cNvSpPr>
                <a:spLocks/>
              </p:cNvSpPr>
              <p:nvPr/>
            </p:nvSpPr>
            <p:spPr bwMode="auto">
              <a:xfrm>
                <a:off x="2576" y="3608"/>
                <a:ext cx="2" cy="3"/>
              </a:xfrm>
              <a:custGeom>
                <a:avLst/>
                <a:gdLst>
                  <a:gd name="T0" fmla="*/ 0 w 5"/>
                  <a:gd name="T1" fmla="*/ 0 h 8"/>
                  <a:gd name="T2" fmla="*/ 0 w 5"/>
                  <a:gd name="T3" fmla="*/ 0 h 8"/>
                  <a:gd name="T4" fmla="*/ 0 w 5"/>
                  <a:gd name="T5" fmla="*/ 0 h 8"/>
                  <a:gd name="T6" fmla="*/ 0 w 5"/>
                  <a:gd name="T7" fmla="*/ 0 h 8"/>
                  <a:gd name="T8" fmla="*/ 0 w 5"/>
                  <a:gd name="T9" fmla="*/ 0 h 8"/>
                  <a:gd name="T10" fmla="*/ 0 w 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8">
                    <a:moveTo>
                      <a:pt x="3" y="8"/>
                    </a:moveTo>
                    <a:lnTo>
                      <a:pt x="5" y="5"/>
                    </a:lnTo>
                    <a:lnTo>
                      <a:pt x="5" y="2"/>
                    </a:lnTo>
                    <a:lnTo>
                      <a:pt x="4" y="0"/>
                    </a:lnTo>
                    <a:lnTo>
                      <a:pt x="0" y="0"/>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77" name="Freeform 1784"/>
              <p:cNvSpPr>
                <a:spLocks/>
              </p:cNvSpPr>
              <p:nvPr/>
            </p:nvSpPr>
            <p:spPr bwMode="auto">
              <a:xfrm>
                <a:off x="2563" y="3604"/>
                <a:ext cx="14" cy="54"/>
              </a:xfrm>
              <a:custGeom>
                <a:avLst/>
                <a:gdLst>
                  <a:gd name="T0" fmla="*/ 0 w 41"/>
                  <a:gd name="T1" fmla="*/ 0 h 161"/>
                  <a:gd name="T2" fmla="*/ 0 w 41"/>
                  <a:gd name="T3" fmla="*/ 0 h 161"/>
                  <a:gd name="T4" fmla="*/ 0 w 41"/>
                  <a:gd name="T5" fmla="*/ 0 h 161"/>
                  <a:gd name="T6" fmla="*/ 0 w 41"/>
                  <a:gd name="T7" fmla="*/ 0 h 161"/>
                  <a:gd name="T8" fmla="*/ 0 w 41"/>
                  <a:gd name="T9" fmla="*/ 0 h 161"/>
                  <a:gd name="T10" fmla="*/ 0 w 41"/>
                  <a:gd name="T11" fmla="*/ 0 h 161"/>
                  <a:gd name="T12" fmla="*/ 0 w 41"/>
                  <a:gd name="T13" fmla="*/ 0 h 161"/>
                  <a:gd name="T14" fmla="*/ 0 w 41"/>
                  <a:gd name="T15" fmla="*/ 0 h 161"/>
                  <a:gd name="T16" fmla="*/ 0 w 41"/>
                  <a:gd name="T17" fmla="*/ 0 h 161"/>
                  <a:gd name="T18" fmla="*/ 0 w 41"/>
                  <a:gd name="T19" fmla="*/ 0 h 161"/>
                  <a:gd name="T20" fmla="*/ 0 w 41"/>
                  <a:gd name="T21" fmla="*/ 0 h 161"/>
                  <a:gd name="T22" fmla="*/ 0 w 41"/>
                  <a:gd name="T23" fmla="*/ 0 h 1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 h="161">
                    <a:moveTo>
                      <a:pt x="0" y="159"/>
                    </a:moveTo>
                    <a:lnTo>
                      <a:pt x="24" y="13"/>
                    </a:lnTo>
                    <a:lnTo>
                      <a:pt x="28" y="9"/>
                    </a:lnTo>
                    <a:lnTo>
                      <a:pt x="32" y="5"/>
                    </a:lnTo>
                    <a:lnTo>
                      <a:pt x="35" y="2"/>
                    </a:lnTo>
                    <a:lnTo>
                      <a:pt x="37" y="0"/>
                    </a:lnTo>
                    <a:lnTo>
                      <a:pt x="38" y="4"/>
                    </a:lnTo>
                    <a:lnTo>
                      <a:pt x="40" y="8"/>
                    </a:lnTo>
                    <a:lnTo>
                      <a:pt x="40" y="12"/>
                    </a:lnTo>
                    <a:lnTo>
                      <a:pt x="41" y="16"/>
                    </a:lnTo>
                    <a:lnTo>
                      <a:pt x="19" y="161"/>
                    </a:lnTo>
                    <a:lnTo>
                      <a:pt x="0"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78" name="Freeform 1785"/>
              <p:cNvSpPr>
                <a:spLocks/>
              </p:cNvSpPr>
              <p:nvPr/>
            </p:nvSpPr>
            <p:spPr bwMode="auto">
              <a:xfrm>
                <a:off x="2562" y="3607"/>
                <a:ext cx="10" cy="50"/>
              </a:xfrm>
              <a:custGeom>
                <a:avLst/>
                <a:gdLst>
                  <a:gd name="T0" fmla="*/ 0 w 32"/>
                  <a:gd name="T1" fmla="*/ 0 h 150"/>
                  <a:gd name="T2" fmla="*/ 0 w 32"/>
                  <a:gd name="T3" fmla="*/ 0 h 150"/>
                  <a:gd name="T4" fmla="*/ 0 w 32"/>
                  <a:gd name="T5" fmla="*/ 0 h 150"/>
                  <a:gd name="T6" fmla="*/ 0 w 32"/>
                  <a:gd name="T7" fmla="*/ 0 h 150"/>
                  <a:gd name="T8" fmla="*/ 0 w 32"/>
                  <a:gd name="T9" fmla="*/ 0 h 150"/>
                  <a:gd name="T10" fmla="*/ 0 w 32"/>
                  <a:gd name="T11" fmla="*/ 0 h 150"/>
                  <a:gd name="T12" fmla="*/ 0 w 32"/>
                  <a:gd name="T13" fmla="*/ 0 h 150"/>
                  <a:gd name="T14" fmla="*/ 0 w 32"/>
                  <a:gd name="T15" fmla="*/ 0 h 150"/>
                  <a:gd name="T16" fmla="*/ 0 w 32"/>
                  <a:gd name="T17" fmla="*/ 0 h 150"/>
                  <a:gd name="T18" fmla="*/ 0 w 32"/>
                  <a:gd name="T19" fmla="*/ 0 h 150"/>
                  <a:gd name="T20" fmla="*/ 0 w 32"/>
                  <a:gd name="T21" fmla="*/ 0 h 150"/>
                  <a:gd name="T22" fmla="*/ 0 w 32"/>
                  <a:gd name="T23" fmla="*/ 0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 h="150">
                    <a:moveTo>
                      <a:pt x="25" y="1"/>
                    </a:moveTo>
                    <a:lnTo>
                      <a:pt x="23" y="4"/>
                    </a:lnTo>
                    <a:lnTo>
                      <a:pt x="0" y="150"/>
                    </a:lnTo>
                    <a:lnTo>
                      <a:pt x="9" y="150"/>
                    </a:lnTo>
                    <a:lnTo>
                      <a:pt x="32" y="4"/>
                    </a:lnTo>
                    <a:lnTo>
                      <a:pt x="31" y="7"/>
                    </a:lnTo>
                    <a:lnTo>
                      <a:pt x="32" y="4"/>
                    </a:lnTo>
                    <a:lnTo>
                      <a:pt x="31" y="1"/>
                    </a:lnTo>
                    <a:lnTo>
                      <a:pt x="28" y="0"/>
                    </a:lnTo>
                    <a:lnTo>
                      <a:pt x="25" y="1"/>
                    </a:lnTo>
                    <a:lnTo>
                      <a:pt x="23" y="4"/>
                    </a:lnTo>
                    <a:lnTo>
                      <a:pt x="2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79" name="Freeform 1786"/>
              <p:cNvSpPr>
                <a:spLocks/>
              </p:cNvSpPr>
              <p:nvPr/>
            </p:nvSpPr>
            <p:spPr bwMode="auto">
              <a:xfrm>
                <a:off x="2570" y="3603"/>
                <a:ext cx="7" cy="6"/>
              </a:xfrm>
              <a:custGeom>
                <a:avLst/>
                <a:gdLst>
                  <a:gd name="T0" fmla="*/ 0 w 20"/>
                  <a:gd name="T1" fmla="*/ 0 h 20"/>
                  <a:gd name="T2" fmla="*/ 0 w 20"/>
                  <a:gd name="T3" fmla="*/ 0 h 20"/>
                  <a:gd name="T4" fmla="*/ 0 w 20"/>
                  <a:gd name="T5" fmla="*/ 0 h 20"/>
                  <a:gd name="T6" fmla="*/ 0 w 20"/>
                  <a:gd name="T7" fmla="*/ 0 h 20"/>
                  <a:gd name="T8" fmla="*/ 0 w 20"/>
                  <a:gd name="T9" fmla="*/ 0 h 20"/>
                  <a:gd name="T10" fmla="*/ 0 w 20"/>
                  <a:gd name="T11" fmla="*/ 0 h 20"/>
                  <a:gd name="T12" fmla="*/ 0 w 20"/>
                  <a:gd name="T13" fmla="*/ 0 h 20"/>
                  <a:gd name="T14" fmla="*/ 0 w 20"/>
                  <a:gd name="T15" fmla="*/ 0 h 20"/>
                  <a:gd name="T16" fmla="*/ 0 w 20"/>
                  <a:gd name="T17" fmla="*/ 0 h 20"/>
                  <a:gd name="T18" fmla="*/ 0 w 20"/>
                  <a:gd name="T19" fmla="*/ 0 h 20"/>
                  <a:gd name="T20" fmla="*/ 0 w 20"/>
                  <a:gd name="T21" fmla="*/ 0 h 20"/>
                  <a:gd name="T22" fmla="*/ 0 w 20"/>
                  <a:gd name="T23" fmla="*/ 0 h 20"/>
                  <a:gd name="T24" fmla="*/ 0 w 20"/>
                  <a:gd name="T25" fmla="*/ 0 h 20"/>
                  <a:gd name="T26" fmla="*/ 0 w 20"/>
                  <a:gd name="T27" fmla="*/ 0 h 20"/>
                  <a:gd name="T28" fmla="*/ 0 w 20"/>
                  <a:gd name="T29" fmla="*/ 0 h 20"/>
                  <a:gd name="T30" fmla="*/ 0 w 20"/>
                  <a:gd name="T31" fmla="*/ 0 h 20"/>
                  <a:gd name="T32" fmla="*/ 0 w 20"/>
                  <a:gd name="T33" fmla="*/ 0 h 20"/>
                  <a:gd name="T34" fmla="*/ 0 w 20"/>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20">
                    <a:moveTo>
                      <a:pt x="20" y="4"/>
                    </a:moveTo>
                    <a:lnTo>
                      <a:pt x="11" y="2"/>
                    </a:lnTo>
                    <a:lnTo>
                      <a:pt x="10" y="4"/>
                    </a:lnTo>
                    <a:lnTo>
                      <a:pt x="8" y="6"/>
                    </a:lnTo>
                    <a:lnTo>
                      <a:pt x="4" y="10"/>
                    </a:lnTo>
                    <a:lnTo>
                      <a:pt x="0" y="14"/>
                    </a:lnTo>
                    <a:lnTo>
                      <a:pt x="6" y="20"/>
                    </a:lnTo>
                    <a:lnTo>
                      <a:pt x="10" y="16"/>
                    </a:lnTo>
                    <a:lnTo>
                      <a:pt x="14" y="12"/>
                    </a:lnTo>
                    <a:lnTo>
                      <a:pt x="19" y="9"/>
                    </a:lnTo>
                    <a:lnTo>
                      <a:pt x="20" y="5"/>
                    </a:lnTo>
                    <a:lnTo>
                      <a:pt x="11" y="4"/>
                    </a:lnTo>
                    <a:lnTo>
                      <a:pt x="20" y="5"/>
                    </a:lnTo>
                    <a:lnTo>
                      <a:pt x="20" y="1"/>
                    </a:lnTo>
                    <a:lnTo>
                      <a:pt x="17" y="0"/>
                    </a:lnTo>
                    <a:lnTo>
                      <a:pt x="14" y="0"/>
                    </a:lnTo>
                    <a:lnTo>
                      <a:pt x="11" y="2"/>
                    </a:lnTo>
                    <a:lnTo>
                      <a:pt x="2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80" name="Freeform 1787"/>
              <p:cNvSpPr>
                <a:spLocks/>
              </p:cNvSpPr>
              <p:nvPr/>
            </p:nvSpPr>
            <p:spPr bwMode="auto">
              <a:xfrm>
                <a:off x="2574" y="3604"/>
                <a:ext cx="4" cy="7"/>
              </a:xfrm>
              <a:custGeom>
                <a:avLst/>
                <a:gdLst>
                  <a:gd name="T0" fmla="*/ 0 w 13"/>
                  <a:gd name="T1" fmla="*/ 0 h 20"/>
                  <a:gd name="T2" fmla="*/ 0 w 13"/>
                  <a:gd name="T3" fmla="*/ 0 h 20"/>
                  <a:gd name="T4" fmla="*/ 0 w 13"/>
                  <a:gd name="T5" fmla="*/ 0 h 20"/>
                  <a:gd name="T6" fmla="*/ 0 w 13"/>
                  <a:gd name="T7" fmla="*/ 0 h 20"/>
                  <a:gd name="T8" fmla="*/ 0 w 13"/>
                  <a:gd name="T9" fmla="*/ 0 h 20"/>
                  <a:gd name="T10" fmla="*/ 0 w 13"/>
                  <a:gd name="T11" fmla="*/ 0 h 20"/>
                  <a:gd name="T12" fmla="*/ 0 w 13"/>
                  <a:gd name="T13" fmla="*/ 0 h 20"/>
                  <a:gd name="T14" fmla="*/ 0 w 13"/>
                  <a:gd name="T15" fmla="*/ 0 h 20"/>
                  <a:gd name="T16" fmla="*/ 0 w 13"/>
                  <a:gd name="T17" fmla="*/ 0 h 20"/>
                  <a:gd name="T18" fmla="*/ 0 w 13"/>
                  <a:gd name="T19" fmla="*/ 0 h 20"/>
                  <a:gd name="T20" fmla="*/ 0 w 13"/>
                  <a:gd name="T21" fmla="*/ 0 h 20"/>
                  <a:gd name="T22" fmla="*/ 0 w 13"/>
                  <a:gd name="T23" fmla="*/ 0 h 20"/>
                  <a:gd name="T24" fmla="*/ 0 w 13"/>
                  <a:gd name="T25" fmla="*/ 0 h 20"/>
                  <a:gd name="T26" fmla="*/ 0 w 13"/>
                  <a:gd name="T27" fmla="*/ 0 h 20"/>
                  <a:gd name="T28" fmla="*/ 0 w 13"/>
                  <a:gd name="T29" fmla="*/ 0 h 20"/>
                  <a:gd name="T30" fmla="*/ 0 w 13"/>
                  <a:gd name="T31" fmla="*/ 0 h 20"/>
                  <a:gd name="T32" fmla="*/ 0 w 13"/>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 h="20">
                    <a:moveTo>
                      <a:pt x="13" y="16"/>
                    </a:moveTo>
                    <a:lnTo>
                      <a:pt x="13" y="16"/>
                    </a:lnTo>
                    <a:lnTo>
                      <a:pt x="12" y="12"/>
                    </a:lnTo>
                    <a:lnTo>
                      <a:pt x="12" y="8"/>
                    </a:lnTo>
                    <a:lnTo>
                      <a:pt x="11" y="2"/>
                    </a:lnTo>
                    <a:lnTo>
                      <a:pt x="9" y="0"/>
                    </a:lnTo>
                    <a:lnTo>
                      <a:pt x="0" y="0"/>
                    </a:lnTo>
                    <a:lnTo>
                      <a:pt x="2" y="5"/>
                    </a:lnTo>
                    <a:lnTo>
                      <a:pt x="3" y="8"/>
                    </a:lnTo>
                    <a:lnTo>
                      <a:pt x="3" y="12"/>
                    </a:lnTo>
                    <a:lnTo>
                      <a:pt x="5" y="16"/>
                    </a:lnTo>
                    <a:lnTo>
                      <a:pt x="6" y="19"/>
                    </a:lnTo>
                    <a:lnTo>
                      <a:pt x="9" y="20"/>
                    </a:lnTo>
                    <a:lnTo>
                      <a:pt x="12" y="19"/>
                    </a:lnTo>
                    <a:lnTo>
                      <a:pt x="1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81" name="Freeform 1788"/>
              <p:cNvSpPr>
                <a:spLocks/>
              </p:cNvSpPr>
              <p:nvPr/>
            </p:nvSpPr>
            <p:spPr bwMode="auto">
              <a:xfrm>
                <a:off x="2568" y="3609"/>
                <a:ext cx="10" cy="50"/>
              </a:xfrm>
              <a:custGeom>
                <a:avLst/>
                <a:gdLst>
                  <a:gd name="T0" fmla="*/ 0 w 30"/>
                  <a:gd name="T1" fmla="*/ 0 h 150"/>
                  <a:gd name="T2" fmla="*/ 0 w 30"/>
                  <a:gd name="T3" fmla="*/ 0 h 150"/>
                  <a:gd name="T4" fmla="*/ 0 w 30"/>
                  <a:gd name="T5" fmla="*/ 0 h 150"/>
                  <a:gd name="T6" fmla="*/ 0 w 30"/>
                  <a:gd name="T7" fmla="*/ 0 h 150"/>
                  <a:gd name="T8" fmla="*/ 0 w 30"/>
                  <a:gd name="T9" fmla="*/ 0 h 150"/>
                  <a:gd name="T10" fmla="*/ 0 w 30"/>
                  <a:gd name="T11" fmla="*/ 0 h 150"/>
                  <a:gd name="T12" fmla="*/ 0 w 30"/>
                  <a:gd name="T13" fmla="*/ 0 h 150"/>
                  <a:gd name="T14" fmla="*/ 0 w 30"/>
                  <a:gd name="T15" fmla="*/ 0 h 150"/>
                  <a:gd name="T16" fmla="*/ 0 w 30"/>
                  <a:gd name="T17" fmla="*/ 0 h 150"/>
                  <a:gd name="T18" fmla="*/ 0 w 30"/>
                  <a:gd name="T19" fmla="*/ 0 h 150"/>
                  <a:gd name="T20" fmla="*/ 0 w 30"/>
                  <a:gd name="T21" fmla="*/ 0 h 150"/>
                  <a:gd name="T22" fmla="*/ 0 w 30"/>
                  <a:gd name="T23" fmla="*/ 0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150">
                    <a:moveTo>
                      <a:pt x="4" y="150"/>
                    </a:moveTo>
                    <a:lnTo>
                      <a:pt x="9" y="145"/>
                    </a:lnTo>
                    <a:lnTo>
                      <a:pt x="30" y="0"/>
                    </a:lnTo>
                    <a:lnTo>
                      <a:pt x="22" y="0"/>
                    </a:lnTo>
                    <a:lnTo>
                      <a:pt x="0" y="145"/>
                    </a:lnTo>
                    <a:lnTo>
                      <a:pt x="4" y="141"/>
                    </a:lnTo>
                    <a:lnTo>
                      <a:pt x="0" y="145"/>
                    </a:lnTo>
                    <a:lnTo>
                      <a:pt x="1" y="148"/>
                    </a:lnTo>
                    <a:lnTo>
                      <a:pt x="4" y="150"/>
                    </a:lnTo>
                    <a:lnTo>
                      <a:pt x="7" y="148"/>
                    </a:lnTo>
                    <a:lnTo>
                      <a:pt x="9" y="145"/>
                    </a:lnTo>
                    <a:lnTo>
                      <a:pt x="4" y="1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82" name="Freeform 1789"/>
              <p:cNvSpPr>
                <a:spLocks/>
              </p:cNvSpPr>
              <p:nvPr/>
            </p:nvSpPr>
            <p:spPr bwMode="auto">
              <a:xfrm>
                <a:off x="2562" y="3656"/>
                <a:ext cx="7" cy="3"/>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w 23"/>
                  <a:gd name="T13" fmla="*/ 0 h 11"/>
                  <a:gd name="T14" fmla="*/ 0 w 23"/>
                  <a:gd name="T15" fmla="*/ 0 h 11"/>
                  <a:gd name="T16" fmla="*/ 0 w 23"/>
                  <a:gd name="T17" fmla="*/ 0 h 11"/>
                  <a:gd name="T18" fmla="*/ 0 w 23"/>
                  <a:gd name="T19" fmla="*/ 0 h 11"/>
                  <a:gd name="T20" fmla="*/ 0 w 23"/>
                  <a:gd name="T21" fmla="*/ 0 h 11"/>
                  <a:gd name="T22" fmla="*/ 0 w 23"/>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 h="11">
                    <a:moveTo>
                      <a:pt x="0" y="4"/>
                    </a:moveTo>
                    <a:lnTo>
                      <a:pt x="4" y="8"/>
                    </a:lnTo>
                    <a:lnTo>
                      <a:pt x="23" y="11"/>
                    </a:lnTo>
                    <a:lnTo>
                      <a:pt x="23" y="2"/>
                    </a:lnTo>
                    <a:lnTo>
                      <a:pt x="4" y="0"/>
                    </a:lnTo>
                    <a:lnTo>
                      <a:pt x="9" y="4"/>
                    </a:lnTo>
                    <a:lnTo>
                      <a:pt x="4" y="0"/>
                    </a:lnTo>
                    <a:lnTo>
                      <a:pt x="1" y="1"/>
                    </a:lnTo>
                    <a:lnTo>
                      <a:pt x="0" y="4"/>
                    </a:lnTo>
                    <a:lnTo>
                      <a:pt x="1" y="6"/>
                    </a:lnTo>
                    <a:lnTo>
                      <a:pt x="4" y="8"/>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83" name="Freeform 1790"/>
              <p:cNvSpPr>
                <a:spLocks/>
              </p:cNvSpPr>
              <p:nvPr/>
            </p:nvSpPr>
            <p:spPr bwMode="auto">
              <a:xfrm>
                <a:off x="2402" y="3643"/>
                <a:ext cx="190" cy="259"/>
              </a:xfrm>
              <a:custGeom>
                <a:avLst/>
                <a:gdLst>
                  <a:gd name="T0" fmla="*/ 0 w 572"/>
                  <a:gd name="T1" fmla="*/ 0 h 777"/>
                  <a:gd name="T2" fmla="*/ 0 w 572"/>
                  <a:gd name="T3" fmla="*/ 0 h 777"/>
                  <a:gd name="T4" fmla="*/ 0 w 572"/>
                  <a:gd name="T5" fmla="*/ 0 h 777"/>
                  <a:gd name="T6" fmla="*/ 0 w 572"/>
                  <a:gd name="T7" fmla="*/ 0 h 777"/>
                  <a:gd name="T8" fmla="*/ 0 w 572"/>
                  <a:gd name="T9" fmla="*/ 0 h 777"/>
                  <a:gd name="T10" fmla="*/ 0 w 572"/>
                  <a:gd name="T11" fmla="*/ 0 h 777"/>
                  <a:gd name="T12" fmla="*/ 0 w 572"/>
                  <a:gd name="T13" fmla="*/ 0 h 777"/>
                  <a:gd name="T14" fmla="*/ 0 w 572"/>
                  <a:gd name="T15" fmla="*/ 0 h 777"/>
                  <a:gd name="T16" fmla="*/ 0 w 572"/>
                  <a:gd name="T17" fmla="*/ 0 h 777"/>
                  <a:gd name="T18" fmla="*/ 0 w 572"/>
                  <a:gd name="T19" fmla="*/ 0 h 777"/>
                  <a:gd name="T20" fmla="*/ 0 w 572"/>
                  <a:gd name="T21" fmla="*/ 0 h 777"/>
                  <a:gd name="T22" fmla="*/ 0 w 572"/>
                  <a:gd name="T23" fmla="*/ 0 h 777"/>
                  <a:gd name="T24" fmla="*/ 0 w 572"/>
                  <a:gd name="T25" fmla="*/ 0 h 777"/>
                  <a:gd name="T26" fmla="*/ 0 w 572"/>
                  <a:gd name="T27" fmla="*/ 0 h 777"/>
                  <a:gd name="T28" fmla="*/ 0 w 572"/>
                  <a:gd name="T29" fmla="*/ 0 h 777"/>
                  <a:gd name="T30" fmla="*/ 0 w 572"/>
                  <a:gd name="T31" fmla="*/ 0 h 777"/>
                  <a:gd name="T32" fmla="*/ 0 w 572"/>
                  <a:gd name="T33" fmla="*/ 0 h 777"/>
                  <a:gd name="T34" fmla="*/ 0 w 572"/>
                  <a:gd name="T35" fmla="*/ 0 h 777"/>
                  <a:gd name="T36" fmla="*/ 0 w 572"/>
                  <a:gd name="T37" fmla="*/ 0 h 777"/>
                  <a:gd name="T38" fmla="*/ 0 w 572"/>
                  <a:gd name="T39" fmla="*/ 0 h 777"/>
                  <a:gd name="T40" fmla="*/ 0 w 572"/>
                  <a:gd name="T41" fmla="*/ 0 h 777"/>
                  <a:gd name="T42" fmla="*/ 0 w 572"/>
                  <a:gd name="T43" fmla="*/ 0 h 777"/>
                  <a:gd name="T44" fmla="*/ 0 w 572"/>
                  <a:gd name="T45" fmla="*/ 0 h 777"/>
                  <a:gd name="T46" fmla="*/ 0 w 572"/>
                  <a:gd name="T47" fmla="*/ 0 h 777"/>
                  <a:gd name="T48" fmla="*/ 0 w 572"/>
                  <a:gd name="T49" fmla="*/ 0 h 777"/>
                  <a:gd name="T50" fmla="*/ 0 w 572"/>
                  <a:gd name="T51" fmla="*/ 0 h 777"/>
                  <a:gd name="T52" fmla="*/ 0 w 572"/>
                  <a:gd name="T53" fmla="*/ 0 h 777"/>
                  <a:gd name="T54" fmla="*/ 0 w 572"/>
                  <a:gd name="T55" fmla="*/ 0 h 777"/>
                  <a:gd name="T56" fmla="*/ 0 w 572"/>
                  <a:gd name="T57" fmla="*/ 0 h 777"/>
                  <a:gd name="T58" fmla="*/ 0 w 572"/>
                  <a:gd name="T59" fmla="*/ 0 h 777"/>
                  <a:gd name="T60" fmla="*/ 0 w 572"/>
                  <a:gd name="T61" fmla="*/ 0 h 777"/>
                  <a:gd name="T62" fmla="*/ 0 w 572"/>
                  <a:gd name="T63" fmla="*/ 0 h 777"/>
                  <a:gd name="T64" fmla="*/ 0 w 572"/>
                  <a:gd name="T65" fmla="*/ 0 h 777"/>
                  <a:gd name="T66" fmla="*/ 0 w 572"/>
                  <a:gd name="T67" fmla="*/ 0 h 777"/>
                  <a:gd name="T68" fmla="*/ 0 w 572"/>
                  <a:gd name="T69" fmla="*/ 0 h 777"/>
                  <a:gd name="T70" fmla="*/ 0 w 572"/>
                  <a:gd name="T71" fmla="*/ 0 h 777"/>
                  <a:gd name="T72" fmla="*/ 0 w 572"/>
                  <a:gd name="T73" fmla="*/ 0 h 777"/>
                  <a:gd name="T74" fmla="*/ 0 w 572"/>
                  <a:gd name="T75" fmla="*/ 0 h 777"/>
                  <a:gd name="T76" fmla="*/ 0 w 572"/>
                  <a:gd name="T77" fmla="*/ 0 h 777"/>
                  <a:gd name="T78" fmla="*/ 0 w 572"/>
                  <a:gd name="T79" fmla="*/ 0 h 777"/>
                  <a:gd name="T80" fmla="*/ 0 w 572"/>
                  <a:gd name="T81" fmla="*/ 0 h 777"/>
                  <a:gd name="T82" fmla="*/ 0 w 572"/>
                  <a:gd name="T83" fmla="*/ 0 h 777"/>
                  <a:gd name="T84" fmla="*/ 0 w 572"/>
                  <a:gd name="T85" fmla="*/ 0 h 777"/>
                  <a:gd name="T86" fmla="*/ 0 w 572"/>
                  <a:gd name="T87" fmla="*/ 0 h 777"/>
                  <a:gd name="T88" fmla="*/ 0 w 572"/>
                  <a:gd name="T89" fmla="*/ 0 h 777"/>
                  <a:gd name="T90" fmla="*/ 0 w 572"/>
                  <a:gd name="T91" fmla="*/ 0 h 777"/>
                  <a:gd name="T92" fmla="*/ 0 w 572"/>
                  <a:gd name="T93" fmla="*/ 0 h 777"/>
                  <a:gd name="T94" fmla="*/ 0 w 572"/>
                  <a:gd name="T95" fmla="*/ 0 h 777"/>
                  <a:gd name="T96" fmla="*/ 0 w 572"/>
                  <a:gd name="T97" fmla="*/ 0 h 777"/>
                  <a:gd name="T98" fmla="*/ 0 w 572"/>
                  <a:gd name="T99" fmla="*/ 0 h 777"/>
                  <a:gd name="T100" fmla="*/ 0 w 572"/>
                  <a:gd name="T101" fmla="*/ 0 h 777"/>
                  <a:gd name="T102" fmla="*/ 0 w 572"/>
                  <a:gd name="T103" fmla="*/ 0 h 777"/>
                  <a:gd name="T104" fmla="*/ 0 w 572"/>
                  <a:gd name="T105" fmla="*/ 0 h 7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2" h="777">
                    <a:moveTo>
                      <a:pt x="505" y="42"/>
                    </a:moveTo>
                    <a:lnTo>
                      <a:pt x="505" y="38"/>
                    </a:lnTo>
                    <a:lnTo>
                      <a:pt x="505" y="34"/>
                    </a:lnTo>
                    <a:lnTo>
                      <a:pt x="502" y="31"/>
                    </a:lnTo>
                    <a:lnTo>
                      <a:pt x="500" y="27"/>
                    </a:lnTo>
                    <a:lnTo>
                      <a:pt x="495" y="23"/>
                    </a:lnTo>
                    <a:lnTo>
                      <a:pt x="489" y="22"/>
                    </a:lnTo>
                    <a:lnTo>
                      <a:pt x="481" y="25"/>
                    </a:lnTo>
                    <a:lnTo>
                      <a:pt x="473" y="29"/>
                    </a:lnTo>
                    <a:lnTo>
                      <a:pt x="465" y="23"/>
                    </a:lnTo>
                    <a:lnTo>
                      <a:pt x="464" y="18"/>
                    </a:lnTo>
                    <a:lnTo>
                      <a:pt x="464" y="11"/>
                    </a:lnTo>
                    <a:lnTo>
                      <a:pt x="467" y="4"/>
                    </a:lnTo>
                    <a:lnTo>
                      <a:pt x="470" y="2"/>
                    </a:lnTo>
                    <a:lnTo>
                      <a:pt x="474" y="0"/>
                    </a:lnTo>
                    <a:lnTo>
                      <a:pt x="480" y="0"/>
                    </a:lnTo>
                    <a:lnTo>
                      <a:pt x="487" y="0"/>
                    </a:lnTo>
                    <a:lnTo>
                      <a:pt x="495" y="0"/>
                    </a:lnTo>
                    <a:lnTo>
                      <a:pt x="502" y="2"/>
                    </a:lnTo>
                    <a:lnTo>
                      <a:pt x="509" y="3"/>
                    </a:lnTo>
                    <a:lnTo>
                      <a:pt x="515" y="3"/>
                    </a:lnTo>
                    <a:lnTo>
                      <a:pt x="524" y="4"/>
                    </a:lnTo>
                    <a:lnTo>
                      <a:pt x="531" y="7"/>
                    </a:lnTo>
                    <a:lnTo>
                      <a:pt x="538" y="10"/>
                    </a:lnTo>
                    <a:lnTo>
                      <a:pt x="544" y="15"/>
                    </a:lnTo>
                    <a:lnTo>
                      <a:pt x="551" y="25"/>
                    </a:lnTo>
                    <a:lnTo>
                      <a:pt x="561" y="39"/>
                    </a:lnTo>
                    <a:lnTo>
                      <a:pt x="570" y="54"/>
                    </a:lnTo>
                    <a:lnTo>
                      <a:pt x="572" y="65"/>
                    </a:lnTo>
                    <a:lnTo>
                      <a:pt x="564" y="76"/>
                    </a:lnTo>
                    <a:lnTo>
                      <a:pt x="553" y="93"/>
                    </a:lnTo>
                    <a:lnTo>
                      <a:pt x="541" y="111"/>
                    </a:lnTo>
                    <a:lnTo>
                      <a:pt x="532" y="124"/>
                    </a:lnTo>
                    <a:lnTo>
                      <a:pt x="527" y="141"/>
                    </a:lnTo>
                    <a:lnTo>
                      <a:pt x="524" y="164"/>
                    </a:lnTo>
                    <a:lnTo>
                      <a:pt x="522" y="182"/>
                    </a:lnTo>
                    <a:lnTo>
                      <a:pt x="519" y="195"/>
                    </a:lnTo>
                    <a:lnTo>
                      <a:pt x="516" y="199"/>
                    </a:lnTo>
                    <a:lnTo>
                      <a:pt x="511" y="203"/>
                    </a:lnTo>
                    <a:lnTo>
                      <a:pt x="503" y="209"/>
                    </a:lnTo>
                    <a:lnTo>
                      <a:pt x="496" y="216"/>
                    </a:lnTo>
                    <a:lnTo>
                      <a:pt x="487" y="223"/>
                    </a:lnTo>
                    <a:lnTo>
                      <a:pt x="480" y="228"/>
                    </a:lnTo>
                    <a:lnTo>
                      <a:pt x="473" y="234"/>
                    </a:lnTo>
                    <a:lnTo>
                      <a:pt x="468" y="236"/>
                    </a:lnTo>
                    <a:lnTo>
                      <a:pt x="464" y="239"/>
                    </a:lnTo>
                    <a:lnTo>
                      <a:pt x="455" y="244"/>
                    </a:lnTo>
                    <a:lnTo>
                      <a:pt x="447" y="251"/>
                    </a:lnTo>
                    <a:lnTo>
                      <a:pt x="436" y="259"/>
                    </a:lnTo>
                    <a:lnTo>
                      <a:pt x="426" y="266"/>
                    </a:lnTo>
                    <a:lnTo>
                      <a:pt x="418" y="273"/>
                    </a:lnTo>
                    <a:lnTo>
                      <a:pt x="409" y="277"/>
                    </a:lnTo>
                    <a:lnTo>
                      <a:pt x="404" y="280"/>
                    </a:lnTo>
                    <a:lnTo>
                      <a:pt x="396" y="296"/>
                    </a:lnTo>
                    <a:lnTo>
                      <a:pt x="386" y="320"/>
                    </a:lnTo>
                    <a:lnTo>
                      <a:pt x="378" y="347"/>
                    </a:lnTo>
                    <a:lnTo>
                      <a:pt x="375" y="367"/>
                    </a:lnTo>
                    <a:lnTo>
                      <a:pt x="371" y="402"/>
                    </a:lnTo>
                    <a:lnTo>
                      <a:pt x="364" y="463"/>
                    </a:lnTo>
                    <a:lnTo>
                      <a:pt x="354" y="528"/>
                    </a:lnTo>
                    <a:lnTo>
                      <a:pt x="346" y="575"/>
                    </a:lnTo>
                    <a:lnTo>
                      <a:pt x="339" y="600"/>
                    </a:lnTo>
                    <a:lnTo>
                      <a:pt x="327" y="629"/>
                    </a:lnTo>
                    <a:lnTo>
                      <a:pt x="311" y="657"/>
                    </a:lnTo>
                    <a:lnTo>
                      <a:pt x="294" y="685"/>
                    </a:lnTo>
                    <a:lnTo>
                      <a:pt x="274" y="712"/>
                    </a:lnTo>
                    <a:lnTo>
                      <a:pt x="253" y="735"/>
                    </a:lnTo>
                    <a:lnTo>
                      <a:pt x="234" y="753"/>
                    </a:lnTo>
                    <a:lnTo>
                      <a:pt x="217" y="765"/>
                    </a:lnTo>
                    <a:lnTo>
                      <a:pt x="210" y="769"/>
                    </a:lnTo>
                    <a:lnTo>
                      <a:pt x="201" y="772"/>
                    </a:lnTo>
                    <a:lnTo>
                      <a:pt x="195" y="774"/>
                    </a:lnTo>
                    <a:lnTo>
                      <a:pt x="188" y="776"/>
                    </a:lnTo>
                    <a:lnTo>
                      <a:pt x="182" y="777"/>
                    </a:lnTo>
                    <a:lnTo>
                      <a:pt x="176" y="777"/>
                    </a:lnTo>
                    <a:lnTo>
                      <a:pt x="170" y="777"/>
                    </a:lnTo>
                    <a:lnTo>
                      <a:pt x="166" y="777"/>
                    </a:lnTo>
                    <a:lnTo>
                      <a:pt x="157" y="776"/>
                    </a:lnTo>
                    <a:lnTo>
                      <a:pt x="149" y="773"/>
                    </a:lnTo>
                    <a:lnTo>
                      <a:pt x="140" y="769"/>
                    </a:lnTo>
                    <a:lnTo>
                      <a:pt x="133" y="766"/>
                    </a:lnTo>
                    <a:lnTo>
                      <a:pt x="124" y="762"/>
                    </a:lnTo>
                    <a:lnTo>
                      <a:pt x="111" y="756"/>
                    </a:lnTo>
                    <a:lnTo>
                      <a:pt x="95" y="747"/>
                    </a:lnTo>
                    <a:lnTo>
                      <a:pt x="77" y="739"/>
                    </a:lnTo>
                    <a:lnTo>
                      <a:pt x="61" y="731"/>
                    </a:lnTo>
                    <a:lnTo>
                      <a:pt x="45" y="723"/>
                    </a:lnTo>
                    <a:lnTo>
                      <a:pt x="34" y="715"/>
                    </a:lnTo>
                    <a:lnTo>
                      <a:pt x="25" y="710"/>
                    </a:lnTo>
                    <a:lnTo>
                      <a:pt x="19" y="703"/>
                    </a:lnTo>
                    <a:lnTo>
                      <a:pt x="13" y="698"/>
                    </a:lnTo>
                    <a:lnTo>
                      <a:pt x="6" y="692"/>
                    </a:lnTo>
                    <a:lnTo>
                      <a:pt x="0" y="689"/>
                    </a:lnTo>
                    <a:lnTo>
                      <a:pt x="32" y="680"/>
                    </a:lnTo>
                    <a:lnTo>
                      <a:pt x="66" y="664"/>
                    </a:lnTo>
                    <a:lnTo>
                      <a:pt x="96" y="644"/>
                    </a:lnTo>
                    <a:lnTo>
                      <a:pt x="125" y="619"/>
                    </a:lnTo>
                    <a:lnTo>
                      <a:pt x="149" y="594"/>
                    </a:lnTo>
                    <a:lnTo>
                      <a:pt x="167" y="567"/>
                    </a:lnTo>
                    <a:lnTo>
                      <a:pt x="181" y="542"/>
                    </a:lnTo>
                    <a:lnTo>
                      <a:pt x="185" y="520"/>
                    </a:lnTo>
                    <a:lnTo>
                      <a:pt x="185" y="511"/>
                    </a:lnTo>
                    <a:lnTo>
                      <a:pt x="178" y="499"/>
                    </a:lnTo>
                    <a:lnTo>
                      <a:pt x="170" y="486"/>
                    </a:lnTo>
                    <a:lnTo>
                      <a:pt x="165" y="475"/>
                    </a:lnTo>
                    <a:lnTo>
                      <a:pt x="188" y="447"/>
                    </a:lnTo>
                    <a:lnTo>
                      <a:pt x="208" y="416"/>
                    </a:lnTo>
                    <a:lnTo>
                      <a:pt x="227" y="383"/>
                    </a:lnTo>
                    <a:lnTo>
                      <a:pt x="245" y="352"/>
                    </a:lnTo>
                    <a:lnTo>
                      <a:pt x="258" y="324"/>
                    </a:lnTo>
                    <a:lnTo>
                      <a:pt x="268" y="298"/>
                    </a:lnTo>
                    <a:lnTo>
                      <a:pt x="275" y="280"/>
                    </a:lnTo>
                    <a:lnTo>
                      <a:pt x="278" y="267"/>
                    </a:lnTo>
                    <a:lnTo>
                      <a:pt x="282" y="248"/>
                    </a:lnTo>
                    <a:lnTo>
                      <a:pt x="291" y="224"/>
                    </a:lnTo>
                    <a:lnTo>
                      <a:pt x="301" y="197"/>
                    </a:lnTo>
                    <a:lnTo>
                      <a:pt x="307" y="170"/>
                    </a:lnTo>
                    <a:lnTo>
                      <a:pt x="310" y="157"/>
                    </a:lnTo>
                    <a:lnTo>
                      <a:pt x="316" y="142"/>
                    </a:lnTo>
                    <a:lnTo>
                      <a:pt x="323" y="127"/>
                    </a:lnTo>
                    <a:lnTo>
                      <a:pt x="333" y="114"/>
                    </a:lnTo>
                    <a:lnTo>
                      <a:pt x="345" y="100"/>
                    </a:lnTo>
                    <a:lnTo>
                      <a:pt x="356" y="88"/>
                    </a:lnTo>
                    <a:lnTo>
                      <a:pt x="370" y="79"/>
                    </a:lnTo>
                    <a:lnTo>
                      <a:pt x="381" y="70"/>
                    </a:lnTo>
                    <a:lnTo>
                      <a:pt x="388" y="66"/>
                    </a:lnTo>
                    <a:lnTo>
                      <a:pt x="400" y="61"/>
                    </a:lnTo>
                    <a:lnTo>
                      <a:pt x="413" y="54"/>
                    </a:lnTo>
                    <a:lnTo>
                      <a:pt x="428" y="48"/>
                    </a:lnTo>
                    <a:lnTo>
                      <a:pt x="441" y="41"/>
                    </a:lnTo>
                    <a:lnTo>
                      <a:pt x="454" y="35"/>
                    </a:lnTo>
                    <a:lnTo>
                      <a:pt x="465" y="30"/>
                    </a:lnTo>
                    <a:lnTo>
                      <a:pt x="473" y="29"/>
                    </a:lnTo>
                    <a:lnTo>
                      <a:pt x="481" y="25"/>
                    </a:lnTo>
                    <a:lnTo>
                      <a:pt x="489" y="22"/>
                    </a:lnTo>
                    <a:lnTo>
                      <a:pt x="495" y="23"/>
                    </a:lnTo>
                    <a:lnTo>
                      <a:pt x="500" y="27"/>
                    </a:lnTo>
                    <a:lnTo>
                      <a:pt x="505" y="35"/>
                    </a:lnTo>
                    <a:lnTo>
                      <a:pt x="505" y="43"/>
                    </a:lnTo>
                    <a:lnTo>
                      <a:pt x="500" y="50"/>
                    </a:lnTo>
                    <a:lnTo>
                      <a:pt x="495" y="56"/>
                    </a:lnTo>
                    <a:lnTo>
                      <a:pt x="490" y="58"/>
                    </a:lnTo>
                    <a:lnTo>
                      <a:pt x="486" y="62"/>
                    </a:lnTo>
                    <a:lnTo>
                      <a:pt x="479" y="68"/>
                    </a:lnTo>
                    <a:lnTo>
                      <a:pt x="470" y="73"/>
                    </a:lnTo>
                    <a:lnTo>
                      <a:pt x="463" y="79"/>
                    </a:lnTo>
                    <a:lnTo>
                      <a:pt x="454" y="83"/>
                    </a:lnTo>
                    <a:lnTo>
                      <a:pt x="447" y="87"/>
                    </a:lnTo>
                    <a:lnTo>
                      <a:pt x="439" y="88"/>
                    </a:lnTo>
                    <a:lnTo>
                      <a:pt x="448" y="88"/>
                    </a:lnTo>
                    <a:lnTo>
                      <a:pt x="458" y="85"/>
                    </a:lnTo>
                    <a:lnTo>
                      <a:pt x="468" y="83"/>
                    </a:lnTo>
                    <a:lnTo>
                      <a:pt x="479" y="79"/>
                    </a:lnTo>
                    <a:lnTo>
                      <a:pt x="489" y="73"/>
                    </a:lnTo>
                    <a:lnTo>
                      <a:pt x="497" y="69"/>
                    </a:lnTo>
                    <a:lnTo>
                      <a:pt x="503" y="65"/>
                    </a:lnTo>
                    <a:lnTo>
                      <a:pt x="508" y="61"/>
                    </a:lnTo>
                    <a:lnTo>
                      <a:pt x="512" y="56"/>
                    </a:lnTo>
                    <a:lnTo>
                      <a:pt x="512" y="52"/>
                    </a:lnTo>
                    <a:lnTo>
                      <a:pt x="509" y="46"/>
                    </a:lnTo>
                    <a:lnTo>
                      <a:pt x="505" y="42"/>
                    </a:lnTo>
                    <a:close/>
                  </a:path>
                </a:pathLst>
              </a:custGeom>
              <a:solidFill>
                <a:srgbClr val="D18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84" name="Freeform 1791"/>
              <p:cNvSpPr>
                <a:spLocks/>
              </p:cNvSpPr>
              <p:nvPr/>
            </p:nvSpPr>
            <p:spPr bwMode="auto">
              <a:xfrm>
                <a:off x="2567" y="3652"/>
                <a:ext cx="5" cy="6"/>
              </a:xfrm>
              <a:custGeom>
                <a:avLst/>
                <a:gdLst>
                  <a:gd name="T0" fmla="*/ 0 w 15"/>
                  <a:gd name="T1" fmla="*/ 0 h 18"/>
                  <a:gd name="T2" fmla="*/ 0 w 15"/>
                  <a:gd name="T3" fmla="*/ 0 h 18"/>
                  <a:gd name="T4" fmla="*/ 0 w 15"/>
                  <a:gd name="T5" fmla="*/ 0 h 18"/>
                  <a:gd name="T6" fmla="*/ 0 w 15"/>
                  <a:gd name="T7" fmla="*/ 0 h 18"/>
                  <a:gd name="T8" fmla="*/ 0 w 15"/>
                  <a:gd name="T9" fmla="*/ 0 h 18"/>
                  <a:gd name="T10" fmla="*/ 0 w 15"/>
                  <a:gd name="T11" fmla="*/ 0 h 18"/>
                  <a:gd name="T12" fmla="*/ 0 w 15"/>
                  <a:gd name="T13" fmla="*/ 0 h 18"/>
                  <a:gd name="T14" fmla="*/ 0 w 15"/>
                  <a:gd name="T15" fmla="*/ 0 h 18"/>
                  <a:gd name="T16" fmla="*/ 0 w 15"/>
                  <a:gd name="T17" fmla="*/ 0 h 18"/>
                  <a:gd name="T18" fmla="*/ 0 w 15"/>
                  <a:gd name="T19" fmla="*/ 0 h 18"/>
                  <a:gd name="T20" fmla="*/ 0 w 15"/>
                  <a:gd name="T21" fmla="*/ 0 h 18"/>
                  <a:gd name="T22" fmla="*/ 0 w 15"/>
                  <a:gd name="T23" fmla="*/ 0 h 18"/>
                  <a:gd name="T24" fmla="*/ 0 w 15"/>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 h="18">
                    <a:moveTo>
                      <a:pt x="0" y="4"/>
                    </a:moveTo>
                    <a:lnTo>
                      <a:pt x="0" y="5"/>
                    </a:lnTo>
                    <a:lnTo>
                      <a:pt x="1" y="9"/>
                    </a:lnTo>
                    <a:lnTo>
                      <a:pt x="4" y="10"/>
                    </a:lnTo>
                    <a:lnTo>
                      <a:pt x="3" y="13"/>
                    </a:lnTo>
                    <a:lnTo>
                      <a:pt x="4" y="16"/>
                    </a:lnTo>
                    <a:lnTo>
                      <a:pt x="13" y="18"/>
                    </a:lnTo>
                    <a:lnTo>
                      <a:pt x="15" y="13"/>
                    </a:lnTo>
                    <a:lnTo>
                      <a:pt x="13" y="8"/>
                    </a:lnTo>
                    <a:lnTo>
                      <a:pt x="10" y="4"/>
                    </a:lnTo>
                    <a:lnTo>
                      <a:pt x="9" y="0"/>
                    </a:lnTo>
                    <a:lnTo>
                      <a:pt x="9" y="1"/>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85" name="Freeform 1792"/>
              <p:cNvSpPr>
                <a:spLocks/>
              </p:cNvSpPr>
              <p:nvPr/>
            </p:nvSpPr>
            <p:spPr bwMode="auto">
              <a:xfrm>
                <a:off x="2558" y="3649"/>
                <a:ext cx="12" cy="5"/>
              </a:xfrm>
              <a:custGeom>
                <a:avLst/>
                <a:gdLst>
                  <a:gd name="T0" fmla="*/ 0 w 37"/>
                  <a:gd name="T1" fmla="*/ 0 h 15"/>
                  <a:gd name="T2" fmla="*/ 0 w 37"/>
                  <a:gd name="T3" fmla="*/ 0 h 15"/>
                  <a:gd name="T4" fmla="*/ 0 w 37"/>
                  <a:gd name="T5" fmla="*/ 0 h 15"/>
                  <a:gd name="T6" fmla="*/ 0 w 37"/>
                  <a:gd name="T7" fmla="*/ 0 h 15"/>
                  <a:gd name="T8" fmla="*/ 0 w 37"/>
                  <a:gd name="T9" fmla="*/ 0 h 15"/>
                  <a:gd name="T10" fmla="*/ 0 w 37"/>
                  <a:gd name="T11" fmla="*/ 0 h 15"/>
                  <a:gd name="T12" fmla="*/ 0 w 37"/>
                  <a:gd name="T13" fmla="*/ 0 h 15"/>
                  <a:gd name="T14" fmla="*/ 0 w 37"/>
                  <a:gd name="T15" fmla="*/ 0 h 15"/>
                  <a:gd name="T16" fmla="*/ 0 w 37"/>
                  <a:gd name="T17" fmla="*/ 0 h 15"/>
                  <a:gd name="T18" fmla="*/ 0 w 37"/>
                  <a:gd name="T19" fmla="*/ 0 h 15"/>
                  <a:gd name="T20" fmla="*/ 0 w 37"/>
                  <a:gd name="T21" fmla="*/ 0 h 15"/>
                  <a:gd name="T22" fmla="*/ 0 w 37"/>
                  <a:gd name="T23" fmla="*/ 0 h 15"/>
                  <a:gd name="T24" fmla="*/ 0 w 37"/>
                  <a:gd name="T25" fmla="*/ 0 h 15"/>
                  <a:gd name="T26" fmla="*/ 0 w 37"/>
                  <a:gd name="T27" fmla="*/ 0 h 15"/>
                  <a:gd name="T28" fmla="*/ 0 w 37"/>
                  <a:gd name="T29" fmla="*/ 0 h 15"/>
                  <a:gd name="T30" fmla="*/ 0 w 37"/>
                  <a:gd name="T31" fmla="*/ 0 h 15"/>
                  <a:gd name="T32" fmla="*/ 0 w 37"/>
                  <a:gd name="T33" fmla="*/ 0 h 15"/>
                  <a:gd name="T34" fmla="*/ 0 w 37"/>
                  <a:gd name="T35" fmla="*/ 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5">
                    <a:moveTo>
                      <a:pt x="2" y="15"/>
                    </a:moveTo>
                    <a:lnTo>
                      <a:pt x="6" y="15"/>
                    </a:lnTo>
                    <a:lnTo>
                      <a:pt x="15" y="11"/>
                    </a:lnTo>
                    <a:lnTo>
                      <a:pt x="21" y="8"/>
                    </a:lnTo>
                    <a:lnTo>
                      <a:pt x="25" y="9"/>
                    </a:lnTo>
                    <a:lnTo>
                      <a:pt x="28" y="11"/>
                    </a:lnTo>
                    <a:lnTo>
                      <a:pt x="37" y="8"/>
                    </a:lnTo>
                    <a:lnTo>
                      <a:pt x="28" y="1"/>
                    </a:lnTo>
                    <a:lnTo>
                      <a:pt x="21" y="0"/>
                    </a:lnTo>
                    <a:lnTo>
                      <a:pt x="12" y="3"/>
                    </a:lnTo>
                    <a:lnTo>
                      <a:pt x="3" y="7"/>
                    </a:lnTo>
                    <a:lnTo>
                      <a:pt x="8" y="7"/>
                    </a:lnTo>
                    <a:lnTo>
                      <a:pt x="3" y="7"/>
                    </a:lnTo>
                    <a:lnTo>
                      <a:pt x="0" y="8"/>
                    </a:lnTo>
                    <a:lnTo>
                      <a:pt x="0" y="12"/>
                    </a:lnTo>
                    <a:lnTo>
                      <a:pt x="2" y="15"/>
                    </a:lnTo>
                    <a:lnTo>
                      <a:pt x="6" y="15"/>
                    </a:lnTo>
                    <a:lnTo>
                      <a:pt x="2"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86" name="Freeform 1793"/>
              <p:cNvSpPr>
                <a:spLocks/>
              </p:cNvSpPr>
              <p:nvPr/>
            </p:nvSpPr>
            <p:spPr bwMode="auto">
              <a:xfrm>
                <a:off x="2555" y="3643"/>
                <a:ext cx="5" cy="11"/>
              </a:xfrm>
              <a:custGeom>
                <a:avLst/>
                <a:gdLst>
                  <a:gd name="T0" fmla="*/ 0 w 16"/>
                  <a:gd name="T1" fmla="*/ 0 h 33"/>
                  <a:gd name="T2" fmla="*/ 0 w 16"/>
                  <a:gd name="T3" fmla="*/ 0 h 33"/>
                  <a:gd name="T4" fmla="*/ 0 w 16"/>
                  <a:gd name="T5" fmla="*/ 0 h 33"/>
                  <a:gd name="T6" fmla="*/ 0 w 16"/>
                  <a:gd name="T7" fmla="*/ 0 h 33"/>
                  <a:gd name="T8" fmla="*/ 0 w 16"/>
                  <a:gd name="T9" fmla="*/ 0 h 33"/>
                  <a:gd name="T10" fmla="*/ 0 w 16"/>
                  <a:gd name="T11" fmla="*/ 0 h 33"/>
                  <a:gd name="T12" fmla="*/ 0 w 16"/>
                  <a:gd name="T13" fmla="*/ 0 h 33"/>
                  <a:gd name="T14" fmla="*/ 0 w 16"/>
                  <a:gd name="T15" fmla="*/ 0 h 33"/>
                  <a:gd name="T16" fmla="*/ 0 w 16"/>
                  <a:gd name="T17" fmla="*/ 0 h 33"/>
                  <a:gd name="T18" fmla="*/ 0 w 16"/>
                  <a:gd name="T19" fmla="*/ 0 h 33"/>
                  <a:gd name="T20" fmla="*/ 0 w 16"/>
                  <a:gd name="T21" fmla="*/ 0 h 33"/>
                  <a:gd name="T22" fmla="*/ 0 w 16"/>
                  <a:gd name="T23" fmla="*/ 0 h 33"/>
                  <a:gd name="T24" fmla="*/ 0 w 16"/>
                  <a:gd name="T25" fmla="*/ 0 h 33"/>
                  <a:gd name="T26" fmla="*/ 0 w 16"/>
                  <a:gd name="T27" fmla="*/ 0 h 33"/>
                  <a:gd name="T28" fmla="*/ 0 w 16"/>
                  <a:gd name="T29" fmla="*/ 0 h 33"/>
                  <a:gd name="T30" fmla="*/ 0 w 16"/>
                  <a:gd name="T31" fmla="*/ 0 h 33"/>
                  <a:gd name="T32" fmla="*/ 0 w 16"/>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33">
                    <a:moveTo>
                      <a:pt x="3" y="3"/>
                    </a:moveTo>
                    <a:lnTo>
                      <a:pt x="3" y="3"/>
                    </a:lnTo>
                    <a:lnTo>
                      <a:pt x="0" y="11"/>
                    </a:lnTo>
                    <a:lnTo>
                      <a:pt x="0" y="18"/>
                    </a:lnTo>
                    <a:lnTo>
                      <a:pt x="1" y="26"/>
                    </a:lnTo>
                    <a:lnTo>
                      <a:pt x="10" y="33"/>
                    </a:lnTo>
                    <a:lnTo>
                      <a:pt x="16" y="25"/>
                    </a:lnTo>
                    <a:lnTo>
                      <a:pt x="10" y="21"/>
                    </a:lnTo>
                    <a:lnTo>
                      <a:pt x="8" y="18"/>
                    </a:lnTo>
                    <a:lnTo>
                      <a:pt x="8" y="11"/>
                    </a:lnTo>
                    <a:lnTo>
                      <a:pt x="11" y="6"/>
                    </a:lnTo>
                    <a:lnTo>
                      <a:pt x="11" y="2"/>
                    </a:lnTo>
                    <a:lnTo>
                      <a:pt x="8" y="0"/>
                    </a:lnTo>
                    <a:lnTo>
                      <a:pt x="5" y="0"/>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87" name="Freeform 1794"/>
              <p:cNvSpPr>
                <a:spLocks/>
              </p:cNvSpPr>
              <p:nvPr/>
            </p:nvSpPr>
            <p:spPr bwMode="auto">
              <a:xfrm>
                <a:off x="2556" y="3642"/>
                <a:ext cx="17" cy="4"/>
              </a:xfrm>
              <a:custGeom>
                <a:avLst/>
                <a:gdLst>
                  <a:gd name="T0" fmla="*/ 0 w 52"/>
                  <a:gd name="T1" fmla="*/ 0 h 12"/>
                  <a:gd name="T2" fmla="*/ 0 w 52"/>
                  <a:gd name="T3" fmla="*/ 0 h 12"/>
                  <a:gd name="T4" fmla="*/ 0 w 52"/>
                  <a:gd name="T5" fmla="*/ 0 h 12"/>
                  <a:gd name="T6" fmla="*/ 0 w 52"/>
                  <a:gd name="T7" fmla="*/ 0 h 12"/>
                  <a:gd name="T8" fmla="*/ 0 w 52"/>
                  <a:gd name="T9" fmla="*/ 0 h 12"/>
                  <a:gd name="T10" fmla="*/ 0 w 52"/>
                  <a:gd name="T11" fmla="*/ 0 h 12"/>
                  <a:gd name="T12" fmla="*/ 0 w 52"/>
                  <a:gd name="T13" fmla="*/ 0 h 12"/>
                  <a:gd name="T14" fmla="*/ 0 w 52"/>
                  <a:gd name="T15" fmla="*/ 0 h 12"/>
                  <a:gd name="T16" fmla="*/ 0 w 52"/>
                  <a:gd name="T17" fmla="*/ 0 h 12"/>
                  <a:gd name="T18" fmla="*/ 0 w 52"/>
                  <a:gd name="T19" fmla="*/ 0 h 12"/>
                  <a:gd name="T20" fmla="*/ 0 w 52"/>
                  <a:gd name="T21" fmla="*/ 0 h 12"/>
                  <a:gd name="T22" fmla="*/ 0 w 52"/>
                  <a:gd name="T23" fmla="*/ 0 h 12"/>
                  <a:gd name="T24" fmla="*/ 0 w 52"/>
                  <a:gd name="T25" fmla="*/ 0 h 12"/>
                  <a:gd name="T26" fmla="*/ 0 w 52"/>
                  <a:gd name="T27" fmla="*/ 0 h 12"/>
                  <a:gd name="T28" fmla="*/ 0 w 52"/>
                  <a:gd name="T29" fmla="*/ 0 h 12"/>
                  <a:gd name="T30" fmla="*/ 0 w 52"/>
                  <a:gd name="T31" fmla="*/ 0 h 12"/>
                  <a:gd name="T32" fmla="*/ 0 w 52"/>
                  <a:gd name="T33" fmla="*/ 0 h 12"/>
                  <a:gd name="T34" fmla="*/ 0 w 52"/>
                  <a:gd name="T35" fmla="*/ 0 h 12"/>
                  <a:gd name="T36" fmla="*/ 0 w 52"/>
                  <a:gd name="T37" fmla="*/ 0 h 12"/>
                  <a:gd name="T38" fmla="*/ 0 w 52"/>
                  <a:gd name="T39" fmla="*/ 0 h 12"/>
                  <a:gd name="T40" fmla="*/ 0 w 52"/>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2" h="12">
                    <a:moveTo>
                      <a:pt x="52" y="4"/>
                    </a:moveTo>
                    <a:lnTo>
                      <a:pt x="52" y="4"/>
                    </a:lnTo>
                    <a:lnTo>
                      <a:pt x="46" y="4"/>
                    </a:lnTo>
                    <a:lnTo>
                      <a:pt x="39" y="3"/>
                    </a:lnTo>
                    <a:lnTo>
                      <a:pt x="32" y="1"/>
                    </a:lnTo>
                    <a:lnTo>
                      <a:pt x="24" y="0"/>
                    </a:lnTo>
                    <a:lnTo>
                      <a:pt x="17" y="0"/>
                    </a:lnTo>
                    <a:lnTo>
                      <a:pt x="11" y="1"/>
                    </a:lnTo>
                    <a:lnTo>
                      <a:pt x="4" y="3"/>
                    </a:lnTo>
                    <a:lnTo>
                      <a:pt x="0" y="8"/>
                    </a:lnTo>
                    <a:lnTo>
                      <a:pt x="8" y="11"/>
                    </a:lnTo>
                    <a:lnTo>
                      <a:pt x="10" y="11"/>
                    </a:lnTo>
                    <a:lnTo>
                      <a:pt x="11" y="9"/>
                    </a:lnTo>
                    <a:lnTo>
                      <a:pt x="17" y="11"/>
                    </a:lnTo>
                    <a:lnTo>
                      <a:pt x="24" y="11"/>
                    </a:lnTo>
                    <a:lnTo>
                      <a:pt x="32" y="9"/>
                    </a:lnTo>
                    <a:lnTo>
                      <a:pt x="39" y="11"/>
                    </a:lnTo>
                    <a:lnTo>
                      <a:pt x="46" y="12"/>
                    </a:lnTo>
                    <a:lnTo>
                      <a:pt x="52" y="12"/>
                    </a:lnTo>
                    <a:lnTo>
                      <a:pt x="5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88" name="Freeform 1795"/>
              <p:cNvSpPr>
                <a:spLocks/>
              </p:cNvSpPr>
              <p:nvPr/>
            </p:nvSpPr>
            <p:spPr bwMode="auto">
              <a:xfrm>
                <a:off x="2573" y="3643"/>
                <a:ext cx="11" cy="6"/>
              </a:xfrm>
              <a:custGeom>
                <a:avLst/>
                <a:gdLst>
                  <a:gd name="T0" fmla="*/ 0 w 33"/>
                  <a:gd name="T1" fmla="*/ 0 h 19"/>
                  <a:gd name="T2" fmla="*/ 0 w 33"/>
                  <a:gd name="T3" fmla="*/ 0 h 19"/>
                  <a:gd name="T4" fmla="*/ 0 w 33"/>
                  <a:gd name="T5" fmla="*/ 0 h 19"/>
                  <a:gd name="T6" fmla="*/ 0 w 33"/>
                  <a:gd name="T7" fmla="*/ 0 h 19"/>
                  <a:gd name="T8" fmla="*/ 0 w 33"/>
                  <a:gd name="T9" fmla="*/ 0 h 19"/>
                  <a:gd name="T10" fmla="*/ 0 w 33"/>
                  <a:gd name="T11" fmla="*/ 0 h 19"/>
                  <a:gd name="T12" fmla="*/ 0 w 33"/>
                  <a:gd name="T13" fmla="*/ 0 h 19"/>
                  <a:gd name="T14" fmla="*/ 0 w 33"/>
                  <a:gd name="T15" fmla="*/ 0 h 19"/>
                  <a:gd name="T16" fmla="*/ 0 w 33"/>
                  <a:gd name="T17" fmla="*/ 0 h 19"/>
                  <a:gd name="T18" fmla="*/ 0 w 33"/>
                  <a:gd name="T19" fmla="*/ 0 h 19"/>
                  <a:gd name="T20" fmla="*/ 0 w 33"/>
                  <a:gd name="T21" fmla="*/ 0 h 19"/>
                  <a:gd name="T22" fmla="*/ 0 w 33"/>
                  <a:gd name="T23" fmla="*/ 0 h 19"/>
                  <a:gd name="T24" fmla="*/ 0 w 33"/>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19">
                    <a:moveTo>
                      <a:pt x="33" y="13"/>
                    </a:moveTo>
                    <a:lnTo>
                      <a:pt x="32" y="13"/>
                    </a:lnTo>
                    <a:lnTo>
                      <a:pt x="26" y="7"/>
                    </a:lnTo>
                    <a:lnTo>
                      <a:pt x="17" y="4"/>
                    </a:lnTo>
                    <a:lnTo>
                      <a:pt x="10" y="1"/>
                    </a:lnTo>
                    <a:lnTo>
                      <a:pt x="0" y="0"/>
                    </a:lnTo>
                    <a:lnTo>
                      <a:pt x="0" y="8"/>
                    </a:lnTo>
                    <a:lnTo>
                      <a:pt x="7" y="9"/>
                    </a:lnTo>
                    <a:lnTo>
                      <a:pt x="14" y="12"/>
                    </a:lnTo>
                    <a:lnTo>
                      <a:pt x="20" y="15"/>
                    </a:lnTo>
                    <a:lnTo>
                      <a:pt x="26" y="19"/>
                    </a:lnTo>
                    <a:lnTo>
                      <a:pt x="25" y="19"/>
                    </a:lnTo>
                    <a:lnTo>
                      <a:pt x="3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89" name="Freeform 1796"/>
              <p:cNvSpPr>
                <a:spLocks/>
              </p:cNvSpPr>
              <p:nvPr/>
            </p:nvSpPr>
            <p:spPr bwMode="auto">
              <a:xfrm>
                <a:off x="2582" y="3647"/>
                <a:ext cx="12" cy="19"/>
              </a:xfrm>
              <a:custGeom>
                <a:avLst/>
                <a:gdLst>
                  <a:gd name="T0" fmla="*/ 0 w 36"/>
                  <a:gd name="T1" fmla="*/ 0 h 56"/>
                  <a:gd name="T2" fmla="*/ 0 w 36"/>
                  <a:gd name="T3" fmla="*/ 0 h 56"/>
                  <a:gd name="T4" fmla="*/ 0 w 36"/>
                  <a:gd name="T5" fmla="*/ 0 h 56"/>
                  <a:gd name="T6" fmla="*/ 0 w 36"/>
                  <a:gd name="T7" fmla="*/ 0 h 56"/>
                  <a:gd name="T8" fmla="*/ 0 w 36"/>
                  <a:gd name="T9" fmla="*/ 0 h 56"/>
                  <a:gd name="T10" fmla="*/ 0 w 36"/>
                  <a:gd name="T11" fmla="*/ 0 h 56"/>
                  <a:gd name="T12" fmla="*/ 0 w 36"/>
                  <a:gd name="T13" fmla="*/ 0 h 56"/>
                  <a:gd name="T14" fmla="*/ 0 w 36"/>
                  <a:gd name="T15" fmla="*/ 0 h 56"/>
                  <a:gd name="T16" fmla="*/ 0 w 36"/>
                  <a:gd name="T17" fmla="*/ 0 h 56"/>
                  <a:gd name="T18" fmla="*/ 0 w 36"/>
                  <a:gd name="T19" fmla="*/ 0 h 56"/>
                  <a:gd name="T20" fmla="*/ 0 w 36"/>
                  <a:gd name="T21" fmla="*/ 0 h 56"/>
                  <a:gd name="T22" fmla="*/ 0 w 36"/>
                  <a:gd name="T23" fmla="*/ 0 h 56"/>
                  <a:gd name="T24" fmla="*/ 0 w 36"/>
                  <a:gd name="T25" fmla="*/ 0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56">
                    <a:moveTo>
                      <a:pt x="36" y="56"/>
                    </a:moveTo>
                    <a:lnTo>
                      <a:pt x="36" y="54"/>
                    </a:lnTo>
                    <a:lnTo>
                      <a:pt x="35" y="41"/>
                    </a:lnTo>
                    <a:lnTo>
                      <a:pt x="26" y="25"/>
                    </a:lnTo>
                    <a:lnTo>
                      <a:pt x="16" y="10"/>
                    </a:lnTo>
                    <a:lnTo>
                      <a:pt x="8" y="0"/>
                    </a:lnTo>
                    <a:lnTo>
                      <a:pt x="0" y="6"/>
                    </a:lnTo>
                    <a:lnTo>
                      <a:pt x="7" y="15"/>
                    </a:lnTo>
                    <a:lnTo>
                      <a:pt x="17" y="30"/>
                    </a:lnTo>
                    <a:lnTo>
                      <a:pt x="26" y="44"/>
                    </a:lnTo>
                    <a:lnTo>
                      <a:pt x="27" y="52"/>
                    </a:lnTo>
                    <a:lnTo>
                      <a:pt x="27" y="50"/>
                    </a:lnTo>
                    <a:lnTo>
                      <a:pt x="36"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90" name="Freeform 1797"/>
              <p:cNvSpPr>
                <a:spLocks/>
              </p:cNvSpPr>
              <p:nvPr/>
            </p:nvSpPr>
            <p:spPr bwMode="auto">
              <a:xfrm>
                <a:off x="2578" y="3664"/>
                <a:ext cx="16" cy="22"/>
              </a:xfrm>
              <a:custGeom>
                <a:avLst/>
                <a:gdLst>
                  <a:gd name="T0" fmla="*/ 0 w 48"/>
                  <a:gd name="T1" fmla="*/ 0 h 65"/>
                  <a:gd name="T2" fmla="*/ 0 w 48"/>
                  <a:gd name="T3" fmla="*/ 0 h 65"/>
                  <a:gd name="T4" fmla="*/ 0 w 48"/>
                  <a:gd name="T5" fmla="*/ 0 h 65"/>
                  <a:gd name="T6" fmla="*/ 0 w 48"/>
                  <a:gd name="T7" fmla="*/ 0 h 65"/>
                  <a:gd name="T8" fmla="*/ 0 w 48"/>
                  <a:gd name="T9" fmla="*/ 0 h 65"/>
                  <a:gd name="T10" fmla="*/ 0 w 48"/>
                  <a:gd name="T11" fmla="*/ 0 h 65"/>
                  <a:gd name="T12" fmla="*/ 0 w 48"/>
                  <a:gd name="T13" fmla="*/ 0 h 65"/>
                  <a:gd name="T14" fmla="*/ 0 w 48"/>
                  <a:gd name="T15" fmla="*/ 0 h 65"/>
                  <a:gd name="T16" fmla="*/ 0 w 48"/>
                  <a:gd name="T17" fmla="*/ 0 h 65"/>
                  <a:gd name="T18" fmla="*/ 0 w 48"/>
                  <a:gd name="T19" fmla="*/ 0 h 65"/>
                  <a:gd name="T20" fmla="*/ 0 w 48"/>
                  <a:gd name="T21" fmla="*/ 0 h 65"/>
                  <a:gd name="T22" fmla="*/ 0 w 48"/>
                  <a:gd name="T23" fmla="*/ 0 h 65"/>
                  <a:gd name="T24" fmla="*/ 0 w 48"/>
                  <a:gd name="T25" fmla="*/ 0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65">
                    <a:moveTo>
                      <a:pt x="9" y="65"/>
                    </a:moveTo>
                    <a:lnTo>
                      <a:pt x="9" y="65"/>
                    </a:lnTo>
                    <a:lnTo>
                      <a:pt x="17" y="52"/>
                    </a:lnTo>
                    <a:lnTo>
                      <a:pt x="29" y="34"/>
                    </a:lnTo>
                    <a:lnTo>
                      <a:pt x="41" y="17"/>
                    </a:lnTo>
                    <a:lnTo>
                      <a:pt x="48" y="6"/>
                    </a:lnTo>
                    <a:lnTo>
                      <a:pt x="39" y="0"/>
                    </a:lnTo>
                    <a:lnTo>
                      <a:pt x="32" y="11"/>
                    </a:lnTo>
                    <a:lnTo>
                      <a:pt x="20" y="29"/>
                    </a:lnTo>
                    <a:lnTo>
                      <a:pt x="9" y="46"/>
                    </a:lnTo>
                    <a:lnTo>
                      <a:pt x="0" y="60"/>
                    </a:lnTo>
                    <a:lnTo>
                      <a:pt x="9"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91" name="Freeform 1798"/>
              <p:cNvSpPr>
                <a:spLocks/>
              </p:cNvSpPr>
              <p:nvPr/>
            </p:nvSpPr>
            <p:spPr bwMode="auto">
              <a:xfrm>
                <a:off x="2573" y="3684"/>
                <a:ext cx="8" cy="25"/>
              </a:xfrm>
              <a:custGeom>
                <a:avLst/>
                <a:gdLst>
                  <a:gd name="T0" fmla="*/ 0 w 22"/>
                  <a:gd name="T1" fmla="*/ 0 h 75"/>
                  <a:gd name="T2" fmla="*/ 0 w 22"/>
                  <a:gd name="T3" fmla="*/ 0 h 75"/>
                  <a:gd name="T4" fmla="*/ 0 w 22"/>
                  <a:gd name="T5" fmla="*/ 0 h 75"/>
                  <a:gd name="T6" fmla="*/ 0 w 22"/>
                  <a:gd name="T7" fmla="*/ 0 h 75"/>
                  <a:gd name="T8" fmla="*/ 0 w 22"/>
                  <a:gd name="T9" fmla="*/ 0 h 75"/>
                  <a:gd name="T10" fmla="*/ 0 w 22"/>
                  <a:gd name="T11" fmla="*/ 0 h 75"/>
                  <a:gd name="T12" fmla="*/ 0 w 22"/>
                  <a:gd name="T13" fmla="*/ 0 h 75"/>
                  <a:gd name="T14" fmla="*/ 0 w 22"/>
                  <a:gd name="T15" fmla="*/ 0 h 75"/>
                  <a:gd name="T16" fmla="*/ 0 w 22"/>
                  <a:gd name="T17" fmla="*/ 0 h 75"/>
                  <a:gd name="T18" fmla="*/ 0 w 22"/>
                  <a:gd name="T19" fmla="*/ 0 h 75"/>
                  <a:gd name="T20" fmla="*/ 0 w 22"/>
                  <a:gd name="T21" fmla="*/ 0 h 75"/>
                  <a:gd name="T22" fmla="*/ 0 w 22"/>
                  <a:gd name="T23" fmla="*/ 0 h 75"/>
                  <a:gd name="T24" fmla="*/ 0 w 22"/>
                  <a:gd name="T25" fmla="*/ 0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75">
                    <a:moveTo>
                      <a:pt x="9" y="75"/>
                    </a:moveTo>
                    <a:lnTo>
                      <a:pt x="9" y="75"/>
                    </a:lnTo>
                    <a:lnTo>
                      <a:pt x="12" y="60"/>
                    </a:lnTo>
                    <a:lnTo>
                      <a:pt x="13" y="42"/>
                    </a:lnTo>
                    <a:lnTo>
                      <a:pt x="16" y="19"/>
                    </a:lnTo>
                    <a:lnTo>
                      <a:pt x="22" y="5"/>
                    </a:lnTo>
                    <a:lnTo>
                      <a:pt x="13" y="0"/>
                    </a:lnTo>
                    <a:lnTo>
                      <a:pt x="7" y="19"/>
                    </a:lnTo>
                    <a:lnTo>
                      <a:pt x="4" y="42"/>
                    </a:lnTo>
                    <a:lnTo>
                      <a:pt x="3" y="60"/>
                    </a:lnTo>
                    <a:lnTo>
                      <a:pt x="0" y="70"/>
                    </a:lnTo>
                    <a:lnTo>
                      <a:pt x="9"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92" name="Freeform 1799"/>
              <p:cNvSpPr>
                <a:spLocks/>
              </p:cNvSpPr>
              <p:nvPr/>
            </p:nvSpPr>
            <p:spPr bwMode="auto">
              <a:xfrm>
                <a:off x="2557" y="3707"/>
                <a:ext cx="19" cy="16"/>
              </a:xfrm>
              <a:custGeom>
                <a:avLst/>
                <a:gdLst>
                  <a:gd name="T0" fmla="*/ 0 w 59"/>
                  <a:gd name="T1" fmla="*/ 0 h 48"/>
                  <a:gd name="T2" fmla="*/ 0 w 59"/>
                  <a:gd name="T3" fmla="*/ 0 h 48"/>
                  <a:gd name="T4" fmla="*/ 0 w 59"/>
                  <a:gd name="T5" fmla="*/ 0 h 48"/>
                  <a:gd name="T6" fmla="*/ 0 w 59"/>
                  <a:gd name="T7" fmla="*/ 0 h 48"/>
                  <a:gd name="T8" fmla="*/ 0 w 59"/>
                  <a:gd name="T9" fmla="*/ 0 h 48"/>
                  <a:gd name="T10" fmla="*/ 0 w 59"/>
                  <a:gd name="T11" fmla="*/ 0 h 48"/>
                  <a:gd name="T12" fmla="*/ 0 w 59"/>
                  <a:gd name="T13" fmla="*/ 0 h 48"/>
                  <a:gd name="T14" fmla="*/ 0 w 59"/>
                  <a:gd name="T15" fmla="*/ 0 h 48"/>
                  <a:gd name="T16" fmla="*/ 0 w 59"/>
                  <a:gd name="T17" fmla="*/ 0 h 48"/>
                  <a:gd name="T18" fmla="*/ 0 w 59"/>
                  <a:gd name="T19" fmla="*/ 0 h 48"/>
                  <a:gd name="T20" fmla="*/ 0 w 59"/>
                  <a:gd name="T21" fmla="*/ 0 h 48"/>
                  <a:gd name="T22" fmla="*/ 0 w 59"/>
                  <a:gd name="T23" fmla="*/ 0 h 48"/>
                  <a:gd name="T24" fmla="*/ 0 w 59"/>
                  <a:gd name="T25" fmla="*/ 0 h 48"/>
                  <a:gd name="T26" fmla="*/ 0 w 59"/>
                  <a:gd name="T27" fmla="*/ 0 h 48"/>
                  <a:gd name="T28" fmla="*/ 0 w 59"/>
                  <a:gd name="T29" fmla="*/ 0 h 48"/>
                  <a:gd name="T30" fmla="*/ 0 w 59"/>
                  <a:gd name="T31" fmla="*/ 0 h 48"/>
                  <a:gd name="T32" fmla="*/ 0 w 59"/>
                  <a:gd name="T33" fmla="*/ 0 h 48"/>
                  <a:gd name="T34" fmla="*/ 0 w 59"/>
                  <a:gd name="T35" fmla="*/ 0 h 48"/>
                  <a:gd name="T36" fmla="*/ 0 w 59"/>
                  <a:gd name="T37" fmla="*/ 0 h 48"/>
                  <a:gd name="T38" fmla="*/ 0 w 59"/>
                  <a:gd name="T39" fmla="*/ 0 h 48"/>
                  <a:gd name="T40" fmla="*/ 0 w 59"/>
                  <a:gd name="T41" fmla="*/ 0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 h="48">
                    <a:moveTo>
                      <a:pt x="6" y="48"/>
                    </a:moveTo>
                    <a:lnTo>
                      <a:pt x="6" y="48"/>
                    </a:lnTo>
                    <a:lnTo>
                      <a:pt x="11" y="46"/>
                    </a:lnTo>
                    <a:lnTo>
                      <a:pt x="18" y="40"/>
                    </a:lnTo>
                    <a:lnTo>
                      <a:pt x="25" y="35"/>
                    </a:lnTo>
                    <a:lnTo>
                      <a:pt x="34" y="27"/>
                    </a:lnTo>
                    <a:lnTo>
                      <a:pt x="41" y="20"/>
                    </a:lnTo>
                    <a:lnTo>
                      <a:pt x="48" y="13"/>
                    </a:lnTo>
                    <a:lnTo>
                      <a:pt x="54" y="9"/>
                    </a:lnTo>
                    <a:lnTo>
                      <a:pt x="59" y="5"/>
                    </a:lnTo>
                    <a:lnTo>
                      <a:pt x="50" y="0"/>
                    </a:lnTo>
                    <a:lnTo>
                      <a:pt x="48" y="4"/>
                    </a:lnTo>
                    <a:lnTo>
                      <a:pt x="43" y="8"/>
                    </a:lnTo>
                    <a:lnTo>
                      <a:pt x="35" y="15"/>
                    </a:lnTo>
                    <a:lnTo>
                      <a:pt x="28" y="21"/>
                    </a:lnTo>
                    <a:lnTo>
                      <a:pt x="19" y="27"/>
                    </a:lnTo>
                    <a:lnTo>
                      <a:pt x="12" y="32"/>
                    </a:lnTo>
                    <a:lnTo>
                      <a:pt x="5" y="38"/>
                    </a:lnTo>
                    <a:lnTo>
                      <a:pt x="0" y="40"/>
                    </a:lnTo>
                    <a:lnTo>
                      <a:pt x="6"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93" name="Freeform 1800"/>
              <p:cNvSpPr>
                <a:spLocks/>
              </p:cNvSpPr>
              <p:nvPr/>
            </p:nvSpPr>
            <p:spPr bwMode="auto">
              <a:xfrm>
                <a:off x="2535" y="3721"/>
                <a:ext cx="24" cy="17"/>
              </a:xfrm>
              <a:custGeom>
                <a:avLst/>
                <a:gdLst>
                  <a:gd name="T0" fmla="*/ 0 w 71"/>
                  <a:gd name="T1" fmla="*/ 0 h 52"/>
                  <a:gd name="T2" fmla="*/ 0 w 71"/>
                  <a:gd name="T3" fmla="*/ 0 h 52"/>
                  <a:gd name="T4" fmla="*/ 0 w 71"/>
                  <a:gd name="T5" fmla="*/ 0 h 52"/>
                  <a:gd name="T6" fmla="*/ 0 w 71"/>
                  <a:gd name="T7" fmla="*/ 0 h 52"/>
                  <a:gd name="T8" fmla="*/ 0 w 71"/>
                  <a:gd name="T9" fmla="*/ 0 h 52"/>
                  <a:gd name="T10" fmla="*/ 0 w 71"/>
                  <a:gd name="T11" fmla="*/ 0 h 52"/>
                  <a:gd name="T12" fmla="*/ 0 w 71"/>
                  <a:gd name="T13" fmla="*/ 0 h 52"/>
                  <a:gd name="T14" fmla="*/ 0 w 71"/>
                  <a:gd name="T15" fmla="*/ 0 h 52"/>
                  <a:gd name="T16" fmla="*/ 0 w 71"/>
                  <a:gd name="T17" fmla="*/ 0 h 52"/>
                  <a:gd name="T18" fmla="*/ 0 w 71"/>
                  <a:gd name="T19" fmla="*/ 0 h 52"/>
                  <a:gd name="T20" fmla="*/ 0 w 71"/>
                  <a:gd name="T21" fmla="*/ 0 h 52"/>
                  <a:gd name="T22" fmla="*/ 0 w 71"/>
                  <a:gd name="T23" fmla="*/ 0 h 52"/>
                  <a:gd name="T24" fmla="*/ 0 w 71"/>
                  <a:gd name="T25" fmla="*/ 0 h 52"/>
                  <a:gd name="T26" fmla="*/ 0 w 71"/>
                  <a:gd name="T27" fmla="*/ 0 h 52"/>
                  <a:gd name="T28" fmla="*/ 0 w 71"/>
                  <a:gd name="T29" fmla="*/ 0 h 52"/>
                  <a:gd name="T30" fmla="*/ 0 w 71"/>
                  <a:gd name="T31" fmla="*/ 0 h 52"/>
                  <a:gd name="T32" fmla="*/ 0 w 71"/>
                  <a:gd name="T33" fmla="*/ 0 h 52"/>
                  <a:gd name="T34" fmla="*/ 0 w 71"/>
                  <a:gd name="T35" fmla="*/ 0 h 52"/>
                  <a:gd name="T36" fmla="*/ 0 w 71"/>
                  <a:gd name="T37" fmla="*/ 0 h 52"/>
                  <a:gd name="T38" fmla="*/ 0 w 71"/>
                  <a:gd name="T39" fmla="*/ 0 h 52"/>
                  <a:gd name="T40" fmla="*/ 0 w 71"/>
                  <a:gd name="T41" fmla="*/ 0 h 52"/>
                  <a:gd name="T42" fmla="*/ 0 w 71"/>
                  <a:gd name="T43" fmla="*/ 0 h 52"/>
                  <a:gd name="T44" fmla="*/ 0 w 71"/>
                  <a:gd name="T45" fmla="*/ 0 h 52"/>
                  <a:gd name="T46" fmla="*/ 0 w 71"/>
                  <a:gd name="T47" fmla="*/ 0 h 52"/>
                  <a:gd name="T48" fmla="*/ 0 w 71"/>
                  <a:gd name="T49" fmla="*/ 0 h 52"/>
                  <a:gd name="T50" fmla="*/ 0 w 71"/>
                  <a:gd name="T51" fmla="*/ 0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1" h="52">
                    <a:moveTo>
                      <a:pt x="9" y="50"/>
                    </a:moveTo>
                    <a:lnTo>
                      <a:pt x="6" y="52"/>
                    </a:lnTo>
                    <a:lnTo>
                      <a:pt x="10" y="49"/>
                    </a:lnTo>
                    <a:lnTo>
                      <a:pt x="20" y="45"/>
                    </a:lnTo>
                    <a:lnTo>
                      <a:pt x="29" y="38"/>
                    </a:lnTo>
                    <a:lnTo>
                      <a:pt x="39" y="31"/>
                    </a:lnTo>
                    <a:lnTo>
                      <a:pt x="49" y="23"/>
                    </a:lnTo>
                    <a:lnTo>
                      <a:pt x="58" y="16"/>
                    </a:lnTo>
                    <a:lnTo>
                      <a:pt x="67" y="11"/>
                    </a:lnTo>
                    <a:lnTo>
                      <a:pt x="71" y="8"/>
                    </a:lnTo>
                    <a:lnTo>
                      <a:pt x="65" y="0"/>
                    </a:lnTo>
                    <a:lnTo>
                      <a:pt x="61" y="3"/>
                    </a:lnTo>
                    <a:lnTo>
                      <a:pt x="52" y="8"/>
                    </a:lnTo>
                    <a:lnTo>
                      <a:pt x="44" y="15"/>
                    </a:lnTo>
                    <a:lnTo>
                      <a:pt x="33" y="23"/>
                    </a:lnTo>
                    <a:lnTo>
                      <a:pt x="23" y="30"/>
                    </a:lnTo>
                    <a:lnTo>
                      <a:pt x="15" y="37"/>
                    </a:lnTo>
                    <a:lnTo>
                      <a:pt x="7" y="41"/>
                    </a:lnTo>
                    <a:lnTo>
                      <a:pt x="3" y="43"/>
                    </a:lnTo>
                    <a:lnTo>
                      <a:pt x="0" y="45"/>
                    </a:lnTo>
                    <a:lnTo>
                      <a:pt x="3" y="43"/>
                    </a:lnTo>
                    <a:lnTo>
                      <a:pt x="0" y="45"/>
                    </a:lnTo>
                    <a:lnTo>
                      <a:pt x="0" y="49"/>
                    </a:lnTo>
                    <a:lnTo>
                      <a:pt x="2" y="52"/>
                    </a:lnTo>
                    <a:lnTo>
                      <a:pt x="6" y="52"/>
                    </a:lnTo>
                    <a:lnTo>
                      <a:pt x="9"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94" name="Freeform 1801"/>
              <p:cNvSpPr>
                <a:spLocks/>
              </p:cNvSpPr>
              <p:nvPr/>
            </p:nvSpPr>
            <p:spPr bwMode="auto">
              <a:xfrm>
                <a:off x="2525" y="3736"/>
                <a:ext cx="13" cy="30"/>
              </a:xfrm>
              <a:custGeom>
                <a:avLst/>
                <a:gdLst>
                  <a:gd name="T0" fmla="*/ 0 w 39"/>
                  <a:gd name="T1" fmla="*/ 0 h 90"/>
                  <a:gd name="T2" fmla="*/ 0 w 39"/>
                  <a:gd name="T3" fmla="*/ 0 h 90"/>
                  <a:gd name="T4" fmla="*/ 0 w 39"/>
                  <a:gd name="T5" fmla="*/ 0 h 90"/>
                  <a:gd name="T6" fmla="*/ 0 w 39"/>
                  <a:gd name="T7" fmla="*/ 0 h 90"/>
                  <a:gd name="T8" fmla="*/ 0 w 39"/>
                  <a:gd name="T9" fmla="*/ 0 h 90"/>
                  <a:gd name="T10" fmla="*/ 0 w 39"/>
                  <a:gd name="T11" fmla="*/ 0 h 90"/>
                  <a:gd name="T12" fmla="*/ 0 w 39"/>
                  <a:gd name="T13" fmla="*/ 0 h 90"/>
                  <a:gd name="T14" fmla="*/ 0 w 39"/>
                  <a:gd name="T15" fmla="*/ 0 h 90"/>
                  <a:gd name="T16" fmla="*/ 0 w 39"/>
                  <a:gd name="T17" fmla="*/ 0 h 90"/>
                  <a:gd name="T18" fmla="*/ 0 w 39"/>
                  <a:gd name="T19" fmla="*/ 0 h 90"/>
                  <a:gd name="T20" fmla="*/ 0 w 39"/>
                  <a:gd name="T21" fmla="*/ 0 h 90"/>
                  <a:gd name="T22" fmla="*/ 0 w 39"/>
                  <a:gd name="T23" fmla="*/ 0 h 90"/>
                  <a:gd name="T24" fmla="*/ 0 w 39"/>
                  <a:gd name="T25" fmla="*/ 0 h 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90">
                    <a:moveTo>
                      <a:pt x="11" y="90"/>
                    </a:moveTo>
                    <a:lnTo>
                      <a:pt x="11" y="90"/>
                    </a:lnTo>
                    <a:lnTo>
                      <a:pt x="13" y="70"/>
                    </a:lnTo>
                    <a:lnTo>
                      <a:pt x="20" y="44"/>
                    </a:lnTo>
                    <a:lnTo>
                      <a:pt x="30" y="20"/>
                    </a:lnTo>
                    <a:lnTo>
                      <a:pt x="39" y="5"/>
                    </a:lnTo>
                    <a:lnTo>
                      <a:pt x="30" y="0"/>
                    </a:lnTo>
                    <a:lnTo>
                      <a:pt x="21" y="17"/>
                    </a:lnTo>
                    <a:lnTo>
                      <a:pt x="11" y="42"/>
                    </a:lnTo>
                    <a:lnTo>
                      <a:pt x="4" y="70"/>
                    </a:lnTo>
                    <a:lnTo>
                      <a:pt x="0" y="90"/>
                    </a:lnTo>
                    <a:lnTo>
                      <a:pt x="11"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95" name="Freeform 1802"/>
              <p:cNvSpPr>
                <a:spLocks/>
              </p:cNvSpPr>
              <p:nvPr/>
            </p:nvSpPr>
            <p:spPr bwMode="auto">
              <a:xfrm>
                <a:off x="2516" y="3766"/>
                <a:ext cx="13" cy="69"/>
              </a:xfrm>
              <a:custGeom>
                <a:avLst/>
                <a:gdLst>
                  <a:gd name="T0" fmla="*/ 0 w 39"/>
                  <a:gd name="T1" fmla="*/ 0 h 208"/>
                  <a:gd name="T2" fmla="*/ 0 w 39"/>
                  <a:gd name="T3" fmla="*/ 0 h 208"/>
                  <a:gd name="T4" fmla="*/ 0 w 39"/>
                  <a:gd name="T5" fmla="*/ 0 h 208"/>
                  <a:gd name="T6" fmla="*/ 0 w 39"/>
                  <a:gd name="T7" fmla="*/ 0 h 208"/>
                  <a:gd name="T8" fmla="*/ 0 w 39"/>
                  <a:gd name="T9" fmla="*/ 0 h 208"/>
                  <a:gd name="T10" fmla="*/ 0 w 39"/>
                  <a:gd name="T11" fmla="*/ 0 h 208"/>
                  <a:gd name="T12" fmla="*/ 0 w 39"/>
                  <a:gd name="T13" fmla="*/ 0 h 208"/>
                  <a:gd name="T14" fmla="*/ 0 w 39"/>
                  <a:gd name="T15" fmla="*/ 0 h 208"/>
                  <a:gd name="T16" fmla="*/ 0 w 39"/>
                  <a:gd name="T17" fmla="*/ 0 h 208"/>
                  <a:gd name="T18" fmla="*/ 0 w 39"/>
                  <a:gd name="T19" fmla="*/ 0 h 208"/>
                  <a:gd name="T20" fmla="*/ 0 w 39"/>
                  <a:gd name="T21" fmla="*/ 0 h 208"/>
                  <a:gd name="T22" fmla="*/ 0 w 39"/>
                  <a:gd name="T23" fmla="*/ 0 h 208"/>
                  <a:gd name="T24" fmla="*/ 0 w 39"/>
                  <a:gd name="T25" fmla="*/ 0 h 2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208">
                    <a:moveTo>
                      <a:pt x="9" y="208"/>
                    </a:moveTo>
                    <a:lnTo>
                      <a:pt x="9" y="208"/>
                    </a:lnTo>
                    <a:lnTo>
                      <a:pt x="16" y="161"/>
                    </a:lnTo>
                    <a:lnTo>
                      <a:pt x="26" y="96"/>
                    </a:lnTo>
                    <a:lnTo>
                      <a:pt x="33" y="35"/>
                    </a:lnTo>
                    <a:lnTo>
                      <a:pt x="39" y="0"/>
                    </a:lnTo>
                    <a:lnTo>
                      <a:pt x="28" y="0"/>
                    </a:lnTo>
                    <a:lnTo>
                      <a:pt x="25" y="35"/>
                    </a:lnTo>
                    <a:lnTo>
                      <a:pt x="17" y="96"/>
                    </a:lnTo>
                    <a:lnTo>
                      <a:pt x="7" y="161"/>
                    </a:lnTo>
                    <a:lnTo>
                      <a:pt x="0" y="208"/>
                    </a:lnTo>
                    <a:lnTo>
                      <a:pt x="9" y="2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96" name="Freeform 1803"/>
              <p:cNvSpPr>
                <a:spLocks/>
              </p:cNvSpPr>
              <p:nvPr/>
            </p:nvSpPr>
            <p:spPr bwMode="auto">
              <a:xfrm>
                <a:off x="2473" y="3835"/>
                <a:ext cx="46" cy="65"/>
              </a:xfrm>
              <a:custGeom>
                <a:avLst/>
                <a:gdLst>
                  <a:gd name="T0" fmla="*/ 0 w 137"/>
                  <a:gd name="T1" fmla="*/ 0 h 194"/>
                  <a:gd name="T2" fmla="*/ 0 w 137"/>
                  <a:gd name="T3" fmla="*/ 0 h 194"/>
                  <a:gd name="T4" fmla="*/ 0 w 137"/>
                  <a:gd name="T5" fmla="*/ 0 h 194"/>
                  <a:gd name="T6" fmla="*/ 0 w 137"/>
                  <a:gd name="T7" fmla="*/ 0 h 194"/>
                  <a:gd name="T8" fmla="*/ 0 w 137"/>
                  <a:gd name="T9" fmla="*/ 0 h 194"/>
                  <a:gd name="T10" fmla="*/ 0 w 137"/>
                  <a:gd name="T11" fmla="*/ 0 h 194"/>
                  <a:gd name="T12" fmla="*/ 0 w 137"/>
                  <a:gd name="T13" fmla="*/ 0 h 194"/>
                  <a:gd name="T14" fmla="*/ 0 w 137"/>
                  <a:gd name="T15" fmla="*/ 0 h 194"/>
                  <a:gd name="T16" fmla="*/ 0 w 137"/>
                  <a:gd name="T17" fmla="*/ 0 h 194"/>
                  <a:gd name="T18" fmla="*/ 0 w 137"/>
                  <a:gd name="T19" fmla="*/ 0 h 194"/>
                  <a:gd name="T20" fmla="*/ 0 w 137"/>
                  <a:gd name="T21" fmla="*/ 0 h 194"/>
                  <a:gd name="T22" fmla="*/ 0 w 137"/>
                  <a:gd name="T23" fmla="*/ 0 h 194"/>
                  <a:gd name="T24" fmla="*/ 0 w 137"/>
                  <a:gd name="T25" fmla="*/ 0 h 194"/>
                  <a:gd name="T26" fmla="*/ 0 w 137"/>
                  <a:gd name="T27" fmla="*/ 0 h 194"/>
                  <a:gd name="T28" fmla="*/ 0 w 137"/>
                  <a:gd name="T29" fmla="*/ 0 h 194"/>
                  <a:gd name="T30" fmla="*/ 0 w 137"/>
                  <a:gd name="T31" fmla="*/ 0 h 194"/>
                  <a:gd name="T32" fmla="*/ 0 w 137"/>
                  <a:gd name="T33" fmla="*/ 0 h 194"/>
                  <a:gd name="T34" fmla="*/ 0 w 137"/>
                  <a:gd name="T35" fmla="*/ 0 h 194"/>
                  <a:gd name="T36" fmla="*/ 0 w 137"/>
                  <a:gd name="T37" fmla="*/ 0 h 194"/>
                  <a:gd name="T38" fmla="*/ 0 w 137"/>
                  <a:gd name="T39" fmla="*/ 0 h 194"/>
                  <a:gd name="T40" fmla="*/ 0 w 137"/>
                  <a:gd name="T41" fmla="*/ 0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7" h="194">
                    <a:moveTo>
                      <a:pt x="4" y="194"/>
                    </a:moveTo>
                    <a:lnTo>
                      <a:pt x="6" y="194"/>
                    </a:lnTo>
                    <a:lnTo>
                      <a:pt x="23" y="182"/>
                    </a:lnTo>
                    <a:lnTo>
                      <a:pt x="42" y="163"/>
                    </a:lnTo>
                    <a:lnTo>
                      <a:pt x="64" y="140"/>
                    </a:lnTo>
                    <a:lnTo>
                      <a:pt x="84" y="113"/>
                    </a:lnTo>
                    <a:lnTo>
                      <a:pt x="102" y="83"/>
                    </a:lnTo>
                    <a:lnTo>
                      <a:pt x="118" y="55"/>
                    </a:lnTo>
                    <a:lnTo>
                      <a:pt x="129" y="27"/>
                    </a:lnTo>
                    <a:lnTo>
                      <a:pt x="137" y="0"/>
                    </a:lnTo>
                    <a:lnTo>
                      <a:pt x="128" y="0"/>
                    </a:lnTo>
                    <a:lnTo>
                      <a:pt x="121" y="24"/>
                    </a:lnTo>
                    <a:lnTo>
                      <a:pt x="109" y="52"/>
                    </a:lnTo>
                    <a:lnTo>
                      <a:pt x="93" y="81"/>
                    </a:lnTo>
                    <a:lnTo>
                      <a:pt x="76" y="108"/>
                    </a:lnTo>
                    <a:lnTo>
                      <a:pt x="55" y="135"/>
                    </a:lnTo>
                    <a:lnTo>
                      <a:pt x="36" y="158"/>
                    </a:lnTo>
                    <a:lnTo>
                      <a:pt x="17" y="174"/>
                    </a:lnTo>
                    <a:lnTo>
                      <a:pt x="0" y="186"/>
                    </a:lnTo>
                    <a:lnTo>
                      <a:pt x="1" y="186"/>
                    </a:lnTo>
                    <a:lnTo>
                      <a:pt x="4"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97" name="Freeform 1804"/>
              <p:cNvSpPr>
                <a:spLocks/>
              </p:cNvSpPr>
              <p:nvPr/>
            </p:nvSpPr>
            <p:spPr bwMode="auto">
              <a:xfrm>
                <a:off x="2457" y="3897"/>
                <a:ext cx="17" cy="7"/>
              </a:xfrm>
              <a:custGeom>
                <a:avLst/>
                <a:gdLst>
                  <a:gd name="T0" fmla="*/ 0 w 52"/>
                  <a:gd name="T1" fmla="*/ 0 h 22"/>
                  <a:gd name="T2" fmla="*/ 0 w 52"/>
                  <a:gd name="T3" fmla="*/ 0 h 22"/>
                  <a:gd name="T4" fmla="*/ 0 w 52"/>
                  <a:gd name="T5" fmla="*/ 0 h 22"/>
                  <a:gd name="T6" fmla="*/ 0 w 52"/>
                  <a:gd name="T7" fmla="*/ 0 h 22"/>
                  <a:gd name="T8" fmla="*/ 0 w 52"/>
                  <a:gd name="T9" fmla="*/ 0 h 22"/>
                  <a:gd name="T10" fmla="*/ 0 w 52"/>
                  <a:gd name="T11" fmla="*/ 0 h 22"/>
                  <a:gd name="T12" fmla="*/ 0 w 52"/>
                  <a:gd name="T13" fmla="*/ 0 h 22"/>
                  <a:gd name="T14" fmla="*/ 0 w 52"/>
                  <a:gd name="T15" fmla="*/ 0 h 22"/>
                  <a:gd name="T16" fmla="*/ 0 w 52"/>
                  <a:gd name="T17" fmla="*/ 0 h 22"/>
                  <a:gd name="T18" fmla="*/ 0 w 52"/>
                  <a:gd name="T19" fmla="*/ 0 h 22"/>
                  <a:gd name="T20" fmla="*/ 0 w 52"/>
                  <a:gd name="T21" fmla="*/ 0 h 22"/>
                  <a:gd name="T22" fmla="*/ 0 w 52"/>
                  <a:gd name="T23" fmla="*/ 0 h 22"/>
                  <a:gd name="T24" fmla="*/ 0 w 52"/>
                  <a:gd name="T25" fmla="*/ 0 h 22"/>
                  <a:gd name="T26" fmla="*/ 0 w 52"/>
                  <a:gd name="T27" fmla="*/ 0 h 22"/>
                  <a:gd name="T28" fmla="*/ 0 w 52"/>
                  <a:gd name="T29" fmla="*/ 0 h 22"/>
                  <a:gd name="T30" fmla="*/ 0 w 52"/>
                  <a:gd name="T31" fmla="*/ 0 h 22"/>
                  <a:gd name="T32" fmla="*/ 0 w 52"/>
                  <a:gd name="T33" fmla="*/ 0 h 22"/>
                  <a:gd name="T34" fmla="*/ 0 w 52"/>
                  <a:gd name="T35" fmla="*/ 0 h 22"/>
                  <a:gd name="T36" fmla="*/ 0 w 52"/>
                  <a:gd name="T37" fmla="*/ 0 h 22"/>
                  <a:gd name="T38" fmla="*/ 0 w 52"/>
                  <a:gd name="T39" fmla="*/ 0 h 22"/>
                  <a:gd name="T40" fmla="*/ 0 w 52"/>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2" h="22">
                    <a:moveTo>
                      <a:pt x="0" y="20"/>
                    </a:moveTo>
                    <a:lnTo>
                      <a:pt x="0" y="20"/>
                    </a:lnTo>
                    <a:lnTo>
                      <a:pt x="4" y="22"/>
                    </a:lnTo>
                    <a:lnTo>
                      <a:pt x="10" y="22"/>
                    </a:lnTo>
                    <a:lnTo>
                      <a:pt x="16" y="20"/>
                    </a:lnTo>
                    <a:lnTo>
                      <a:pt x="22" y="19"/>
                    </a:lnTo>
                    <a:lnTo>
                      <a:pt x="31" y="17"/>
                    </a:lnTo>
                    <a:lnTo>
                      <a:pt x="36" y="15"/>
                    </a:lnTo>
                    <a:lnTo>
                      <a:pt x="45" y="12"/>
                    </a:lnTo>
                    <a:lnTo>
                      <a:pt x="52" y="8"/>
                    </a:lnTo>
                    <a:lnTo>
                      <a:pt x="49" y="0"/>
                    </a:lnTo>
                    <a:lnTo>
                      <a:pt x="42" y="4"/>
                    </a:lnTo>
                    <a:lnTo>
                      <a:pt x="33" y="7"/>
                    </a:lnTo>
                    <a:lnTo>
                      <a:pt x="28" y="9"/>
                    </a:lnTo>
                    <a:lnTo>
                      <a:pt x="22" y="11"/>
                    </a:lnTo>
                    <a:lnTo>
                      <a:pt x="16" y="12"/>
                    </a:lnTo>
                    <a:lnTo>
                      <a:pt x="10" y="11"/>
                    </a:lnTo>
                    <a:lnTo>
                      <a:pt x="4" y="11"/>
                    </a:lnTo>
                    <a:lnTo>
                      <a:pt x="0" y="12"/>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98" name="Freeform 1805"/>
              <p:cNvSpPr>
                <a:spLocks/>
              </p:cNvSpPr>
              <p:nvPr/>
            </p:nvSpPr>
            <p:spPr bwMode="auto">
              <a:xfrm>
                <a:off x="2445" y="3897"/>
                <a:ext cx="12" cy="7"/>
              </a:xfrm>
              <a:custGeom>
                <a:avLst/>
                <a:gdLst>
                  <a:gd name="T0" fmla="*/ 0 w 35"/>
                  <a:gd name="T1" fmla="*/ 0 h 19"/>
                  <a:gd name="T2" fmla="*/ 0 w 35"/>
                  <a:gd name="T3" fmla="*/ 0 h 19"/>
                  <a:gd name="T4" fmla="*/ 0 w 35"/>
                  <a:gd name="T5" fmla="*/ 0 h 19"/>
                  <a:gd name="T6" fmla="*/ 0 w 35"/>
                  <a:gd name="T7" fmla="*/ 0 h 19"/>
                  <a:gd name="T8" fmla="*/ 0 w 35"/>
                  <a:gd name="T9" fmla="*/ 0 h 19"/>
                  <a:gd name="T10" fmla="*/ 0 w 35"/>
                  <a:gd name="T11" fmla="*/ 0 h 19"/>
                  <a:gd name="T12" fmla="*/ 0 w 35"/>
                  <a:gd name="T13" fmla="*/ 0 h 19"/>
                  <a:gd name="T14" fmla="*/ 0 w 35"/>
                  <a:gd name="T15" fmla="*/ 0 h 19"/>
                  <a:gd name="T16" fmla="*/ 0 w 35"/>
                  <a:gd name="T17" fmla="*/ 0 h 19"/>
                  <a:gd name="T18" fmla="*/ 0 w 35"/>
                  <a:gd name="T19" fmla="*/ 0 h 19"/>
                  <a:gd name="T20" fmla="*/ 0 w 35"/>
                  <a:gd name="T21" fmla="*/ 0 h 19"/>
                  <a:gd name="T22" fmla="*/ 0 w 35"/>
                  <a:gd name="T23" fmla="*/ 0 h 19"/>
                  <a:gd name="T24" fmla="*/ 0 w 35"/>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19">
                    <a:moveTo>
                      <a:pt x="0" y="8"/>
                    </a:moveTo>
                    <a:lnTo>
                      <a:pt x="0" y="8"/>
                    </a:lnTo>
                    <a:lnTo>
                      <a:pt x="7" y="11"/>
                    </a:lnTo>
                    <a:lnTo>
                      <a:pt x="16" y="15"/>
                    </a:lnTo>
                    <a:lnTo>
                      <a:pt x="26" y="18"/>
                    </a:lnTo>
                    <a:lnTo>
                      <a:pt x="35" y="19"/>
                    </a:lnTo>
                    <a:lnTo>
                      <a:pt x="35" y="11"/>
                    </a:lnTo>
                    <a:lnTo>
                      <a:pt x="26" y="10"/>
                    </a:lnTo>
                    <a:lnTo>
                      <a:pt x="19" y="7"/>
                    </a:lnTo>
                    <a:lnTo>
                      <a:pt x="10" y="3"/>
                    </a:lnTo>
                    <a:lnTo>
                      <a:pt x="3"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999" name="Freeform 1806"/>
              <p:cNvSpPr>
                <a:spLocks/>
              </p:cNvSpPr>
              <p:nvPr/>
            </p:nvSpPr>
            <p:spPr bwMode="auto">
              <a:xfrm>
                <a:off x="2408" y="3879"/>
                <a:ext cx="38" cy="21"/>
              </a:xfrm>
              <a:custGeom>
                <a:avLst/>
                <a:gdLst>
                  <a:gd name="T0" fmla="*/ 0 w 115"/>
                  <a:gd name="T1" fmla="*/ 0 h 64"/>
                  <a:gd name="T2" fmla="*/ 0 w 115"/>
                  <a:gd name="T3" fmla="*/ 0 h 64"/>
                  <a:gd name="T4" fmla="*/ 0 w 115"/>
                  <a:gd name="T5" fmla="*/ 0 h 64"/>
                  <a:gd name="T6" fmla="*/ 0 w 115"/>
                  <a:gd name="T7" fmla="*/ 0 h 64"/>
                  <a:gd name="T8" fmla="*/ 0 w 115"/>
                  <a:gd name="T9" fmla="*/ 0 h 64"/>
                  <a:gd name="T10" fmla="*/ 0 w 115"/>
                  <a:gd name="T11" fmla="*/ 0 h 64"/>
                  <a:gd name="T12" fmla="*/ 0 w 115"/>
                  <a:gd name="T13" fmla="*/ 0 h 64"/>
                  <a:gd name="T14" fmla="*/ 0 w 115"/>
                  <a:gd name="T15" fmla="*/ 0 h 64"/>
                  <a:gd name="T16" fmla="*/ 0 w 115"/>
                  <a:gd name="T17" fmla="*/ 0 h 64"/>
                  <a:gd name="T18" fmla="*/ 0 w 115"/>
                  <a:gd name="T19" fmla="*/ 0 h 64"/>
                  <a:gd name="T20" fmla="*/ 0 w 115"/>
                  <a:gd name="T21" fmla="*/ 0 h 64"/>
                  <a:gd name="T22" fmla="*/ 0 w 115"/>
                  <a:gd name="T23" fmla="*/ 0 h 64"/>
                  <a:gd name="T24" fmla="*/ 0 w 115"/>
                  <a:gd name="T25" fmla="*/ 0 h 64"/>
                  <a:gd name="T26" fmla="*/ 0 w 115"/>
                  <a:gd name="T27" fmla="*/ 0 h 64"/>
                  <a:gd name="T28" fmla="*/ 0 w 115"/>
                  <a:gd name="T29" fmla="*/ 0 h 64"/>
                  <a:gd name="T30" fmla="*/ 0 w 115"/>
                  <a:gd name="T31" fmla="*/ 0 h 64"/>
                  <a:gd name="T32" fmla="*/ 0 w 115"/>
                  <a:gd name="T33" fmla="*/ 0 h 64"/>
                  <a:gd name="T34" fmla="*/ 0 w 115"/>
                  <a:gd name="T35" fmla="*/ 0 h 64"/>
                  <a:gd name="T36" fmla="*/ 0 w 115"/>
                  <a:gd name="T37" fmla="*/ 0 h 64"/>
                  <a:gd name="T38" fmla="*/ 0 w 115"/>
                  <a:gd name="T39" fmla="*/ 0 h 64"/>
                  <a:gd name="T40" fmla="*/ 0 w 115"/>
                  <a:gd name="T41" fmla="*/ 0 h 64"/>
                  <a:gd name="T42" fmla="*/ 0 w 115"/>
                  <a:gd name="T43" fmla="*/ 0 h 64"/>
                  <a:gd name="T44" fmla="*/ 0 w 115"/>
                  <a:gd name="T45" fmla="*/ 0 h 64"/>
                  <a:gd name="T46" fmla="*/ 0 w 115"/>
                  <a:gd name="T47" fmla="*/ 0 h 64"/>
                  <a:gd name="T48" fmla="*/ 0 w 115"/>
                  <a:gd name="T49" fmla="*/ 0 h 64"/>
                  <a:gd name="T50" fmla="*/ 0 w 115"/>
                  <a:gd name="T51" fmla="*/ 0 h 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5" h="64">
                    <a:moveTo>
                      <a:pt x="2" y="6"/>
                    </a:moveTo>
                    <a:lnTo>
                      <a:pt x="3" y="8"/>
                    </a:lnTo>
                    <a:lnTo>
                      <a:pt x="12" y="13"/>
                    </a:lnTo>
                    <a:lnTo>
                      <a:pt x="23" y="21"/>
                    </a:lnTo>
                    <a:lnTo>
                      <a:pt x="41" y="29"/>
                    </a:lnTo>
                    <a:lnTo>
                      <a:pt x="57" y="37"/>
                    </a:lnTo>
                    <a:lnTo>
                      <a:pt x="74" y="46"/>
                    </a:lnTo>
                    <a:lnTo>
                      <a:pt x="90" y="54"/>
                    </a:lnTo>
                    <a:lnTo>
                      <a:pt x="103" y="60"/>
                    </a:lnTo>
                    <a:lnTo>
                      <a:pt x="112" y="64"/>
                    </a:lnTo>
                    <a:lnTo>
                      <a:pt x="115" y="56"/>
                    </a:lnTo>
                    <a:lnTo>
                      <a:pt x="106" y="52"/>
                    </a:lnTo>
                    <a:lnTo>
                      <a:pt x="93" y="46"/>
                    </a:lnTo>
                    <a:lnTo>
                      <a:pt x="77" y="37"/>
                    </a:lnTo>
                    <a:lnTo>
                      <a:pt x="60" y="29"/>
                    </a:lnTo>
                    <a:lnTo>
                      <a:pt x="44" y="21"/>
                    </a:lnTo>
                    <a:lnTo>
                      <a:pt x="29" y="13"/>
                    </a:lnTo>
                    <a:lnTo>
                      <a:pt x="18" y="5"/>
                    </a:lnTo>
                    <a:lnTo>
                      <a:pt x="9" y="0"/>
                    </a:lnTo>
                    <a:lnTo>
                      <a:pt x="10" y="1"/>
                    </a:lnTo>
                    <a:lnTo>
                      <a:pt x="9" y="0"/>
                    </a:lnTo>
                    <a:lnTo>
                      <a:pt x="5" y="0"/>
                    </a:lnTo>
                    <a:lnTo>
                      <a:pt x="2" y="1"/>
                    </a:lnTo>
                    <a:lnTo>
                      <a:pt x="0" y="5"/>
                    </a:lnTo>
                    <a:lnTo>
                      <a:pt x="3" y="8"/>
                    </a:lnTo>
                    <a:lnTo>
                      <a:pt x="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00" name="Freeform 1807"/>
              <p:cNvSpPr>
                <a:spLocks/>
              </p:cNvSpPr>
              <p:nvPr/>
            </p:nvSpPr>
            <p:spPr bwMode="auto">
              <a:xfrm>
                <a:off x="2400" y="3872"/>
                <a:ext cx="11" cy="9"/>
              </a:xfrm>
              <a:custGeom>
                <a:avLst/>
                <a:gdLst>
                  <a:gd name="T0" fmla="*/ 0 w 33"/>
                  <a:gd name="T1" fmla="*/ 0 h 27"/>
                  <a:gd name="T2" fmla="*/ 0 w 33"/>
                  <a:gd name="T3" fmla="*/ 0 h 27"/>
                  <a:gd name="T4" fmla="*/ 0 w 33"/>
                  <a:gd name="T5" fmla="*/ 0 h 27"/>
                  <a:gd name="T6" fmla="*/ 0 w 33"/>
                  <a:gd name="T7" fmla="*/ 0 h 27"/>
                  <a:gd name="T8" fmla="*/ 0 w 33"/>
                  <a:gd name="T9" fmla="*/ 0 h 27"/>
                  <a:gd name="T10" fmla="*/ 0 w 33"/>
                  <a:gd name="T11" fmla="*/ 0 h 27"/>
                  <a:gd name="T12" fmla="*/ 0 w 33"/>
                  <a:gd name="T13" fmla="*/ 0 h 27"/>
                  <a:gd name="T14" fmla="*/ 0 w 33"/>
                  <a:gd name="T15" fmla="*/ 0 h 27"/>
                  <a:gd name="T16" fmla="*/ 0 w 33"/>
                  <a:gd name="T17" fmla="*/ 0 h 27"/>
                  <a:gd name="T18" fmla="*/ 0 w 33"/>
                  <a:gd name="T19" fmla="*/ 0 h 27"/>
                  <a:gd name="T20" fmla="*/ 0 w 33"/>
                  <a:gd name="T21" fmla="*/ 0 h 27"/>
                  <a:gd name="T22" fmla="*/ 0 w 33"/>
                  <a:gd name="T23" fmla="*/ 0 h 27"/>
                  <a:gd name="T24" fmla="*/ 0 w 33"/>
                  <a:gd name="T25" fmla="*/ 0 h 27"/>
                  <a:gd name="T26" fmla="*/ 0 w 33"/>
                  <a:gd name="T27" fmla="*/ 0 h 27"/>
                  <a:gd name="T28" fmla="*/ 0 w 33"/>
                  <a:gd name="T29" fmla="*/ 0 h 27"/>
                  <a:gd name="T30" fmla="*/ 0 w 33"/>
                  <a:gd name="T31" fmla="*/ 0 h 27"/>
                  <a:gd name="T32" fmla="*/ 0 w 33"/>
                  <a:gd name="T33" fmla="*/ 0 h 27"/>
                  <a:gd name="T34" fmla="*/ 0 w 33"/>
                  <a:gd name="T35" fmla="*/ 0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27">
                    <a:moveTo>
                      <a:pt x="4" y="0"/>
                    </a:moveTo>
                    <a:lnTo>
                      <a:pt x="3" y="9"/>
                    </a:lnTo>
                    <a:lnTo>
                      <a:pt x="7" y="11"/>
                    </a:lnTo>
                    <a:lnTo>
                      <a:pt x="14" y="15"/>
                    </a:lnTo>
                    <a:lnTo>
                      <a:pt x="20" y="21"/>
                    </a:lnTo>
                    <a:lnTo>
                      <a:pt x="25" y="27"/>
                    </a:lnTo>
                    <a:lnTo>
                      <a:pt x="33" y="22"/>
                    </a:lnTo>
                    <a:lnTo>
                      <a:pt x="26" y="15"/>
                    </a:lnTo>
                    <a:lnTo>
                      <a:pt x="20" y="10"/>
                    </a:lnTo>
                    <a:lnTo>
                      <a:pt x="13" y="3"/>
                    </a:lnTo>
                    <a:lnTo>
                      <a:pt x="6" y="0"/>
                    </a:lnTo>
                    <a:lnTo>
                      <a:pt x="4" y="9"/>
                    </a:lnTo>
                    <a:lnTo>
                      <a:pt x="6" y="0"/>
                    </a:lnTo>
                    <a:lnTo>
                      <a:pt x="1" y="0"/>
                    </a:lnTo>
                    <a:lnTo>
                      <a:pt x="0" y="3"/>
                    </a:lnTo>
                    <a:lnTo>
                      <a:pt x="0" y="6"/>
                    </a:lnTo>
                    <a:lnTo>
                      <a:pt x="3" y="9"/>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01" name="Freeform 1808"/>
              <p:cNvSpPr>
                <a:spLocks/>
              </p:cNvSpPr>
              <p:nvPr/>
            </p:nvSpPr>
            <p:spPr bwMode="auto">
              <a:xfrm>
                <a:off x="2402" y="3815"/>
                <a:ext cx="63" cy="60"/>
              </a:xfrm>
              <a:custGeom>
                <a:avLst/>
                <a:gdLst>
                  <a:gd name="T0" fmla="*/ 0 w 191"/>
                  <a:gd name="T1" fmla="*/ 0 h 180"/>
                  <a:gd name="T2" fmla="*/ 0 w 191"/>
                  <a:gd name="T3" fmla="*/ 0 h 180"/>
                  <a:gd name="T4" fmla="*/ 0 w 191"/>
                  <a:gd name="T5" fmla="*/ 0 h 180"/>
                  <a:gd name="T6" fmla="*/ 0 w 191"/>
                  <a:gd name="T7" fmla="*/ 0 h 180"/>
                  <a:gd name="T8" fmla="*/ 0 w 191"/>
                  <a:gd name="T9" fmla="*/ 0 h 180"/>
                  <a:gd name="T10" fmla="*/ 0 w 191"/>
                  <a:gd name="T11" fmla="*/ 0 h 180"/>
                  <a:gd name="T12" fmla="*/ 0 w 191"/>
                  <a:gd name="T13" fmla="*/ 0 h 180"/>
                  <a:gd name="T14" fmla="*/ 0 w 191"/>
                  <a:gd name="T15" fmla="*/ 0 h 180"/>
                  <a:gd name="T16" fmla="*/ 0 w 191"/>
                  <a:gd name="T17" fmla="*/ 0 h 180"/>
                  <a:gd name="T18" fmla="*/ 0 w 191"/>
                  <a:gd name="T19" fmla="*/ 0 h 180"/>
                  <a:gd name="T20" fmla="*/ 0 w 191"/>
                  <a:gd name="T21" fmla="*/ 0 h 180"/>
                  <a:gd name="T22" fmla="*/ 0 w 191"/>
                  <a:gd name="T23" fmla="*/ 0 h 180"/>
                  <a:gd name="T24" fmla="*/ 0 w 191"/>
                  <a:gd name="T25" fmla="*/ 0 h 180"/>
                  <a:gd name="T26" fmla="*/ 0 w 191"/>
                  <a:gd name="T27" fmla="*/ 0 h 180"/>
                  <a:gd name="T28" fmla="*/ 0 w 191"/>
                  <a:gd name="T29" fmla="*/ 0 h 180"/>
                  <a:gd name="T30" fmla="*/ 0 w 191"/>
                  <a:gd name="T31" fmla="*/ 0 h 180"/>
                  <a:gd name="T32" fmla="*/ 0 w 191"/>
                  <a:gd name="T33" fmla="*/ 0 h 180"/>
                  <a:gd name="T34" fmla="*/ 0 w 191"/>
                  <a:gd name="T35" fmla="*/ 0 h 180"/>
                  <a:gd name="T36" fmla="*/ 0 w 191"/>
                  <a:gd name="T37" fmla="*/ 0 h 180"/>
                  <a:gd name="T38" fmla="*/ 0 w 191"/>
                  <a:gd name="T39" fmla="*/ 0 h 180"/>
                  <a:gd name="T40" fmla="*/ 0 w 191"/>
                  <a:gd name="T41" fmla="*/ 0 h 180"/>
                  <a:gd name="T42" fmla="*/ 0 w 191"/>
                  <a:gd name="T43" fmla="*/ 0 h 180"/>
                  <a:gd name="T44" fmla="*/ 0 w 191"/>
                  <a:gd name="T45" fmla="*/ 0 h 180"/>
                  <a:gd name="T46" fmla="*/ 0 w 191"/>
                  <a:gd name="T47" fmla="*/ 0 h 180"/>
                  <a:gd name="T48" fmla="*/ 0 w 191"/>
                  <a:gd name="T49" fmla="*/ 0 h 180"/>
                  <a:gd name="T50" fmla="*/ 0 w 191"/>
                  <a:gd name="T51" fmla="*/ 0 h 1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1" h="180">
                    <a:moveTo>
                      <a:pt x="181" y="3"/>
                    </a:moveTo>
                    <a:lnTo>
                      <a:pt x="179" y="6"/>
                    </a:lnTo>
                    <a:lnTo>
                      <a:pt x="176" y="27"/>
                    </a:lnTo>
                    <a:lnTo>
                      <a:pt x="163" y="50"/>
                    </a:lnTo>
                    <a:lnTo>
                      <a:pt x="144" y="77"/>
                    </a:lnTo>
                    <a:lnTo>
                      <a:pt x="122" y="103"/>
                    </a:lnTo>
                    <a:lnTo>
                      <a:pt x="93" y="126"/>
                    </a:lnTo>
                    <a:lnTo>
                      <a:pt x="63" y="146"/>
                    </a:lnTo>
                    <a:lnTo>
                      <a:pt x="31" y="162"/>
                    </a:lnTo>
                    <a:lnTo>
                      <a:pt x="0" y="171"/>
                    </a:lnTo>
                    <a:lnTo>
                      <a:pt x="0" y="180"/>
                    </a:lnTo>
                    <a:lnTo>
                      <a:pt x="34" y="170"/>
                    </a:lnTo>
                    <a:lnTo>
                      <a:pt x="69" y="154"/>
                    </a:lnTo>
                    <a:lnTo>
                      <a:pt x="99" y="134"/>
                    </a:lnTo>
                    <a:lnTo>
                      <a:pt x="128" y="108"/>
                    </a:lnTo>
                    <a:lnTo>
                      <a:pt x="153" y="82"/>
                    </a:lnTo>
                    <a:lnTo>
                      <a:pt x="172" y="55"/>
                    </a:lnTo>
                    <a:lnTo>
                      <a:pt x="185" y="30"/>
                    </a:lnTo>
                    <a:lnTo>
                      <a:pt x="191" y="6"/>
                    </a:lnTo>
                    <a:lnTo>
                      <a:pt x="189" y="8"/>
                    </a:lnTo>
                    <a:lnTo>
                      <a:pt x="191" y="6"/>
                    </a:lnTo>
                    <a:lnTo>
                      <a:pt x="189" y="2"/>
                    </a:lnTo>
                    <a:lnTo>
                      <a:pt x="185" y="0"/>
                    </a:lnTo>
                    <a:lnTo>
                      <a:pt x="181" y="2"/>
                    </a:lnTo>
                    <a:lnTo>
                      <a:pt x="179" y="6"/>
                    </a:lnTo>
                    <a:lnTo>
                      <a:pt x="18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02" name="Freeform 1809"/>
              <p:cNvSpPr>
                <a:spLocks/>
              </p:cNvSpPr>
              <p:nvPr/>
            </p:nvSpPr>
            <p:spPr bwMode="auto">
              <a:xfrm>
                <a:off x="2455" y="3800"/>
                <a:ext cx="10" cy="17"/>
              </a:xfrm>
              <a:custGeom>
                <a:avLst/>
                <a:gdLst>
                  <a:gd name="T0" fmla="*/ 0 w 29"/>
                  <a:gd name="T1" fmla="*/ 0 h 51"/>
                  <a:gd name="T2" fmla="*/ 0 w 29"/>
                  <a:gd name="T3" fmla="*/ 0 h 51"/>
                  <a:gd name="T4" fmla="*/ 0 w 29"/>
                  <a:gd name="T5" fmla="*/ 0 h 51"/>
                  <a:gd name="T6" fmla="*/ 0 w 29"/>
                  <a:gd name="T7" fmla="*/ 0 h 51"/>
                  <a:gd name="T8" fmla="*/ 0 w 29"/>
                  <a:gd name="T9" fmla="*/ 0 h 51"/>
                  <a:gd name="T10" fmla="*/ 0 w 29"/>
                  <a:gd name="T11" fmla="*/ 0 h 51"/>
                  <a:gd name="T12" fmla="*/ 0 w 29"/>
                  <a:gd name="T13" fmla="*/ 0 h 51"/>
                  <a:gd name="T14" fmla="*/ 0 w 29"/>
                  <a:gd name="T15" fmla="*/ 0 h 51"/>
                  <a:gd name="T16" fmla="*/ 0 w 29"/>
                  <a:gd name="T17" fmla="*/ 0 h 51"/>
                  <a:gd name="T18" fmla="*/ 0 w 29"/>
                  <a:gd name="T19" fmla="*/ 0 h 51"/>
                  <a:gd name="T20" fmla="*/ 0 w 29"/>
                  <a:gd name="T21" fmla="*/ 0 h 51"/>
                  <a:gd name="T22" fmla="*/ 0 w 29"/>
                  <a:gd name="T23" fmla="*/ 0 h 51"/>
                  <a:gd name="T24" fmla="*/ 0 w 29"/>
                  <a:gd name="T25" fmla="*/ 0 h 51"/>
                  <a:gd name="T26" fmla="*/ 0 w 29"/>
                  <a:gd name="T27" fmla="*/ 0 h 51"/>
                  <a:gd name="T28" fmla="*/ 0 w 29"/>
                  <a:gd name="T29" fmla="*/ 0 h 51"/>
                  <a:gd name="T30" fmla="*/ 0 w 29"/>
                  <a:gd name="T31" fmla="*/ 0 h 51"/>
                  <a:gd name="T32" fmla="*/ 0 w 29"/>
                  <a:gd name="T33" fmla="*/ 0 h 51"/>
                  <a:gd name="T34" fmla="*/ 0 w 29"/>
                  <a:gd name="T35" fmla="*/ 0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51">
                    <a:moveTo>
                      <a:pt x="0" y="1"/>
                    </a:moveTo>
                    <a:lnTo>
                      <a:pt x="0" y="5"/>
                    </a:lnTo>
                    <a:lnTo>
                      <a:pt x="6" y="16"/>
                    </a:lnTo>
                    <a:lnTo>
                      <a:pt x="13" y="30"/>
                    </a:lnTo>
                    <a:lnTo>
                      <a:pt x="21" y="42"/>
                    </a:lnTo>
                    <a:lnTo>
                      <a:pt x="21" y="46"/>
                    </a:lnTo>
                    <a:lnTo>
                      <a:pt x="29" y="51"/>
                    </a:lnTo>
                    <a:lnTo>
                      <a:pt x="29" y="39"/>
                    </a:lnTo>
                    <a:lnTo>
                      <a:pt x="22" y="27"/>
                    </a:lnTo>
                    <a:lnTo>
                      <a:pt x="15" y="13"/>
                    </a:lnTo>
                    <a:lnTo>
                      <a:pt x="9" y="3"/>
                    </a:lnTo>
                    <a:lnTo>
                      <a:pt x="9" y="7"/>
                    </a:lnTo>
                    <a:lnTo>
                      <a:pt x="9" y="3"/>
                    </a:lnTo>
                    <a:lnTo>
                      <a:pt x="7" y="0"/>
                    </a:lnTo>
                    <a:lnTo>
                      <a:pt x="3" y="0"/>
                    </a:lnTo>
                    <a:lnTo>
                      <a:pt x="0" y="1"/>
                    </a:lnTo>
                    <a:lnTo>
                      <a:pt x="0" y="5"/>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03" name="Freeform 1810"/>
              <p:cNvSpPr>
                <a:spLocks/>
              </p:cNvSpPr>
              <p:nvPr/>
            </p:nvSpPr>
            <p:spPr bwMode="auto">
              <a:xfrm>
                <a:off x="2455" y="3732"/>
                <a:ext cx="41" cy="71"/>
              </a:xfrm>
              <a:custGeom>
                <a:avLst/>
                <a:gdLst>
                  <a:gd name="T0" fmla="*/ 0 w 122"/>
                  <a:gd name="T1" fmla="*/ 0 h 211"/>
                  <a:gd name="T2" fmla="*/ 0 w 122"/>
                  <a:gd name="T3" fmla="*/ 0 h 211"/>
                  <a:gd name="T4" fmla="*/ 0 w 122"/>
                  <a:gd name="T5" fmla="*/ 0 h 211"/>
                  <a:gd name="T6" fmla="*/ 0 w 122"/>
                  <a:gd name="T7" fmla="*/ 0 h 211"/>
                  <a:gd name="T8" fmla="*/ 0 w 122"/>
                  <a:gd name="T9" fmla="*/ 0 h 211"/>
                  <a:gd name="T10" fmla="*/ 0 w 122"/>
                  <a:gd name="T11" fmla="*/ 0 h 211"/>
                  <a:gd name="T12" fmla="*/ 0 w 122"/>
                  <a:gd name="T13" fmla="*/ 0 h 211"/>
                  <a:gd name="T14" fmla="*/ 0 w 122"/>
                  <a:gd name="T15" fmla="*/ 0 h 211"/>
                  <a:gd name="T16" fmla="*/ 0 w 122"/>
                  <a:gd name="T17" fmla="*/ 0 h 211"/>
                  <a:gd name="T18" fmla="*/ 0 w 122"/>
                  <a:gd name="T19" fmla="*/ 0 h 211"/>
                  <a:gd name="T20" fmla="*/ 0 w 122"/>
                  <a:gd name="T21" fmla="*/ 0 h 211"/>
                  <a:gd name="T22" fmla="*/ 0 w 122"/>
                  <a:gd name="T23" fmla="*/ 0 h 211"/>
                  <a:gd name="T24" fmla="*/ 0 w 122"/>
                  <a:gd name="T25" fmla="*/ 0 h 211"/>
                  <a:gd name="T26" fmla="*/ 0 w 122"/>
                  <a:gd name="T27" fmla="*/ 0 h 211"/>
                  <a:gd name="T28" fmla="*/ 0 w 122"/>
                  <a:gd name="T29" fmla="*/ 0 h 211"/>
                  <a:gd name="T30" fmla="*/ 0 w 122"/>
                  <a:gd name="T31" fmla="*/ 0 h 211"/>
                  <a:gd name="T32" fmla="*/ 0 w 122"/>
                  <a:gd name="T33" fmla="*/ 0 h 211"/>
                  <a:gd name="T34" fmla="*/ 0 w 122"/>
                  <a:gd name="T35" fmla="*/ 0 h 211"/>
                  <a:gd name="T36" fmla="*/ 0 w 122"/>
                  <a:gd name="T37" fmla="*/ 0 h 211"/>
                  <a:gd name="T38" fmla="*/ 0 w 122"/>
                  <a:gd name="T39" fmla="*/ 0 h 211"/>
                  <a:gd name="T40" fmla="*/ 0 w 122"/>
                  <a:gd name="T41" fmla="*/ 0 h 2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2" h="211">
                    <a:moveTo>
                      <a:pt x="114" y="0"/>
                    </a:moveTo>
                    <a:lnTo>
                      <a:pt x="114" y="0"/>
                    </a:lnTo>
                    <a:lnTo>
                      <a:pt x="111" y="11"/>
                    </a:lnTo>
                    <a:lnTo>
                      <a:pt x="103" y="30"/>
                    </a:lnTo>
                    <a:lnTo>
                      <a:pt x="93" y="56"/>
                    </a:lnTo>
                    <a:lnTo>
                      <a:pt x="80" y="84"/>
                    </a:lnTo>
                    <a:lnTo>
                      <a:pt x="63" y="115"/>
                    </a:lnTo>
                    <a:lnTo>
                      <a:pt x="44" y="147"/>
                    </a:lnTo>
                    <a:lnTo>
                      <a:pt x="23" y="177"/>
                    </a:lnTo>
                    <a:lnTo>
                      <a:pt x="0" y="205"/>
                    </a:lnTo>
                    <a:lnTo>
                      <a:pt x="9" y="211"/>
                    </a:lnTo>
                    <a:lnTo>
                      <a:pt x="32" y="182"/>
                    </a:lnTo>
                    <a:lnTo>
                      <a:pt x="53" y="150"/>
                    </a:lnTo>
                    <a:lnTo>
                      <a:pt x="71" y="118"/>
                    </a:lnTo>
                    <a:lnTo>
                      <a:pt x="89" y="87"/>
                    </a:lnTo>
                    <a:lnTo>
                      <a:pt x="102" y="58"/>
                    </a:lnTo>
                    <a:lnTo>
                      <a:pt x="112" y="33"/>
                    </a:lnTo>
                    <a:lnTo>
                      <a:pt x="119" y="14"/>
                    </a:lnTo>
                    <a:lnTo>
                      <a:pt x="122" y="0"/>
                    </a:lnTo>
                    <a:lnTo>
                      <a:pt x="1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04" name="Freeform 1811"/>
              <p:cNvSpPr>
                <a:spLocks/>
              </p:cNvSpPr>
              <p:nvPr/>
            </p:nvSpPr>
            <p:spPr bwMode="auto">
              <a:xfrm>
                <a:off x="2493" y="3700"/>
                <a:ext cx="12" cy="32"/>
              </a:xfrm>
              <a:custGeom>
                <a:avLst/>
                <a:gdLst>
                  <a:gd name="T0" fmla="*/ 0 w 37"/>
                  <a:gd name="T1" fmla="*/ 0 h 97"/>
                  <a:gd name="T2" fmla="*/ 0 w 37"/>
                  <a:gd name="T3" fmla="*/ 0 h 97"/>
                  <a:gd name="T4" fmla="*/ 0 w 37"/>
                  <a:gd name="T5" fmla="*/ 0 h 97"/>
                  <a:gd name="T6" fmla="*/ 0 w 37"/>
                  <a:gd name="T7" fmla="*/ 0 h 97"/>
                  <a:gd name="T8" fmla="*/ 0 w 37"/>
                  <a:gd name="T9" fmla="*/ 0 h 97"/>
                  <a:gd name="T10" fmla="*/ 0 w 37"/>
                  <a:gd name="T11" fmla="*/ 0 h 97"/>
                  <a:gd name="T12" fmla="*/ 0 w 37"/>
                  <a:gd name="T13" fmla="*/ 0 h 97"/>
                  <a:gd name="T14" fmla="*/ 0 w 37"/>
                  <a:gd name="T15" fmla="*/ 0 h 97"/>
                  <a:gd name="T16" fmla="*/ 0 w 37"/>
                  <a:gd name="T17" fmla="*/ 0 h 97"/>
                  <a:gd name="T18" fmla="*/ 0 w 37"/>
                  <a:gd name="T19" fmla="*/ 0 h 97"/>
                  <a:gd name="T20" fmla="*/ 0 w 37"/>
                  <a:gd name="T21" fmla="*/ 0 h 97"/>
                  <a:gd name="T22" fmla="*/ 0 w 37"/>
                  <a:gd name="T23" fmla="*/ 0 h 97"/>
                  <a:gd name="T24" fmla="*/ 0 w 37"/>
                  <a:gd name="T25" fmla="*/ 0 h 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97">
                    <a:moveTo>
                      <a:pt x="29" y="0"/>
                    </a:moveTo>
                    <a:lnTo>
                      <a:pt x="29" y="0"/>
                    </a:lnTo>
                    <a:lnTo>
                      <a:pt x="23" y="26"/>
                    </a:lnTo>
                    <a:lnTo>
                      <a:pt x="13" y="53"/>
                    </a:lnTo>
                    <a:lnTo>
                      <a:pt x="4" y="77"/>
                    </a:lnTo>
                    <a:lnTo>
                      <a:pt x="0" y="97"/>
                    </a:lnTo>
                    <a:lnTo>
                      <a:pt x="8" y="97"/>
                    </a:lnTo>
                    <a:lnTo>
                      <a:pt x="13" y="80"/>
                    </a:lnTo>
                    <a:lnTo>
                      <a:pt x="21" y="56"/>
                    </a:lnTo>
                    <a:lnTo>
                      <a:pt x="32" y="29"/>
                    </a:lnTo>
                    <a:lnTo>
                      <a:pt x="37" y="0"/>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05" name="Freeform 1812"/>
              <p:cNvSpPr>
                <a:spLocks/>
              </p:cNvSpPr>
              <p:nvPr/>
            </p:nvSpPr>
            <p:spPr bwMode="auto">
              <a:xfrm>
                <a:off x="2503" y="3665"/>
                <a:ext cx="26" cy="35"/>
              </a:xfrm>
              <a:custGeom>
                <a:avLst/>
                <a:gdLst>
                  <a:gd name="T0" fmla="*/ 0 w 80"/>
                  <a:gd name="T1" fmla="*/ 0 h 104"/>
                  <a:gd name="T2" fmla="*/ 0 w 80"/>
                  <a:gd name="T3" fmla="*/ 0 h 104"/>
                  <a:gd name="T4" fmla="*/ 0 w 80"/>
                  <a:gd name="T5" fmla="*/ 0 h 104"/>
                  <a:gd name="T6" fmla="*/ 0 w 80"/>
                  <a:gd name="T7" fmla="*/ 0 h 104"/>
                  <a:gd name="T8" fmla="*/ 0 w 80"/>
                  <a:gd name="T9" fmla="*/ 0 h 104"/>
                  <a:gd name="T10" fmla="*/ 0 w 80"/>
                  <a:gd name="T11" fmla="*/ 0 h 104"/>
                  <a:gd name="T12" fmla="*/ 0 w 80"/>
                  <a:gd name="T13" fmla="*/ 0 h 104"/>
                  <a:gd name="T14" fmla="*/ 0 w 80"/>
                  <a:gd name="T15" fmla="*/ 0 h 104"/>
                  <a:gd name="T16" fmla="*/ 0 w 80"/>
                  <a:gd name="T17" fmla="*/ 0 h 104"/>
                  <a:gd name="T18" fmla="*/ 0 w 80"/>
                  <a:gd name="T19" fmla="*/ 0 h 104"/>
                  <a:gd name="T20" fmla="*/ 0 w 80"/>
                  <a:gd name="T21" fmla="*/ 0 h 104"/>
                  <a:gd name="T22" fmla="*/ 0 w 80"/>
                  <a:gd name="T23" fmla="*/ 0 h 104"/>
                  <a:gd name="T24" fmla="*/ 0 w 80"/>
                  <a:gd name="T25" fmla="*/ 0 h 104"/>
                  <a:gd name="T26" fmla="*/ 0 w 80"/>
                  <a:gd name="T27" fmla="*/ 0 h 104"/>
                  <a:gd name="T28" fmla="*/ 0 w 80"/>
                  <a:gd name="T29" fmla="*/ 0 h 104"/>
                  <a:gd name="T30" fmla="*/ 0 w 80"/>
                  <a:gd name="T31" fmla="*/ 0 h 104"/>
                  <a:gd name="T32" fmla="*/ 0 w 80"/>
                  <a:gd name="T33" fmla="*/ 0 h 104"/>
                  <a:gd name="T34" fmla="*/ 0 w 80"/>
                  <a:gd name="T35" fmla="*/ 0 h 104"/>
                  <a:gd name="T36" fmla="*/ 0 w 80"/>
                  <a:gd name="T37" fmla="*/ 0 h 104"/>
                  <a:gd name="T38" fmla="*/ 0 w 80"/>
                  <a:gd name="T39" fmla="*/ 0 h 104"/>
                  <a:gd name="T40" fmla="*/ 0 w 80"/>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 h="104">
                    <a:moveTo>
                      <a:pt x="77" y="0"/>
                    </a:moveTo>
                    <a:lnTo>
                      <a:pt x="77" y="0"/>
                    </a:lnTo>
                    <a:lnTo>
                      <a:pt x="64" y="9"/>
                    </a:lnTo>
                    <a:lnTo>
                      <a:pt x="51" y="19"/>
                    </a:lnTo>
                    <a:lnTo>
                      <a:pt x="37" y="31"/>
                    </a:lnTo>
                    <a:lnTo>
                      <a:pt x="26" y="45"/>
                    </a:lnTo>
                    <a:lnTo>
                      <a:pt x="16" y="60"/>
                    </a:lnTo>
                    <a:lnTo>
                      <a:pt x="8" y="75"/>
                    </a:lnTo>
                    <a:lnTo>
                      <a:pt x="3" y="89"/>
                    </a:lnTo>
                    <a:lnTo>
                      <a:pt x="0" y="104"/>
                    </a:lnTo>
                    <a:lnTo>
                      <a:pt x="8" y="104"/>
                    </a:lnTo>
                    <a:lnTo>
                      <a:pt x="11" y="92"/>
                    </a:lnTo>
                    <a:lnTo>
                      <a:pt x="17" y="77"/>
                    </a:lnTo>
                    <a:lnTo>
                      <a:pt x="24" y="62"/>
                    </a:lnTo>
                    <a:lnTo>
                      <a:pt x="35" y="50"/>
                    </a:lnTo>
                    <a:lnTo>
                      <a:pt x="46" y="37"/>
                    </a:lnTo>
                    <a:lnTo>
                      <a:pt x="56" y="25"/>
                    </a:lnTo>
                    <a:lnTo>
                      <a:pt x="69" y="17"/>
                    </a:lnTo>
                    <a:lnTo>
                      <a:pt x="80" y="9"/>
                    </a:lnTo>
                    <a:lnTo>
                      <a:pt x="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06" name="Freeform 1813"/>
              <p:cNvSpPr>
                <a:spLocks/>
              </p:cNvSpPr>
              <p:nvPr/>
            </p:nvSpPr>
            <p:spPr bwMode="auto">
              <a:xfrm>
                <a:off x="2528" y="3652"/>
                <a:ext cx="33" cy="16"/>
              </a:xfrm>
              <a:custGeom>
                <a:avLst/>
                <a:gdLst>
                  <a:gd name="T0" fmla="*/ 0 w 97"/>
                  <a:gd name="T1" fmla="*/ 0 h 50"/>
                  <a:gd name="T2" fmla="*/ 0 w 97"/>
                  <a:gd name="T3" fmla="*/ 0 h 50"/>
                  <a:gd name="T4" fmla="*/ 0 w 97"/>
                  <a:gd name="T5" fmla="*/ 0 h 50"/>
                  <a:gd name="T6" fmla="*/ 0 w 97"/>
                  <a:gd name="T7" fmla="*/ 0 h 50"/>
                  <a:gd name="T8" fmla="*/ 0 w 97"/>
                  <a:gd name="T9" fmla="*/ 0 h 50"/>
                  <a:gd name="T10" fmla="*/ 0 w 97"/>
                  <a:gd name="T11" fmla="*/ 0 h 50"/>
                  <a:gd name="T12" fmla="*/ 0 w 97"/>
                  <a:gd name="T13" fmla="*/ 0 h 50"/>
                  <a:gd name="T14" fmla="*/ 0 w 97"/>
                  <a:gd name="T15" fmla="*/ 0 h 50"/>
                  <a:gd name="T16" fmla="*/ 0 w 97"/>
                  <a:gd name="T17" fmla="*/ 0 h 50"/>
                  <a:gd name="T18" fmla="*/ 0 w 97"/>
                  <a:gd name="T19" fmla="*/ 0 h 50"/>
                  <a:gd name="T20" fmla="*/ 0 w 97"/>
                  <a:gd name="T21" fmla="*/ 0 h 50"/>
                  <a:gd name="T22" fmla="*/ 0 w 97"/>
                  <a:gd name="T23" fmla="*/ 0 h 50"/>
                  <a:gd name="T24" fmla="*/ 0 w 97"/>
                  <a:gd name="T25" fmla="*/ 0 h 50"/>
                  <a:gd name="T26" fmla="*/ 0 w 97"/>
                  <a:gd name="T27" fmla="*/ 0 h 50"/>
                  <a:gd name="T28" fmla="*/ 0 w 97"/>
                  <a:gd name="T29" fmla="*/ 0 h 50"/>
                  <a:gd name="T30" fmla="*/ 0 w 97"/>
                  <a:gd name="T31" fmla="*/ 0 h 50"/>
                  <a:gd name="T32" fmla="*/ 0 w 97"/>
                  <a:gd name="T33" fmla="*/ 0 h 50"/>
                  <a:gd name="T34" fmla="*/ 0 w 97"/>
                  <a:gd name="T35" fmla="*/ 0 h 50"/>
                  <a:gd name="T36" fmla="*/ 0 w 97"/>
                  <a:gd name="T37" fmla="*/ 0 h 50"/>
                  <a:gd name="T38" fmla="*/ 0 w 97"/>
                  <a:gd name="T39" fmla="*/ 0 h 50"/>
                  <a:gd name="T40" fmla="*/ 0 w 97"/>
                  <a:gd name="T41" fmla="*/ 0 h 50"/>
                  <a:gd name="T42" fmla="*/ 0 w 97"/>
                  <a:gd name="T43" fmla="*/ 0 h 50"/>
                  <a:gd name="T44" fmla="*/ 0 w 97"/>
                  <a:gd name="T45" fmla="*/ 0 h 50"/>
                  <a:gd name="T46" fmla="*/ 0 w 97"/>
                  <a:gd name="T47" fmla="*/ 0 h 50"/>
                  <a:gd name="T48" fmla="*/ 0 w 97"/>
                  <a:gd name="T49" fmla="*/ 0 h 50"/>
                  <a:gd name="T50" fmla="*/ 0 w 97"/>
                  <a:gd name="T51" fmla="*/ 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7" h="50">
                    <a:moveTo>
                      <a:pt x="91" y="0"/>
                    </a:moveTo>
                    <a:lnTo>
                      <a:pt x="93" y="0"/>
                    </a:lnTo>
                    <a:lnTo>
                      <a:pt x="84" y="1"/>
                    </a:lnTo>
                    <a:lnTo>
                      <a:pt x="72" y="6"/>
                    </a:lnTo>
                    <a:lnTo>
                      <a:pt x="59" y="12"/>
                    </a:lnTo>
                    <a:lnTo>
                      <a:pt x="46" y="18"/>
                    </a:lnTo>
                    <a:lnTo>
                      <a:pt x="32" y="25"/>
                    </a:lnTo>
                    <a:lnTo>
                      <a:pt x="19" y="32"/>
                    </a:lnTo>
                    <a:lnTo>
                      <a:pt x="7" y="37"/>
                    </a:lnTo>
                    <a:lnTo>
                      <a:pt x="0" y="41"/>
                    </a:lnTo>
                    <a:lnTo>
                      <a:pt x="3" y="50"/>
                    </a:lnTo>
                    <a:lnTo>
                      <a:pt x="10" y="45"/>
                    </a:lnTo>
                    <a:lnTo>
                      <a:pt x="22" y="40"/>
                    </a:lnTo>
                    <a:lnTo>
                      <a:pt x="35" y="33"/>
                    </a:lnTo>
                    <a:lnTo>
                      <a:pt x="49" y="27"/>
                    </a:lnTo>
                    <a:lnTo>
                      <a:pt x="62" y="20"/>
                    </a:lnTo>
                    <a:lnTo>
                      <a:pt x="75" y="14"/>
                    </a:lnTo>
                    <a:lnTo>
                      <a:pt x="87" y="9"/>
                    </a:lnTo>
                    <a:lnTo>
                      <a:pt x="93" y="8"/>
                    </a:lnTo>
                    <a:lnTo>
                      <a:pt x="94" y="8"/>
                    </a:lnTo>
                    <a:lnTo>
                      <a:pt x="93" y="8"/>
                    </a:lnTo>
                    <a:lnTo>
                      <a:pt x="96" y="6"/>
                    </a:lnTo>
                    <a:lnTo>
                      <a:pt x="97" y="4"/>
                    </a:lnTo>
                    <a:lnTo>
                      <a:pt x="96" y="1"/>
                    </a:lnTo>
                    <a:lnTo>
                      <a:pt x="93" y="0"/>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07" name="Freeform 1814"/>
              <p:cNvSpPr>
                <a:spLocks/>
              </p:cNvSpPr>
              <p:nvPr/>
            </p:nvSpPr>
            <p:spPr bwMode="auto">
              <a:xfrm>
                <a:off x="2559" y="3649"/>
                <a:ext cx="11" cy="5"/>
              </a:xfrm>
              <a:custGeom>
                <a:avLst/>
                <a:gdLst>
                  <a:gd name="T0" fmla="*/ 0 w 34"/>
                  <a:gd name="T1" fmla="*/ 0 h 15"/>
                  <a:gd name="T2" fmla="*/ 0 w 34"/>
                  <a:gd name="T3" fmla="*/ 0 h 15"/>
                  <a:gd name="T4" fmla="*/ 0 w 34"/>
                  <a:gd name="T5" fmla="*/ 0 h 15"/>
                  <a:gd name="T6" fmla="*/ 0 w 34"/>
                  <a:gd name="T7" fmla="*/ 0 h 15"/>
                  <a:gd name="T8" fmla="*/ 0 w 34"/>
                  <a:gd name="T9" fmla="*/ 0 h 15"/>
                  <a:gd name="T10" fmla="*/ 0 w 34"/>
                  <a:gd name="T11" fmla="*/ 0 h 15"/>
                  <a:gd name="T12" fmla="*/ 0 w 34"/>
                  <a:gd name="T13" fmla="*/ 0 h 15"/>
                  <a:gd name="T14" fmla="*/ 0 w 34"/>
                  <a:gd name="T15" fmla="*/ 0 h 15"/>
                  <a:gd name="T16" fmla="*/ 0 w 34"/>
                  <a:gd name="T17" fmla="*/ 0 h 15"/>
                  <a:gd name="T18" fmla="*/ 0 w 34"/>
                  <a:gd name="T19" fmla="*/ 0 h 15"/>
                  <a:gd name="T20" fmla="*/ 0 w 34"/>
                  <a:gd name="T21" fmla="*/ 0 h 15"/>
                  <a:gd name="T22" fmla="*/ 0 w 34"/>
                  <a:gd name="T23" fmla="*/ 0 h 15"/>
                  <a:gd name="T24" fmla="*/ 0 w 34"/>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15">
                    <a:moveTo>
                      <a:pt x="34" y="7"/>
                    </a:moveTo>
                    <a:lnTo>
                      <a:pt x="34" y="8"/>
                    </a:lnTo>
                    <a:lnTo>
                      <a:pt x="25" y="1"/>
                    </a:lnTo>
                    <a:lnTo>
                      <a:pt x="18" y="0"/>
                    </a:lnTo>
                    <a:lnTo>
                      <a:pt x="9" y="3"/>
                    </a:lnTo>
                    <a:lnTo>
                      <a:pt x="0" y="7"/>
                    </a:lnTo>
                    <a:lnTo>
                      <a:pt x="3" y="15"/>
                    </a:lnTo>
                    <a:lnTo>
                      <a:pt x="12" y="11"/>
                    </a:lnTo>
                    <a:lnTo>
                      <a:pt x="18" y="8"/>
                    </a:lnTo>
                    <a:lnTo>
                      <a:pt x="22" y="9"/>
                    </a:lnTo>
                    <a:lnTo>
                      <a:pt x="25" y="11"/>
                    </a:lnTo>
                    <a:lnTo>
                      <a:pt x="25" y="12"/>
                    </a:lnTo>
                    <a:lnTo>
                      <a:pt x="3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08" name="Freeform 1815"/>
              <p:cNvSpPr>
                <a:spLocks/>
              </p:cNvSpPr>
              <p:nvPr/>
            </p:nvSpPr>
            <p:spPr bwMode="auto">
              <a:xfrm>
                <a:off x="2566" y="3652"/>
                <a:ext cx="5" cy="11"/>
              </a:xfrm>
              <a:custGeom>
                <a:avLst/>
                <a:gdLst>
                  <a:gd name="T0" fmla="*/ 0 w 17"/>
                  <a:gd name="T1" fmla="*/ 0 h 35"/>
                  <a:gd name="T2" fmla="*/ 0 w 17"/>
                  <a:gd name="T3" fmla="*/ 0 h 35"/>
                  <a:gd name="T4" fmla="*/ 0 w 17"/>
                  <a:gd name="T5" fmla="*/ 0 h 35"/>
                  <a:gd name="T6" fmla="*/ 0 w 17"/>
                  <a:gd name="T7" fmla="*/ 0 h 35"/>
                  <a:gd name="T8" fmla="*/ 0 w 17"/>
                  <a:gd name="T9" fmla="*/ 0 h 35"/>
                  <a:gd name="T10" fmla="*/ 0 w 17"/>
                  <a:gd name="T11" fmla="*/ 0 h 35"/>
                  <a:gd name="T12" fmla="*/ 0 w 17"/>
                  <a:gd name="T13" fmla="*/ 0 h 35"/>
                  <a:gd name="T14" fmla="*/ 0 w 17"/>
                  <a:gd name="T15" fmla="*/ 0 h 35"/>
                  <a:gd name="T16" fmla="*/ 0 w 17"/>
                  <a:gd name="T17" fmla="*/ 0 h 35"/>
                  <a:gd name="T18" fmla="*/ 0 w 17"/>
                  <a:gd name="T19" fmla="*/ 0 h 35"/>
                  <a:gd name="T20" fmla="*/ 0 w 17"/>
                  <a:gd name="T21" fmla="*/ 0 h 35"/>
                  <a:gd name="T22" fmla="*/ 0 w 17"/>
                  <a:gd name="T23" fmla="*/ 0 h 35"/>
                  <a:gd name="T24" fmla="*/ 0 w 17"/>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 h="35">
                    <a:moveTo>
                      <a:pt x="5" y="35"/>
                    </a:moveTo>
                    <a:lnTo>
                      <a:pt x="5" y="35"/>
                    </a:lnTo>
                    <a:lnTo>
                      <a:pt x="13" y="28"/>
                    </a:lnTo>
                    <a:lnTo>
                      <a:pt x="17" y="20"/>
                    </a:lnTo>
                    <a:lnTo>
                      <a:pt x="17" y="10"/>
                    </a:lnTo>
                    <a:lnTo>
                      <a:pt x="13" y="0"/>
                    </a:lnTo>
                    <a:lnTo>
                      <a:pt x="4" y="5"/>
                    </a:lnTo>
                    <a:lnTo>
                      <a:pt x="8" y="10"/>
                    </a:lnTo>
                    <a:lnTo>
                      <a:pt x="8" y="17"/>
                    </a:lnTo>
                    <a:lnTo>
                      <a:pt x="4" y="23"/>
                    </a:lnTo>
                    <a:lnTo>
                      <a:pt x="0" y="27"/>
                    </a:lnTo>
                    <a:lnTo>
                      <a:pt x="5"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09" name="Freeform 1816"/>
              <p:cNvSpPr>
                <a:spLocks/>
              </p:cNvSpPr>
              <p:nvPr/>
            </p:nvSpPr>
            <p:spPr bwMode="auto">
              <a:xfrm>
                <a:off x="2547" y="3661"/>
                <a:ext cx="20" cy="13"/>
              </a:xfrm>
              <a:custGeom>
                <a:avLst/>
                <a:gdLst>
                  <a:gd name="T0" fmla="*/ 0 w 62"/>
                  <a:gd name="T1" fmla="*/ 0 h 40"/>
                  <a:gd name="T2" fmla="*/ 0 w 62"/>
                  <a:gd name="T3" fmla="*/ 0 h 40"/>
                  <a:gd name="T4" fmla="*/ 0 w 62"/>
                  <a:gd name="T5" fmla="*/ 0 h 40"/>
                  <a:gd name="T6" fmla="*/ 0 w 62"/>
                  <a:gd name="T7" fmla="*/ 0 h 40"/>
                  <a:gd name="T8" fmla="*/ 0 w 62"/>
                  <a:gd name="T9" fmla="*/ 0 h 40"/>
                  <a:gd name="T10" fmla="*/ 0 w 62"/>
                  <a:gd name="T11" fmla="*/ 0 h 40"/>
                  <a:gd name="T12" fmla="*/ 0 w 62"/>
                  <a:gd name="T13" fmla="*/ 0 h 40"/>
                  <a:gd name="T14" fmla="*/ 0 w 62"/>
                  <a:gd name="T15" fmla="*/ 0 h 40"/>
                  <a:gd name="T16" fmla="*/ 0 w 62"/>
                  <a:gd name="T17" fmla="*/ 0 h 40"/>
                  <a:gd name="T18" fmla="*/ 0 w 62"/>
                  <a:gd name="T19" fmla="*/ 0 h 40"/>
                  <a:gd name="T20" fmla="*/ 0 w 62"/>
                  <a:gd name="T21" fmla="*/ 0 h 40"/>
                  <a:gd name="T22" fmla="*/ 0 w 62"/>
                  <a:gd name="T23" fmla="*/ 0 h 40"/>
                  <a:gd name="T24" fmla="*/ 0 w 62"/>
                  <a:gd name="T25" fmla="*/ 0 h 40"/>
                  <a:gd name="T26" fmla="*/ 0 w 62"/>
                  <a:gd name="T27" fmla="*/ 0 h 40"/>
                  <a:gd name="T28" fmla="*/ 0 w 62"/>
                  <a:gd name="T29" fmla="*/ 0 h 40"/>
                  <a:gd name="T30" fmla="*/ 0 w 62"/>
                  <a:gd name="T31" fmla="*/ 0 h 40"/>
                  <a:gd name="T32" fmla="*/ 0 w 62"/>
                  <a:gd name="T33" fmla="*/ 0 h 40"/>
                  <a:gd name="T34" fmla="*/ 0 w 62"/>
                  <a:gd name="T35" fmla="*/ 0 h 40"/>
                  <a:gd name="T36" fmla="*/ 0 w 62"/>
                  <a:gd name="T37" fmla="*/ 0 h 40"/>
                  <a:gd name="T38" fmla="*/ 0 w 62"/>
                  <a:gd name="T39" fmla="*/ 0 h 40"/>
                  <a:gd name="T40" fmla="*/ 0 w 62"/>
                  <a:gd name="T41" fmla="*/ 0 h 40"/>
                  <a:gd name="T42" fmla="*/ 0 w 62"/>
                  <a:gd name="T43" fmla="*/ 0 h 40"/>
                  <a:gd name="T44" fmla="*/ 0 w 62"/>
                  <a:gd name="T45" fmla="*/ 0 h 40"/>
                  <a:gd name="T46" fmla="*/ 0 w 62"/>
                  <a:gd name="T47" fmla="*/ 0 h 40"/>
                  <a:gd name="T48" fmla="*/ 0 w 62"/>
                  <a:gd name="T49" fmla="*/ 0 h 40"/>
                  <a:gd name="T50" fmla="*/ 0 w 62"/>
                  <a:gd name="T51" fmla="*/ 0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2" h="40">
                    <a:moveTo>
                      <a:pt x="4" y="32"/>
                    </a:moveTo>
                    <a:lnTo>
                      <a:pt x="4" y="40"/>
                    </a:lnTo>
                    <a:lnTo>
                      <a:pt x="13" y="39"/>
                    </a:lnTo>
                    <a:lnTo>
                      <a:pt x="20" y="35"/>
                    </a:lnTo>
                    <a:lnTo>
                      <a:pt x="30" y="31"/>
                    </a:lnTo>
                    <a:lnTo>
                      <a:pt x="38" y="25"/>
                    </a:lnTo>
                    <a:lnTo>
                      <a:pt x="46" y="20"/>
                    </a:lnTo>
                    <a:lnTo>
                      <a:pt x="54" y="14"/>
                    </a:lnTo>
                    <a:lnTo>
                      <a:pt x="58" y="10"/>
                    </a:lnTo>
                    <a:lnTo>
                      <a:pt x="62" y="8"/>
                    </a:lnTo>
                    <a:lnTo>
                      <a:pt x="57" y="0"/>
                    </a:lnTo>
                    <a:lnTo>
                      <a:pt x="52" y="2"/>
                    </a:lnTo>
                    <a:lnTo>
                      <a:pt x="48" y="6"/>
                    </a:lnTo>
                    <a:lnTo>
                      <a:pt x="41" y="12"/>
                    </a:lnTo>
                    <a:lnTo>
                      <a:pt x="32" y="17"/>
                    </a:lnTo>
                    <a:lnTo>
                      <a:pt x="25" y="23"/>
                    </a:lnTo>
                    <a:lnTo>
                      <a:pt x="17" y="27"/>
                    </a:lnTo>
                    <a:lnTo>
                      <a:pt x="10" y="31"/>
                    </a:lnTo>
                    <a:lnTo>
                      <a:pt x="4" y="32"/>
                    </a:lnTo>
                    <a:lnTo>
                      <a:pt x="4" y="40"/>
                    </a:lnTo>
                    <a:lnTo>
                      <a:pt x="4" y="32"/>
                    </a:lnTo>
                    <a:lnTo>
                      <a:pt x="1" y="33"/>
                    </a:lnTo>
                    <a:lnTo>
                      <a:pt x="0" y="36"/>
                    </a:lnTo>
                    <a:lnTo>
                      <a:pt x="1" y="39"/>
                    </a:lnTo>
                    <a:lnTo>
                      <a:pt x="4" y="40"/>
                    </a:lnTo>
                    <a:lnTo>
                      <a:pt x="4"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10" name="Freeform 1817"/>
              <p:cNvSpPr>
                <a:spLocks/>
              </p:cNvSpPr>
              <p:nvPr/>
            </p:nvSpPr>
            <p:spPr bwMode="auto">
              <a:xfrm>
                <a:off x="2548" y="3663"/>
                <a:ext cx="24" cy="11"/>
              </a:xfrm>
              <a:custGeom>
                <a:avLst/>
                <a:gdLst>
                  <a:gd name="T0" fmla="*/ 0 w 73"/>
                  <a:gd name="T1" fmla="*/ 0 h 34"/>
                  <a:gd name="T2" fmla="*/ 0 w 73"/>
                  <a:gd name="T3" fmla="*/ 0 h 34"/>
                  <a:gd name="T4" fmla="*/ 0 w 73"/>
                  <a:gd name="T5" fmla="*/ 0 h 34"/>
                  <a:gd name="T6" fmla="*/ 0 w 73"/>
                  <a:gd name="T7" fmla="*/ 0 h 34"/>
                  <a:gd name="T8" fmla="*/ 0 w 73"/>
                  <a:gd name="T9" fmla="*/ 0 h 34"/>
                  <a:gd name="T10" fmla="*/ 0 w 73"/>
                  <a:gd name="T11" fmla="*/ 0 h 34"/>
                  <a:gd name="T12" fmla="*/ 0 w 73"/>
                  <a:gd name="T13" fmla="*/ 0 h 34"/>
                  <a:gd name="T14" fmla="*/ 0 w 73"/>
                  <a:gd name="T15" fmla="*/ 0 h 34"/>
                  <a:gd name="T16" fmla="*/ 0 w 73"/>
                  <a:gd name="T17" fmla="*/ 0 h 34"/>
                  <a:gd name="T18" fmla="*/ 0 w 73"/>
                  <a:gd name="T19" fmla="*/ 0 h 34"/>
                  <a:gd name="T20" fmla="*/ 0 w 73"/>
                  <a:gd name="T21" fmla="*/ 0 h 34"/>
                  <a:gd name="T22" fmla="*/ 0 w 73"/>
                  <a:gd name="T23" fmla="*/ 0 h 34"/>
                  <a:gd name="T24" fmla="*/ 0 w 73"/>
                  <a:gd name="T25" fmla="*/ 0 h 34"/>
                  <a:gd name="T26" fmla="*/ 0 w 73"/>
                  <a:gd name="T27" fmla="*/ 0 h 34"/>
                  <a:gd name="T28" fmla="*/ 0 w 73"/>
                  <a:gd name="T29" fmla="*/ 0 h 34"/>
                  <a:gd name="T30" fmla="*/ 0 w 73"/>
                  <a:gd name="T31" fmla="*/ 0 h 34"/>
                  <a:gd name="T32" fmla="*/ 0 w 73"/>
                  <a:gd name="T33" fmla="*/ 0 h 34"/>
                  <a:gd name="T34" fmla="*/ 0 w 73"/>
                  <a:gd name="T35" fmla="*/ 0 h 34"/>
                  <a:gd name="T36" fmla="*/ 0 w 73"/>
                  <a:gd name="T37" fmla="*/ 0 h 34"/>
                  <a:gd name="T38" fmla="*/ 0 w 73"/>
                  <a:gd name="T39" fmla="*/ 0 h 34"/>
                  <a:gd name="T40" fmla="*/ 0 w 73"/>
                  <a:gd name="T41" fmla="*/ 0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34">
                    <a:moveTo>
                      <a:pt x="66" y="0"/>
                    </a:moveTo>
                    <a:lnTo>
                      <a:pt x="64" y="0"/>
                    </a:lnTo>
                    <a:lnTo>
                      <a:pt x="61" y="3"/>
                    </a:lnTo>
                    <a:lnTo>
                      <a:pt x="56" y="7"/>
                    </a:lnTo>
                    <a:lnTo>
                      <a:pt x="48" y="11"/>
                    </a:lnTo>
                    <a:lnTo>
                      <a:pt x="38" y="17"/>
                    </a:lnTo>
                    <a:lnTo>
                      <a:pt x="28" y="21"/>
                    </a:lnTo>
                    <a:lnTo>
                      <a:pt x="18" y="23"/>
                    </a:lnTo>
                    <a:lnTo>
                      <a:pt x="9" y="26"/>
                    </a:lnTo>
                    <a:lnTo>
                      <a:pt x="0" y="26"/>
                    </a:lnTo>
                    <a:lnTo>
                      <a:pt x="0" y="34"/>
                    </a:lnTo>
                    <a:lnTo>
                      <a:pt x="9" y="34"/>
                    </a:lnTo>
                    <a:lnTo>
                      <a:pt x="21" y="31"/>
                    </a:lnTo>
                    <a:lnTo>
                      <a:pt x="31" y="29"/>
                    </a:lnTo>
                    <a:lnTo>
                      <a:pt x="41" y="25"/>
                    </a:lnTo>
                    <a:lnTo>
                      <a:pt x="51" y="19"/>
                    </a:lnTo>
                    <a:lnTo>
                      <a:pt x="61" y="15"/>
                    </a:lnTo>
                    <a:lnTo>
                      <a:pt x="67" y="11"/>
                    </a:lnTo>
                    <a:lnTo>
                      <a:pt x="73" y="6"/>
                    </a:lnTo>
                    <a:lnTo>
                      <a:pt x="72" y="6"/>
                    </a:lnTo>
                    <a:lnTo>
                      <a:pt x="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11" name="Freeform 1818"/>
              <p:cNvSpPr>
                <a:spLocks/>
              </p:cNvSpPr>
              <p:nvPr/>
            </p:nvSpPr>
            <p:spPr bwMode="auto">
              <a:xfrm>
                <a:off x="2568" y="3656"/>
                <a:ext cx="6" cy="9"/>
              </a:xfrm>
              <a:custGeom>
                <a:avLst/>
                <a:gdLst>
                  <a:gd name="T0" fmla="*/ 0 w 17"/>
                  <a:gd name="T1" fmla="*/ 0 h 26"/>
                  <a:gd name="T2" fmla="*/ 0 w 17"/>
                  <a:gd name="T3" fmla="*/ 0 h 26"/>
                  <a:gd name="T4" fmla="*/ 0 w 17"/>
                  <a:gd name="T5" fmla="*/ 0 h 26"/>
                  <a:gd name="T6" fmla="*/ 0 w 17"/>
                  <a:gd name="T7" fmla="*/ 0 h 26"/>
                  <a:gd name="T8" fmla="*/ 0 w 17"/>
                  <a:gd name="T9" fmla="*/ 0 h 26"/>
                  <a:gd name="T10" fmla="*/ 0 w 17"/>
                  <a:gd name="T11" fmla="*/ 0 h 26"/>
                  <a:gd name="T12" fmla="*/ 0 w 17"/>
                  <a:gd name="T13" fmla="*/ 0 h 26"/>
                  <a:gd name="T14" fmla="*/ 0 w 17"/>
                  <a:gd name="T15" fmla="*/ 0 h 26"/>
                  <a:gd name="T16" fmla="*/ 0 w 17"/>
                  <a:gd name="T17" fmla="*/ 0 h 26"/>
                  <a:gd name="T18" fmla="*/ 0 w 17"/>
                  <a:gd name="T19" fmla="*/ 0 h 26"/>
                  <a:gd name="T20" fmla="*/ 0 w 17"/>
                  <a:gd name="T21" fmla="*/ 0 h 26"/>
                  <a:gd name="T22" fmla="*/ 0 w 17"/>
                  <a:gd name="T23" fmla="*/ 0 h 26"/>
                  <a:gd name="T24" fmla="*/ 0 w 17"/>
                  <a:gd name="T25" fmla="*/ 0 h 26"/>
                  <a:gd name="T26" fmla="*/ 0 w 17"/>
                  <a:gd name="T27" fmla="*/ 0 h 26"/>
                  <a:gd name="T28" fmla="*/ 0 w 17"/>
                  <a:gd name="T29" fmla="*/ 0 h 26"/>
                  <a:gd name="T30" fmla="*/ 0 w 17"/>
                  <a:gd name="T31" fmla="*/ 0 h 26"/>
                  <a:gd name="T32" fmla="*/ 0 w 17"/>
                  <a:gd name="T33" fmla="*/ 0 h 26"/>
                  <a:gd name="T34" fmla="*/ 0 w 17"/>
                  <a:gd name="T35" fmla="*/ 0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 h="26">
                    <a:moveTo>
                      <a:pt x="1" y="3"/>
                    </a:moveTo>
                    <a:lnTo>
                      <a:pt x="3" y="8"/>
                    </a:lnTo>
                    <a:lnTo>
                      <a:pt x="6" y="11"/>
                    </a:lnTo>
                    <a:lnTo>
                      <a:pt x="9" y="15"/>
                    </a:lnTo>
                    <a:lnTo>
                      <a:pt x="9" y="16"/>
                    </a:lnTo>
                    <a:lnTo>
                      <a:pt x="6" y="20"/>
                    </a:lnTo>
                    <a:lnTo>
                      <a:pt x="12" y="26"/>
                    </a:lnTo>
                    <a:lnTo>
                      <a:pt x="17" y="19"/>
                    </a:lnTo>
                    <a:lnTo>
                      <a:pt x="17" y="12"/>
                    </a:lnTo>
                    <a:lnTo>
                      <a:pt x="14" y="5"/>
                    </a:lnTo>
                    <a:lnTo>
                      <a:pt x="9" y="0"/>
                    </a:lnTo>
                    <a:lnTo>
                      <a:pt x="10" y="5"/>
                    </a:lnTo>
                    <a:lnTo>
                      <a:pt x="9" y="0"/>
                    </a:lnTo>
                    <a:lnTo>
                      <a:pt x="4" y="0"/>
                    </a:lnTo>
                    <a:lnTo>
                      <a:pt x="1" y="1"/>
                    </a:lnTo>
                    <a:lnTo>
                      <a:pt x="0" y="5"/>
                    </a:lnTo>
                    <a:lnTo>
                      <a:pt x="3" y="8"/>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12" name="Freeform 1819"/>
              <p:cNvSpPr>
                <a:spLocks/>
              </p:cNvSpPr>
              <p:nvPr/>
            </p:nvSpPr>
            <p:spPr bwMode="auto">
              <a:xfrm>
                <a:off x="2461" y="3815"/>
                <a:ext cx="3" cy="3"/>
              </a:xfrm>
              <a:custGeom>
                <a:avLst/>
                <a:gdLst>
                  <a:gd name="T0" fmla="*/ 0 w 9"/>
                  <a:gd name="T1" fmla="*/ 0 h 8"/>
                  <a:gd name="T2" fmla="*/ 0 w 9"/>
                  <a:gd name="T3" fmla="*/ 0 h 8"/>
                  <a:gd name="T4" fmla="*/ 0 w 9"/>
                  <a:gd name="T5" fmla="*/ 0 h 8"/>
                  <a:gd name="T6" fmla="*/ 0 w 9"/>
                  <a:gd name="T7" fmla="*/ 0 h 8"/>
                  <a:gd name="T8" fmla="*/ 0 w 9"/>
                  <a:gd name="T9" fmla="*/ 0 h 8"/>
                  <a:gd name="T10" fmla="*/ 0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9" y="0"/>
                    </a:moveTo>
                    <a:lnTo>
                      <a:pt x="4" y="0"/>
                    </a:lnTo>
                    <a:lnTo>
                      <a:pt x="2" y="1"/>
                    </a:lnTo>
                    <a:lnTo>
                      <a:pt x="0" y="5"/>
                    </a:lnTo>
                    <a:lnTo>
                      <a:pt x="3"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13" name="Freeform 1820"/>
              <p:cNvSpPr>
                <a:spLocks/>
              </p:cNvSpPr>
              <p:nvPr/>
            </p:nvSpPr>
            <p:spPr bwMode="auto">
              <a:xfrm>
                <a:off x="2462" y="3815"/>
                <a:ext cx="20" cy="24"/>
              </a:xfrm>
              <a:custGeom>
                <a:avLst/>
                <a:gdLst>
                  <a:gd name="T0" fmla="*/ 0 w 60"/>
                  <a:gd name="T1" fmla="*/ 0 h 71"/>
                  <a:gd name="T2" fmla="*/ 0 w 60"/>
                  <a:gd name="T3" fmla="*/ 0 h 71"/>
                  <a:gd name="T4" fmla="*/ 0 w 60"/>
                  <a:gd name="T5" fmla="*/ 0 h 71"/>
                  <a:gd name="T6" fmla="*/ 0 w 60"/>
                  <a:gd name="T7" fmla="*/ 0 h 71"/>
                  <a:gd name="T8" fmla="*/ 0 w 60"/>
                  <a:gd name="T9" fmla="*/ 0 h 71"/>
                  <a:gd name="T10" fmla="*/ 0 w 60"/>
                  <a:gd name="T11" fmla="*/ 0 h 71"/>
                  <a:gd name="T12" fmla="*/ 0 w 60"/>
                  <a:gd name="T13" fmla="*/ 0 h 71"/>
                  <a:gd name="T14" fmla="*/ 0 w 60"/>
                  <a:gd name="T15" fmla="*/ 0 h 71"/>
                  <a:gd name="T16" fmla="*/ 0 w 60"/>
                  <a:gd name="T17" fmla="*/ 0 h 71"/>
                  <a:gd name="T18" fmla="*/ 0 w 60"/>
                  <a:gd name="T19" fmla="*/ 0 h 71"/>
                  <a:gd name="T20" fmla="*/ 0 w 60"/>
                  <a:gd name="T21" fmla="*/ 0 h 71"/>
                  <a:gd name="T22" fmla="*/ 0 w 60"/>
                  <a:gd name="T23" fmla="*/ 0 h 71"/>
                  <a:gd name="T24" fmla="*/ 0 w 60"/>
                  <a:gd name="T25" fmla="*/ 0 h 71"/>
                  <a:gd name="T26" fmla="*/ 0 w 60"/>
                  <a:gd name="T27" fmla="*/ 0 h 71"/>
                  <a:gd name="T28" fmla="*/ 0 w 60"/>
                  <a:gd name="T29" fmla="*/ 0 h 71"/>
                  <a:gd name="T30" fmla="*/ 0 w 60"/>
                  <a:gd name="T31" fmla="*/ 0 h 71"/>
                  <a:gd name="T32" fmla="*/ 0 w 60"/>
                  <a:gd name="T33" fmla="*/ 0 h 71"/>
                  <a:gd name="T34" fmla="*/ 0 w 60"/>
                  <a:gd name="T35" fmla="*/ 0 h 71"/>
                  <a:gd name="T36" fmla="*/ 0 w 60"/>
                  <a:gd name="T37" fmla="*/ 0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 h="71">
                    <a:moveTo>
                      <a:pt x="60" y="71"/>
                    </a:moveTo>
                    <a:lnTo>
                      <a:pt x="57" y="63"/>
                    </a:lnTo>
                    <a:lnTo>
                      <a:pt x="52" y="55"/>
                    </a:lnTo>
                    <a:lnTo>
                      <a:pt x="47" y="44"/>
                    </a:lnTo>
                    <a:lnTo>
                      <a:pt x="39" y="35"/>
                    </a:lnTo>
                    <a:lnTo>
                      <a:pt x="32" y="24"/>
                    </a:lnTo>
                    <a:lnTo>
                      <a:pt x="22" y="14"/>
                    </a:lnTo>
                    <a:lnTo>
                      <a:pt x="13" y="8"/>
                    </a:lnTo>
                    <a:lnTo>
                      <a:pt x="6" y="0"/>
                    </a:lnTo>
                    <a:lnTo>
                      <a:pt x="0" y="8"/>
                    </a:lnTo>
                    <a:lnTo>
                      <a:pt x="7" y="13"/>
                    </a:lnTo>
                    <a:lnTo>
                      <a:pt x="16" y="20"/>
                    </a:lnTo>
                    <a:lnTo>
                      <a:pt x="23" y="29"/>
                    </a:lnTo>
                    <a:lnTo>
                      <a:pt x="31" y="40"/>
                    </a:lnTo>
                    <a:lnTo>
                      <a:pt x="38" y="49"/>
                    </a:lnTo>
                    <a:lnTo>
                      <a:pt x="44" y="57"/>
                    </a:lnTo>
                    <a:lnTo>
                      <a:pt x="48" y="66"/>
                    </a:lnTo>
                    <a:lnTo>
                      <a:pt x="48" y="71"/>
                    </a:lnTo>
                    <a:lnTo>
                      <a:pt x="6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14" name="Freeform 1821"/>
              <p:cNvSpPr>
                <a:spLocks/>
              </p:cNvSpPr>
              <p:nvPr/>
            </p:nvSpPr>
            <p:spPr bwMode="auto">
              <a:xfrm>
                <a:off x="2478" y="3839"/>
                <a:ext cx="4" cy="2"/>
              </a:xfrm>
              <a:custGeom>
                <a:avLst/>
                <a:gdLst>
                  <a:gd name="T0" fmla="*/ 0 w 12"/>
                  <a:gd name="T1" fmla="*/ 0 h 5"/>
                  <a:gd name="T2" fmla="*/ 0 w 12"/>
                  <a:gd name="T3" fmla="*/ 0 h 5"/>
                  <a:gd name="T4" fmla="*/ 0 w 12"/>
                  <a:gd name="T5" fmla="*/ 0 h 5"/>
                  <a:gd name="T6" fmla="*/ 0 w 12"/>
                  <a:gd name="T7" fmla="*/ 0 h 5"/>
                  <a:gd name="T8" fmla="*/ 0 w 12"/>
                  <a:gd name="T9" fmla="*/ 0 h 5"/>
                  <a:gd name="T10" fmla="*/ 0 w 12"/>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5">
                    <a:moveTo>
                      <a:pt x="0" y="0"/>
                    </a:moveTo>
                    <a:lnTo>
                      <a:pt x="1" y="4"/>
                    </a:lnTo>
                    <a:lnTo>
                      <a:pt x="6" y="5"/>
                    </a:lnTo>
                    <a:lnTo>
                      <a:pt x="10" y="4"/>
                    </a:lnTo>
                    <a:lnTo>
                      <a:pt x="1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015" name="Freeform 1822"/>
              <p:cNvSpPr>
                <a:spLocks/>
              </p:cNvSpPr>
              <p:nvPr/>
            </p:nvSpPr>
            <p:spPr bwMode="auto">
              <a:xfrm>
                <a:off x="2568" y="3693"/>
                <a:ext cx="2" cy="3"/>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0"/>
                    </a:moveTo>
                    <a:lnTo>
                      <a:pt x="0" y="1"/>
                    </a:lnTo>
                    <a:lnTo>
                      <a:pt x="0" y="5"/>
                    </a:lnTo>
                    <a:lnTo>
                      <a:pt x="2" y="8"/>
                    </a:lnTo>
                    <a:lnTo>
                      <a:pt x="6"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sp>
          <p:nvSpPr>
            <p:cNvPr id="24803" name="Freeform 1823"/>
            <p:cNvSpPr>
              <a:spLocks/>
            </p:cNvSpPr>
            <p:nvPr/>
          </p:nvSpPr>
          <p:spPr bwMode="auto">
            <a:xfrm>
              <a:off x="2569" y="3684"/>
              <a:ext cx="12" cy="12"/>
            </a:xfrm>
            <a:custGeom>
              <a:avLst/>
              <a:gdLst>
                <a:gd name="T0" fmla="*/ 0 w 34"/>
                <a:gd name="T1" fmla="*/ 0 h 35"/>
                <a:gd name="T2" fmla="*/ 0 w 34"/>
                <a:gd name="T3" fmla="*/ 0 h 35"/>
                <a:gd name="T4" fmla="*/ 0 w 34"/>
                <a:gd name="T5" fmla="*/ 0 h 35"/>
                <a:gd name="T6" fmla="*/ 0 w 34"/>
                <a:gd name="T7" fmla="*/ 0 h 35"/>
                <a:gd name="T8" fmla="*/ 0 w 34"/>
                <a:gd name="T9" fmla="*/ 0 h 35"/>
                <a:gd name="T10" fmla="*/ 0 w 34"/>
                <a:gd name="T11" fmla="*/ 0 h 35"/>
                <a:gd name="T12" fmla="*/ 0 w 34"/>
                <a:gd name="T13" fmla="*/ 0 h 35"/>
                <a:gd name="T14" fmla="*/ 0 w 34"/>
                <a:gd name="T15" fmla="*/ 0 h 35"/>
                <a:gd name="T16" fmla="*/ 0 w 34"/>
                <a:gd name="T17" fmla="*/ 0 h 35"/>
                <a:gd name="T18" fmla="*/ 0 w 34"/>
                <a:gd name="T19" fmla="*/ 0 h 35"/>
                <a:gd name="T20" fmla="*/ 0 w 34"/>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35">
                  <a:moveTo>
                    <a:pt x="25" y="0"/>
                  </a:moveTo>
                  <a:lnTo>
                    <a:pt x="19" y="7"/>
                  </a:lnTo>
                  <a:lnTo>
                    <a:pt x="12" y="16"/>
                  </a:lnTo>
                  <a:lnTo>
                    <a:pt x="5" y="24"/>
                  </a:lnTo>
                  <a:lnTo>
                    <a:pt x="0" y="27"/>
                  </a:lnTo>
                  <a:lnTo>
                    <a:pt x="3" y="35"/>
                  </a:lnTo>
                  <a:lnTo>
                    <a:pt x="10" y="30"/>
                  </a:lnTo>
                  <a:lnTo>
                    <a:pt x="21" y="22"/>
                  </a:lnTo>
                  <a:lnTo>
                    <a:pt x="28" y="12"/>
                  </a:lnTo>
                  <a:lnTo>
                    <a:pt x="34" y="3"/>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04" name="Freeform 1824"/>
            <p:cNvSpPr>
              <a:spLocks/>
            </p:cNvSpPr>
            <p:nvPr/>
          </p:nvSpPr>
          <p:spPr bwMode="auto">
            <a:xfrm>
              <a:off x="2578" y="3683"/>
              <a:ext cx="3" cy="2"/>
            </a:xfrm>
            <a:custGeom>
              <a:avLst/>
              <a:gdLst>
                <a:gd name="T0" fmla="*/ 0 w 9"/>
                <a:gd name="T1" fmla="*/ 0 h 6"/>
                <a:gd name="T2" fmla="*/ 0 w 9"/>
                <a:gd name="T3" fmla="*/ 0 h 6"/>
                <a:gd name="T4" fmla="*/ 0 w 9"/>
                <a:gd name="T5" fmla="*/ 0 h 6"/>
                <a:gd name="T6" fmla="*/ 0 w 9"/>
                <a:gd name="T7" fmla="*/ 0 h 6"/>
                <a:gd name="T8" fmla="*/ 0 w 9"/>
                <a:gd name="T9" fmla="*/ 0 h 6"/>
                <a:gd name="T10" fmla="*/ 0 w 9"/>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9" y="6"/>
                  </a:moveTo>
                  <a:lnTo>
                    <a:pt x="9" y="2"/>
                  </a:lnTo>
                  <a:lnTo>
                    <a:pt x="6" y="0"/>
                  </a:lnTo>
                  <a:lnTo>
                    <a:pt x="3" y="0"/>
                  </a:lnTo>
                  <a:lnTo>
                    <a:pt x="0" y="3"/>
                  </a:lnTo>
                  <a:lnTo>
                    <a:pt x="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05" name="Freeform 1825"/>
            <p:cNvSpPr>
              <a:spLocks/>
            </p:cNvSpPr>
            <p:nvPr/>
          </p:nvSpPr>
          <p:spPr bwMode="auto">
            <a:xfrm>
              <a:off x="2570" y="3705"/>
              <a:ext cx="2" cy="2"/>
            </a:xfrm>
            <a:custGeom>
              <a:avLst/>
              <a:gdLst>
                <a:gd name="T0" fmla="*/ 0 w 6"/>
                <a:gd name="T1" fmla="*/ 0 h 8"/>
                <a:gd name="T2" fmla="*/ 0 w 6"/>
                <a:gd name="T3" fmla="*/ 0 h 8"/>
                <a:gd name="T4" fmla="*/ 0 w 6"/>
                <a:gd name="T5" fmla="*/ 0 h 8"/>
                <a:gd name="T6" fmla="*/ 0 w 6"/>
                <a:gd name="T7" fmla="*/ 0 h 8"/>
                <a:gd name="T8" fmla="*/ 0 w 6"/>
                <a:gd name="T9" fmla="*/ 0 h 8"/>
                <a:gd name="T10" fmla="*/ 0 w 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3" y="0"/>
                  </a:moveTo>
                  <a:lnTo>
                    <a:pt x="0" y="1"/>
                  </a:lnTo>
                  <a:lnTo>
                    <a:pt x="0" y="5"/>
                  </a:lnTo>
                  <a:lnTo>
                    <a:pt x="2" y="8"/>
                  </a:lnTo>
                  <a:lnTo>
                    <a:pt x="6"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06" name="Freeform 1826"/>
            <p:cNvSpPr>
              <a:spLocks/>
            </p:cNvSpPr>
            <p:nvPr/>
          </p:nvSpPr>
          <p:spPr bwMode="auto">
            <a:xfrm>
              <a:off x="2571" y="3703"/>
              <a:ext cx="7" cy="4"/>
            </a:xfrm>
            <a:custGeom>
              <a:avLst/>
              <a:gdLst>
                <a:gd name="T0" fmla="*/ 0 w 19"/>
                <a:gd name="T1" fmla="*/ 0 h 14"/>
                <a:gd name="T2" fmla="*/ 0 w 19"/>
                <a:gd name="T3" fmla="*/ 0 h 14"/>
                <a:gd name="T4" fmla="*/ 0 w 19"/>
                <a:gd name="T5" fmla="*/ 0 h 14"/>
                <a:gd name="T6" fmla="*/ 0 w 19"/>
                <a:gd name="T7" fmla="*/ 0 h 14"/>
                <a:gd name="T8" fmla="*/ 0 w 19"/>
                <a:gd name="T9" fmla="*/ 0 h 14"/>
                <a:gd name="T10" fmla="*/ 0 w 19"/>
                <a:gd name="T11" fmla="*/ 0 h 14"/>
                <a:gd name="T12" fmla="*/ 0 w 19"/>
                <a:gd name="T13" fmla="*/ 0 h 14"/>
                <a:gd name="T14" fmla="*/ 0 w 19"/>
                <a:gd name="T15" fmla="*/ 0 h 14"/>
                <a:gd name="T16" fmla="*/ 0 w 19"/>
                <a:gd name="T17" fmla="*/ 0 h 14"/>
                <a:gd name="T18" fmla="*/ 0 w 19"/>
                <a:gd name="T19" fmla="*/ 0 h 14"/>
                <a:gd name="T20" fmla="*/ 0 w 19"/>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 h="14">
                  <a:moveTo>
                    <a:pt x="10" y="0"/>
                  </a:moveTo>
                  <a:lnTo>
                    <a:pt x="10" y="0"/>
                  </a:lnTo>
                  <a:lnTo>
                    <a:pt x="6" y="2"/>
                  </a:lnTo>
                  <a:lnTo>
                    <a:pt x="3" y="4"/>
                  </a:lnTo>
                  <a:lnTo>
                    <a:pt x="0" y="6"/>
                  </a:lnTo>
                  <a:lnTo>
                    <a:pt x="3" y="14"/>
                  </a:lnTo>
                  <a:lnTo>
                    <a:pt x="9" y="12"/>
                  </a:lnTo>
                  <a:lnTo>
                    <a:pt x="12" y="10"/>
                  </a:lnTo>
                  <a:lnTo>
                    <a:pt x="16" y="8"/>
                  </a:lnTo>
                  <a:lnTo>
                    <a:pt x="19" y="3"/>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07" name="Freeform 1827"/>
            <p:cNvSpPr>
              <a:spLocks/>
            </p:cNvSpPr>
            <p:nvPr/>
          </p:nvSpPr>
          <p:spPr bwMode="auto">
            <a:xfrm>
              <a:off x="2575" y="3702"/>
              <a:ext cx="3" cy="2"/>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9" y="5"/>
                  </a:moveTo>
                  <a:lnTo>
                    <a:pt x="9" y="1"/>
                  </a:lnTo>
                  <a:lnTo>
                    <a:pt x="6" y="0"/>
                  </a:lnTo>
                  <a:lnTo>
                    <a:pt x="3" y="0"/>
                  </a:lnTo>
                  <a:lnTo>
                    <a:pt x="0" y="2"/>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08" name="Freeform 1828"/>
            <p:cNvSpPr>
              <a:spLocks/>
            </p:cNvSpPr>
            <p:nvPr/>
          </p:nvSpPr>
          <p:spPr bwMode="auto">
            <a:xfrm>
              <a:off x="2541" y="3565"/>
              <a:ext cx="31" cy="57"/>
            </a:xfrm>
            <a:custGeom>
              <a:avLst/>
              <a:gdLst>
                <a:gd name="T0" fmla="*/ 0 w 93"/>
                <a:gd name="T1" fmla="*/ 0 h 173"/>
                <a:gd name="T2" fmla="*/ 0 w 93"/>
                <a:gd name="T3" fmla="*/ 0 h 173"/>
                <a:gd name="T4" fmla="*/ 0 w 93"/>
                <a:gd name="T5" fmla="*/ 0 h 173"/>
                <a:gd name="T6" fmla="*/ 0 w 93"/>
                <a:gd name="T7" fmla="*/ 0 h 173"/>
                <a:gd name="T8" fmla="*/ 0 w 93"/>
                <a:gd name="T9" fmla="*/ 0 h 173"/>
                <a:gd name="T10" fmla="*/ 0 w 93"/>
                <a:gd name="T11" fmla="*/ 0 h 173"/>
                <a:gd name="T12" fmla="*/ 0 w 93"/>
                <a:gd name="T13" fmla="*/ 0 h 173"/>
                <a:gd name="T14" fmla="*/ 0 w 93"/>
                <a:gd name="T15" fmla="*/ 0 h 173"/>
                <a:gd name="T16" fmla="*/ 0 w 93"/>
                <a:gd name="T17" fmla="*/ 0 h 173"/>
                <a:gd name="T18" fmla="*/ 0 w 93"/>
                <a:gd name="T19" fmla="*/ 0 h 173"/>
                <a:gd name="T20" fmla="*/ 0 w 93"/>
                <a:gd name="T21" fmla="*/ 0 h 173"/>
                <a:gd name="T22" fmla="*/ 0 w 93"/>
                <a:gd name="T23" fmla="*/ 0 h 173"/>
                <a:gd name="T24" fmla="*/ 0 w 93"/>
                <a:gd name="T25" fmla="*/ 0 h 173"/>
                <a:gd name="T26" fmla="*/ 0 w 93"/>
                <a:gd name="T27" fmla="*/ 0 h 173"/>
                <a:gd name="T28" fmla="*/ 0 w 93"/>
                <a:gd name="T29" fmla="*/ 0 h 173"/>
                <a:gd name="T30" fmla="*/ 0 w 93"/>
                <a:gd name="T31" fmla="*/ 0 h 173"/>
                <a:gd name="T32" fmla="*/ 0 w 93"/>
                <a:gd name="T33" fmla="*/ 0 h 173"/>
                <a:gd name="T34" fmla="*/ 0 w 93"/>
                <a:gd name="T35" fmla="*/ 0 h 173"/>
                <a:gd name="T36" fmla="*/ 0 w 93"/>
                <a:gd name="T37" fmla="*/ 0 h 173"/>
                <a:gd name="T38" fmla="*/ 0 w 93"/>
                <a:gd name="T39" fmla="*/ 0 h 173"/>
                <a:gd name="T40" fmla="*/ 0 w 93"/>
                <a:gd name="T41" fmla="*/ 0 h 173"/>
                <a:gd name="T42" fmla="*/ 0 w 93"/>
                <a:gd name="T43" fmla="*/ 0 h 173"/>
                <a:gd name="T44" fmla="*/ 0 w 93"/>
                <a:gd name="T45" fmla="*/ 0 h 173"/>
                <a:gd name="T46" fmla="*/ 0 w 93"/>
                <a:gd name="T47" fmla="*/ 0 h 173"/>
                <a:gd name="T48" fmla="*/ 0 w 93"/>
                <a:gd name="T49" fmla="*/ 0 h 173"/>
                <a:gd name="T50" fmla="*/ 0 w 93"/>
                <a:gd name="T51" fmla="*/ 0 h 173"/>
                <a:gd name="T52" fmla="*/ 0 w 93"/>
                <a:gd name="T53" fmla="*/ 0 h 173"/>
                <a:gd name="T54" fmla="*/ 0 w 93"/>
                <a:gd name="T55" fmla="*/ 0 h 173"/>
                <a:gd name="T56" fmla="*/ 0 w 93"/>
                <a:gd name="T57" fmla="*/ 0 h 173"/>
                <a:gd name="T58" fmla="*/ 0 w 93"/>
                <a:gd name="T59" fmla="*/ 0 h 173"/>
                <a:gd name="T60" fmla="*/ 0 w 93"/>
                <a:gd name="T61" fmla="*/ 0 h 173"/>
                <a:gd name="T62" fmla="*/ 0 w 93"/>
                <a:gd name="T63" fmla="*/ 0 h 173"/>
                <a:gd name="T64" fmla="*/ 0 w 93"/>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3" h="173">
                  <a:moveTo>
                    <a:pt x="2" y="173"/>
                  </a:moveTo>
                  <a:lnTo>
                    <a:pt x="18" y="155"/>
                  </a:lnTo>
                  <a:lnTo>
                    <a:pt x="29" y="132"/>
                  </a:lnTo>
                  <a:lnTo>
                    <a:pt x="36" y="111"/>
                  </a:lnTo>
                  <a:lnTo>
                    <a:pt x="39" y="99"/>
                  </a:lnTo>
                  <a:lnTo>
                    <a:pt x="40" y="95"/>
                  </a:lnTo>
                  <a:lnTo>
                    <a:pt x="45" y="88"/>
                  </a:lnTo>
                  <a:lnTo>
                    <a:pt x="50" y="81"/>
                  </a:lnTo>
                  <a:lnTo>
                    <a:pt x="56" y="72"/>
                  </a:lnTo>
                  <a:lnTo>
                    <a:pt x="63" y="62"/>
                  </a:lnTo>
                  <a:lnTo>
                    <a:pt x="71" y="54"/>
                  </a:lnTo>
                  <a:lnTo>
                    <a:pt x="78" y="45"/>
                  </a:lnTo>
                  <a:lnTo>
                    <a:pt x="84" y="38"/>
                  </a:lnTo>
                  <a:lnTo>
                    <a:pt x="93" y="23"/>
                  </a:lnTo>
                  <a:lnTo>
                    <a:pt x="91" y="10"/>
                  </a:lnTo>
                  <a:lnTo>
                    <a:pt x="85" y="2"/>
                  </a:lnTo>
                  <a:lnTo>
                    <a:pt x="79" y="0"/>
                  </a:lnTo>
                  <a:lnTo>
                    <a:pt x="74" y="3"/>
                  </a:lnTo>
                  <a:lnTo>
                    <a:pt x="66" y="8"/>
                  </a:lnTo>
                  <a:lnTo>
                    <a:pt x="59" y="15"/>
                  </a:lnTo>
                  <a:lnTo>
                    <a:pt x="50" y="23"/>
                  </a:lnTo>
                  <a:lnTo>
                    <a:pt x="42" y="31"/>
                  </a:lnTo>
                  <a:lnTo>
                    <a:pt x="34" y="39"/>
                  </a:lnTo>
                  <a:lnTo>
                    <a:pt x="29" y="45"/>
                  </a:lnTo>
                  <a:lnTo>
                    <a:pt x="26" y="49"/>
                  </a:lnTo>
                  <a:lnTo>
                    <a:pt x="23" y="52"/>
                  </a:lnTo>
                  <a:lnTo>
                    <a:pt x="18" y="53"/>
                  </a:lnTo>
                  <a:lnTo>
                    <a:pt x="13" y="54"/>
                  </a:lnTo>
                  <a:lnTo>
                    <a:pt x="7" y="56"/>
                  </a:lnTo>
                  <a:lnTo>
                    <a:pt x="2" y="77"/>
                  </a:lnTo>
                  <a:lnTo>
                    <a:pt x="0" y="112"/>
                  </a:lnTo>
                  <a:lnTo>
                    <a:pt x="0" y="147"/>
                  </a:lnTo>
                  <a:lnTo>
                    <a:pt x="2" y="173"/>
                  </a:lnTo>
                  <a:close/>
                </a:path>
              </a:pathLst>
            </a:custGeom>
            <a:solidFill>
              <a:srgbClr val="DB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09" name="Freeform 1829"/>
            <p:cNvSpPr>
              <a:spLocks/>
            </p:cNvSpPr>
            <p:nvPr/>
          </p:nvSpPr>
          <p:spPr bwMode="auto">
            <a:xfrm>
              <a:off x="2540" y="3621"/>
              <a:ext cx="3" cy="3"/>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3" y="0"/>
                  </a:moveTo>
                  <a:lnTo>
                    <a:pt x="0" y="3"/>
                  </a:lnTo>
                  <a:lnTo>
                    <a:pt x="1" y="5"/>
                  </a:lnTo>
                  <a:lnTo>
                    <a:pt x="4" y="8"/>
                  </a:lnTo>
                  <a:lnTo>
                    <a:pt x="8"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10" name="Freeform 1830"/>
            <p:cNvSpPr>
              <a:spLocks/>
            </p:cNvSpPr>
            <p:nvPr/>
          </p:nvSpPr>
          <p:spPr bwMode="auto">
            <a:xfrm>
              <a:off x="2541" y="3597"/>
              <a:ext cx="14" cy="27"/>
            </a:xfrm>
            <a:custGeom>
              <a:avLst/>
              <a:gdLst>
                <a:gd name="T0" fmla="*/ 0 w 43"/>
                <a:gd name="T1" fmla="*/ 0 h 80"/>
                <a:gd name="T2" fmla="*/ 0 w 43"/>
                <a:gd name="T3" fmla="*/ 0 h 80"/>
                <a:gd name="T4" fmla="*/ 0 w 43"/>
                <a:gd name="T5" fmla="*/ 0 h 80"/>
                <a:gd name="T6" fmla="*/ 0 w 43"/>
                <a:gd name="T7" fmla="*/ 0 h 80"/>
                <a:gd name="T8" fmla="*/ 0 w 43"/>
                <a:gd name="T9" fmla="*/ 0 h 80"/>
                <a:gd name="T10" fmla="*/ 0 w 43"/>
                <a:gd name="T11" fmla="*/ 0 h 80"/>
                <a:gd name="T12" fmla="*/ 0 w 43"/>
                <a:gd name="T13" fmla="*/ 0 h 80"/>
                <a:gd name="T14" fmla="*/ 0 w 43"/>
                <a:gd name="T15" fmla="*/ 0 h 80"/>
                <a:gd name="T16" fmla="*/ 0 w 43"/>
                <a:gd name="T17" fmla="*/ 0 h 80"/>
                <a:gd name="T18" fmla="*/ 0 w 43"/>
                <a:gd name="T19" fmla="*/ 0 h 80"/>
                <a:gd name="T20" fmla="*/ 0 w 43"/>
                <a:gd name="T21" fmla="*/ 0 h 80"/>
                <a:gd name="T22" fmla="*/ 0 w 43"/>
                <a:gd name="T23" fmla="*/ 0 h 80"/>
                <a:gd name="T24" fmla="*/ 0 w 43"/>
                <a:gd name="T25" fmla="*/ 0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 h="80">
                  <a:moveTo>
                    <a:pt x="34" y="0"/>
                  </a:moveTo>
                  <a:lnTo>
                    <a:pt x="34" y="2"/>
                  </a:lnTo>
                  <a:lnTo>
                    <a:pt x="31" y="13"/>
                  </a:lnTo>
                  <a:lnTo>
                    <a:pt x="24" y="34"/>
                  </a:lnTo>
                  <a:lnTo>
                    <a:pt x="14" y="56"/>
                  </a:lnTo>
                  <a:lnTo>
                    <a:pt x="0" y="72"/>
                  </a:lnTo>
                  <a:lnTo>
                    <a:pt x="5" y="80"/>
                  </a:lnTo>
                  <a:lnTo>
                    <a:pt x="23" y="61"/>
                  </a:lnTo>
                  <a:lnTo>
                    <a:pt x="33" y="37"/>
                  </a:lnTo>
                  <a:lnTo>
                    <a:pt x="40" y="15"/>
                  </a:lnTo>
                  <a:lnTo>
                    <a:pt x="43" y="2"/>
                  </a:lnTo>
                  <a:lnTo>
                    <a:pt x="43" y="3"/>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11" name="Freeform 1831"/>
            <p:cNvSpPr>
              <a:spLocks/>
            </p:cNvSpPr>
            <p:nvPr/>
          </p:nvSpPr>
          <p:spPr bwMode="auto">
            <a:xfrm>
              <a:off x="2552" y="3576"/>
              <a:ext cx="18" cy="22"/>
            </a:xfrm>
            <a:custGeom>
              <a:avLst/>
              <a:gdLst>
                <a:gd name="T0" fmla="*/ 0 w 54"/>
                <a:gd name="T1" fmla="*/ 0 h 65"/>
                <a:gd name="T2" fmla="*/ 0 w 54"/>
                <a:gd name="T3" fmla="*/ 0 h 65"/>
                <a:gd name="T4" fmla="*/ 0 w 54"/>
                <a:gd name="T5" fmla="*/ 0 h 65"/>
                <a:gd name="T6" fmla="*/ 0 w 54"/>
                <a:gd name="T7" fmla="*/ 0 h 65"/>
                <a:gd name="T8" fmla="*/ 0 w 54"/>
                <a:gd name="T9" fmla="*/ 0 h 65"/>
                <a:gd name="T10" fmla="*/ 0 w 54"/>
                <a:gd name="T11" fmla="*/ 0 h 65"/>
                <a:gd name="T12" fmla="*/ 0 w 54"/>
                <a:gd name="T13" fmla="*/ 0 h 65"/>
                <a:gd name="T14" fmla="*/ 0 w 54"/>
                <a:gd name="T15" fmla="*/ 0 h 65"/>
                <a:gd name="T16" fmla="*/ 0 w 54"/>
                <a:gd name="T17" fmla="*/ 0 h 65"/>
                <a:gd name="T18" fmla="*/ 0 w 54"/>
                <a:gd name="T19" fmla="*/ 0 h 65"/>
                <a:gd name="T20" fmla="*/ 0 w 54"/>
                <a:gd name="T21" fmla="*/ 0 h 65"/>
                <a:gd name="T22" fmla="*/ 0 w 54"/>
                <a:gd name="T23" fmla="*/ 0 h 65"/>
                <a:gd name="T24" fmla="*/ 0 w 54"/>
                <a:gd name="T25" fmla="*/ 0 h 65"/>
                <a:gd name="T26" fmla="*/ 0 w 54"/>
                <a:gd name="T27" fmla="*/ 0 h 65"/>
                <a:gd name="T28" fmla="*/ 0 w 54"/>
                <a:gd name="T29" fmla="*/ 0 h 65"/>
                <a:gd name="T30" fmla="*/ 0 w 54"/>
                <a:gd name="T31" fmla="*/ 0 h 65"/>
                <a:gd name="T32" fmla="*/ 0 w 54"/>
                <a:gd name="T33" fmla="*/ 0 h 65"/>
                <a:gd name="T34" fmla="*/ 0 w 54"/>
                <a:gd name="T35" fmla="*/ 0 h 65"/>
                <a:gd name="T36" fmla="*/ 0 w 54"/>
                <a:gd name="T37" fmla="*/ 0 h 65"/>
                <a:gd name="T38" fmla="*/ 0 w 54"/>
                <a:gd name="T39" fmla="*/ 0 h 65"/>
                <a:gd name="T40" fmla="*/ 0 w 54"/>
                <a:gd name="T41" fmla="*/ 0 h 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4" h="65">
                  <a:moveTo>
                    <a:pt x="45" y="0"/>
                  </a:moveTo>
                  <a:lnTo>
                    <a:pt x="45" y="0"/>
                  </a:lnTo>
                  <a:lnTo>
                    <a:pt x="40" y="7"/>
                  </a:lnTo>
                  <a:lnTo>
                    <a:pt x="32" y="17"/>
                  </a:lnTo>
                  <a:lnTo>
                    <a:pt x="25" y="25"/>
                  </a:lnTo>
                  <a:lnTo>
                    <a:pt x="18" y="34"/>
                  </a:lnTo>
                  <a:lnTo>
                    <a:pt x="12" y="44"/>
                  </a:lnTo>
                  <a:lnTo>
                    <a:pt x="6" y="50"/>
                  </a:lnTo>
                  <a:lnTo>
                    <a:pt x="2" y="58"/>
                  </a:lnTo>
                  <a:lnTo>
                    <a:pt x="0" y="62"/>
                  </a:lnTo>
                  <a:lnTo>
                    <a:pt x="9" y="65"/>
                  </a:lnTo>
                  <a:lnTo>
                    <a:pt x="11" y="61"/>
                  </a:lnTo>
                  <a:lnTo>
                    <a:pt x="15" y="56"/>
                  </a:lnTo>
                  <a:lnTo>
                    <a:pt x="21" y="49"/>
                  </a:lnTo>
                  <a:lnTo>
                    <a:pt x="27" y="40"/>
                  </a:lnTo>
                  <a:lnTo>
                    <a:pt x="34" y="30"/>
                  </a:lnTo>
                  <a:lnTo>
                    <a:pt x="41" y="22"/>
                  </a:lnTo>
                  <a:lnTo>
                    <a:pt x="48" y="13"/>
                  </a:lnTo>
                  <a:lnTo>
                    <a:pt x="54" y="6"/>
                  </a:lnTo>
                  <a:lnTo>
                    <a:pt x="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12" name="Freeform 1832"/>
            <p:cNvSpPr>
              <a:spLocks/>
            </p:cNvSpPr>
            <p:nvPr/>
          </p:nvSpPr>
          <p:spPr bwMode="auto">
            <a:xfrm>
              <a:off x="2567" y="3563"/>
              <a:ext cx="6" cy="15"/>
            </a:xfrm>
            <a:custGeom>
              <a:avLst/>
              <a:gdLst>
                <a:gd name="T0" fmla="*/ 0 w 19"/>
                <a:gd name="T1" fmla="*/ 0 h 45"/>
                <a:gd name="T2" fmla="*/ 0 w 19"/>
                <a:gd name="T3" fmla="*/ 0 h 45"/>
                <a:gd name="T4" fmla="*/ 0 w 19"/>
                <a:gd name="T5" fmla="*/ 0 h 45"/>
                <a:gd name="T6" fmla="*/ 0 w 19"/>
                <a:gd name="T7" fmla="*/ 0 h 45"/>
                <a:gd name="T8" fmla="*/ 0 w 19"/>
                <a:gd name="T9" fmla="*/ 0 h 45"/>
                <a:gd name="T10" fmla="*/ 0 w 19"/>
                <a:gd name="T11" fmla="*/ 0 h 45"/>
                <a:gd name="T12" fmla="*/ 0 w 19"/>
                <a:gd name="T13" fmla="*/ 0 h 45"/>
                <a:gd name="T14" fmla="*/ 0 w 19"/>
                <a:gd name="T15" fmla="*/ 0 h 45"/>
                <a:gd name="T16" fmla="*/ 0 w 19"/>
                <a:gd name="T17" fmla="*/ 0 h 45"/>
                <a:gd name="T18" fmla="*/ 0 w 19"/>
                <a:gd name="T19" fmla="*/ 0 h 45"/>
                <a:gd name="T20" fmla="*/ 0 w 19"/>
                <a:gd name="T21" fmla="*/ 0 h 45"/>
                <a:gd name="T22" fmla="*/ 0 w 19"/>
                <a:gd name="T23" fmla="*/ 0 h 45"/>
                <a:gd name="T24" fmla="*/ 0 w 19"/>
                <a:gd name="T25" fmla="*/ 0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45">
                  <a:moveTo>
                    <a:pt x="3" y="8"/>
                  </a:moveTo>
                  <a:lnTo>
                    <a:pt x="3" y="8"/>
                  </a:lnTo>
                  <a:lnTo>
                    <a:pt x="4" y="10"/>
                  </a:lnTo>
                  <a:lnTo>
                    <a:pt x="9" y="15"/>
                  </a:lnTo>
                  <a:lnTo>
                    <a:pt x="10" y="27"/>
                  </a:lnTo>
                  <a:lnTo>
                    <a:pt x="1" y="39"/>
                  </a:lnTo>
                  <a:lnTo>
                    <a:pt x="10" y="45"/>
                  </a:lnTo>
                  <a:lnTo>
                    <a:pt x="19" y="27"/>
                  </a:lnTo>
                  <a:lnTo>
                    <a:pt x="17" y="12"/>
                  </a:lnTo>
                  <a:lnTo>
                    <a:pt x="10" y="2"/>
                  </a:lnTo>
                  <a:lnTo>
                    <a:pt x="0" y="0"/>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13" name="Freeform 1833"/>
            <p:cNvSpPr>
              <a:spLocks/>
            </p:cNvSpPr>
            <p:nvPr/>
          </p:nvSpPr>
          <p:spPr bwMode="auto">
            <a:xfrm>
              <a:off x="2548" y="3563"/>
              <a:ext cx="20" cy="19"/>
            </a:xfrm>
            <a:custGeom>
              <a:avLst/>
              <a:gdLst>
                <a:gd name="T0" fmla="*/ 0 w 60"/>
                <a:gd name="T1" fmla="*/ 0 h 56"/>
                <a:gd name="T2" fmla="*/ 0 w 60"/>
                <a:gd name="T3" fmla="*/ 0 h 56"/>
                <a:gd name="T4" fmla="*/ 0 w 60"/>
                <a:gd name="T5" fmla="*/ 0 h 56"/>
                <a:gd name="T6" fmla="*/ 0 w 60"/>
                <a:gd name="T7" fmla="*/ 0 h 56"/>
                <a:gd name="T8" fmla="*/ 0 w 60"/>
                <a:gd name="T9" fmla="*/ 0 h 56"/>
                <a:gd name="T10" fmla="*/ 0 w 60"/>
                <a:gd name="T11" fmla="*/ 0 h 56"/>
                <a:gd name="T12" fmla="*/ 0 w 60"/>
                <a:gd name="T13" fmla="*/ 0 h 56"/>
                <a:gd name="T14" fmla="*/ 0 w 60"/>
                <a:gd name="T15" fmla="*/ 0 h 56"/>
                <a:gd name="T16" fmla="*/ 0 w 60"/>
                <a:gd name="T17" fmla="*/ 0 h 56"/>
                <a:gd name="T18" fmla="*/ 0 w 60"/>
                <a:gd name="T19" fmla="*/ 0 h 56"/>
                <a:gd name="T20" fmla="*/ 0 w 60"/>
                <a:gd name="T21" fmla="*/ 0 h 56"/>
                <a:gd name="T22" fmla="*/ 0 w 60"/>
                <a:gd name="T23" fmla="*/ 0 h 56"/>
                <a:gd name="T24" fmla="*/ 0 w 60"/>
                <a:gd name="T25" fmla="*/ 0 h 56"/>
                <a:gd name="T26" fmla="*/ 0 w 60"/>
                <a:gd name="T27" fmla="*/ 0 h 56"/>
                <a:gd name="T28" fmla="*/ 0 w 60"/>
                <a:gd name="T29" fmla="*/ 0 h 56"/>
                <a:gd name="T30" fmla="*/ 0 w 60"/>
                <a:gd name="T31" fmla="*/ 0 h 56"/>
                <a:gd name="T32" fmla="*/ 0 w 60"/>
                <a:gd name="T33" fmla="*/ 0 h 56"/>
                <a:gd name="T34" fmla="*/ 0 w 60"/>
                <a:gd name="T35" fmla="*/ 0 h 56"/>
                <a:gd name="T36" fmla="*/ 0 w 60"/>
                <a:gd name="T37" fmla="*/ 0 h 56"/>
                <a:gd name="T38" fmla="*/ 0 w 60"/>
                <a:gd name="T39" fmla="*/ 0 h 56"/>
                <a:gd name="T40" fmla="*/ 0 w 60"/>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0" h="56">
                  <a:moveTo>
                    <a:pt x="9" y="54"/>
                  </a:moveTo>
                  <a:lnTo>
                    <a:pt x="9" y="56"/>
                  </a:lnTo>
                  <a:lnTo>
                    <a:pt x="12" y="52"/>
                  </a:lnTo>
                  <a:lnTo>
                    <a:pt x="16" y="46"/>
                  </a:lnTo>
                  <a:lnTo>
                    <a:pt x="24" y="38"/>
                  </a:lnTo>
                  <a:lnTo>
                    <a:pt x="32" y="30"/>
                  </a:lnTo>
                  <a:lnTo>
                    <a:pt x="41" y="22"/>
                  </a:lnTo>
                  <a:lnTo>
                    <a:pt x="48" y="15"/>
                  </a:lnTo>
                  <a:lnTo>
                    <a:pt x="56" y="11"/>
                  </a:lnTo>
                  <a:lnTo>
                    <a:pt x="60" y="8"/>
                  </a:lnTo>
                  <a:lnTo>
                    <a:pt x="57" y="0"/>
                  </a:lnTo>
                  <a:lnTo>
                    <a:pt x="50" y="3"/>
                  </a:lnTo>
                  <a:lnTo>
                    <a:pt x="42" y="10"/>
                  </a:lnTo>
                  <a:lnTo>
                    <a:pt x="35" y="16"/>
                  </a:lnTo>
                  <a:lnTo>
                    <a:pt x="26" y="25"/>
                  </a:lnTo>
                  <a:lnTo>
                    <a:pt x="18" y="33"/>
                  </a:lnTo>
                  <a:lnTo>
                    <a:pt x="10" y="41"/>
                  </a:lnTo>
                  <a:lnTo>
                    <a:pt x="3" y="46"/>
                  </a:lnTo>
                  <a:lnTo>
                    <a:pt x="0" y="50"/>
                  </a:lnTo>
                  <a:lnTo>
                    <a:pt x="0" y="52"/>
                  </a:lnTo>
                  <a:lnTo>
                    <a:pt x="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14" name="Freeform 1834"/>
            <p:cNvSpPr>
              <a:spLocks/>
            </p:cNvSpPr>
            <p:nvPr/>
          </p:nvSpPr>
          <p:spPr bwMode="auto">
            <a:xfrm>
              <a:off x="2543" y="3581"/>
              <a:ext cx="8" cy="4"/>
            </a:xfrm>
            <a:custGeom>
              <a:avLst/>
              <a:gdLst>
                <a:gd name="T0" fmla="*/ 0 w 23"/>
                <a:gd name="T1" fmla="*/ 0 h 13"/>
                <a:gd name="T2" fmla="*/ 0 w 23"/>
                <a:gd name="T3" fmla="*/ 0 h 13"/>
                <a:gd name="T4" fmla="*/ 0 w 23"/>
                <a:gd name="T5" fmla="*/ 0 h 13"/>
                <a:gd name="T6" fmla="*/ 0 w 23"/>
                <a:gd name="T7" fmla="*/ 0 h 13"/>
                <a:gd name="T8" fmla="*/ 0 w 23"/>
                <a:gd name="T9" fmla="*/ 0 h 13"/>
                <a:gd name="T10" fmla="*/ 0 w 23"/>
                <a:gd name="T11" fmla="*/ 0 h 13"/>
                <a:gd name="T12" fmla="*/ 0 w 23"/>
                <a:gd name="T13" fmla="*/ 0 h 13"/>
                <a:gd name="T14" fmla="*/ 0 w 23"/>
                <a:gd name="T15" fmla="*/ 0 h 13"/>
                <a:gd name="T16" fmla="*/ 0 w 23"/>
                <a:gd name="T17" fmla="*/ 0 h 13"/>
                <a:gd name="T18" fmla="*/ 0 w 23"/>
                <a:gd name="T19" fmla="*/ 0 h 13"/>
                <a:gd name="T20" fmla="*/ 0 w 23"/>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 h="13">
                  <a:moveTo>
                    <a:pt x="0" y="13"/>
                  </a:moveTo>
                  <a:lnTo>
                    <a:pt x="6" y="10"/>
                  </a:lnTo>
                  <a:lnTo>
                    <a:pt x="13" y="9"/>
                  </a:lnTo>
                  <a:lnTo>
                    <a:pt x="19" y="8"/>
                  </a:lnTo>
                  <a:lnTo>
                    <a:pt x="23" y="2"/>
                  </a:lnTo>
                  <a:lnTo>
                    <a:pt x="14" y="0"/>
                  </a:lnTo>
                  <a:lnTo>
                    <a:pt x="13" y="0"/>
                  </a:lnTo>
                  <a:lnTo>
                    <a:pt x="10" y="1"/>
                  </a:lnTo>
                  <a:lnTo>
                    <a:pt x="6" y="2"/>
                  </a:lnTo>
                  <a:lnTo>
                    <a:pt x="0" y="2"/>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815" name="Freeform 1835"/>
            <p:cNvSpPr>
              <a:spLocks/>
            </p:cNvSpPr>
            <p:nvPr/>
          </p:nvSpPr>
          <p:spPr bwMode="auto">
            <a:xfrm>
              <a:off x="2541" y="3581"/>
              <a:ext cx="2" cy="4"/>
            </a:xfrm>
            <a:custGeom>
              <a:avLst/>
              <a:gdLst>
                <a:gd name="T0" fmla="*/ 0 w 6"/>
                <a:gd name="T1" fmla="*/ 0 h 11"/>
                <a:gd name="T2" fmla="*/ 0 w 6"/>
                <a:gd name="T3" fmla="*/ 0 h 11"/>
                <a:gd name="T4" fmla="*/ 0 w 6"/>
                <a:gd name="T5" fmla="*/ 0 h 11"/>
                <a:gd name="T6" fmla="*/ 0 w 6"/>
                <a:gd name="T7" fmla="*/ 0 h 11"/>
                <a:gd name="T8" fmla="*/ 0 w 6"/>
                <a:gd name="T9" fmla="*/ 0 h 11"/>
                <a:gd name="T10" fmla="*/ 0 w 6"/>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1">
                  <a:moveTo>
                    <a:pt x="6" y="0"/>
                  </a:moveTo>
                  <a:lnTo>
                    <a:pt x="1" y="2"/>
                  </a:lnTo>
                  <a:lnTo>
                    <a:pt x="0" y="6"/>
                  </a:lnTo>
                  <a:lnTo>
                    <a:pt x="1" y="10"/>
                  </a:lnTo>
                  <a:lnTo>
                    <a:pt x="6" y="11"/>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sp>
        <p:nvSpPr>
          <p:cNvPr id="24593" name="Rectangle 1836"/>
          <p:cNvSpPr>
            <a:spLocks noChangeArrowheads="1"/>
          </p:cNvSpPr>
          <p:nvPr/>
        </p:nvSpPr>
        <p:spPr bwMode="auto">
          <a:xfrm>
            <a:off x="6517838" y="3109046"/>
            <a:ext cx="1211870"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r>
              <a:rPr lang="de-DE" sz="2000"/>
              <a:t>Betriebs-</a:t>
            </a:r>
          </a:p>
          <a:p>
            <a:pPr algn="ctr"/>
            <a:r>
              <a:rPr lang="de-DE" sz="2000"/>
              <a:t>arzt</a:t>
            </a:r>
          </a:p>
        </p:txBody>
      </p:sp>
      <p:pic>
        <p:nvPicPr>
          <p:cNvPr id="24594" name="Picture 183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29574" y="2823230"/>
            <a:ext cx="1346025" cy="193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5" name="Oval 1839"/>
          <p:cNvSpPr>
            <a:spLocks noChangeArrowheads="1"/>
          </p:cNvSpPr>
          <p:nvPr/>
        </p:nvSpPr>
        <p:spPr bwMode="auto">
          <a:xfrm>
            <a:off x="355554" y="3720375"/>
            <a:ext cx="2387289" cy="1660910"/>
          </a:xfrm>
          <a:prstGeom prst="ellipse">
            <a:avLst/>
          </a:prstGeom>
          <a:solidFill>
            <a:srgbClr val="FFFF66"/>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596" name="Rectangle 1840"/>
          <p:cNvSpPr>
            <a:spLocks noChangeArrowheads="1"/>
          </p:cNvSpPr>
          <p:nvPr/>
        </p:nvSpPr>
        <p:spPr bwMode="auto">
          <a:xfrm>
            <a:off x="334392" y="4554006"/>
            <a:ext cx="2510040" cy="39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r>
              <a:rPr lang="de-DE" sz="1000"/>
              <a:t>(Berufsgenossenschaft,</a:t>
            </a:r>
          </a:p>
          <a:p>
            <a:pPr algn="ctr"/>
            <a:r>
              <a:rPr lang="de-DE" sz="1000"/>
              <a:t>Unfallkassen)</a:t>
            </a:r>
          </a:p>
        </p:txBody>
      </p:sp>
      <p:sp>
        <p:nvSpPr>
          <p:cNvPr id="24597" name="Oval 1841"/>
          <p:cNvSpPr>
            <a:spLocks noChangeArrowheads="1"/>
          </p:cNvSpPr>
          <p:nvPr/>
        </p:nvSpPr>
        <p:spPr bwMode="auto">
          <a:xfrm>
            <a:off x="1134387" y="1989600"/>
            <a:ext cx="2459247" cy="1711721"/>
          </a:xfrm>
          <a:prstGeom prst="ellipse">
            <a:avLst/>
          </a:prstGeom>
          <a:solidFill>
            <a:srgbClr val="FFFF66"/>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598" name="Rectangle 1842"/>
          <p:cNvSpPr>
            <a:spLocks noChangeArrowheads="1"/>
          </p:cNvSpPr>
          <p:nvPr/>
        </p:nvSpPr>
        <p:spPr bwMode="auto">
          <a:xfrm>
            <a:off x="1320628" y="2937556"/>
            <a:ext cx="2133322"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r>
              <a:rPr lang="de-DE" sz="1000"/>
              <a:t>(Gewerbeaufsichtsamt, Staatliches Amt für Arbeitsschutz)</a:t>
            </a:r>
          </a:p>
        </p:txBody>
      </p:sp>
      <p:pic>
        <p:nvPicPr>
          <p:cNvPr id="24599" name="Picture 184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7618" y="2111865"/>
            <a:ext cx="1005285" cy="203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0" name="Rectangle 1844"/>
          <p:cNvSpPr>
            <a:spLocks noChangeArrowheads="1"/>
          </p:cNvSpPr>
          <p:nvPr/>
        </p:nvSpPr>
        <p:spPr bwMode="auto">
          <a:xfrm>
            <a:off x="1432926" y="2631098"/>
            <a:ext cx="1917192"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r>
              <a:rPr lang="de-DE" sz="1800" dirty="0"/>
              <a:t>Bezirksregierung</a:t>
            </a:r>
          </a:p>
        </p:txBody>
      </p:sp>
      <p:sp>
        <p:nvSpPr>
          <p:cNvPr id="24601" name="Rectangle 1845"/>
          <p:cNvSpPr>
            <a:spLocks noChangeArrowheads="1"/>
          </p:cNvSpPr>
          <p:nvPr/>
        </p:nvSpPr>
        <p:spPr bwMode="auto">
          <a:xfrm>
            <a:off x="999840" y="3855343"/>
            <a:ext cx="1327286"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r>
              <a:rPr lang="de-DE" sz="1800"/>
              <a:t>Unfall-</a:t>
            </a:r>
          </a:p>
          <a:p>
            <a:pPr algn="ctr"/>
            <a:r>
              <a:rPr lang="de-DE" sz="1800"/>
              <a:t>versicherer</a:t>
            </a:r>
          </a:p>
        </p:txBody>
      </p:sp>
      <p:pic>
        <p:nvPicPr>
          <p:cNvPr id="2" name="folie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5921375" y="3255963"/>
            <a:ext cx="347663" cy="347662"/>
          </a:xfrm>
          <a:prstGeom prst="rect">
            <a:avLst/>
          </a:prstGeom>
        </p:spPr>
      </p:pic>
      <p:pic>
        <p:nvPicPr>
          <p:cNvPr id="3" name="Folie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9142810" y="6310114"/>
            <a:ext cx="347663" cy="347662"/>
          </a:xfrm>
          <a:prstGeom prst="rect">
            <a:avLst/>
          </a:prstGeom>
        </p:spPr>
      </p:pic>
    </p:spTree>
    <p:extLst>
      <p:ext uri="{BB962C8B-B14F-4D97-AF65-F5344CB8AC3E}">
        <p14:creationId xmlns:p14="http://schemas.microsoft.com/office/powerpoint/2010/main" val="1879276801"/>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3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774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de-DE" smtClean="0"/>
              <a:t>Prävention</a:t>
            </a:r>
          </a:p>
        </p:txBody>
      </p:sp>
      <p:sp>
        <p:nvSpPr>
          <p:cNvPr id="7" name="Textplatzhalter 6"/>
          <p:cNvSpPr>
            <a:spLocks noGrp="1"/>
          </p:cNvSpPr>
          <p:nvPr>
            <p:ph type="body" sz="quarter" idx="13"/>
          </p:nvPr>
        </p:nvSpPr>
        <p:spPr/>
        <p:txBody>
          <a:bodyPr/>
          <a:lstStyle/>
          <a:p>
            <a:endParaRPr lang="de-DE"/>
          </a:p>
        </p:txBody>
      </p:sp>
      <p:sp>
        <p:nvSpPr>
          <p:cNvPr id="44036" name="Text Box 3"/>
          <p:cNvSpPr txBox="1">
            <a:spLocks noChangeArrowheads="1"/>
          </p:cNvSpPr>
          <p:nvPr/>
        </p:nvSpPr>
        <p:spPr bwMode="auto">
          <a:xfrm>
            <a:off x="1015868" y="1700608"/>
            <a:ext cx="8727997" cy="3386921"/>
          </a:xfrm>
          <a:prstGeom prst="rect">
            <a:avLst/>
          </a:prstGeom>
          <a:noFill/>
          <a:ln>
            <a:noFill/>
          </a:ln>
          <a:effectLst/>
          <a:extLst>
            <a:ext uri="{909E8E84-426E-40DD-AFC4-6F175D3DCCD1}">
              <a14:hiddenFill xmlns:a14="http://schemas.microsoft.com/office/drawing/2010/main">
                <a:solidFill>
                  <a:srgbClr val="CC0066"/>
                </a:solidFill>
              </a14:hiddenFill>
            </a:ext>
            <a:ext uri="{91240B29-F687-4F45-9708-019B960494DF}">
              <a14:hiddenLine xmlns:a14="http://schemas.microsoft.com/office/drawing/2010/main" w="9525">
                <a:solidFill>
                  <a:srgbClr val="CC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88925" algn="l"/>
              </a:tabLst>
              <a:defRPr sz="1600">
                <a:solidFill>
                  <a:schemeClr val="tx1"/>
                </a:solidFill>
                <a:latin typeface="Arial" charset="0"/>
              </a:defRPr>
            </a:lvl1pPr>
            <a:lvl2pPr marL="742950" indent="-285750" eaLnBrk="0" hangingPunct="0">
              <a:tabLst>
                <a:tab pos="288925" algn="l"/>
              </a:tabLst>
              <a:defRPr sz="1600">
                <a:solidFill>
                  <a:schemeClr val="tx1"/>
                </a:solidFill>
                <a:latin typeface="Arial" charset="0"/>
              </a:defRPr>
            </a:lvl2pPr>
            <a:lvl3pPr marL="1143000" indent="-228600" eaLnBrk="0" hangingPunct="0">
              <a:tabLst>
                <a:tab pos="288925" algn="l"/>
              </a:tabLst>
              <a:defRPr sz="1600">
                <a:solidFill>
                  <a:schemeClr val="tx1"/>
                </a:solidFill>
                <a:latin typeface="Arial" charset="0"/>
              </a:defRPr>
            </a:lvl3pPr>
            <a:lvl4pPr marL="1600200" indent="-228600" eaLnBrk="0" hangingPunct="0">
              <a:tabLst>
                <a:tab pos="288925" algn="l"/>
              </a:tabLst>
              <a:defRPr sz="1600">
                <a:solidFill>
                  <a:schemeClr val="tx1"/>
                </a:solidFill>
                <a:latin typeface="Arial" charset="0"/>
              </a:defRPr>
            </a:lvl4pPr>
            <a:lvl5pPr marL="2057400" indent="-228600" eaLnBrk="0" hangingPunct="0">
              <a:tabLst>
                <a:tab pos="288925" algn="l"/>
              </a:tabLst>
              <a:defRPr sz="1600">
                <a:solidFill>
                  <a:schemeClr val="tx1"/>
                </a:solidFill>
                <a:latin typeface="Arial" charset="0"/>
              </a:defRPr>
            </a:lvl5pPr>
            <a:lvl6pPr marL="2514600" indent="-228600" eaLnBrk="0" fontAlgn="base" hangingPunct="0">
              <a:spcBef>
                <a:spcPct val="0"/>
              </a:spcBef>
              <a:spcAft>
                <a:spcPct val="0"/>
              </a:spcAft>
              <a:tabLst>
                <a:tab pos="288925" algn="l"/>
              </a:tabLst>
              <a:defRPr sz="1600">
                <a:solidFill>
                  <a:schemeClr val="tx1"/>
                </a:solidFill>
                <a:latin typeface="Arial" charset="0"/>
              </a:defRPr>
            </a:lvl6pPr>
            <a:lvl7pPr marL="2971800" indent="-228600" eaLnBrk="0" fontAlgn="base" hangingPunct="0">
              <a:spcBef>
                <a:spcPct val="0"/>
              </a:spcBef>
              <a:spcAft>
                <a:spcPct val="0"/>
              </a:spcAft>
              <a:tabLst>
                <a:tab pos="288925" algn="l"/>
              </a:tabLst>
              <a:defRPr sz="1600">
                <a:solidFill>
                  <a:schemeClr val="tx1"/>
                </a:solidFill>
                <a:latin typeface="Arial" charset="0"/>
              </a:defRPr>
            </a:lvl7pPr>
            <a:lvl8pPr marL="3429000" indent="-228600" eaLnBrk="0" fontAlgn="base" hangingPunct="0">
              <a:spcBef>
                <a:spcPct val="0"/>
              </a:spcBef>
              <a:spcAft>
                <a:spcPct val="0"/>
              </a:spcAft>
              <a:tabLst>
                <a:tab pos="288925" algn="l"/>
              </a:tabLst>
              <a:defRPr sz="1600">
                <a:solidFill>
                  <a:schemeClr val="tx1"/>
                </a:solidFill>
                <a:latin typeface="Arial" charset="0"/>
              </a:defRPr>
            </a:lvl8pPr>
            <a:lvl9pPr marL="3886200" indent="-228600" eaLnBrk="0" fontAlgn="base" hangingPunct="0">
              <a:spcBef>
                <a:spcPct val="0"/>
              </a:spcBef>
              <a:spcAft>
                <a:spcPct val="0"/>
              </a:spcAft>
              <a:tabLst>
                <a:tab pos="288925" algn="l"/>
              </a:tabLst>
              <a:defRPr sz="1600">
                <a:solidFill>
                  <a:schemeClr val="tx1"/>
                </a:solidFill>
                <a:latin typeface="Arial" charset="0"/>
              </a:defRPr>
            </a:lvl9pPr>
          </a:lstStyle>
          <a:p>
            <a:pPr>
              <a:lnSpc>
                <a:spcPct val="150000"/>
              </a:lnSpc>
              <a:buClr>
                <a:schemeClr val="bg2"/>
              </a:buClr>
              <a:buFont typeface="Wingdings" pitchFamily="2" charset="2"/>
              <a:buNone/>
              <a:defRPr/>
            </a:pPr>
            <a:r>
              <a:rPr lang="de-DE" sz="1800" dirty="0" smtClean="0">
                <a:sym typeface="Wingdings" pitchFamily="2" charset="2"/>
              </a:rPr>
              <a:t>Erreichen Sie viel mit wenig Aufmerksamkeit</a:t>
            </a:r>
            <a:endParaRPr lang="de-DE" sz="1800" dirty="0" smtClean="0">
              <a:sym typeface="Monotype Sorts" pitchFamily="2" charset="2"/>
            </a:endParaRPr>
          </a:p>
          <a:p>
            <a:pPr>
              <a:lnSpc>
                <a:spcPct val="150000"/>
              </a:lnSpc>
              <a:buClr>
                <a:schemeClr val="bg2"/>
              </a:buClr>
              <a:buFont typeface="Wingdings" pitchFamily="2" charset="2"/>
              <a:buNone/>
              <a:defRPr/>
            </a:pPr>
            <a:endParaRPr lang="de-DE" sz="1800" dirty="0" smtClean="0">
              <a:sym typeface="Monotype Sorts" pitchFamily="2" charset="2"/>
            </a:endParaRPr>
          </a:p>
          <a:p>
            <a:pPr marL="285750" indent="-285750">
              <a:buFont typeface="Wingdings" pitchFamily="2" charset="2"/>
              <a:buChar char="§"/>
              <a:defRPr/>
            </a:pPr>
            <a:r>
              <a:rPr lang="de-DE" dirty="0" smtClean="0">
                <a:sym typeface="Monotype Sorts" pitchFamily="2" charset="2"/>
              </a:rPr>
              <a:t>Mängel an Brandschutzeinrichtungen melden 	</a:t>
            </a:r>
          </a:p>
          <a:p>
            <a:pPr marL="285750" indent="-285750">
              <a:buFont typeface="Wingdings" pitchFamily="2" charset="2"/>
              <a:buChar char="§"/>
              <a:defRPr/>
            </a:pPr>
            <a:endParaRPr lang="de-DE" dirty="0" smtClean="0">
              <a:sym typeface="Monotype Sorts" pitchFamily="2" charset="2"/>
            </a:endParaRPr>
          </a:p>
          <a:p>
            <a:pPr marL="285750" indent="-285750">
              <a:buFont typeface="Wingdings" pitchFamily="2" charset="2"/>
              <a:buChar char="§"/>
              <a:defRPr/>
            </a:pPr>
            <a:r>
              <a:rPr lang="de-DE" dirty="0" smtClean="0"/>
              <a:t>Brandgefahren am Arbeitsplatz und in dessen Umgebung erkennen</a:t>
            </a:r>
          </a:p>
          <a:p>
            <a:pPr marL="285750" indent="-285750">
              <a:buFont typeface="Wingdings" pitchFamily="2" charset="2"/>
              <a:buChar char="§"/>
              <a:defRPr/>
            </a:pPr>
            <a:endParaRPr lang="de-DE" dirty="0" smtClean="0">
              <a:sym typeface="Monotype Sorts" pitchFamily="2" charset="2"/>
            </a:endParaRPr>
          </a:p>
          <a:p>
            <a:pPr marL="285750" indent="-285750">
              <a:buFont typeface="Wingdings" pitchFamily="2" charset="2"/>
              <a:buChar char="§"/>
              <a:defRPr/>
            </a:pPr>
            <a:r>
              <a:rPr lang="de-DE" dirty="0" smtClean="0"/>
              <a:t>Rauchverbote strikt einhalten</a:t>
            </a:r>
            <a:r>
              <a:rPr lang="de-DE" dirty="0" smtClean="0">
                <a:sym typeface="Wingdings" pitchFamily="2" charset="2"/>
              </a:rPr>
              <a:t> </a:t>
            </a:r>
          </a:p>
          <a:p>
            <a:pPr marL="285750" indent="-285750">
              <a:buFont typeface="Wingdings" pitchFamily="2" charset="2"/>
              <a:buChar char="§"/>
              <a:defRPr/>
            </a:pPr>
            <a:endParaRPr lang="de-DE" dirty="0" smtClean="0">
              <a:sym typeface="Wingdings" pitchFamily="2" charset="2"/>
            </a:endParaRPr>
          </a:p>
          <a:p>
            <a:pPr marL="285750" indent="-285750">
              <a:buFont typeface="Wingdings" pitchFamily="2" charset="2"/>
              <a:buChar char="§"/>
              <a:defRPr/>
            </a:pPr>
            <a:r>
              <a:rPr lang="de-DE" dirty="0" smtClean="0"/>
              <a:t>Gebrauchte Streichhölzer und glimmende Tabakreste gehören in Abfallbehälter aus nichtbrennbarem Material</a:t>
            </a:r>
          </a:p>
          <a:p>
            <a:pPr marL="285750" indent="-285750">
              <a:buFont typeface="Wingdings" pitchFamily="2" charset="2"/>
              <a:buChar char="§"/>
              <a:defRPr/>
            </a:pPr>
            <a:endParaRPr lang="de-DE" dirty="0" smtClean="0">
              <a:sym typeface="Monotype Sorts" pitchFamily="2" charset="2"/>
            </a:endParaRPr>
          </a:p>
          <a:p>
            <a:pPr marL="285750" indent="-285750">
              <a:buFont typeface="Wingdings" pitchFamily="2" charset="2"/>
              <a:buChar char="§"/>
              <a:defRPr/>
            </a:pPr>
            <a:r>
              <a:rPr lang="de-DE" dirty="0" smtClean="0"/>
              <a:t>Offene Feuer verboten</a:t>
            </a:r>
          </a:p>
        </p:txBody>
      </p:sp>
      <p:pic>
        <p:nvPicPr>
          <p:cNvPr id="2" name="Folie 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91550" y="6166098"/>
            <a:ext cx="347663" cy="347662"/>
          </a:xfrm>
          <a:prstGeom prst="rect">
            <a:avLst/>
          </a:prstGeom>
        </p:spPr>
      </p:pic>
    </p:spTree>
    <p:extLst>
      <p:ext uri="{BB962C8B-B14F-4D97-AF65-F5344CB8AC3E}">
        <p14:creationId xmlns:p14="http://schemas.microsoft.com/office/powerpoint/2010/main" val="1549125433"/>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Grp="1" noChangeArrowheads="1"/>
          </p:cNvSpPr>
          <p:nvPr>
            <p:ph type="title"/>
          </p:nvPr>
        </p:nvSpPr>
        <p:spPr/>
        <p:txBody>
          <a:bodyPr/>
          <a:lstStyle/>
          <a:p>
            <a:r>
              <a:rPr lang="de-DE" smtClean="0"/>
              <a:t>Verhalten im Brandfall</a:t>
            </a:r>
          </a:p>
        </p:txBody>
      </p:sp>
      <p:sp>
        <p:nvSpPr>
          <p:cNvPr id="4" name="Textplatzhalter 3"/>
          <p:cNvSpPr>
            <a:spLocks noGrp="1"/>
          </p:cNvSpPr>
          <p:nvPr>
            <p:ph type="body" sz="quarter" idx="13"/>
          </p:nvPr>
        </p:nvSpPr>
        <p:spPr/>
        <p:txBody>
          <a:bodyPr/>
          <a:lstStyle/>
          <a:p>
            <a:endParaRPr lang="de-DE"/>
          </a:p>
        </p:txBody>
      </p:sp>
      <p:sp>
        <p:nvSpPr>
          <p:cNvPr id="75780" name="Text Box 2"/>
          <p:cNvSpPr txBox="1">
            <a:spLocks noChangeArrowheads="1"/>
          </p:cNvSpPr>
          <p:nvPr/>
        </p:nvSpPr>
        <p:spPr bwMode="auto">
          <a:xfrm>
            <a:off x="3144959" y="2210313"/>
            <a:ext cx="184731" cy="430887"/>
          </a:xfrm>
          <a:prstGeom prst="rect">
            <a:avLst/>
          </a:prstGeom>
          <a:noFill/>
          <a:ln>
            <a:noFill/>
          </a:ln>
          <a:effectLst>
            <a:outerShdw dist="89803" dir="2700000" algn="ctr" rotWithShape="0">
              <a:srgbClr val="4D4D4D"/>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endParaRPr lang="de-DE" sz="2200"/>
          </a:p>
        </p:txBody>
      </p:sp>
      <p:sp>
        <p:nvSpPr>
          <p:cNvPr id="75781" name="Text Box 3"/>
          <p:cNvSpPr txBox="1">
            <a:spLocks noChangeArrowheads="1"/>
          </p:cNvSpPr>
          <p:nvPr/>
        </p:nvSpPr>
        <p:spPr bwMode="auto">
          <a:xfrm>
            <a:off x="624338" y="1700608"/>
            <a:ext cx="10270846" cy="300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150000"/>
              </a:lnSpc>
            </a:pPr>
            <a:r>
              <a:rPr lang="de-DE" dirty="0"/>
              <a:t>Brandtote sind meistens Rauchtote die größte Gefahr geht nicht vom Feuer, </a:t>
            </a:r>
          </a:p>
          <a:p>
            <a:pPr>
              <a:lnSpc>
                <a:spcPct val="150000"/>
              </a:lnSpc>
            </a:pPr>
            <a:r>
              <a:rPr lang="de-DE" dirty="0"/>
              <a:t>sondern vom Rauch nach dem bei Experten einschlägig bekannten Motto:</a:t>
            </a:r>
          </a:p>
          <a:p>
            <a:pPr>
              <a:lnSpc>
                <a:spcPct val="150000"/>
              </a:lnSpc>
            </a:pPr>
            <a:endParaRPr lang="de-DE" dirty="0"/>
          </a:p>
          <a:p>
            <a:pPr>
              <a:lnSpc>
                <a:spcPct val="150000"/>
              </a:lnSpc>
            </a:pPr>
            <a:r>
              <a:rPr lang="de-DE" b="1" dirty="0"/>
              <a:t>"Brandtote sind Rauchtote!" </a:t>
            </a:r>
          </a:p>
          <a:p>
            <a:pPr>
              <a:lnSpc>
                <a:spcPct val="150000"/>
              </a:lnSpc>
            </a:pPr>
            <a:endParaRPr lang="de-DE" dirty="0"/>
          </a:p>
          <a:p>
            <a:pPr>
              <a:lnSpc>
                <a:spcPct val="150000"/>
              </a:lnSpc>
            </a:pPr>
            <a:r>
              <a:rPr lang="de-DE" dirty="0"/>
              <a:t>Neun von zehn Brandopfern sterben durch Rauchvergiftung</a:t>
            </a:r>
          </a:p>
          <a:p>
            <a:pPr>
              <a:lnSpc>
                <a:spcPct val="150000"/>
              </a:lnSpc>
            </a:pPr>
            <a:r>
              <a:rPr lang="de-DE" dirty="0"/>
              <a:t>- lange, bevor die Flammen sie erreicht haben.</a:t>
            </a:r>
          </a:p>
          <a:p>
            <a:pPr eaLnBrk="1" hangingPunct="1">
              <a:lnSpc>
                <a:spcPct val="150000"/>
              </a:lnSpc>
            </a:pPr>
            <a:endParaRPr lang="de-DE" dirty="0"/>
          </a:p>
        </p:txBody>
      </p:sp>
      <p:pic>
        <p:nvPicPr>
          <p:cNvPr id="2" name="Folie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3558" y="6166098"/>
            <a:ext cx="347663" cy="347662"/>
          </a:xfrm>
          <a:prstGeom prst="rect">
            <a:avLst/>
          </a:prstGeom>
        </p:spPr>
      </p:pic>
    </p:spTree>
    <p:extLst>
      <p:ext uri="{BB962C8B-B14F-4D97-AF65-F5344CB8AC3E}">
        <p14:creationId xmlns:p14="http://schemas.microsoft.com/office/powerpoint/2010/main" val="871898645"/>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3"/>
          <p:cNvSpPr>
            <a:spLocks noGrp="1" noChangeArrowheads="1"/>
          </p:cNvSpPr>
          <p:nvPr>
            <p:ph type="title"/>
          </p:nvPr>
        </p:nvSpPr>
        <p:spPr/>
        <p:txBody>
          <a:bodyPr/>
          <a:lstStyle/>
          <a:p>
            <a:r>
              <a:rPr lang="de-DE" smtClean="0"/>
              <a:t>Flucht- und Rettungswege</a:t>
            </a:r>
          </a:p>
        </p:txBody>
      </p:sp>
      <p:sp>
        <p:nvSpPr>
          <p:cNvPr id="5" name="Textplatzhalter 4"/>
          <p:cNvSpPr>
            <a:spLocks noGrp="1"/>
          </p:cNvSpPr>
          <p:nvPr>
            <p:ph type="body" sz="quarter" idx="13"/>
          </p:nvPr>
        </p:nvSpPr>
        <p:spPr/>
        <p:txBody>
          <a:bodyPr/>
          <a:lstStyle/>
          <a:p>
            <a:endParaRPr lang="de-DE"/>
          </a:p>
        </p:txBody>
      </p:sp>
      <p:sp>
        <p:nvSpPr>
          <p:cNvPr id="76804" name="Rectangle 3"/>
          <p:cNvSpPr>
            <a:spLocks noChangeArrowheads="1"/>
          </p:cNvSpPr>
          <p:nvPr/>
        </p:nvSpPr>
        <p:spPr bwMode="auto">
          <a:xfrm>
            <a:off x="617986" y="1052757"/>
            <a:ext cx="1115973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50" indent="-285750" eaLnBrk="0" hangingPunct="0">
              <a:buFont typeface="Wingdings" pitchFamily="2" charset="2"/>
              <a:buChar char="§"/>
            </a:pPr>
            <a:r>
              <a:rPr lang="de-DE"/>
              <a:t>Notausgänge, Flucht- und Rettungswege sowie deren Verlauf sind gut sichtbar und dauerhaft zu kennzeichnen.</a:t>
            </a:r>
          </a:p>
          <a:p>
            <a:pPr marL="285750" indent="-285750" eaLnBrk="0" hangingPunct="0">
              <a:buFont typeface="Wingdings" pitchFamily="2" charset="2"/>
              <a:buChar char="§"/>
            </a:pPr>
            <a:endParaRPr lang="de-DE"/>
          </a:p>
          <a:p>
            <a:pPr marL="285750" indent="-285750" eaLnBrk="0" hangingPunct="0">
              <a:buFont typeface="Wingdings" pitchFamily="2" charset="2"/>
              <a:buChar char="§"/>
            </a:pPr>
            <a:r>
              <a:rPr lang="de-DE"/>
              <a:t>Rettungs- und Brandschutzzeichen müssen aus langnachleuchtenden Materialien bestehen, wenn eine Sicherheitsbeleuchtung nicht erforderlich ist.</a:t>
            </a:r>
          </a:p>
        </p:txBody>
      </p:sp>
      <p:sp>
        <p:nvSpPr>
          <p:cNvPr id="76805" name="Rectangle 4"/>
          <p:cNvSpPr>
            <a:spLocks noChangeArrowheads="1"/>
          </p:cNvSpPr>
          <p:nvPr/>
        </p:nvSpPr>
        <p:spPr bwMode="auto">
          <a:xfrm>
            <a:off x="656081" y="6249847"/>
            <a:ext cx="2531204"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de-DE" sz="2400"/>
          </a:p>
        </p:txBody>
      </p:sp>
      <p:pic>
        <p:nvPicPr>
          <p:cNvPr id="11" name="Picture 10" descr="F:\Lingscheid\aTitel\d.AS\Symbolbibliothek\Sicherheitskennzeichen_ISO7010\emf\E002+Pfeil_rechts.em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3659" y="3576478"/>
            <a:ext cx="1493915" cy="719622"/>
          </a:xfrm>
          <a:prstGeom prst="rect">
            <a:avLst/>
          </a:prstGeom>
          <a:noFill/>
          <a:ln>
            <a:noFill/>
          </a:ln>
        </p:spPr>
      </p:pic>
      <p:pic>
        <p:nvPicPr>
          <p:cNvPr id="12" name="Picture 11" descr="F:\Lingscheid\aTitel\d.AS\Symbolbibliothek\Sicherheitskennzeichen_ISO7010\emf\E002+Pfeil_untenrechts.em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5406" y="4438140"/>
            <a:ext cx="1493915" cy="719622"/>
          </a:xfrm>
          <a:prstGeom prst="rect">
            <a:avLst/>
          </a:prstGeom>
          <a:noFill/>
          <a:ln>
            <a:noFill/>
          </a:ln>
        </p:spPr>
      </p:pic>
      <p:sp>
        <p:nvSpPr>
          <p:cNvPr id="2" name="Rectangle 1"/>
          <p:cNvSpPr/>
          <p:nvPr/>
        </p:nvSpPr>
        <p:spPr>
          <a:xfrm>
            <a:off x="7595731" y="3141696"/>
            <a:ext cx="1919143" cy="338632"/>
          </a:xfrm>
          <a:prstGeom prst="rect">
            <a:avLst/>
          </a:prstGeom>
        </p:spPr>
        <p:txBody>
          <a:bodyPr wrap="square">
            <a:spAutoFit/>
          </a:bodyPr>
          <a:lstStyle/>
          <a:p>
            <a:pPr algn="ctr"/>
            <a:r>
              <a:rPr lang="de-DE" dirty="0"/>
              <a:t>Notausgang</a:t>
            </a:r>
          </a:p>
        </p:txBody>
      </p:sp>
      <p:sp>
        <p:nvSpPr>
          <p:cNvPr id="13" name="TextBox 12"/>
          <p:cNvSpPr txBox="1"/>
          <p:nvPr/>
        </p:nvSpPr>
        <p:spPr>
          <a:xfrm>
            <a:off x="5095027" y="5610993"/>
            <a:ext cx="894797" cy="215444"/>
          </a:xfrm>
          <a:prstGeom prst="rect">
            <a:avLst/>
          </a:prstGeom>
          <a:noFill/>
        </p:spPr>
        <p:txBody>
          <a:bodyPr wrap="none" rtlCol="0">
            <a:spAutoFit/>
          </a:bodyPr>
          <a:lstStyle/>
          <a:p>
            <a:r>
              <a:rPr lang="de-DE" sz="800" dirty="0" smtClean="0"/>
              <a:t>Quelle: BG RCI</a:t>
            </a:r>
            <a:endParaRPr lang="de-DE" sz="800" dirty="0"/>
          </a:p>
        </p:txBody>
      </p:sp>
      <p:pic>
        <p:nvPicPr>
          <p:cNvPr id="286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6694" y="2668248"/>
            <a:ext cx="4793599" cy="2928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Folie 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63558" y="6166098"/>
            <a:ext cx="347663" cy="347662"/>
          </a:xfrm>
          <a:prstGeom prst="rect">
            <a:avLst/>
          </a:prstGeom>
        </p:spPr>
      </p:pic>
    </p:spTree>
    <p:extLst>
      <p:ext uri="{BB962C8B-B14F-4D97-AF65-F5344CB8AC3E}">
        <p14:creationId xmlns:p14="http://schemas.microsoft.com/office/powerpoint/2010/main" val="2386436404"/>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p:txBody>
          <a:bodyPr/>
          <a:lstStyle/>
          <a:p>
            <a:endParaRPr lang="de-DE"/>
          </a:p>
        </p:txBody>
      </p:sp>
      <p:sp>
        <p:nvSpPr>
          <p:cNvPr id="81923" name="Rectangle 3"/>
          <p:cNvSpPr>
            <a:spLocks noGrp="1" noChangeArrowheads="1"/>
          </p:cNvSpPr>
          <p:nvPr>
            <p:ph type="subTitle" idx="1"/>
          </p:nvPr>
        </p:nvSpPr>
        <p:spPr>
          <a:noFill/>
        </p:spPr>
        <p:txBody>
          <a:bodyPr/>
          <a:lstStyle/>
          <a:p>
            <a:pPr marL="0" indent="0" algn="ctr">
              <a:buFont typeface="Wingdings" pitchFamily="2" charset="2"/>
              <a:buNone/>
            </a:pPr>
            <a:r>
              <a:rPr lang="de-DE" smtClean="0">
                <a:latin typeface="Arial" charset="0"/>
                <a:cs typeface="Arial" charset="0"/>
              </a:rPr>
              <a:t>Gefahrstoffe</a:t>
            </a:r>
          </a:p>
        </p:txBody>
      </p:sp>
      <p:sp>
        <p:nvSpPr>
          <p:cNvPr id="81922" name="Rectangle 2"/>
          <p:cNvSpPr>
            <a:spLocks noGrp="1" noChangeArrowheads="1"/>
          </p:cNvSpPr>
          <p:nvPr>
            <p:ph type="ctrTitle"/>
          </p:nvPr>
        </p:nvSpPr>
        <p:spPr/>
        <p:txBody>
          <a:bodyPr/>
          <a:lstStyle/>
          <a:p>
            <a:r>
              <a:rPr lang="de-DE" smtClean="0"/>
              <a:t>Arbeitsschutzunterweisung</a:t>
            </a:r>
          </a:p>
        </p:txBody>
      </p:sp>
      <p:pic>
        <p:nvPicPr>
          <p:cNvPr id="2" name="Folue 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63558" y="6238106"/>
            <a:ext cx="347663" cy="347662"/>
          </a:xfrm>
          <a:prstGeom prst="rect">
            <a:avLst/>
          </a:prstGeom>
        </p:spPr>
      </p:pic>
    </p:spTree>
    <p:extLst>
      <p:ext uri="{BB962C8B-B14F-4D97-AF65-F5344CB8AC3E}">
        <p14:creationId xmlns:p14="http://schemas.microsoft.com/office/powerpoint/2010/main" val="669252034"/>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4"/>
          <p:cNvSpPr>
            <a:spLocks noGrp="1" noChangeArrowheads="1"/>
          </p:cNvSpPr>
          <p:nvPr>
            <p:ph type="title"/>
          </p:nvPr>
        </p:nvSpPr>
        <p:spPr/>
        <p:txBody>
          <a:bodyPr/>
          <a:lstStyle/>
          <a:p>
            <a:r>
              <a:rPr lang="de-DE" smtClean="0"/>
              <a:t>Gefahrstoffe</a:t>
            </a:r>
          </a:p>
        </p:txBody>
      </p:sp>
      <p:sp>
        <p:nvSpPr>
          <p:cNvPr id="82947" name="Rectangle 3"/>
          <p:cNvSpPr>
            <a:spLocks noGrp="1" noChangeArrowheads="1"/>
          </p:cNvSpPr>
          <p:nvPr>
            <p:ph type="body" sz="quarter" idx="13"/>
          </p:nvPr>
        </p:nvSpPr>
        <p:spPr/>
        <p:txBody>
          <a:bodyPr/>
          <a:lstStyle/>
          <a:p>
            <a:r>
              <a:rPr lang="de-DE" sz="1600" dirty="0" smtClean="0">
                <a:solidFill>
                  <a:schemeClr val="tx1"/>
                </a:solidFill>
              </a:rPr>
              <a:t>explosionsgefährlich</a:t>
            </a:r>
          </a:p>
          <a:p>
            <a:r>
              <a:rPr lang="de-DE" sz="1600" dirty="0" smtClean="0">
                <a:solidFill>
                  <a:schemeClr val="tx1"/>
                </a:solidFill>
              </a:rPr>
              <a:t>brandfördernd</a:t>
            </a:r>
          </a:p>
          <a:p>
            <a:r>
              <a:rPr lang="de-DE" sz="1600" dirty="0" smtClean="0">
                <a:solidFill>
                  <a:schemeClr val="tx1"/>
                </a:solidFill>
              </a:rPr>
              <a:t>hochentzündlich</a:t>
            </a:r>
          </a:p>
          <a:p>
            <a:r>
              <a:rPr lang="de-DE" sz="1600" dirty="0" smtClean="0">
                <a:solidFill>
                  <a:schemeClr val="tx1"/>
                </a:solidFill>
              </a:rPr>
              <a:t>leichtentzündlich</a:t>
            </a:r>
          </a:p>
          <a:p>
            <a:r>
              <a:rPr lang="de-DE" sz="1600" dirty="0" smtClean="0">
                <a:solidFill>
                  <a:schemeClr val="tx1"/>
                </a:solidFill>
              </a:rPr>
              <a:t>entzündlich</a:t>
            </a:r>
          </a:p>
          <a:p>
            <a:r>
              <a:rPr lang="de-DE" sz="1600" dirty="0" smtClean="0">
                <a:solidFill>
                  <a:schemeClr val="tx1"/>
                </a:solidFill>
              </a:rPr>
              <a:t>(sehr) giftig</a:t>
            </a:r>
          </a:p>
          <a:p>
            <a:r>
              <a:rPr lang="de-DE" sz="1600" dirty="0" smtClean="0">
                <a:solidFill>
                  <a:schemeClr val="tx1"/>
                </a:solidFill>
              </a:rPr>
              <a:t>gesundheitsschädigend</a:t>
            </a:r>
          </a:p>
          <a:p>
            <a:r>
              <a:rPr lang="de-DE" sz="1600" dirty="0" smtClean="0">
                <a:solidFill>
                  <a:schemeClr val="tx1"/>
                </a:solidFill>
              </a:rPr>
              <a:t>ätzend</a:t>
            </a:r>
          </a:p>
          <a:p>
            <a:r>
              <a:rPr lang="de-DE" sz="1600" dirty="0" smtClean="0">
                <a:solidFill>
                  <a:schemeClr val="tx1"/>
                </a:solidFill>
              </a:rPr>
              <a:t>reizend</a:t>
            </a:r>
          </a:p>
          <a:p>
            <a:r>
              <a:rPr lang="de-DE" sz="1600" dirty="0" smtClean="0">
                <a:solidFill>
                  <a:schemeClr val="tx1"/>
                </a:solidFill>
              </a:rPr>
              <a:t>sensibilisierend</a:t>
            </a:r>
          </a:p>
          <a:p>
            <a:r>
              <a:rPr lang="de-DE" sz="1600" dirty="0" smtClean="0">
                <a:solidFill>
                  <a:schemeClr val="tx1"/>
                </a:solidFill>
              </a:rPr>
              <a:t>krebserzeugend</a:t>
            </a:r>
          </a:p>
          <a:p>
            <a:r>
              <a:rPr lang="de-DE" sz="1600" dirty="0" smtClean="0">
                <a:solidFill>
                  <a:schemeClr val="tx1"/>
                </a:solidFill>
              </a:rPr>
              <a:t>fortpflanzungsgefährdend</a:t>
            </a:r>
          </a:p>
          <a:p>
            <a:r>
              <a:rPr lang="de-DE" sz="1600" dirty="0" smtClean="0">
                <a:solidFill>
                  <a:schemeClr val="tx1"/>
                </a:solidFill>
              </a:rPr>
              <a:t>erbgutverändernd</a:t>
            </a:r>
          </a:p>
          <a:p>
            <a:r>
              <a:rPr lang="de-DE" sz="1600" dirty="0" smtClean="0">
                <a:solidFill>
                  <a:schemeClr val="tx1"/>
                </a:solidFill>
              </a:rPr>
              <a:t>umweltgefährlich</a:t>
            </a:r>
          </a:p>
          <a:p>
            <a:r>
              <a:rPr lang="de-DE" sz="1600" dirty="0" smtClean="0">
                <a:solidFill>
                  <a:schemeClr val="tx1"/>
                </a:solidFill>
              </a:rPr>
              <a:t>biogefährdend</a:t>
            </a:r>
          </a:p>
          <a:p>
            <a:r>
              <a:rPr lang="de-DE" sz="1600" dirty="0" smtClean="0">
                <a:solidFill>
                  <a:schemeClr val="tx1"/>
                </a:solidFill>
              </a:rPr>
              <a:t>	</a:t>
            </a:r>
          </a:p>
        </p:txBody>
      </p:sp>
      <p:pic>
        <p:nvPicPr>
          <p:cNvPr id="829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4094" y="1219482"/>
            <a:ext cx="617458" cy="53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5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4459" y="1219482"/>
            <a:ext cx="615603" cy="53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5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6674" y="1219482"/>
            <a:ext cx="615603" cy="53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5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49152" y="1219482"/>
            <a:ext cx="617458" cy="53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5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15567" y="1981659"/>
            <a:ext cx="615603" cy="53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54"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94939" y="1981659"/>
            <a:ext cx="615603" cy="53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55"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60259" y="1981659"/>
            <a:ext cx="617458" cy="53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56"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38045" y="1981659"/>
            <a:ext cx="617458" cy="53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57"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72987" y="1981659"/>
            <a:ext cx="617458" cy="53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58"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87240" y="3482194"/>
            <a:ext cx="845527" cy="724068"/>
          </a:xfrm>
          <a:prstGeom prst="rect">
            <a:avLst/>
          </a:prstGeom>
          <a:noFill/>
          <a:ln>
            <a:noFill/>
          </a:ln>
          <a:effectLst/>
          <a:extLst>
            <a:ext uri="{909E8E84-426E-40DD-AFC4-6F175D3DCCD1}">
              <a14:hiddenFill xmlns:a14="http://schemas.microsoft.com/office/drawing/2010/main">
                <a:solidFill>
                  <a:srgbClr val="E4EBF0">
                    <a:alpha val="79999"/>
                  </a:srgbClr>
                </a:solidFill>
              </a14:hiddenFill>
            </a:ext>
            <a:ext uri="{91240B29-F687-4F45-9708-019B960494DF}">
              <a14:hiddenLine xmlns:a14="http://schemas.microsoft.com/office/drawing/2010/main" w="3175" algn="ctr">
                <a:solidFill>
                  <a:srgbClr val="326EC2">
                    <a:alpha val="79999"/>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59"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15303" y="3501250"/>
            <a:ext cx="823277" cy="705013"/>
          </a:xfrm>
          <a:prstGeom prst="rect">
            <a:avLst/>
          </a:prstGeom>
          <a:noFill/>
          <a:ln>
            <a:noFill/>
          </a:ln>
          <a:effectLst/>
          <a:extLst>
            <a:ext uri="{909E8E84-426E-40DD-AFC4-6F175D3DCCD1}">
              <a14:hiddenFill xmlns:a14="http://schemas.microsoft.com/office/drawing/2010/main">
                <a:solidFill>
                  <a:srgbClr val="E4EBF0">
                    <a:alpha val="79999"/>
                  </a:srgbClr>
                </a:solidFill>
              </a14:hiddenFill>
            </a:ext>
            <a:ext uri="{91240B29-F687-4F45-9708-019B960494DF}">
              <a14:hiddenLine xmlns:a14="http://schemas.microsoft.com/office/drawing/2010/main" w="3175" algn="ctr">
                <a:solidFill>
                  <a:srgbClr val="326EC2">
                    <a:alpha val="79999"/>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60"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37518" y="3501250"/>
            <a:ext cx="823277" cy="705013"/>
          </a:xfrm>
          <a:prstGeom prst="rect">
            <a:avLst/>
          </a:prstGeom>
          <a:noFill/>
          <a:ln>
            <a:noFill/>
          </a:ln>
          <a:effectLst/>
          <a:extLst>
            <a:ext uri="{909E8E84-426E-40DD-AFC4-6F175D3DCCD1}">
              <a14:hiddenFill xmlns:a14="http://schemas.microsoft.com/office/drawing/2010/main">
                <a:solidFill>
                  <a:srgbClr val="E4EBF0">
                    <a:alpha val="79999"/>
                  </a:srgbClr>
                </a:solidFill>
              </a14:hiddenFill>
            </a:ext>
            <a:ext uri="{91240B29-F687-4F45-9708-019B960494DF}">
              <a14:hiddenLine xmlns:a14="http://schemas.microsoft.com/office/drawing/2010/main" w="3175" algn="ctr">
                <a:solidFill>
                  <a:srgbClr val="326EC2">
                    <a:alpha val="79999"/>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61"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26411" y="4438092"/>
            <a:ext cx="823277" cy="705013"/>
          </a:xfrm>
          <a:prstGeom prst="rect">
            <a:avLst/>
          </a:prstGeom>
          <a:noFill/>
          <a:ln>
            <a:noFill/>
          </a:ln>
          <a:effectLst/>
          <a:extLst>
            <a:ext uri="{909E8E84-426E-40DD-AFC4-6F175D3DCCD1}">
              <a14:hiddenFill xmlns:a14="http://schemas.microsoft.com/office/drawing/2010/main">
                <a:solidFill>
                  <a:srgbClr val="E4EBF0">
                    <a:alpha val="79999"/>
                  </a:srgbClr>
                </a:solidFill>
              </a14:hiddenFill>
            </a:ext>
            <a:ext uri="{91240B29-F687-4F45-9708-019B960494DF}">
              <a14:hiddenLine xmlns:a14="http://schemas.microsoft.com/office/drawing/2010/main" w="3175" algn="ctr">
                <a:solidFill>
                  <a:srgbClr val="326EC2">
                    <a:alpha val="79999"/>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62"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72957" y="4438092"/>
            <a:ext cx="823277" cy="705013"/>
          </a:xfrm>
          <a:prstGeom prst="rect">
            <a:avLst/>
          </a:prstGeom>
          <a:noFill/>
          <a:ln>
            <a:noFill/>
          </a:ln>
          <a:effectLst/>
          <a:extLst>
            <a:ext uri="{909E8E84-426E-40DD-AFC4-6F175D3DCCD1}">
              <a14:hiddenFill xmlns:a14="http://schemas.microsoft.com/office/drawing/2010/main">
                <a:solidFill>
                  <a:srgbClr val="E4EBF0">
                    <a:alpha val="79999"/>
                  </a:srgbClr>
                </a:solidFill>
              </a14:hiddenFill>
            </a:ext>
            <a:ext uri="{91240B29-F687-4F45-9708-019B960494DF}">
              <a14:hiddenLine xmlns:a14="http://schemas.microsoft.com/office/drawing/2010/main" w="3175" algn="ctr">
                <a:solidFill>
                  <a:srgbClr val="326EC2">
                    <a:alpha val="79999"/>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63" name="Picture 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361850" y="3501250"/>
            <a:ext cx="823277" cy="705013"/>
          </a:xfrm>
          <a:prstGeom prst="rect">
            <a:avLst/>
          </a:prstGeom>
          <a:noFill/>
          <a:ln>
            <a:noFill/>
          </a:ln>
          <a:effectLst/>
          <a:extLst>
            <a:ext uri="{909E8E84-426E-40DD-AFC4-6F175D3DCCD1}">
              <a14:hiddenFill xmlns:a14="http://schemas.microsoft.com/office/drawing/2010/main">
                <a:solidFill>
                  <a:srgbClr val="E4EBF0">
                    <a:alpha val="79999"/>
                  </a:srgbClr>
                </a:solidFill>
              </a14:hiddenFill>
            </a:ext>
            <a:ext uri="{91240B29-F687-4F45-9708-019B960494DF}">
              <a14:hiddenLine xmlns:a14="http://schemas.microsoft.com/office/drawing/2010/main" w="3175" algn="ctr">
                <a:solidFill>
                  <a:srgbClr val="326EC2">
                    <a:alpha val="79999"/>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64" name="Picture 2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50743" y="4438092"/>
            <a:ext cx="823277" cy="705013"/>
          </a:xfrm>
          <a:prstGeom prst="rect">
            <a:avLst/>
          </a:prstGeom>
          <a:noFill/>
          <a:ln>
            <a:noFill/>
          </a:ln>
          <a:effectLst/>
          <a:extLst>
            <a:ext uri="{909E8E84-426E-40DD-AFC4-6F175D3DCCD1}">
              <a14:hiddenFill xmlns:a14="http://schemas.microsoft.com/office/drawing/2010/main">
                <a:solidFill>
                  <a:srgbClr val="E4EBF0">
                    <a:alpha val="79999"/>
                  </a:srgbClr>
                </a:solidFill>
              </a14:hiddenFill>
            </a:ext>
            <a:ext uri="{91240B29-F687-4F45-9708-019B960494DF}">
              <a14:hiddenLine xmlns:a14="http://schemas.microsoft.com/office/drawing/2010/main" w="3175" algn="ctr">
                <a:solidFill>
                  <a:srgbClr val="326EC2">
                    <a:alpha val="79999"/>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65" name="Picture 2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05783" y="4438092"/>
            <a:ext cx="823277" cy="705013"/>
          </a:xfrm>
          <a:prstGeom prst="rect">
            <a:avLst/>
          </a:prstGeom>
          <a:noFill/>
          <a:ln>
            <a:noFill/>
          </a:ln>
          <a:effectLst/>
          <a:extLst>
            <a:ext uri="{909E8E84-426E-40DD-AFC4-6F175D3DCCD1}">
              <a14:hiddenFill xmlns:a14="http://schemas.microsoft.com/office/drawing/2010/main">
                <a:solidFill>
                  <a:srgbClr val="E4EBF0">
                    <a:alpha val="79999"/>
                  </a:srgbClr>
                </a:solidFill>
              </a14:hiddenFill>
            </a:ext>
            <a:ext uri="{91240B29-F687-4F45-9708-019B960494DF}">
              <a14:hiddenLine xmlns:a14="http://schemas.microsoft.com/office/drawing/2010/main" w="3175" algn="ctr">
                <a:solidFill>
                  <a:srgbClr val="326EC2">
                    <a:alpha val="79999"/>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66" name="Picture 2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85685" y="4438092"/>
            <a:ext cx="823277" cy="705013"/>
          </a:xfrm>
          <a:prstGeom prst="rect">
            <a:avLst/>
          </a:prstGeom>
          <a:noFill/>
          <a:ln>
            <a:noFill/>
          </a:ln>
          <a:effectLst/>
          <a:extLst>
            <a:ext uri="{909E8E84-426E-40DD-AFC4-6F175D3DCCD1}">
              <a14:hiddenFill xmlns:a14="http://schemas.microsoft.com/office/drawing/2010/main">
                <a:solidFill>
                  <a:srgbClr val="E4EBF0">
                    <a:alpha val="79999"/>
                  </a:srgbClr>
                </a:solidFill>
              </a14:hiddenFill>
            </a:ext>
            <a:ext uri="{91240B29-F687-4F45-9708-019B960494DF}">
              <a14:hiddenLine xmlns:a14="http://schemas.microsoft.com/office/drawing/2010/main" w="3175" algn="ctr">
                <a:solidFill>
                  <a:srgbClr val="326EC2">
                    <a:alpha val="79999"/>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Folie 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9326630" y="6221989"/>
            <a:ext cx="347663" cy="347662"/>
          </a:xfrm>
          <a:prstGeom prst="rect">
            <a:avLst/>
          </a:prstGeom>
        </p:spPr>
      </p:pic>
    </p:spTree>
    <p:extLst>
      <p:ext uri="{BB962C8B-B14F-4D97-AF65-F5344CB8AC3E}">
        <p14:creationId xmlns:p14="http://schemas.microsoft.com/office/powerpoint/2010/main" val="3169140856"/>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4"/>
          <p:cNvSpPr>
            <a:spLocks noGrp="1" noChangeArrowheads="1"/>
          </p:cNvSpPr>
          <p:nvPr>
            <p:ph type="title"/>
          </p:nvPr>
        </p:nvSpPr>
        <p:spPr/>
        <p:txBody>
          <a:bodyPr/>
          <a:lstStyle/>
          <a:p>
            <a:r>
              <a:rPr lang="de-DE" smtClean="0"/>
              <a:t>Gefahrstoffsymbole</a:t>
            </a:r>
          </a:p>
        </p:txBody>
      </p:sp>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5163" y="947738"/>
            <a:ext cx="5780087"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Folie 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3558" y="6238106"/>
            <a:ext cx="347663" cy="347662"/>
          </a:xfrm>
          <a:prstGeom prst="rect">
            <a:avLst/>
          </a:prstGeom>
        </p:spPr>
      </p:pic>
    </p:spTree>
    <p:extLst>
      <p:ext uri="{BB962C8B-B14F-4D97-AF65-F5344CB8AC3E}">
        <p14:creationId xmlns:p14="http://schemas.microsoft.com/office/powerpoint/2010/main" val="3378117923"/>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2"/>
          <p:cNvSpPr>
            <a:spLocks noGrp="1" noChangeArrowheads="1"/>
          </p:cNvSpPr>
          <p:nvPr>
            <p:ph type="title"/>
          </p:nvPr>
        </p:nvSpPr>
        <p:spPr/>
        <p:txBody>
          <a:bodyPr/>
          <a:lstStyle/>
          <a:p>
            <a:r>
              <a:rPr lang="de-DE" smtClean="0"/>
              <a:t>Wie können Gefahrstoffe in den Körper gelangen?</a:t>
            </a:r>
          </a:p>
        </p:txBody>
      </p:sp>
      <p:sp>
        <p:nvSpPr>
          <p:cNvPr id="6" name="Textplatzhalter 5"/>
          <p:cNvSpPr>
            <a:spLocks noGrp="1"/>
          </p:cNvSpPr>
          <p:nvPr>
            <p:ph type="body" sz="quarter" idx="13"/>
          </p:nvPr>
        </p:nvSpPr>
        <p:spPr/>
        <p:txBody>
          <a:bodyPr/>
          <a:lstStyle/>
          <a:p>
            <a:endParaRPr lang="de-DE" dirty="0"/>
          </a:p>
        </p:txBody>
      </p:sp>
      <p:sp>
        <p:nvSpPr>
          <p:cNvPr id="13" name="TextBox 12"/>
          <p:cNvSpPr txBox="1"/>
          <p:nvPr/>
        </p:nvSpPr>
        <p:spPr>
          <a:xfrm>
            <a:off x="5663945" y="5731983"/>
            <a:ext cx="837089" cy="215444"/>
          </a:xfrm>
          <a:prstGeom prst="rect">
            <a:avLst/>
          </a:prstGeom>
          <a:noFill/>
        </p:spPr>
        <p:txBody>
          <a:bodyPr wrap="none" rtlCol="0">
            <a:spAutoFit/>
          </a:bodyPr>
          <a:lstStyle/>
          <a:p>
            <a:r>
              <a:rPr lang="de-DE" sz="800" dirty="0" smtClean="0"/>
              <a:t>Quelle: DGUV</a:t>
            </a:r>
            <a:endParaRPr lang="de-DE" sz="800" dirty="0"/>
          </a:p>
        </p:txBody>
      </p:sp>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313" y="1125005"/>
            <a:ext cx="6051888" cy="4371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Folie 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3558" y="6166098"/>
            <a:ext cx="347663" cy="347662"/>
          </a:xfrm>
          <a:prstGeom prst="rect">
            <a:avLst/>
          </a:prstGeom>
        </p:spPr>
      </p:pic>
    </p:spTree>
    <p:extLst>
      <p:ext uri="{BB962C8B-B14F-4D97-AF65-F5344CB8AC3E}">
        <p14:creationId xmlns:p14="http://schemas.microsoft.com/office/powerpoint/2010/main" val="2427521918"/>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p:cNvSpPr>
            <a:spLocks noGrp="1" noChangeArrowheads="1"/>
          </p:cNvSpPr>
          <p:nvPr>
            <p:ph type="title"/>
          </p:nvPr>
        </p:nvSpPr>
        <p:spPr/>
        <p:txBody>
          <a:bodyPr/>
          <a:lstStyle/>
          <a:p>
            <a:r>
              <a:rPr lang="de-DE" smtClean="0"/>
              <a:t>Gefahrstoffe</a:t>
            </a:r>
            <a:endParaRPr lang="de-DE" dirty="0" smtClean="0"/>
          </a:p>
        </p:txBody>
      </p:sp>
      <p:sp>
        <p:nvSpPr>
          <p:cNvPr id="4" name="Textplatzhalter 3"/>
          <p:cNvSpPr>
            <a:spLocks noGrp="1"/>
          </p:cNvSpPr>
          <p:nvPr>
            <p:ph type="body" sz="quarter" idx="13"/>
          </p:nvPr>
        </p:nvSpPr>
        <p:spPr/>
        <p:txBody>
          <a:bodyPr/>
          <a:lstStyle/>
          <a:p>
            <a:endParaRPr lang="de-DE"/>
          </a:p>
        </p:txBody>
      </p:sp>
      <p:sp>
        <p:nvSpPr>
          <p:cNvPr id="87044" name="Text Box 3"/>
          <p:cNvSpPr txBox="1">
            <a:spLocks noChangeArrowheads="1"/>
          </p:cNvSpPr>
          <p:nvPr/>
        </p:nvSpPr>
        <p:spPr bwMode="auto">
          <a:xfrm>
            <a:off x="812696" y="1980073"/>
            <a:ext cx="6819012" cy="2850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eaLnBrk="0" hangingPunct="0">
              <a:tabLst>
                <a:tab pos="288925" algn="l"/>
              </a:tabLst>
              <a:defRPr sz="1600">
                <a:solidFill>
                  <a:schemeClr val="tx1"/>
                </a:solidFill>
                <a:latin typeface="Arial" charset="0"/>
              </a:defRPr>
            </a:lvl1pPr>
            <a:lvl2pPr marL="742950" indent="-285750" eaLnBrk="0" hangingPunct="0">
              <a:tabLst>
                <a:tab pos="288925" algn="l"/>
              </a:tabLst>
              <a:defRPr sz="1600">
                <a:solidFill>
                  <a:schemeClr val="tx1"/>
                </a:solidFill>
                <a:latin typeface="Arial" charset="0"/>
              </a:defRPr>
            </a:lvl2pPr>
            <a:lvl3pPr marL="1143000" indent="-228600" eaLnBrk="0" hangingPunct="0">
              <a:tabLst>
                <a:tab pos="288925" algn="l"/>
              </a:tabLst>
              <a:defRPr sz="1600">
                <a:solidFill>
                  <a:schemeClr val="tx1"/>
                </a:solidFill>
                <a:latin typeface="Arial" charset="0"/>
              </a:defRPr>
            </a:lvl3pPr>
            <a:lvl4pPr marL="1600200" indent="-228600" eaLnBrk="0" hangingPunct="0">
              <a:tabLst>
                <a:tab pos="288925" algn="l"/>
              </a:tabLst>
              <a:defRPr sz="1600">
                <a:solidFill>
                  <a:schemeClr val="tx1"/>
                </a:solidFill>
                <a:latin typeface="Arial" charset="0"/>
              </a:defRPr>
            </a:lvl4pPr>
            <a:lvl5pPr marL="2057400" indent="-228600" eaLnBrk="0" hangingPunct="0">
              <a:tabLst>
                <a:tab pos="288925" algn="l"/>
              </a:tabLst>
              <a:defRPr sz="1600">
                <a:solidFill>
                  <a:schemeClr val="tx1"/>
                </a:solidFill>
                <a:latin typeface="Arial" charset="0"/>
              </a:defRPr>
            </a:lvl5pPr>
            <a:lvl6pPr marL="2514600" indent="-228600" eaLnBrk="0" fontAlgn="base" hangingPunct="0">
              <a:spcBef>
                <a:spcPct val="0"/>
              </a:spcBef>
              <a:spcAft>
                <a:spcPct val="0"/>
              </a:spcAft>
              <a:tabLst>
                <a:tab pos="288925" algn="l"/>
              </a:tabLst>
              <a:defRPr sz="1600">
                <a:solidFill>
                  <a:schemeClr val="tx1"/>
                </a:solidFill>
                <a:latin typeface="Arial" charset="0"/>
              </a:defRPr>
            </a:lvl6pPr>
            <a:lvl7pPr marL="2971800" indent="-228600" eaLnBrk="0" fontAlgn="base" hangingPunct="0">
              <a:spcBef>
                <a:spcPct val="0"/>
              </a:spcBef>
              <a:spcAft>
                <a:spcPct val="0"/>
              </a:spcAft>
              <a:tabLst>
                <a:tab pos="288925" algn="l"/>
              </a:tabLst>
              <a:defRPr sz="1600">
                <a:solidFill>
                  <a:schemeClr val="tx1"/>
                </a:solidFill>
                <a:latin typeface="Arial" charset="0"/>
              </a:defRPr>
            </a:lvl7pPr>
            <a:lvl8pPr marL="3429000" indent="-228600" eaLnBrk="0" fontAlgn="base" hangingPunct="0">
              <a:spcBef>
                <a:spcPct val="0"/>
              </a:spcBef>
              <a:spcAft>
                <a:spcPct val="0"/>
              </a:spcAft>
              <a:tabLst>
                <a:tab pos="288925" algn="l"/>
              </a:tabLst>
              <a:defRPr sz="1600">
                <a:solidFill>
                  <a:schemeClr val="tx1"/>
                </a:solidFill>
                <a:latin typeface="Arial" charset="0"/>
              </a:defRPr>
            </a:lvl8pPr>
            <a:lvl9pPr marL="3886200" indent="-228600" eaLnBrk="0" fontAlgn="base" hangingPunct="0">
              <a:spcBef>
                <a:spcPct val="0"/>
              </a:spcBef>
              <a:spcAft>
                <a:spcPct val="0"/>
              </a:spcAft>
              <a:tabLst>
                <a:tab pos="288925" algn="l"/>
              </a:tabLst>
              <a:defRPr sz="1600">
                <a:solidFill>
                  <a:schemeClr val="tx1"/>
                </a:solidFill>
                <a:latin typeface="Arial" charset="0"/>
              </a:defRPr>
            </a:lvl9pPr>
          </a:lstStyle>
          <a:p>
            <a:pPr>
              <a:lnSpc>
                <a:spcPct val="160000"/>
              </a:lnSpc>
              <a:buFont typeface="Wingdings" pitchFamily="2" charset="2"/>
              <a:buChar char="§"/>
            </a:pPr>
            <a:r>
              <a:rPr lang="de-DE" dirty="0">
                <a:sym typeface="Monotype Sorts" pitchFamily="2" charset="2"/>
              </a:rPr>
              <a:t>Hinweis auf Gefahr für Mensch und Umwelt</a:t>
            </a:r>
          </a:p>
          <a:p>
            <a:pPr>
              <a:lnSpc>
                <a:spcPct val="160000"/>
              </a:lnSpc>
              <a:buFont typeface="Wingdings" pitchFamily="2" charset="2"/>
              <a:buChar char="§"/>
            </a:pPr>
            <a:r>
              <a:rPr lang="de-DE" dirty="0">
                <a:sym typeface="Monotype Sorts" pitchFamily="2" charset="2"/>
              </a:rPr>
              <a:t>geeignete Schutzmaßnahmen und </a:t>
            </a:r>
            <a:r>
              <a:rPr lang="de-DE" dirty="0" smtClean="0">
                <a:sym typeface="Monotype Sorts" pitchFamily="2" charset="2"/>
              </a:rPr>
              <a:t>Verhaltensregeln</a:t>
            </a:r>
            <a:endParaRPr lang="de-DE" dirty="0">
              <a:sym typeface="Monotype Sorts" pitchFamily="2" charset="2"/>
            </a:endParaRPr>
          </a:p>
          <a:p>
            <a:pPr>
              <a:lnSpc>
                <a:spcPct val="160000"/>
              </a:lnSpc>
              <a:buFont typeface="Wingdings" pitchFamily="2" charset="2"/>
              <a:buChar char="§"/>
            </a:pPr>
            <a:r>
              <a:rPr lang="de-DE" dirty="0">
                <a:sym typeface="Monotype Sorts" pitchFamily="2" charset="2"/>
              </a:rPr>
              <a:t>Verhalten im Gefahrenfall</a:t>
            </a:r>
          </a:p>
          <a:p>
            <a:pPr>
              <a:lnSpc>
                <a:spcPct val="160000"/>
              </a:lnSpc>
              <a:buFont typeface="Wingdings" pitchFamily="2" charset="2"/>
              <a:buChar char="§"/>
            </a:pPr>
            <a:r>
              <a:rPr lang="de-DE" dirty="0">
                <a:sym typeface="Monotype Sorts" pitchFamily="2" charset="2"/>
              </a:rPr>
              <a:t>Erste Hilfe, sachgerechte Entsorgung</a:t>
            </a:r>
          </a:p>
          <a:p>
            <a:pPr>
              <a:lnSpc>
                <a:spcPct val="160000"/>
              </a:lnSpc>
              <a:buFont typeface="Wingdings" pitchFamily="2" charset="2"/>
              <a:buChar char="§"/>
            </a:pPr>
            <a:r>
              <a:rPr lang="de-DE" dirty="0">
                <a:sym typeface="Monotype Sorts" pitchFamily="2" charset="2"/>
              </a:rPr>
              <a:t>als Aushang oder Auslage</a:t>
            </a:r>
          </a:p>
          <a:p>
            <a:pPr>
              <a:lnSpc>
                <a:spcPct val="160000"/>
              </a:lnSpc>
              <a:buFont typeface="Wingdings" pitchFamily="2" charset="2"/>
              <a:buChar char="§"/>
            </a:pPr>
            <a:r>
              <a:rPr lang="de-DE" dirty="0">
                <a:sym typeface="Monotype Sorts" pitchFamily="2" charset="2"/>
              </a:rPr>
              <a:t>Inhalte müssen leicht verständlich </a:t>
            </a:r>
            <a:r>
              <a:rPr lang="de-DE" dirty="0" smtClean="0">
                <a:sym typeface="Monotype Sorts" pitchFamily="2" charset="2"/>
              </a:rPr>
              <a:t>und umsetzbar </a:t>
            </a:r>
            <a:r>
              <a:rPr lang="de-DE" dirty="0">
                <a:sym typeface="Monotype Sorts" pitchFamily="2" charset="2"/>
              </a:rPr>
              <a:t>sein </a:t>
            </a:r>
            <a:endParaRPr lang="de-DE" dirty="0" smtClean="0">
              <a:sym typeface="Monotype Sorts" pitchFamily="2" charset="2"/>
            </a:endParaRPr>
          </a:p>
          <a:p>
            <a:pPr>
              <a:lnSpc>
                <a:spcPct val="160000"/>
              </a:lnSpc>
              <a:buFont typeface="Wingdings" pitchFamily="2" charset="2"/>
              <a:buChar char="§"/>
            </a:pPr>
            <a:endParaRPr lang="de-DE" dirty="0">
              <a:sym typeface="Monotype Sorts" pitchFamily="2" charset="2"/>
            </a:endParaRPr>
          </a:p>
        </p:txBody>
      </p:sp>
      <p:sp>
        <p:nvSpPr>
          <p:cNvPr id="87046" name="Rechteck 2"/>
          <p:cNvSpPr>
            <a:spLocks noChangeArrowheads="1"/>
          </p:cNvSpPr>
          <p:nvPr/>
        </p:nvSpPr>
        <p:spPr bwMode="auto">
          <a:xfrm>
            <a:off x="812694" y="1665674"/>
            <a:ext cx="20649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de-DE" b="1"/>
              <a:t>Betriebsanweisung</a:t>
            </a:r>
          </a:p>
        </p:txBody>
      </p:sp>
      <p:grpSp>
        <p:nvGrpSpPr>
          <p:cNvPr id="9" name="Group 8"/>
          <p:cNvGrpSpPr/>
          <p:nvPr/>
        </p:nvGrpSpPr>
        <p:grpSpPr>
          <a:xfrm>
            <a:off x="7535366" y="1416928"/>
            <a:ext cx="3556209" cy="4276636"/>
            <a:chOff x="5436096" y="1416600"/>
            <a:chExt cx="3290886" cy="4275646"/>
          </a:xfrm>
        </p:grpSpPr>
        <p:grpSp>
          <p:nvGrpSpPr>
            <p:cNvPr id="6" name="Gruppieren 5"/>
            <p:cNvGrpSpPr/>
            <p:nvPr/>
          </p:nvGrpSpPr>
          <p:grpSpPr>
            <a:xfrm>
              <a:off x="5436096" y="1416600"/>
              <a:ext cx="3290886" cy="4275646"/>
              <a:chOff x="5436096" y="1412776"/>
              <a:chExt cx="3290886" cy="4275646"/>
            </a:xfrm>
          </p:grpSpPr>
          <p:grpSp>
            <p:nvGrpSpPr>
              <p:cNvPr id="5" name="Gruppieren 4"/>
              <p:cNvGrpSpPr/>
              <p:nvPr/>
            </p:nvGrpSpPr>
            <p:grpSpPr>
              <a:xfrm>
                <a:off x="5436096" y="1412776"/>
                <a:ext cx="3290886" cy="4275646"/>
                <a:chOff x="5436096" y="1412776"/>
                <a:chExt cx="3290886" cy="4275646"/>
              </a:xfrm>
            </p:grpSpPr>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412776"/>
                  <a:ext cx="2764748" cy="3687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3" y="2496158"/>
                  <a:ext cx="2498799" cy="3192264"/>
                </a:xfrm>
                <a:prstGeom prst="rect">
                  <a:avLst/>
                </a:prstGeom>
                <a:solidFill>
                  <a:schemeClr val="accent1"/>
                </a:solidFill>
                <a:ln>
                  <a:noFill/>
                </a:ln>
              </p:spPr>
            </p:pic>
            <p:pic>
              <p:nvPicPr>
                <p:cNvPr id="10" name="Grafik 9" descr="F:\Lingscheid\aTitel\d.AS\Symbolbibliothek\Sicherheitskennzeichen_ISO7010\emf\M004.emf"/>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4212" y="3468927"/>
                  <a:ext cx="171000" cy="171000"/>
                </a:xfrm>
                <a:prstGeom prst="rect">
                  <a:avLst/>
                </a:prstGeom>
                <a:solidFill>
                  <a:schemeClr val="bg1"/>
                </a:solidFill>
                <a:ln>
                  <a:noFill/>
                </a:ln>
              </p:spPr>
            </p:pic>
            <p:pic>
              <p:nvPicPr>
                <p:cNvPr id="11" name="Grafik 10" descr="F:\Lingscheid\aTitel\d.AS\Symbolbibliothek\Sicherheitskennzeichen_ISO7010\emf\M009.emf"/>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0167" y="3468927"/>
                  <a:ext cx="171000" cy="171000"/>
                </a:xfrm>
                <a:prstGeom prst="rect">
                  <a:avLst/>
                </a:prstGeom>
                <a:solidFill>
                  <a:schemeClr val="bg1"/>
                </a:solidFill>
                <a:ln>
                  <a:noFill/>
                </a:ln>
              </p:spPr>
            </p:pic>
            <p:pic>
              <p:nvPicPr>
                <p:cNvPr id="12" name="Grafik 11" descr="F:\Lingscheid\aTitel\d.AS\Symbolbibliothek\Sicherheitskennzeichen_ISO7010\emf\M010.emf"/>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75964" y="3468927"/>
                  <a:ext cx="171000" cy="171000"/>
                </a:xfrm>
                <a:prstGeom prst="rect">
                  <a:avLst/>
                </a:prstGeom>
                <a:solidFill>
                  <a:schemeClr val="bg1"/>
                </a:solidFill>
                <a:ln>
                  <a:noFill/>
                </a:ln>
              </p:spPr>
            </p:pic>
            <p:pic>
              <p:nvPicPr>
                <p:cNvPr id="18" name="Picture 2" descr="Q:\amd\zentral\as\FG_AS\00 - Austausch-Lueth-Suckel\02_In_Bearbeitung\blueye\Präsentationen\AS Unterweisung gesamt\Warn- und Verbotszeichen.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424" t="55113" r="87254" b="22443"/>
                <a:stretch/>
              </p:blipFill>
              <p:spPr bwMode="auto">
                <a:xfrm>
                  <a:off x="7860299" y="3465117"/>
                  <a:ext cx="184916" cy="1844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Q:\amd\zentral\as\FG_AS\00 - Austausch-Lueth-Suckel\02_In_Bearbeitung\blueye\Präsentationen\AS Unterweisung gesamt\Rettungs- und Gebotszeichen.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371" t="9873" r="71859" b="60761"/>
                <a:stretch/>
              </p:blipFill>
              <p:spPr bwMode="auto">
                <a:xfrm>
                  <a:off x="8506913" y="4794369"/>
                  <a:ext cx="109786" cy="1144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Q:\amd\zentral\as\FG_AS\00 - Austausch-Lueth-Suckel\02_In_Bearbeitung\blueye\Präsentationen\AS Unterweisung gesamt\Rettungs- und Gebotszeichen.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7402" t="9572" r="54367" b="61739"/>
                <a:stretch/>
              </p:blipFill>
              <p:spPr bwMode="auto">
                <a:xfrm>
                  <a:off x="8507675" y="4134147"/>
                  <a:ext cx="123503" cy="118704"/>
                </a:xfrm>
                <a:prstGeom prst="rect">
                  <a:avLst/>
                </a:prstGeom>
                <a:noFill/>
                <a:extLst>
                  <a:ext uri="{909E8E84-426E-40DD-AFC4-6F175D3DCCD1}">
                    <a14:hiddenFill xmlns:a14="http://schemas.microsoft.com/office/drawing/2010/main">
                      <a:solidFill>
                        <a:srgbClr val="FFFFFF"/>
                      </a:solidFill>
                    </a14:hiddenFill>
                  </a:ext>
                </a:extLst>
              </p:spPr>
            </p:pic>
          </p:grpSp>
          <p:pic>
            <p:nvPicPr>
              <p:cNvPr id="27652"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57383" y="3468927"/>
                <a:ext cx="184410" cy="184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40742" y="3468919"/>
                <a:ext cx="196413" cy="17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47271" y="3468927"/>
                <a:ext cx="198589" cy="172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hteck 6"/>
            <p:cNvSpPr/>
            <p:nvPr/>
          </p:nvSpPr>
          <p:spPr bwMode="auto">
            <a:xfrm>
              <a:off x="6470114" y="1742336"/>
              <a:ext cx="999744" cy="45719"/>
            </a:xfrm>
            <a:prstGeom prst="rect">
              <a:avLst/>
            </a:prstGeom>
            <a:solidFill>
              <a:schemeClr val="bg1"/>
            </a:solidFill>
            <a:ln w="3175" cap="flat" cmpd="sng" algn="ctr">
              <a:no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bg1"/>
                </a:solidFill>
                <a:effectLst/>
                <a:latin typeface="Arial" charset="0"/>
              </a:endParaRPr>
            </a:p>
          </p:txBody>
        </p:sp>
        <p:sp>
          <p:nvSpPr>
            <p:cNvPr id="27" name="Rechteck 26"/>
            <p:cNvSpPr/>
            <p:nvPr/>
          </p:nvSpPr>
          <p:spPr bwMode="auto">
            <a:xfrm>
              <a:off x="7122386" y="2807598"/>
              <a:ext cx="999744" cy="45719"/>
            </a:xfrm>
            <a:prstGeom prst="rect">
              <a:avLst/>
            </a:prstGeom>
            <a:solidFill>
              <a:schemeClr val="bg1"/>
            </a:solidFill>
            <a:ln w="3175" cap="flat" cmpd="sng" algn="ctr">
              <a:no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bg1"/>
                </a:solidFill>
                <a:effectLst/>
                <a:latin typeface="Arial" charset="0"/>
              </a:endParaRPr>
            </a:p>
          </p:txBody>
        </p:sp>
        <p:sp>
          <p:nvSpPr>
            <p:cNvPr id="8" name="Textfeld 7"/>
            <p:cNvSpPr txBox="1"/>
            <p:nvPr/>
          </p:nvSpPr>
          <p:spPr>
            <a:xfrm>
              <a:off x="8068821" y="4113659"/>
              <a:ext cx="352546" cy="161546"/>
            </a:xfrm>
            <a:prstGeom prst="rect">
              <a:avLst/>
            </a:prstGeom>
            <a:noFill/>
          </p:spPr>
          <p:txBody>
            <a:bodyPr wrap="none" rtlCol="0">
              <a:spAutoFit/>
            </a:bodyPr>
            <a:lstStyle/>
            <a:p>
              <a:r>
                <a:rPr lang="de-DE" sz="450" b="1" dirty="0" smtClean="0"/>
                <a:t>Notruf xxx</a:t>
              </a:r>
              <a:endParaRPr lang="de-DE" sz="450" b="1" dirty="0"/>
            </a:p>
          </p:txBody>
        </p:sp>
        <p:sp>
          <p:nvSpPr>
            <p:cNvPr id="29" name="Textfeld 28"/>
            <p:cNvSpPr txBox="1"/>
            <p:nvPr/>
          </p:nvSpPr>
          <p:spPr>
            <a:xfrm>
              <a:off x="8095240" y="4770675"/>
              <a:ext cx="352546" cy="161546"/>
            </a:xfrm>
            <a:prstGeom prst="rect">
              <a:avLst/>
            </a:prstGeom>
            <a:noFill/>
          </p:spPr>
          <p:txBody>
            <a:bodyPr wrap="none" rtlCol="0">
              <a:spAutoFit/>
            </a:bodyPr>
            <a:lstStyle/>
            <a:p>
              <a:r>
                <a:rPr lang="de-DE" sz="450" b="1" dirty="0" smtClean="0"/>
                <a:t>Notruf xxx</a:t>
              </a:r>
              <a:endParaRPr lang="de-DE" sz="450" b="1" dirty="0"/>
            </a:p>
          </p:txBody>
        </p:sp>
        <p:sp>
          <p:nvSpPr>
            <p:cNvPr id="30" name="Textfeld 29"/>
            <p:cNvSpPr txBox="1"/>
            <p:nvPr/>
          </p:nvSpPr>
          <p:spPr>
            <a:xfrm>
              <a:off x="8131459" y="5257353"/>
              <a:ext cx="297235" cy="161546"/>
            </a:xfrm>
            <a:prstGeom prst="rect">
              <a:avLst/>
            </a:prstGeom>
            <a:noFill/>
          </p:spPr>
          <p:txBody>
            <a:bodyPr wrap="none" rtlCol="0">
              <a:spAutoFit/>
            </a:bodyPr>
            <a:lstStyle/>
            <a:p>
              <a:r>
                <a:rPr lang="de-DE" sz="450" b="1" dirty="0" smtClean="0"/>
                <a:t>Tel. xxx</a:t>
              </a:r>
              <a:endParaRPr lang="de-DE" sz="450" b="1" dirty="0"/>
            </a:p>
          </p:txBody>
        </p:sp>
      </p:grpSp>
      <p:pic>
        <p:nvPicPr>
          <p:cNvPr id="2" name="Folie 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83649" y="6250207"/>
            <a:ext cx="347663" cy="347662"/>
          </a:xfrm>
          <a:prstGeom prst="rect">
            <a:avLst/>
          </a:prstGeom>
        </p:spPr>
      </p:pic>
    </p:spTree>
    <p:extLst>
      <p:ext uri="{BB962C8B-B14F-4D97-AF65-F5344CB8AC3E}">
        <p14:creationId xmlns:p14="http://schemas.microsoft.com/office/powerpoint/2010/main" val="3695311054"/>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p:txBody>
          <a:bodyPr/>
          <a:lstStyle/>
          <a:p>
            <a:endParaRPr lang="de-DE"/>
          </a:p>
        </p:txBody>
      </p:sp>
      <p:sp>
        <p:nvSpPr>
          <p:cNvPr id="113667" name="Rectangle 3"/>
          <p:cNvSpPr>
            <a:spLocks noGrp="1" noChangeArrowheads="1"/>
          </p:cNvSpPr>
          <p:nvPr>
            <p:ph type="subTitle" idx="1"/>
          </p:nvPr>
        </p:nvSpPr>
        <p:spPr>
          <a:noFill/>
        </p:spPr>
        <p:txBody>
          <a:bodyPr/>
          <a:lstStyle/>
          <a:p>
            <a:pPr marL="0" indent="0" algn="ctr">
              <a:buFont typeface="Wingdings" pitchFamily="2" charset="2"/>
              <a:buNone/>
            </a:pPr>
            <a:r>
              <a:rPr lang="de-DE" smtClean="0">
                <a:latin typeface="Arial" charset="0"/>
                <a:cs typeface="Arial" charset="0"/>
              </a:rPr>
              <a:t>Lärm</a:t>
            </a:r>
          </a:p>
        </p:txBody>
      </p:sp>
      <p:sp>
        <p:nvSpPr>
          <p:cNvPr id="113666" name="Rectangle 2"/>
          <p:cNvSpPr>
            <a:spLocks noGrp="1" noChangeArrowheads="1"/>
          </p:cNvSpPr>
          <p:nvPr>
            <p:ph type="ctrTitle"/>
          </p:nvPr>
        </p:nvSpPr>
        <p:spPr/>
        <p:txBody>
          <a:bodyPr/>
          <a:lstStyle/>
          <a:p>
            <a:r>
              <a:rPr lang="de-DE" smtClean="0"/>
              <a:t>Arbeitsschutzunterweisung</a:t>
            </a:r>
          </a:p>
        </p:txBody>
      </p:sp>
      <p:pic>
        <p:nvPicPr>
          <p:cNvPr id="2" name="Folie 4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63558" y="6238106"/>
            <a:ext cx="347663" cy="347662"/>
          </a:xfrm>
          <a:prstGeom prst="rect">
            <a:avLst/>
          </a:prstGeom>
        </p:spPr>
      </p:pic>
    </p:spTree>
    <p:extLst>
      <p:ext uri="{BB962C8B-B14F-4D97-AF65-F5344CB8AC3E}">
        <p14:creationId xmlns:p14="http://schemas.microsoft.com/office/powerpoint/2010/main" val="2465335873"/>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5" descr="Lä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903" y="2062641"/>
            <a:ext cx="5758374" cy="363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2"/>
          <p:cNvSpPr>
            <a:spLocks noChangeArrowheads="1"/>
          </p:cNvSpPr>
          <p:nvPr/>
        </p:nvSpPr>
        <p:spPr bwMode="auto">
          <a:xfrm>
            <a:off x="8160806" y="1976896"/>
            <a:ext cx="3229613" cy="355682"/>
          </a:xfrm>
          <a:prstGeom prst="rect">
            <a:avLst/>
          </a:prstGeom>
          <a:solidFill>
            <a:srgbClr val="007AC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114692" name="Rectangle 6"/>
          <p:cNvSpPr>
            <a:spLocks noChangeArrowheads="1"/>
          </p:cNvSpPr>
          <p:nvPr/>
        </p:nvSpPr>
        <p:spPr bwMode="auto">
          <a:xfrm>
            <a:off x="943912" y="1976896"/>
            <a:ext cx="3229613" cy="355682"/>
          </a:xfrm>
          <a:prstGeom prst="rect">
            <a:avLst/>
          </a:prstGeom>
          <a:solidFill>
            <a:srgbClr val="007AC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14693" name="Rectangle 7"/>
          <p:cNvSpPr>
            <a:spLocks noChangeArrowheads="1"/>
          </p:cNvSpPr>
          <p:nvPr/>
        </p:nvSpPr>
        <p:spPr bwMode="auto">
          <a:xfrm>
            <a:off x="4622200" y="1956253"/>
            <a:ext cx="3229613" cy="355682"/>
          </a:xfrm>
          <a:prstGeom prst="rect">
            <a:avLst/>
          </a:prstGeom>
          <a:solidFill>
            <a:srgbClr val="007AC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14694" name="Rectangle 8"/>
          <p:cNvSpPr>
            <a:spLocks noChangeArrowheads="1"/>
          </p:cNvSpPr>
          <p:nvPr/>
        </p:nvSpPr>
        <p:spPr bwMode="auto">
          <a:xfrm>
            <a:off x="4033844" y="1125799"/>
            <a:ext cx="3940720" cy="355682"/>
          </a:xfrm>
          <a:prstGeom prst="rect">
            <a:avLst/>
          </a:prstGeom>
          <a:solidFill>
            <a:srgbClr val="007AC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14696" name="Rectangle 10"/>
          <p:cNvSpPr>
            <a:spLocks noChangeArrowheads="1"/>
          </p:cNvSpPr>
          <p:nvPr/>
        </p:nvSpPr>
        <p:spPr bwMode="auto">
          <a:xfrm>
            <a:off x="8380911" y="1945139"/>
            <a:ext cx="2639140" cy="366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defTabSz="762000"/>
            <a:r>
              <a:rPr lang="de-DE" sz="1800" b="1">
                <a:solidFill>
                  <a:schemeClr val="bg1"/>
                </a:solidFill>
              </a:rPr>
              <a:t>Konstitution</a:t>
            </a:r>
          </a:p>
        </p:txBody>
      </p:sp>
      <p:sp>
        <p:nvSpPr>
          <p:cNvPr id="114697" name="Rectangle 11"/>
          <p:cNvSpPr>
            <a:spLocks noChangeArrowheads="1"/>
          </p:cNvSpPr>
          <p:nvPr/>
        </p:nvSpPr>
        <p:spPr bwMode="auto">
          <a:xfrm>
            <a:off x="5214788" y="1951491"/>
            <a:ext cx="1211870"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r>
              <a:rPr lang="de-DE" sz="1800" b="1">
                <a:solidFill>
                  <a:schemeClr val="bg1"/>
                </a:solidFill>
              </a:rPr>
              <a:t>Intensität</a:t>
            </a:r>
            <a:endParaRPr lang="de-DE" sz="1800" b="1">
              <a:solidFill>
                <a:srgbClr val="0000FF"/>
              </a:solidFill>
            </a:endParaRPr>
          </a:p>
        </p:txBody>
      </p:sp>
      <p:sp>
        <p:nvSpPr>
          <p:cNvPr id="114698" name="Rectangle 12"/>
          <p:cNvSpPr>
            <a:spLocks noChangeArrowheads="1"/>
          </p:cNvSpPr>
          <p:nvPr/>
        </p:nvSpPr>
        <p:spPr bwMode="auto">
          <a:xfrm>
            <a:off x="967193" y="1945139"/>
            <a:ext cx="3542839" cy="366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r>
              <a:rPr lang="de-DE" sz="1800" b="1">
                <a:solidFill>
                  <a:schemeClr val="bg1"/>
                </a:solidFill>
              </a:rPr>
              <a:t>Einwirkungsdauer</a:t>
            </a:r>
          </a:p>
        </p:txBody>
      </p:sp>
      <p:sp>
        <p:nvSpPr>
          <p:cNvPr id="114699" name="Text Box 13"/>
          <p:cNvSpPr txBox="1">
            <a:spLocks noChangeArrowheads="1"/>
          </p:cNvSpPr>
          <p:nvPr/>
        </p:nvSpPr>
        <p:spPr bwMode="auto">
          <a:xfrm>
            <a:off x="4465586" y="1125799"/>
            <a:ext cx="30645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ctr" eaLnBrk="1" hangingPunct="1"/>
            <a:r>
              <a:rPr lang="de-DE" sz="1800" b="1">
                <a:solidFill>
                  <a:schemeClr val="bg1"/>
                </a:solidFill>
              </a:rPr>
              <a:t>sind abhängig von</a:t>
            </a:r>
            <a:endParaRPr lang="de-DE" sz="2400">
              <a:solidFill>
                <a:schemeClr val="bg1"/>
              </a:solidFill>
            </a:endParaRPr>
          </a:p>
        </p:txBody>
      </p:sp>
      <p:cxnSp>
        <p:nvCxnSpPr>
          <p:cNvPr id="114700" name="AutoShape 14"/>
          <p:cNvCxnSpPr>
            <a:cxnSpLocks noChangeShapeType="1"/>
            <a:stCxn id="114699" idx="2"/>
            <a:endCxn id="114692" idx="0"/>
          </p:cNvCxnSpPr>
          <p:nvPr/>
        </p:nvCxnSpPr>
        <p:spPr bwMode="auto">
          <a:xfrm rot="5400000">
            <a:off x="4037405" y="16446"/>
            <a:ext cx="481765" cy="3439134"/>
          </a:xfrm>
          <a:prstGeom prst="bentConnector3">
            <a:avLst>
              <a:gd name="adj1" fmla="val 50000"/>
            </a:avLst>
          </a:prstGeom>
          <a:noFill/>
          <a:ln w="19050">
            <a:solidFill>
              <a:schemeClr val="tx1"/>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9803" dir="2700000" algn="ctr" rotWithShape="0">
                    <a:srgbClr val="4D4D4D"/>
                  </a:outerShdw>
                </a:effectLst>
              </a14:hiddenEffects>
            </a:ext>
          </a:extLst>
        </p:spPr>
      </p:cxnSp>
      <p:cxnSp>
        <p:nvCxnSpPr>
          <p:cNvPr id="114701" name="AutoShape 15"/>
          <p:cNvCxnSpPr>
            <a:cxnSpLocks noChangeShapeType="1"/>
            <a:stCxn id="114699" idx="2"/>
            <a:endCxn id="114697" idx="0"/>
          </p:cNvCxnSpPr>
          <p:nvPr/>
        </p:nvCxnSpPr>
        <p:spPr bwMode="auto">
          <a:xfrm flipH="1">
            <a:off x="5820723" y="1495131"/>
            <a:ext cx="177130" cy="456360"/>
          </a:xfrm>
          <a:prstGeom prst="straightConnector1">
            <a:avLst/>
          </a:prstGeom>
          <a:noFill/>
          <a:ln w="190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9803" dir="2700000" algn="ctr" rotWithShape="0">
                    <a:srgbClr val="4D4D4D"/>
                  </a:outerShdw>
                </a:effectLst>
              </a14:hiddenEffects>
            </a:ext>
          </a:extLst>
        </p:spPr>
      </p:cxnSp>
      <p:cxnSp>
        <p:nvCxnSpPr>
          <p:cNvPr id="114702" name="AutoShape 16"/>
          <p:cNvCxnSpPr>
            <a:cxnSpLocks noChangeShapeType="1"/>
            <a:stCxn id="114699" idx="2"/>
            <a:endCxn id="114691" idx="0"/>
          </p:cNvCxnSpPr>
          <p:nvPr/>
        </p:nvCxnSpPr>
        <p:spPr bwMode="auto">
          <a:xfrm rot="16200000" flipH="1">
            <a:off x="7645851" y="-152867"/>
            <a:ext cx="481765" cy="3777760"/>
          </a:xfrm>
          <a:prstGeom prst="bentConnector3">
            <a:avLst>
              <a:gd name="adj1" fmla="val 50000"/>
            </a:avLst>
          </a:prstGeom>
          <a:noFill/>
          <a:ln w="19050">
            <a:solidFill>
              <a:schemeClr val="tx1"/>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9803" dir="2700000" algn="ctr" rotWithShape="0">
                    <a:srgbClr val="4D4D4D"/>
                  </a:outerShdw>
                </a:effectLst>
              </a14:hiddenEffects>
            </a:ext>
          </a:extLst>
        </p:spPr>
      </p:cxnSp>
      <p:sp>
        <p:nvSpPr>
          <p:cNvPr id="2" name="TextBox 1"/>
          <p:cNvSpPr txBox="1"/>
          <p:nvPr/>
        </p:nvSpPr>
        <p:spPr>
          <a:xfrm>
            <a:off x="8183438" y="5399196"/>
            <a:ext cx="1251726" cy="407412"/>
          </a:xfrm>
          <a:prstGeom prst="rect">
            <a:avLst/>
          </a:prstGeom>
          <a:noFill/>
        </p:spPr>
        <p:txBody>
          <a:bodyPr wrap="none" lIns="0" tIns="0" rIns="0" bIns="0" rtlCol="0">
            <a:noAutofit/>
          </a:bodyPr>
          <a:lstStyle/>
          <a:p>
            <a:r>
              <a:rPr lang="de-DE" b="1" dirty="0" smtClean="0">
                <a:solidFill>
                  <a:schemeClr val="bg1"/>
                </a:solidFill>
              </a:rPr>
              <a:t>© DGUV</a:t>
            </a:r>
            <a:endParaRPr lang="de-DE" b="1" dirty="0">
              <a:solidFill>
                <a:schemeClr val="bg1"/>
              </a:solidFill>
            </a:endParaRPr>
          </a:p>
        </p:txBody>
      </p:sp>
      <p:sp>
        <p:nvSpPr>
          <p:cNvPr id="4" name="Titel 3"/>
          <p:cNvSpPr>
            <a:spLocks noGrp="1"/>
          </p:cNvSpPr>
          <p:nvPr>
            <p:ph type="title"/>
          </p:nvPr>
        </p:nvSpPr>
        <p:spPr/>
        <p:txBody>
          <a:bodyPr/>
          <a:lstStyle/>
          <a:p>
            <a:r>
              <a:rPr lang="de-DE" smtClean="0"/>
              <a:t>Lärmwirkungen</a:t>
            </a:r>
            <a:endParaRPr lang="de-DE"/>
          </a:p>
        </p:txBody>
      </p:sp>
      <p:sp>
        <p:nvSpPr>
          <p:cNvPr id="5" name="Textplatzhalter 4"/>
          <p:cNvSpPr>
            <a:spLocks noGrp="1"/>
          </p:cNvSpPr>
          <p:nvPr>
            <p:ph type="body" sz="quarter" idx="13"/>
          </p:nvPr>
        </p:nvSpPr>
        <p:spPr/>
        <p:txBody>
          <a:bodyPr/>
          <a:lstStyle/>
          <a:p>
            <a:endParaRPr lang="de-DE"/>
          </a:p>
        </p:txBody>
      </p:sp>
      <p:pic>
        <p:nvPicPr>
          <p:cNvPr id="3" name="Folie 4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22771" y="6238106"/>
            <a:ext cx="347663" cy="347662"/>
          </a:xfrm>
          <a:prstGeom prst="rect">
            <a:avLst/>
          </a:prstGeom>
        </p:spPr>
      </p:pic>
    </p:spTree>
    <p:extLst>
      <p:ext uri="{BB962C8B-B14F-4D97-AF65-F5344CB8AC3E}">
        <p14:creationId xmlns:p14="http://schemas.microsoft.com/office/powerpoint/2010/main" val="328484917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Zuständigkeiten an der Hochschule für die Koordination:</a:t>
            </a:r>
            <a:br>
              <a:rPr lang="de-DE" dirty="0"/>
            </a:br>
            <a:r>
              <a:rPr lang="de-DE" dirty="0"/>
              <a:t/>
            </a:r>
            <a:br>
              <a:rPr lang="de-DE" dirty="0"/>
            </a:br>
            <a:endParaRPr lang="de-DE" dirty="0"/>
          </a:p>
        </p:txBody>
      </p:sp>
      <p:sp>
        <p:nvSpPr>
          <p:cNvPr id="3" name="Datumsplatzhalter 2"/>
          <p:cNvSpPr>
            <a:spLocks noGrp="1"/>
          </p:cNvSpPr>
          <p:nvPr>
            <p:ph type="dt" sz="half" idx="10"/>
          </p:nvPr>
        </p:nvSpPr>
        <p:spPr/>
        <p:txBody>
          <a:bodyPr/>
          <a:lstStyle/>
          <a:p>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endParaRPr lang="de-DE" dirty="0"/>
          </a:p>
        </p:txBody>
      </p:sp>
      <p:sp>
        <p:nvSpPr>
          <p:cNvPr id="6" name="Textplatzhalter 5"/>
          <p:cNvSpPr>
            <a:spLocks noGrp="1"/>
          </p:cNvSpPr>
          <p:nvPr>
            <p:ph type="body" sz="quarter" idx="13"/>
          </p:nvPr>
        </p:nvSpPr>
        <p:spPr/>
        <p:txBody>
          <a:bodyPr/>
          <a:lstStyle/>
          <a:p>
            <a:endParaRPr lang="de-DE" dirty="0" smtClean="0"/>
          </a:p>
          <a:p>
            <a:r>
              <a:rPr lang="de-DE" dirty="0" smtClean="0"/>
              <a:t>Zuständigkeiten </a:t>
            </a:r>
            <a:r>
              <a:rPr lang="de-DE" dirty="0"/>
              <a:t>an der Hochschule für die </a:t>
            </a:r>
            <a:r>
              <a:rPr lang="de-DE" dirty="0" smtClean="0"/>
              <a:t>Koordination:</a:t>
            </a:r>
            <a:endParaRPr lang="de-DE" dirty="0"/>
          </a:p>
          <a:p>
            <a:r>
              <a:rPr lang="de-DE" dirty="0"/>
              <a:t>	o Arbeitssicherheit und Brandschutz - Ansprechpartner </a:t>
            </a:r>
            <a:r>
              <a:rPr lang="de-DE" b="1" u="sng" dirty="0"/>
              <a:t>Herr </a:t>
            </a:r>
            <a:r>
              <a:rPr lang="de-DE" b="1" u="sng" dirty="0" smtClean="0"/>
              <a:t>Klaus </a:t>
            </a:r>
            <a:r>
              <a:rPr lang="de-DE" b="1" u="sng" dirty="0" err="1" smtClean="0"/>
              <a:t>Guckel</a:t>
            </a:r>
            <a:r>
              <a:rPr lang="de-DE" dirty="0"/>
              <a:t>:</a:t>
            </a:r>
          </a:p>
          <a:p>
            <a:r>
              <a:rPr lang="de-DE" dirty="0"/>
              <a:t>		</a:t>
            </a:r>
            <a:r>
              <a:rPr lang="de-DE" dirty="0" smtClean="0"/>
              <a:t> </a:t>
            </a:r>
            <a:r>
              <a:rPr lang="de-DE" dirty="0"/>
              <a:t>Arbeitsplatzbegehungen,</a:t>
            </a:r>
          </a:p>
          <a:p>
            <a:r>
              <a:rPr lang="de-DE" dirty="0"/>
              <a:t>		 </a:t>
            </a:r>
            <a:r>
              <a:rPr lang="de-DE" dirty="0" smtClean="0"/>
              <a:t>Unterstützung </a:t>
            </a:r>
            <a:r>
              <a:rPr lang="de-DE" dirty="0"/>
              <a:t>bei den Gefährdungsbeurteilungen,</a:t>
            </a:r>
          </a:p>
          <a:p>
            <a:r>
              <a:rPr lang="de-DE" dirty="0"/>
              <a:t>		</a:t>
            </a:r>
            <a:r>
              <a:rPr lang="de-DE" dirty="0" smtClean="0"/>
              <a:t> </a:t>
            </a:r>
            <a:r>
              <a:rPr lang="de-DE" dirty="0"/>
              <a:t>vorbeugende Beratung bei Neuanschaffungen und Umrüstungen</a:t>
            </a:r>
            <a:r>
              <a:rPr lang="de-DE" dirty="0" smtClean="0"/>
              <a:t>.</a:t>
            </a:r>
          </a:p>
          <a:p>
            <a:endParaRPr lang="de-DE" dirty="0"/>
          </a:p>
          <a:p>
            <a:r>
              <a:rPr lang="de-DE" dirty="0"/>
              <a:t>	o </a:t>
            </a:r>
            <a:r>
              <a:rPr lang="de-DE" dirty="0" smtClean="0"/>
              <a:t>Betriebliches </a:t>
            </a:r>
            <a:r>
              <a:rPr lang="de-DE" dirty="0"/>
              <a:t>Gesundheitsmanagement - Ansprechpartnerin  </a:t>
            </a:r>
            <a:r>
              <a:rPr lang="de-DE" b="1" u="sng" dirty="0"/>
              <a:t>Frau </a:t>
            </a:r>
            <a:r>
              <a:rPr lang="de-DE" b="1" u="sng" dirty="0" smtClean="0"/>
              <a:t>Stefanie Wisser</a:t>
            </a:r>
            <a:r>
              <a:rPr lang="de-DE" dirty="0"/>
              <a:t>:</a:t>
            </a:r>
          </a:p>
          <a:p>
            <a:r>
              <a:rPr lang="de-DE" dirty="0"/>
              <a:t>		</a:t>
            </a:r>
            <a:r>
              <a:rPr lang="de-DE" dirty="0" smtClean="0"/>
              <a:t>Arbeitsplatzergonomie</a:t>
            </a:r>
            <a:r>
              <a:rPr lang="de-DE" dirty="0"/>
              <a:t>,</a:t>
            </a:r>
          </a:p>
          <a:p>
            <a:r>
              <a:rPr lang="de-DE" dirty="0"/>
              <a:t>		</a:t>
            </a:r>
            <a:r>
              <a:rPr lang="de-DE" dirty="0" smtClean="0"/>
              <a:t>Arbeitsplatzbegehungen</a:t>
            </a:r>
            <a:r>
              <a:rPr lang="de-DE" dirty="0"/>
              <a:t>,</a:t>
            </a:r>
          </a:p>
          <a:p>
            <a:r>
              <a:rPr lang="de-DE" dirty="0"/>
              <a:t>		</a:t>
            </a:r>
            <a:r>
              <a:rPr lang="de-DE" dirty="0" smtClean="0"/>
              <a:t>medizinische </a:t>
            </a:r>
            <a:r>
              <a:rPr lang="de-DE" dirty="0"/>
              <a:t>Vorsorgeuntersuchungen.</a:t>
            </a:r>
          </a:p>
          <a:p>
            <a:endParaRPr lang="de-DE" dirty="0"/>
          </a:p>
        </p:txBody>
      </p:sp>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l="30981" r="10153"/>
          <a:stretch/>
        </p:blipFill>
        <p:spPr>
          <a:xfrm>
            <a:off x="9839622" y="1701800"/>
            <a:ext cx="1414936" cy="1584000"/>
          </a:xfrm>
          <a:prstGeom prst="rect">
            <a:avLst/>
          </a:prstGeom>
        </p:spPr>
      </p:pic>
      <p:pic>
        <p:nvPicPr>
          <p:cNvPr id="8" name="Grafik 7"/>
          <p:cNvPicPr>
            <a:picLocks noChangeAspect="1"/>
          </p:cNvPicPr>
          <p:nvPr/>
        </p:nvPicPr>
        <p:blipFill rotWithShape="1">
          <a:blip r:embed="rId5">
            <a:extLst>
              <a:ext uri="{28A0092B-C50C-407E-A947-70E740481C1C}">
                <a14:useLocalDpi xmlns:a14="http://schemas.microsoft.com/office/drawing/2010/main" val="0"/>
              </a:ext>
            </a:extLst>
          </a:blip>
          <a:srcRect l="29962" r="14107" b="27193"/>
          <a:stretch/>
        </p:blipFill>
        <p:spPr>
          <a:xfrm>
            <a:off x="9377585" y="3789834"/>
            <a:ext cx="1876973" cy="1584000"/>
          </a:xfrm>
          <a:prstGeom prst="rect">
            <a:avLst/>
          </a:prstGeom>
        </p:spPr>
      </p:pic>
      <p:pic>
        <p:nvPicPr>
          <p:cNvPr id="9" name="foli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5486" y="6279097"/>
            <a:ext cx="347663" cy="347662"/>
          </a:xfrm>
          <a:prstGeom prst="rect">
            <a:avLst/>
          </a:prstGeom>
        </p:spPr>
      </p:pic>
    </p:spTree>
    <p:extLst>
      <p:ext uri="{BB962C8B-B14F-4D97-AF65-F5344CB8AC3E}">
        <p14:creationId xmlns:p14="http://schemas.microsoft.com/office/powerpoint/2010/main" val="1085498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9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301" y="2218611"/>
            <a:ext cx="2690959" cy="2253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534290" y="4957552"/>
            <a:ext cx="837089" cy="215444"/>
          </a:xfrm>
          <a:prstGeom prst="rect">
            <a:avLst/>
          </a:prstGeom>
          <a:noFill/>
        </p:spPr>
        <p:txBody>
          <a:bodyPr wrap="none" rtlCol="0">
            <a:spAutoFit/>
          </a:bodyPr>
          <a:lstStyle/>
          <a:p>
            <a:r>
              <a:rPr lang="de-DE" sz="800" dirty="0" smtClean="0"/>
              <a:t>Quelle: DGUV</a:t>
            </a:r>
            <a:endParaRPr lang="de-DE" sz="800" dirty="0"/>
          </a:p>
        </p:txBody>
      </p:sp>
      <p:pic>
        <p:nvPicPr>
          <p:cNvPr id="358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6774" y="2218612"/>
            <a:ext cx="2657436" cy="2253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el 2"/>
          <p:cNvSpPr>
            <a:spLocks noGrp="1"/>
          </p:cNvSpPr>
          <p:nvPr>
            <p:ph type="title"/>
          </p:nvPr>
        </p:nvSpPr>
        <p:spPr/>
        <p:txBody>
          <a:bodyPr/>
          <a:lstStyle/>
          <a:p>
            <a:r>
              <a:rPr lang="de-DE" smtClean="0"/>
              <a:t>Gehörschützerarten</a:t>
            </a:r>
            <a:endParaRPr lang="de-DE"/>
          </a:p>
        </p:txBody>
      </p:sp>
      <p:sp>
        <p:nvSpPr>
          <p:cNvPr id="4" name="Textplatzhalter 3"/>
          <p:cNvSpPr>
            <a:spLocks noGrp="1"/>
          </p:cNvSpPr>
          <p:nvPr>
            <p:ph type="body" sz="quarter" idx="13"/>
          </p:nvPr>
        </p:nvSpPr>
        <p:spPr/>
        <p:txBody>
          <a:bodyPr/>
          <a:lstStyle/>
          <a:p>
            <a:endParaRPr lang="de-DE"/>
          </a:p>
        </p:txBody>
      </p:sp>
      <p:pic>
        <p:nvPicPr>
          <p:cNvPr id="2" name="Folie 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60346" y="6238106"/>
            <a:ext cx="347663" cy="347662"/>
          </a:xfrm>
          <a:prstGeom prst="rect">
            <a:avLst/>
          </a:prstGeom>
        </p:spPr>
      </p:pic>
    </p:spTree>
    <p:extLst>
      <p:ext uri="{BB962C8B-B14F-4D97-AF65-F5344CB8AC3E}">
        <p14:creationId xmlns:p14="http://schemas.microsoft.com/office/powerpoint/2010/main" val="2513265133"/>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p:txBody>
          <a:bodyPr/>
          <a:lstStyle/>
          <a:p>
            <a:endParaRPr lang="de-DE"/>
          </a:p>
        </p:txBody>
      </p:sp>
      <p:sp>
        <p:nvSpPr>
          <p:cNvPr id="103427" name="Rectangle 5"/>
          <p:cNvSpPr>
            <a:spLocks noGrp="1" noChangeArrowheads="1"/>
          </p:cNvSpPr>
          <p:nvPr>
            <p:ph type="subTitle" idx="1"/>
          </p:nvPr>
        </p:nvSpPr>
        <p:spPr>
          <a:noFill/>
        </p:spPr>
        <p:txBody>
          <a:bodyPr/>
          <a:lstStyle/>
          <a:p>
            <a:pPr marL="0" indent="0" algn="ctr">
              <a:buFont typeface="Wingdings" pitchFamily="2" charset="2"/>
              <a:buNone/>
            </a:pPr>
            <a:r>
              <a:rPr lang="de-DE" smtClean="0">
                <a:latin typeface="Arial" charset="0"/>
                <a:cs typeface="Arial" charset="0"/>
              </a:rPr>
              <a:t>Bildschirmarbeitsplätze</a:t>
            </a:r>
          </a:p>
        </p:txBody>
      </p:sp>
      <p:sp>
        <p:nvSpPr>
          <p:cNvPr id="103426" name="Rectangle 4"/>
          <p:cNvSpPr>
            <a:spLocks noGrp="1" noChangeArrowheads="1"/>
          </p:cNvSpPr>
          <p:nvPr>
            <p:ph type="ctrTitle"/>
          </p:nvPr>
        </p:nvSpPr>
        <p:spPr/>
        <p:txBody>
          <a:bodyPr/>
          <a:lstStyle/>
          <a:p>
            <a:r>
              <a:rPr lang="de-DE" smtClean="0"/>
              <a:t>Arbeitsschutzunterweisung</a:t>
            </a:r>
          </a:p>
        </p:txBody>
      </p:sp>
      <p:pic>
        <p:nvPicPr>
          <p:cNvPr id="2" name="Folie 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63558" y="6238106"/>
            <a:ext cx="347663" cy="347662"/>
          </a:xfrm>
          <a:prstGeom prst="rect">
            <a:avLst/>
          </a:prstGeom>
        </p:spPr>
      </p:pic>
    </p:spTree>
    <p:extLst>
      <p:ext uri="{BB962C8B-B14F-4D97-AF65-F5344CB8AC3E}">
        <p14:creationId xmlns:p14="http://schemas.microsoft.com/office/powerpoint/2010/main" val="1133867346"/>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4"/>
          <p:cNvSpPr>
            <a:spLocks noGrp="1" noChangeArrowheads="1"/>
          </p:cNvSpPr>
          <p:nvPr>
            <p:ph type="title"/>
          </p:nvPr>
        </p:nvSpPr>
        <p:spPr/>
        <p:txBody>
          <a:bodyPr/>
          <a:lstStyle/>
          <a:p>
            <a:r>
              <a:rPr lang="de-DE" smtClean="0"/>
              <a:t>Belastungen im Sitzen</a:t>
            </a:r>
          </a:p>
        </p:txBody>
      </p:sp>
      <p:sp>
        <p:nvSpPr>
          <p:cNvPr id="4" name="Textplatzhalter 3"/>
          <p:cNvSpPr>
            <a:spLocks noGrp="1"/>
          </p:cNvSpPr>
          <p:nvPr>
            <p:ph type="body" sz="quarter" idx="13"/>
          </p:nvPr>
        </p:nvSpPr>
        <p:spPr/>
        <p:txBody>
          <a:bodyPr/>
          <a:lstStyle/>
          <a:p>
            <a:endParaRPr lang="de-DE"/>
          </a:p>
        </p:txBody>
      </p:sp>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275" y="952500"/>
            <a:ext cx="753427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Folie 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3558" y="6238106"/>
            <a:ext cx="347663" cy="347662"/>
          </a:xfrm>
          <a:prstGeom prst="rect">
            <a:avLst/>
          </a:prstGeom>
        </p:spPr>
      </p:pic>
    </p:spTree>
    <p:extLst>
      <p:ext uri="{BB962C8B-B14F-4D97-AF65-F5344CB8AC3E}">
        <p14:creationId xmlns:p14="http://schemas.microsoft.com/office/powerpoint/2010/main" val="3520438389"/>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6"/>
          <p:cNvSpPr>
            <a:spLocks noGrp="1" noChangeArrowheads="1"/>
          </p:cNvSpPr>
          <p:nvPr>
            <p:ph type="title"/>
          </p:nvPr>
        </p:nvSpPr>
        <p:spPr/>
        <p:txBody>
          <a:bodyPr/>
          <a:lstStyle/>
          <a:p>
            <a:r>
              <a:rPr lang="de-DE" smtClean="0"/>
              <a:t>Belastungen der Bandscheiben </a:t>
            </a:r>
            <a:br>
              <a:rPr lang="de-DE" smtClean="0"/>
            </a:br>
            <a:r>
              <a:rPr lang="de-DE" smtClean="0"/>
              <a:t>bei unterschiedlichen Körperhaltungen</a:t>
            </a:r>
          </a:p>
        </p:txBody>
      </p:sp>
      <p:sp>
        <p:nvSpPr>
          <p:cNvPr id="4" name="Textplatzhalter 3"/>
          <p:cNvSpPr>
            <a:spLocks noGrp="1"/>
          </p:cNvSpPr>
          <p:nvPr>
            <p:ph type="body" sz="quarter" idx="13"/>
          </p:nvPr>
        </p:nvSpPr>
        <p:spPr/>
        <p:txBody>
          <a:bodyPr/>
          <a:lstStyle/>
          <a:p>
            <a:endParaRPr lang="de-DE"/>
          </a:p>
        </p:txBody>
      </p:sp>
      <p:pic>
        <p:nvPicPr>
          <p:cNvPr id="105476" name="Picture 2"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499" y="1381445"/>
            <a:ext cx="6723775" cy="377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Rectangle 3"/>
          <p:cNvSpPr>
            <a:spLocks noChangeArrowheads="1"/>
          </p:cNvSpPr>
          <p:nvPr/>
        </p:nvSpPr>
        <p:spPr bwMode="auto">
          <a:xfrm>
            <a:off x="2662420" y="5095468"/>
            <a:ext cx="3422205" cy="58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defTabSz="762000"/>
            <a:r>
              <a:rPr lang="de-DE" b="1"/>
              <a:t>Nährstoff-/ Flüssigkeits-</a:t>
            </a:r>
          </a:p>
          <a:p>
            <a:pPr algn="ctr" defTabSz="762000"/>
            <a:r>
              <a:rPr lang="de-DE" b="1"/>
              <a:t>aufnahme möglich</a:t>
            </a:r>
          </a:p>
        </p:txBody>
      </p:sp>
      <p:sp>
        <p:nvSpPr>
          <p:cNvPr id="105478" name="Rectangle 4"/>
          <p:cNvSpPr>
            <a:spLocks noChangeArrowheads="1"/>
          </p:cNvSpPr>
          <p:nvPr/>
        </p:nvSpPr>
        <p:spPr bwMode="auto">
          <a:xfrm>
            <a:off x="6211609" y="5095469"/>
            <a:ext cx="4721668"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defTabSz="762000"/>
            <a:r>
              <a:rPr lang="de-DE" b="1" dirty="0"/>
              <a:t>Eingeschränkte Nährstoffaufnahme,</a:t>
            </a:r>
          </a:p>
          <a:p>
            <a:pPr algn="ctr" defTabSz="762000"/>
            <a:r>
              <a:rPr lang="de-DE" b="1" dirty="0"/>
              <a:t>Flüssigkeitsabgabe</a:t>
            </a:r>
          </a:p>
        </p:txBody>
      </p:sp>
      <p:sp>
        <p:nvSpPr>
          <p:cNvPr id="105479" name="Text Box 5"/>
          <p:cNvSpPr txBox="1">
            <a:spLocks noChangeArrowheads="1"/>
          </p:cNvSpPr>
          <p:nvPr/>
        </p:nvSpPr>
        <p:spPr bwMode="auto">
          <a:xfrm>
            <a:off x="7056050" y="2277002"/>
            <a:ext cx="7088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r>
              <a:rPr lang="de-DE" b="1"/>
              <a:t>140%</a:t>
            </a:r>
          </a:p>
        </p:txBody>
      </p:sp>
      <p:sp>
        <p:nvSpPr>
          <p:cNvPr id="105480" name="Text Box 5"/>
          <p:cNvSpPr txBox="1">
            <a:spLocks noChangeArrowheads="1"/>
          </p:cNvSpPr>
          <p:nvPr/>
        </p:nvSpPr>
        <p:spPr bwMode="auto">
          <a:xfrm>
            <a:off x="5807380" y="2931204"/>
            <a:ext cx="7088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r>
              <a:rPr lang="de-DE" b="1"/>
              <a:t>100%</a:t>
            </a:r>
          </a:p>
        </p:txBody>
      </p:sp>
      <p:sp>
        <p:nvSpPr>
          <p:cNvPr id="105481" name="Text Box 5"/>
          <p:cNvSpPr txBox="1">
            <a:spLocks noChangeArrowheads="1"/>
          </p:cNvSpPr>
          <p:nvPr/>
        </p:nvSpPr>
        <p:spPr bwMode="auto">
          <a:xfrm>
            <a:off x="8302603" y="1341750"/>
            <a:ext cx="7088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r>
              <a:rPr lang="de-DE" b="1"/>
              <a:t>200%</a:t>
            </a:r>
          </a:p>
        </p:txBody>
      </p:sp>
      <p:pic>
        <p:nvPicPr>
          <p:cNvPr id="2" name="Folie 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7442" y="6310114"/>
            <a:ext cx="347663" cy="347662"/>
          </a:xfrm>
          <a:prstGeom prst="rect">
            <a:avLst/>
          </a:prstGeom>
        </p:spPr>
      </p:pic>
    </p:spTree>
    <p:extLst>
      <p:ext uri="{BB962C8B-B14F-4D97-AF65-F5344CB8AC3E}">
        <p14:creationId xmlns:p14="http://schemas.microsoft.com/office/powerpoint/2010/main" val="3553114248"/>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6"/>
          <p:cNvSpPr>
            <a:spLocks noGrp="1" noChangeArrowheads="1"/>
          </p:cNvSpPr>
          <p:nvPr>
            <p:ph type="title"/>
          </p:nvPr>
        </p:nvSpPr>
        <p:spPr/>
        <p:txBody>
          <a:bodyPr/>
          <a:lstStyle/>
          <a:p>
            <a:r>
              <a:rPr lang="de-DE" smtClean="0"/>
              <a:t>Bandscheibendruck</a:t>
            </a:r>
          </a:p>
        </p:txBody>
      </p:sp>
      <p:sp>
        <p:nvSpPr>
          <p:cNvPr id="4" name="Textplatzhalter 3"/>
          <p:cNvSpPr>
            <a:spLocks noGrp="1"/>
          </p:cNvSpPr>
          <p:nvPr>
            <p:ph type="body" sz="quarter" idx="13"/>
          </p:nvPr>
        </p:nvSpPr>
        <p:spPr/>
        <p:txBody>
          <a:bodyPr/>
          <a:lstStyle/>
          <a:p>
            <a:endParaRPr lang="de-DE"/>
          </a:p>
        </p:txBody>
      </p:sp>
      <p:pic>
        <p:nvPicPr>
          <p:cNvPr id="106500" name="Picture 3" descr="bi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488" y="1494185"/>
            <a:ext cx="4607383" cy="439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Rectangle 4"/>
          <p:cNvSpPr>
            <a:spLocks noChangeArrowheads="1"/>
          </p:cNvSpPr>
          <p:nvPr/>
        </p:nvSpPr>
        <p:spPr bwMode="auto">
          <a:xfrm>
            <a:off x="797882" y="5792542"/>
            <a:ext cx="5413729" cy="74630"/>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nchor="ctr"/>
          <a:lstStyle/>
          <a:p>
            <a:endParaRPr lang="de-DE"/>
          </a:p>
        </p:txBody>
      </p:sp>
      <p:sp>
        <p:nvSpPr>
          <p:cNvPr id="106502" name="Line 5"/>
          <p:cNvSpPr>
            <a:spLocks noChangeShapeType="1"/>
          </p:cNvSpPr>
          <p:nvPr/>
        </p:nvSpPr>
        <p:spPr bwMode="auto">
          <a:xfrm flipH="1">
            <a:off x="1593643" y="1524353"/>
            <a:ext cx="211639" cy="266762"/>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nchor="ctr"/>
          <a:lstStyle/>
          <a:p>
            <a:endParaRPr lang="de-DE"/>
          </a:p>
        </p:txBody>
      </p:sp>
      <p:sp>
        <p:nvSpPr>
          <p:cNvPr id="106503" name="Line 6"/>
          <p:cNvSpPr>
            <a:spLocks noChangeShapeType="1"/>
          </p:cNvSpPr>
          <p:nvPr/>
        </p:nvSpPr>
        <p:spPr bwMode="auto">
          <a:xfrm flipH="1">
            <a:off x="1805282" y="1448136"/>
            <a:ext cx="304760" cy="342979"/>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nchor="ctr"/>
          <a:lstStyle/>
          <a:p>
            <a:endParaRPr lang="de-DE"/>
          </a:p>
        </p:txBody>
      </p:sp>
      <p:sp>
        <p:nvSpPr>
          <p:cNvPr id="106504" name="Line 7"/>
          <p:cNvSpPr>
            <a:spLocks noChangeShapeType="1"/>
          </p:cNvSpPr>
          <p:nvPr/>
        </p:nvSpPr>
        <p:spPr bwMode="auto">
          <a:xfrm flipH="1">
            <a:off x="2063482" y="1390973"/>
            <a:ext cx="421161" cy="438251"/>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nchor="ctr"/>
          <a:lstStyle/>
          <a:p>
            <a:endParaRPr lang="de-DE"/>
          </a:p>
        </p:txBody>
      </p:sp>
      <p:sp>
        <p:nvSpPr>
          <p:cNvPr id="106505" name="Line 8"/>
          <p:cNvSpPr>
            <a:spLocks noChangeShapeType="1"/>
          </p:cNvSpPr>
          <p:nvPr/>
        </p:nvSpPr>
        <p:spPr bwMode="auto">
          <a:xfrm flipH="1">
            <a:off x="960841" y="2248421"/>
            <a:ext cx="397882" cy="19054"/>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nchor="ctr"/>
          <a:lstStyle/>
          <a:p>
            <a:endParaRPr lang="de-DE"/>
          </a:p>
        </p:txBody>
      </p:sp>
      <p:sp>
        <p:nvSpPr>
          <p:cNvPr id="106506" name="Text Box 9"/>
          <p:cNvSpPr txBox="1">
            <a:spLocks noChangeArrowheads="1"/>
          </p:cNvSpPr>
          <p:nvPr/>
        </p:nvSpPr>
        <p:spPr bwMode="auto">
          <a:xfrm>
            <a:off x="2886760" y="1317930"/>
            <a:ext cx="15295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r>
              <a:rPr lang="de-DE" b="1"/>
              <a:t>Starker Druck</a:t>
            </a:r>
          </a:p>
        </p:txBody>
      </p:sp>
      <p:pic>
        <p:nvPicPr>
          <p:cNvPr id="106507" name="Picture 10" descr="bi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6851" y="1719661"/>
            <a:ext cx="4518915" cy="412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8" name="Rectangle 11"/>
          <p:cNvSpPr>
            <a:spLocks noChangeArrowheads="1"/>
          </p:cNvSpPr>
          <p:nvPr/>
        </p:nvSpPr>
        <p:spPr bwMode="auto">
          <a:xfrm>
            <a:off x="6399969" y="5792542"/>
            <a:ext cx="5415846" cy="74630"/>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nchor="ctr"/>
          <a:lstStyle/>
          <a:p>
            <a:endParaRPr lang="de-DE"/>
          </a:p>
        </p:txBody>
      </p:sp>
      <p:sp>
        <p:nvSpPr>
          <p:cNvPr id="106509" name="Text Box 12"/>
          <p:cNvSpPr txBox="1">
            <a:spLocks noChangeArrowheads="1"/>
          </p:cNvSpPr>
          <p:nvPr/>
        </p:nvSpPr>
        <p:spPr bwMode="auto">
          <a:xfrm>
            <a:off x="9263447" y="1279822"/>
            <a:ext cx="16113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r>
              <a:rPr lang="de-DE" b="1"/>
              <a:t>Gleichmäßiger</a:t>
            </a:r>
          </a:p>
          <a:p>
            <a:pPr eaLnBrk="1" hangingPunct="1"/>
            <a:r>
              <a:rPr lang="de-DE" b="1"/>
              <a:t>Druck</a:t>
            </a:r>
          </a:p>
        </p:txBody>
      </p:sp>
      <p:sp>
        <p:nvSpPr>
          <p:cNvPr id="106510" name="Line 13"/>
          <p:cNvSpPr>
            <a:spLocks noChangeShapeType="1"/>
          </p:cNvSpPr>
          <p:nvPr/>
        </p:nvSpPr>
        <p:spPr bwMode="auto">
          <a:xfrm>
            <a:off x="7009487" y="1600572"/>
            <a:ext cx="0" cy="419197"/>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nchor="ctr"/>
          <a:lstStyle/>
          <a:p>
            <a:endParaRPr lang="de-DE"/>
          </a:p>
        </p:txBody>
      </p:sp>
      <p:sp>
        <p:nvSpPr>
          <p:cNvPr id="106511" name="Line 14"/>
          <p:cNvSpPr>
            <a:spLocks noChangeShapeType="1"/>
          </p:cNvSpPr>
          <p:nvPr/>
        </p:nvSpPr>
        <p:spPr bwMode="auto">
          <a:xfrm>
            <a:off x="7221127" y="1600572"/>
            <a:ext cx="0" cy="419197"/>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nchor="ctr"/>
          <a:lstStyle/>
          <a:p>
            <a:endParaRPr lang="de-DE"/>
          </a:p>
        </p:txBody>
      </p:sp>
      <p:sp>
        <p:nvSpPr>
          <p:cNvPr id="106512" name="Line 15"/>
          <p:cNvSpPr>
            <a:spLocks noChangeShapeType="1"/>
          </p:cNvSpPr>
          <p:nvPr/>
        </p:nvSpPr>
        <p:spPr bwMode="auto">
          <a:xfrm>
            <a:off x="7407369" y="1600572"/>
            <a:ext cx="0" cy="419197"/>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nchor="ctr"/>
          <a:lstStyle/>
          <a:p>
            <a:endParaRPr lang="de-DE"/>
          </a:p>
        </p:txBody>
      </p:sp>
      <p:pic>
        <p:nvPicPr>
          <p:cNvPr id="2" name="Folie 5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35566" y="6310114"/>
            <a:ext cx="347663" cy="347662"/>
          </a:xfrm>
          <a:prstGeom prst="rect">
            <a:avLst/>
          </a:prstGeom>
        </p:spPr>
      </p:pic>
    </p:spTree>
    <p:extLst>
      <p:ext uri="{BB962C8B-B14F-4D97-AF65-F5344CB8AC3E}">
        <p14:creationId xmlns:p14="http://schemas.microsoft.com/office/powerpoint/2010/main" val="282450624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3"/>
          <p:cNvSpPr>
            <a:spLocks noGrp="1" noChangeArrowheads="1"/>
          </p:cNvSpPr>
          <p:nvPr>
            <p:ph type="title"/>
          </p:nvPr>
        </p:nvSpPr>
        <p:spPr/>
        <p:txBody>
          <a:bodyPr/>
          <a:lstStyle/>
          <a:p>
            <a:r>
              <a:rPr lang="de-DE" smtClean="0"/>
              <a:t>Blutbedarf und Durchblutung der Muskeln je nach Arbeitshaltung</a:t>
            </a:r>
          </a:p>
        </p:txBody>
      </p:sp>
      <p:sp>
        <p:nvSpPr>
          <p:cNvPr id="4" name="Textplatzhalter 3"/>
          <p:cNvSpPr>
            <a:spLocks noGrp="1"/>
          </p:cNvSpPr>
          <p:nvPr>
            <p:ph type="body" sz="quarter" idx="13"/>
          </p:nvPr>
        </p:nvSpPr>
        <p:spPr/>
        <p:txBody>
          <a:bodyPr/>
          <a:lstStyle/>
          <a:p>
            <a:endParaRPr lang="de-DE"/>
          </a:p>
        </p:txBody>
      </p:sp>
      <p:pic>
        <p:nvPicPr>
          <p:cNvPr id="107524" name="Picture 3" descr="Bi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8742" y="1835575"/>
            <a:ext cx="7278736" cy="406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4"/>
          <p:cNvSpPr txBox="1">
            <a:spLocks noChangeArrowheads="1"/>
          </p:cNvSpPr>
          <p:nvPr/>
        </p:nvSpPr>
        <p:spPr bwMode="auto">
          <a:xfrm>
            <a:off x="2419036" y="1527529"/>
            <a:ext cx="6960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r>
              <a:rPr lang="de-DE" b="1"/>
              <a:t>Ruhe</a:t>
            </a:r>
          </a:p>
        </p:txBody>
      </p:sp>
      <p:sp>
        <p:nvSpPr>
          <p:cNvPr id="107526" name="Text Box 5"/>
          <p:cNvSpPr txBox="1">
            <a:spLocks noChangeArrowheads="1"/>
          </p:cNvSpPr>
          <p:nvPr/>
        </p:nvSpPr>
        <p:spPr bwMode="auto">
          <a:xfrm>
            <a:off x="4552358" y="1527529"/>
            <a:ext cx="20349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r>
              <a:rPr lang="de-DE" b="1"/>
              <a:t>Dynamische Arbeit</a:t>
            </a:r>
          </a:p>
        </p:txBody>
      </p:sp>
      <p:sp>
        <p:nvSpPr>
          <p:cNvPr id="107527" name="Text Box 6"/>
          <p:cNvSpPr txBox="1">
            <a:spLocks noChangeArrowheads="1"/>
          </p:cNvSpPr>
          <p:nvPr/>
        </p:nvSpPr>
        <p:spPr bwMode="auto">
          <a:xfrm>
            <a:off x="7411604" y="1527529"/>
            <a:ext cx="173996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r>
              <a:rPr lang="de-DE" b="1"/>
              <a:t>Statische Arbeit</a:t>
            </a:r>
          </a:p>
        </p:txBody>
      </p:sp>
      <p:sp>
        <p:nvSpPr>
          <p:cNvPr id="107528" name="Text Box 7"/>
          <p:cNvSpPr txBox="1">
            <a:spLocks noChangeArrowheads="1"/>
          </p:cNvSpPr>
          <p:nvPr/>
        </p:nvSpPr>
        <p:spPr bwMode="auto">
          <a:xfrm>
            <a:off x="2488878" y="5286012"/>
            <a:ext cx="6559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r>
              <a:rPr lang="de-DE" sz="800"/>
              <a:t>Blutbedarf</a:t>
            </a:r>
          </a:p>
        </p:txBody>
      </p:sp>
      <p:sp>
        <p:nvSpPr>
          <p:cNvPr id="107529" name="Text Box 8"/>
          <p:cNvSpPr txBox="1">
            <a:spLocks noChangeArrowheads="1"/>
          </p:cNvSpPr>
          <p:nvPr/>
        </p:nvSpPr>
        <p:spPr bwMode="auto">
          <a:xfrm>
            <a:off x="3310038" y="5286012"/>
            <a:ext cx="79861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r>
              <a:rPr lang="de-DE" sz="800"/>
              <a:t>Durchblutung</a:t>
            </a:r>
          </a:p>
        </p:txBody>
      </p:sp>
      <p:sp>
        <p:nvSpPr>
          <p:cNvPr id="107530" name="Text Box 9"/>
          <p:cNvSpPr txBox="1">
            <a:spLocks noChangeArrowheads="1"/>
          </p:cNvSpPr>
          <p:nvPr/>
        </p:nvSpPr>
        <p:spPr bwMode="auto">
          <a:xfrm>
            <a:off x="4973520" y="4933505"/>
            <a:ext cx="6559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r>
              <a:rPr lang="de-DE" sz="800"/>
              <a:t>Blutbedarf</a:t>
            </a:r>
          </a:p>
        </p:txBody>
      </p:sp>
      <p:sp>
        <p:nvSpPr>
          <p:cNvPr id="107531" name="Text Box 10"/>
          <p:cNvSpPr txBox="1">
            <a:spLocks noChangeArrowheads="1"/>
          </p:cNvSpPr>
          <p:nvPr/>
        </p:nvSpPr>
        <p:spPr bwMode="auto">
          <a:xfrm>
            <a:off x="5794681" y="4933505"/>
            <a:ext cx="79861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r>
              <a:rPr lang="de-DE" sz="800"/>
              <a:t>Durchblutung</a:t>
            </a:r>
          </a:p>
        </p:txBody>
      </p:sp>
      <p:sp>
        <p:nvSpPr>
          <p:cNvPr id="107532" name="Text Box 11"/>
          <p:cNvSpPr txBox="1">
            <a:spLocks noChangeArrowheads="1"/>
          </p:cNvSpPr>
          <p:nvPr/>
        </p:nvSpPr>
        <p:spPr bwMode="auto">
          <a:xfrm>
            <a:off x="7517424" y="4933505"/>
            <a:ext cx="6559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r>
              <a:rPr lang="de-DE" sz="800"/>
              <a:t>Blutbedarf</a:t>
            </a:r>
          </a:p>
        </p:txBody>
      </p:sp>
      <p:sp>
        <p:nvSpPr>
          <p:cNvPr id="107533" name="Text Box 12"/>
          <p:cNvSpPr txBox="1">
            <a:spLocks noChangeArrowheads="1"/>
          </p:cNvSpPr>
          <p:nvPr/>
        </p:nvSpPr>
        <p:spPr bwMode="auto">
          <a:xfrm>
            <a:off x="8408423" y="5314593"/>
            <a:ext cx="1174596" cy="21436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r>
              <a:rPr lang="de-DE" sz="800"/>
              <a:t>Durchblutung</a:t>
            </a:r>
          </a:p>
        </p:txBody>
      </p:sp>
      <p:pic>
        <p:nvPicPr>
          <p:cNvPr id="2" name="Folie 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5566" y="6238106"/>
            <a:ext cx="347663" cy="347662"/>
          </a:xfrm>
          <a:prstGeom prst="rect">
            <a:avLst/>
          </a:prstGeom>
        </p:spPr>
      </p:pic>
    </p:spTree>
    <p:extLst>
      <p:ext uri="{BB962C8B-B14F-4D97-AF65-F5344CB8AC3E}">
        <p14:creationId xmlns:p14="http://schemas.microsoft.com/office/powerpoint/2010/main" val="1057578094"/>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0"/>
          <p:cNvSpPr>
            <a:spLocks noGrp="1" noChangeArrowheads="1"/>
          </p:cNvSpPr>
          <p:nvPr>
            <p:ph type="title"/>
          </p:nvPr>
        </p:nvSpPr>
        <p:spPr/>
        <p:txBody>
          <a:bodyPr/>
          <a:lstStyle/>
          <a:p>
            <a:r>
              <a:rPr lang="de-DE" smtClean="0"/>
              <a:t>Physiologisch richtiges Sitzen</a:t>
            </a:r>
          </a:p>
        </p:txBody>
      </p:sp>
      <p:sp>
        <p:nvSpPr>
          <p:cNvPr id="4" name="Textplatzhalter 3"/>
          <p:cNvSpPr>
            <a:spLocks noGrp="1"/>
          </p:cNvSpPr>
          <p:nvPr>
            <p:ph type="body" sz="quarter" idx="13"/>
          </p:nvPr>
        </p:nvSpPr>
        <p:spPr/>
        <p:txBody>
          <a:bodyPr/>
          <a:lstStyle/>
          <a:p>
            <a:endParaRPr lang="de-DE"/>
          </a:p>
        </p:txBody>
      </p:sp>
      <p:pic>
        <p:nvPicPr>
          <p:cNvPr id="108548" name="Picture 3" descr="bild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622" y="1700607"/>
            <a:ext cx="10441160" cy="403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Line 4"/>
          <p:cNvSpPr>
            <a:spLocks noChangeShapeType="1"/>
          </p:cNvSpPr>
          <p:nvPr/>
        </p:nvSpPr>
        <p:spPr bwMode="auto">
          <a:xfrm flipH="1">
            <a:off x="10467673" y="3734665"/>
            <a:ext cx="749202" cy="19054"/>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nchor="ctr"/>
          <a:lstStyle/>
          <a:p>
            <a:endParaRPr lang="de-DE"/>
          </a:p>
        </p:txBody>
      </p:sp>
      <p:sp>
        <p:nvSpPr>
          <p:cNvPr id="108550" name="Line 5"/>
          <p:cNvSpPr>
            <a:spLocks noChangeShapeType="1"/>
          </p:cNvSpPr>
          <p:nvPr/>
        </p:nvSpPr>
        <p:spPr bwMode="auto">
          <a:xfrm flipH="1">
            <a:off x="5532249" y="4287243"/>
            <a:ext cx="1360840" cy="19054"/>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nchor="ctr"/>
          <a:lstStyle/>
          <a:p>
            <a:endParaRPr lang="de-DE"/>
          </a:p>
        </p:txBody>
      </p:sp>
      <p:sp>
        <p:nvSpPr>
          <p:cNvPr id="108551" name="Line 6"/>
          <p:cNvSpPr>
            <a:spLocks noChangeShapeType="1"/>
          </p:cNvSpPr>
          <p:nvPr/>
        </p:nvSpPr>
        <p:spPr bwMode="auto">
          <a:xfrm flipH="1">
            <a:off x="2425384" y="3648920"/>
            <a:ext cx="493120" cy="19054"/>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nchor="ctr"/>
          <a:lstStyle/>
          <a:p>
            <a:endParaRPr lang="de-DE"/>
          </a:p>
        </p:txBody>
      </p:sp>
      <p:sp>
        <p:nvSpPr>
          <p:cNvPr id="108552" name="Line 7"/>
          <p:cNvSpPr>
            <a:spLocks noChangeShapeType="1"/>
          </p:cNvSpPr>
          <p:nvPr/>
        </p:nvSpPr>
        <p:spPr bwMode="auto">
          <a:xfrm rot="5400000" flipH="1">
            <a:off x="2680861" y="3453613"/>
            <a:ext cx="428724" cy="0"/>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nchor="ctr"/>
          <a:lstStyle/>
          <a:p>
            <a:endParaRPr lang="de-DE"/>
          </a:p>
        </p:txBody>
      </p:sp>
      <p:sp>
        <p:nvSpPr>
          <p:cNvPr id="108553" name="Line 8"/>
          <p:cNvSpPr>
            <a:spLocks noChangeShapeType="1"/>
          </p:cNvSpPr>
          <p:nvPr/>
        </p:nvSpPr>
        <p:spPr bwMode="auto">
          <a:xfrm rot="16200000" flipH="1">
            <a:off x="1230610" y="4392042"/>
            <a:ext cx="400143" cy="0"/>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nchor="ctr"/>
          <a:lstStyle/>
          <a:p>
            <a:endParaRPr lang="de-DE"/>
          </a:p>
        </p:txBody>
      </p:sp>
      <p:sp>
        <p:nvSpPr>
          <p:cNvPr id="108554" name="Line 9"/>
          <p:cNvSpPr>
            <a:spLocks noChangeShapeType="1"/>
          </p:cNvSpPr>
          <p:nvPr/>
        </p:nvSpPr>
        <p:spPr bwMode="auto">
          <a:xfrm>
            <a:off x="1411635" y="4187207"/>
            <a:ext cx="529098" cy="0"/>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nchor="ctr"/>
          <a:lstStyle/>
          <a:p>
            <a:endParaRPr lang="de-DE"/>
          </a:p>
        </p:txBody>
      </p:sp>
      <p:pic>
        <p:nvPicPr>
          <p:cNvPr id="2" name="Folie 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5566" y="6238106"/>
            <a:ext cx="347663" cy="347662"/>
          </a:xfrm>
          <a:prstGeom prst="rect">
            <a:avLst/>
          </a:prstGeom>
        </p:spPr>
      </p:pic>
    </p:spTree>
    <p:extLst>
      <p:ext uri="{BB962C8B-B14F-4D97-AF65-F5344CB8AC3E}">
        <p14:creationId xmlns:p14="http://schemas.microsoft.com/office/powerpoint/2010/main" val="327615889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2"/>
          <p:cNvSpPr>
            <a:spLocks noGrp="1" noChangeArrowheads="1"/>
          </p:cNvSpPr>
          <p:nvPr>
            <p:ph type="title"/>
          </p:nvPr>
        </p:nvSpPr>
        <p:spPr/>
        <p:txBody>
          <a:bodyPr lIns="91440" tIns="45720" rIns="91440" bIns="45720"/>
          <a:lstStyle/>
          <a:p>
            <a:r>
              <a:rPr lang="de-DE" smtClean="0">
                <a:latin typeface="Arial" charset="0"/>
                <a:cs typeface="Arial" charset="0"/>
              </a:rPr>
              <a:t>„Norm-Arbeitsplatz“</a:t>
            </a:r>
          </a:p>
        </p:txBody>
      </p:sp>
      <p:sp>
        <p:nvSpPr>
          <p:cNvPr id="3" name="Textplatzhalter 2"/>
          <p:cNvSpPr>
            <a:spLocks noGrp="1"/>
          </p:cNvSpPr>
          <p:nvPr>
            <p:ph type="body" sz="quarter" idx="13"/>
          </p:nvPr>
        </p:nvSpPr>
        <p:spPr/>
        <p:txBody>
          <a:bodyPr/>
          <a:lstStyle/>
          <a:p>
            <a:endParaRPr lang="de-DE"/>
          </a:p>
        </p:txBody>
      </p:sp>
      <p:pic>
        <p:nvPicPr>
          <p:cNvPr id="109573" name="Picture 16" descr="graphische Darstellung eines Büroarbeitsplatz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774" y="1262356"/>
            <a:ext cx="6840760" cy="432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Text Box 5"/>
          <p:cNvSpPr txBox="1">
            <a:spLocks noChangeArrowheads="1"/>
          </p:cNvSpPr>
          <p:nvPr/>
        </p:nvSpPr>
        <p:spPr bwMode="auto">
          <a:xfrm>
            <a:off x="2135490" y="5578180"/>
            <a:ext cx="4031724" cy="27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r>
              <a:rPr lang="de-DE" sz="1200" dirty="0"/>
              <a:t>Bildquelle: </a:t>
            </a:r>
            <a:r>
              <a:rPr lang="de-DE" sz="1200" dirty="0" err="1"/>
              <a:t>BauA</a:t>
            </a:r>
            <a:endParaRPr lang="de-DE" sz="1200" dirty="0"/>
          </a:p>
        </p:txBody>
      </p:sp>
      <p:pic>
        <p:nvPicPr>
          <p:cNvPr id="2" name="Folie 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3558" y="6238106"/>
            <a:ext cx="347663" cy="347662"/>
          </a:xfrm>
          <a:prstGeom prst="rect">
            <a:avLst/>
          </a:prstGeom>
        </p:spPr>
      </p:pic>
    </p:spTree>
    <p:extLst>
      <p:ext uri="{BB962C8B-B14F-4D97-AF65-F5344CB8AC3E}">
        <p14:creationId xmlns:p14="http://schemas.microsoft.com/office/powerpoint/2010/main" val="2421595814"/>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title"/>
          </p:nvPr>
        </p:nvSpPr>
        <p:spPr/>
        <p:txBody>
          <a:bodyPr/>
          <a:lstStyle/>
          <a:p>
            <a:r>
              <a:rPr lang="de-DE" smtClean="0"/>
              <a:t>Kurze Pausen</a:t>
            </a:r>
          </a:p>
        </p:txBody>
      </p:sp>
      <p:sp>
        <p:nvSpPr>
          <p:cNvPr id="4" name="Textplatzhalter 3"/>
          <p:cNvSpPr>
            <a:spLocks noGrp="1"/>
          </p:cNvSpPr>
          <p:nvPr>
            <p:ph type="body" sz="quarter" idx="13"/>
          </p:nvPr>
        </p:nvSpPr>
        <p:spPr/>
        <p:txBody>
          <a:bodyPr/>
          <a:lstStyle/>
          <a:p>
            <a:endParaRPr lang="de-DE"/>
          </a:p>
        </p:txBody>
      </p:sp>
      <p:sp>
        <p:nvSpPr>
          <p:cNvPr id="111620" name="Rectangle 2"/>
          <p:cNvSpPr>
            <a:spLocks noChangeArrowheads="1"/>
          </p:cNvSpPr>
          <p:nvPr/>
        </p:nvSpPr>
        <p:spPr bwMode="auto">
          <a:xfrm>
            <a:off x="1792584" y="1770474"/>
            <a:ext cx="2418932" cy="83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r>
              <a:rPr lang="de-DE"/>
              <a:t>Unterbrechen Sie</a:t>
            </a:r>
          </a:p>
          <a:p>
            <a:pPr defTabSz="762000"/>
            <a:r>
              <a:rPr lang="de-DE"/>
              <a:t>längere Schreibarbeiten </a:t>
            </a:r>
          </a:p>
          <a:p>
            <a:pPr defTabSz="762000"/>
            <a:r>
              <a:rPr lang="de-DE"/>
              <a:t>durch kurze Pausen </a:t>
            </a:r>
          </a:p>
        </p:txBody>
      </p:sp>
      <p:sp>
        <p:nvSpPr>
          <p:cNvPr id="111621" name="Rectangle 3"/>
          <p:cNvSpPr>
            <a:spLocks noChangeArrowheads="1"/>
          </p:cNvSpPr>
          <p:nvPr/>
        </p:nvSpPr>
        <p:spPr bwMode="auto">
          <a:xfrm>
            <a:off x="1811631" y="2624746"/>
            <a:ext cx="3741780" cy="1816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285750" indent="-285750" defTabSz="762000">
              <a:lnSpc>
                <a:spcPct val="140000"/>
              </a:lnSpc>
              <a:buFont typeface="Wingdings" pitchFamily="2" charset="2"/>
              <a:buChar char="§"/>
            </a:pPr>
            <a:r>
              <a:rPr lang="de-DE" dirty="0"/>
              <a:t>Finger-, </a:t>
            </a:r>
          </a:p>
          <a:p>
            <a:pPr marL="285750" indent="-285750" defTabSz="762000">
              <a:lnSpc>
                <a:spcPct val="140000"/>
              </a:lnSpc>
              <a:buFont typeface="Wingdings" pitchFamily="2" charset="2"/>
              <a:buChar char="§"/>
            </a:pPr>
            <a:r>
              <a:rPr lang="de-DE" dirty="0"/>
              <a:t>Hand-,</a:t>
            </a:r>
          </a:p>
          <a:p>
            <a:pPr marL="285750" indent="-285750" defTabSz="762000">
              <a:lnSpc>
                <a:spcPct val="140000"/>
              </a:lnSpc>
              <a:buFont typeface="Wingdings" pitchFamily="2" charset="2"/>
              <a:buChar char="§"/>
            </a:pPr>
            <a:r>
              <a:rPr lang="de-DE" dirty="0"/>
              <a:t>Arm-, </a:t>
            </a:r>
          </a:p>
          <a:p>
            <a:pPr marL="285750" indent="-285750" defTabSz="762000">
              <a:lnSpc>
                <a:spcPct val="140000"/>
              </a:lnSpc>
              <a:buFont typeface="Wingdings" pitchFamily="2" charset="2"/>
              <a:buChar char="§"/>
            </a:pPr>
            <a:r>
              <a:rPr lang="de-DE" dirty="0"/>
              <a:t>Schulter- und</a:t>
            </a:r>
          </a:p>
          <a:p>
            <a:pPr marL="285750" indent="-285750" defTabSz="762000">
              <a:lnSpc>
                <a:spcPct val="140000"/>
              </a:lnSpc>
              <a:buFont typeface="Wingdings" pitchFamily="2" charset="2"/>
              <a:buChar char="§"/>
            </a:pPr>
            <a:r>
              <a:rPr lang="de-DE" dirty="0"/>
              <a:t>Augenübungen </a:t>
            </a:r>
          </a:p>
        </p:txBody>
      </p:sp>
      <p:sp>
        <p:nvSpPr>
          <p:cNvPr id="111622" name="Text Box 4"/>
          <p:cNvSpPr txBox="1">
            <a:spLocks noChangeArrowheads="1"/>
          </p:cNvSpPr>
          <p:nvPr/>
        </p:nvSpPr>
        <p:spPr bwMode="auto">
          <a:xfrm>
            <a:off x="1792586" y="4509544"/>
            <a:ext cx="17924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89803" dir="2700000" algn="ctr" rotWithShape="0">
                    <a:srgbClr val="4D4D4D"/>
                  </a:outerShdw>
                </a:effectLst>
              </a14:hiddenEffects>
            </a:ext>
          </a:extLst>
        </p:spPr>
        <p:txBody>
          <a:bodyPr wrap="none">
            <a:spAutoFit/>
          </a:bodyPr>
          <a:lstStyle>
            <a:lvl1pPr defTabSz="762000" eaLnBrk="0" hangingPunct="0">
              <a:defRPr sz="1600">
                <a:solidFill>
                  <a:schemeClr val="tx1"/>
                </a:solidFill>
                <a:latin typeface="Arial" charset="0"/>
              </a:defRPr>
            </a:lvl1pPr>
            <a:lvl2pPr marL="742950" indent="-285750" defTabSz="762000" eaLnBrk="0" hangingPunct="0">
              <a:defRPr sz="1600">
                <a:solidFill>
                  <a:schemeClr val="tx1"/>
                </a:solidFill>
                <a:latin typeface="Arial" charset="0"/>
              </a:defRPr>
            </a:lvl2pPr>
            <a:lvl3pPr marL="1143000" indent="-228600" defTabSz="762000" eaLnBrk="0" hangingPunct="0">
              <a:defRPr sz="1600">
                <a:solidFill>
                  <a:schemeClr val="tx1"/>
                </a:solidFill>
                <a:latin typeface="Arial" charset="0"/>
              </a:defRPr>
            </a:lvl3pPr>
            <a:lvl4pPr marL="1600200" indent="-228600" defTabSz="762000" eaLnBrk="0" hangingPunct="0">
              <a:defRPr sz="1600">
                <a:solidFill>
                  <a:schemeClr val="tx1"/>
                </a:solidFill>
                <a:latin typeface="Arial" charset="0"/>
              </a:defRPr>
            </a:lvl4pPr>
            <a:lvl5pPr marL="2057400" indent="-228600" defTabSz="762000" eaLnBrk="0" hangingPunct="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eaLnBrk="1" hangingPunct="1"/>
            <a:r>
              <a:rPr lang="de-DE"/>
              <a:t>entspannen</a:t>
            </a:r>
          </a:p>
          <a:p>
            <a:pPr eaLnBrk="1" hangingPunct="1"/>
            <a:r>
              <a:rPr lang="de-DE"/>
              <a:t>die Muskelfasern </a:t>
            </a:r>
          </a:p>
        </p:txBody>
      </p:sp>
      <p:pic>
        <p:nvPicPr>
          <p:cNvPr id="2" name="Folie 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35566" y="6238106"/>
            <a:ext cx="347663" cy="347662"/>
          </a:xfrm>
          <a:prstGeom prst="rect">
            <a:avLst/>
          </a:prstGeom>
        </p:spPr>
      </p:pic>
    </p:spTree>
    <p:extLst>
      <p:ext uri="{BB962C8B-B14F-4D97-AF65-F5344CB8AC3E}">
        <p14:creationId xmlns:p14="http://schemas.microsoft.com/office/powerpoint/2010/main" val="1566352654"/>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462352"/>
            <a:ext cx="12190413" cy="5785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platzhalter 6"/>
          <p:cNvSpPr txBox="1">
            <a:spLocks/>
          </p:cNvSpPr>
          <p:nvPr/>
        </p:nvSpPr>
        <p:spPr>
          <a:xfrm>
            <a:off x="694456" y="1773252"/>
            <a:ext cx="10731500" cy="360362"/>
          </a:xfrm>
          <a:prstGeom prst="rect">
            <a:avLst/>
          </a:prstGeom>
        </p:spPr>
        <p:txBody>
          <a:bodyPr vert="horz" lIns="0" tIns="0" rIns="0" bIns="0" rtlCol="0">
            <a:noAutofit/>
          </a:bodyPr>
          <a:lstStyle>
            <a:lvl1pPr marL="0" indent="0" algn="l" defTabSz="1219170" rtl="0" eaLnBrk="1" latinLnBrk="0" hangingPunct="1">
              <a:lnSpc>
                <a:spcPct val="100000"/>
              </a:lnSpc>
              <a:spcBef>
                <a:spcPct val="20000"/>
              </a:spcBef>
              <a:buClr>
                <a:schemeClr val="tx2"/>
              </a:buClr>
              <a:buFontTx/>
              <a:buNone/>
              <a:defRPr sz="1800" b="1" kern="1200" baseline="0">
                <a:solidFill>
                  <a:schemeClr val="tx1"/>
                </a:solidFill>
                <a:latin typeface="+mn-lt"/>
                <a:ea typeface="+mn-ea"/>
                <a:cs typeface="+mn-cs"/>
              </a:defRPr>
            </a:lvl1pPr>
            <a:lvl2pPr marL="355600" indent="0" algn="l" defTabSz="1219170" rtl="0" eaLnBrk="1" latinLnBrk="0" hangingPunct="1">
              <a:lnSpc>
                <a:spcPts val="2200"/>
              </a:lnSpc>
              <a:spcBef>
                <a:spcPct val="20000"/>
              </a:spcBef>
              <a:buFontTx/>
              <a:buNone/>
              <a:defRPr sz="1400" b="1" kern="1200">
                <a:solidFill>
                  <a:schemeClr val="tx1"/>
                </a:solidFill>
                <a:latin typeface="+mn-lt"/>
                <a:ea typeface="+mn-ea"/>
                <a:cs typeface="+mn-cs"/>
              </a:defRPr>
            </a:lvl2pPr>
            <a:lvl3pPr marL="715963" indent="0" algn="l" defTabSz="1219170" rtl="0" eaLnBrk="1" latinLnBrk="0" hangingPunct="1">
              <a:lnSpc>
                <a:spcPts val="2200"/>
              </a:lnSpc>
              <a:spcBef>
                <a:spcPct val="20000"/>
              </a:spcBef>
              <a:buFontTx/>
              <a:buNone/>
              <a:defRPr sz="1400" b="1" kern="1200" baseline="0">
                <a:solidFill>
                  <a:schemeClr val="tx1"/>
                </a:solidFill>
                <a:latin typeface="+mn-lt"/>
                <a:ea typeface="+mn-ea"/>
                <a:cs typeface="+mn-cs"/>
              </a:defRPr>
            </a:lvl3pPr>
            <a:lvl4pPr marL="1076325" indent="0" algn="l" defTabSz="1219170" rtl="0" eaLnBrk="1" latinLnBrk="0" hangingPunct="1">
              <a:lnSpc>
                <a:spcPts val="2200"/>
              </a:lnSpc>
              <a:spcBef>
                <a:spcPct val="20000"/>
              </a:spcBef>
              <a:buFontTx/>
              <a:buNone/>
              <a:defRPr sz="1400" b="1" kern="1200" baseline="0">
                <a:solidFill>
                  <a:schemeClr val="tx1"/>
                </a:solidFill>
                <a:latin typeface="+mn-lt"/>
                <a:ea typeface="+mn-ea"/>
                <a:cs typeface="+mn-cs"/>
              </a:defRPr>
            </a:lvl4pPr>
            <a:lvl5pPr marL="1428750" indent="0" algn="l" defTabSz="1219170" rtl="0" eaLnBrk="1" latinLnBrk="0" hangingPunct="1">
              <a:lnSpc>
                <a:spcPts val="2200"/>
              </a:lnSpc>
              <a:spcBef>
                <a:spcPct val="20000"/>
              </a:spcBef>
              <a:buFontTx/>
              <a:buNone/>
              <a:defRPr sz="1400" b="1" kern="1200" baseline="0">
                <a:solidFill>
                  <a:schemeClr val="tx1"/>
                </a:solidFill>
                <a:latin typeface="+mn-lt"/>
                <a:ea typeface="+mn-ea"/>
                <a:cs typeface="+mn-cs"/>
              </a:defRPr>
            </a:lvl5pPr>
            <a:lvl6pPr marL="1418400" indent="-241200" algn="l" defTabSz="1219170" rtl="0" eaLnBrk="1" latinLnBrk="0" hangingPunct="1">
              <a:lnSpc>
                <a:spcPts val="2200"/>
              </a:lnSpc>
              <a:spcBef>
                <a:spcPct val="20000"/>
              </a:spcBef>
              <a:buFont typeface="Symbol" pitchFamily="18" charset="2"/>
              <a:buChar char="-"/>
              <a:defRPr sz="1400" kern="1200">
                <a:solidFill>
                  <a:schemeClr val="tx1"/>
                </a:solidFill>
                <a:latin typeface="+mn-lt"/>
                <a:ea typeface="+mn-ea"/>
                <a:cs typeface="+mn-cs"/>
              </a:defRPr>
            </a:lvl6pPr>
            <a:lvl7pPr marL="1677600" indent="-241200" algn="l" defTabSz="1219170" rtl="0" eaLnBrk="1" latinLnBrk="0" hangingPunct="1">
              <a:lnSpc>
                <a:spcPts val="2200"/>
              </a:lnSpc>
              <a:spcBef>
                <a:spcPct val="20000"/>
              </a:spcBef>
              <a:buFont typeface="Symbol" pitchFamily="18" charset="2"/>
              <a:buChar char="-"/>
              <a:defRPr sz="1400" kern="1200">
                <a:solidFill>
                  <a:schemeClr val="tx1"/>
                </a:solidFill>
                <a:latin typeface="+mn-lt"/>
                <a:ea typeface="+mn-ea"/>
                <a:cs typeface="+mn-cs"/>
              </a:defRPr>
            </a:lvl7pPr>
            <a:lvl8pPr marL="1936800" indent="-241200" algn="l" defTabSz="1219170" rtl="0" eaLnBrk="1" latinLnBrk="0" hangingPunct="1">
              <a:lnSpc>
                <a:spcPts val="2200"/>
              </a:lnSpc>
              <a:spcBef>
                <a:spcPct val="20000"/>
              </a:spcBef>
              <a:buFont typeface="Symbol" pitchFamily="18" charset="2"/>
              <a:buChar char="-"/>
              <a:defRPr sz="1400" kern="1200" baseline="0">
                <a:solidFill>
                  <a:schemeClr val="tx1"/>
                </a:solidFill>
                <a:latin typeface="+mn-lt"/>
                <a:ea typeface="+mn-ea"/>
                <a:cs typeface="+mn-cs"/>
              </a:defRPr>
            </a:lvl8pPr>
            <a:lvl9pPr marL="2196000" indent="-241200" algn="l" defTabSz="1219170" rtl="0" eaLnBrk="1" latinLnBrk="0" hangingPunct="1">
              <a:lnSpc>
                <a:spcPts val="2200"/>
              </a:lnSpc>
              <a:spcBef>
                <a:spcPct val="20000"/>
              </a:spcBef>
              <a:buFont typeface="Symbol" pitchFamily="18" charset="2"/>
              <a:buChar char="-"/>
              <a:defRPr sz="1400" kern="1200" baseline="0">
                <a:solidFill>
                  <a:schemeClr val="tx1"/>
                </a:solidFill>
                <a:latin typeface="+mn-lt"/>
                <a:ea typeface="+mn-ea"/>
                <a:cs typeface="+mn-cs"/>
              </a:defRPr>
            </a:lvl9pPr>
          </a:lstStyle>
          <a:p>
            <a:endParaRPr lang="en-US" b="0" dirty="0">
              <a:latin typeface="Arial" charset="0"/>
            </a:endParaRPr>
          </a:p>
        </p:txBody>
      </p:sp>
      <p:sp>
        <p:nvSpPr>
          <p:cNvPr id="12" name="Titel 1"/>
          <p:cNvSpPr>
            <a:spLocks noGrp="1"/>
          </p:cNvSpPr>
          <p:nvPr>
            <p:ph type="title"/>
          </p:nvPr>
        </p:nvSpPr>
        <p:spPr>
          <a:xfrm>
            <a:off x="542926" y="447675"/>
            <a:ext cx="11313080" cy="893829"/>
          </a:xfrm>
        </p:spPr>
        <p:txBody>
          <a:bodyPr/>
          <a:lstStyle/>
          <a:p>
            <a:r>
              <a:rPr lang="de-DE" dirty="0">
                <a:latin typeface="Arial" charset="0"/>
              </a:rPr>
              <a:t>Für weitere Informationen </a:t>
            </a:r>
            <a:r>
              <a:rPr lang="de-DE" dirty="0" smtClean="0">
                <a:latin typeface="Arial" charset="0"/>
              </a:rPr>
              <a:t>zum Thema Arbeits- und Gesundheitsschutz </a:t>
            </a:r>
            <a:br>
              <a:rPr lang="de-DE" dirty="0" smtClean="0">
                <a:latin typeface="Arial" charset="0"/>
              </a:rPr>
            </a:br>
            <a:r>
              <a:rPr lang="de-DE" dirty="0" smtClean="0">
                <a:latin typeface="Arial" charset="0"/>
              </a:rPr>
              <a:t>stehen wir Ihnen jederzeit gerne zur Verfügung.</a:t>
            </a:r>
            <a:endParaRPr lang="de-DE" dirty="0"/>
          </a:p>
        </p:txBody>
      </p:sp>
      <p:pic>
        <p:nvPicPr>
          <p:cNvPr id="2" name="Folie 5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7694" y="477466"/>
            <a:ext cx="347663" cy="347662"/>
          </a:xfrm>
          <a:prstGeom prst="rect">
            <a:avLst/>
          </a:prstGeom>
        </p:spPr>
      </p:pic>
    </p:spTree>
    <p:extLst>
      <p:ext uri="{BB962C8B-B14F-4D97-AF65-F5344CB8AC3E}">
        <p14:creationId xmlns:p14="http://schemas.microsoft.com/office/powerpoint/2010/main" val="4021924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4"/>
          <p:cNvSpPr>
            <a:spLocks noGrp="1" noChangeArrowheads="1"/>
          </p:cNvSpPr>
          <p:nvPr>
            <p:ph type="title"/>
          </p:nvPr>
        </p:nvSpPr>
        <p:spPr/>
        <p:txBody>
          <a:bodyPr/>
          <a:lstStyle/>
          <a:p>
            <a:r>
              <a:rPr lang="de-DE" smtClean="0"/>
              <a:t>Pflichten der Beschäftigten</a:t>
            </a:r>
          </a:p>
        </p:txBody>
      </p:sp>
      <p:sp>
        <p:nvSpPr>
          <p:cNvPr id="4" name="Textplatzhalter 3"/>
          <p:cNvSpPr>
            <a:spLocks noGrp="1"/>
          </p:cNvSpPr>
          <p:nvPr>
            <p:ph type="body" sz="quarter" idx="13"/>
          </p:nvPr>
        </p:nvSpPr>
        <p:spPr/>
        <p:txBody>
          <a:bodyPr/>
          <a:lstStyle/>
          <a:p>
            <a:endParaRPr lang="de-DE"/>
          </a:p>
        </p:txBody>
      </p:sp>
      <p:sp>
        <p:nvSpPr>
          <p:cNvPr id="26628" name="Rectangle 2"/>
          <p:cNvSpPr>
            <a:spLocks noChangeArrowheads="1"/>
          </p:cNvSpPr>
          <p:nvPr/>
        </p:nvSpPr>
        <p:spPr bwMode="auto">
          <a:xfrm>
            <a:off x="1117454" y="473186"/>
            <a:ext cx="8330116" cy="51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sz="2400">
              <a:solidFill>
                <a:schemeClr val="tx2"/>
              </a:solidFill>
            </a:endParaRPr>
          </a:p>
        </p:txBody>
      </p:sp>
      <p:sp>
        <p:nvSpPr>
          <p:cNvPr id="26629" name="AutoShape 3"/>
          <p:cNvSpPr>
            <a:spLocks noChangeArrowheads="1"/>
          </p:cNvSpPr>
          <p:nvPr/>
        </p:nvSpPr>
        <p:spPr bwMode="auto">
          <a:xfrm>
            <a:off x="7894139" y="2959787"/>
            <a:ext cx="4165058" cy="1070223"/>
          </a:xfrm>
          <a:prstGeom prst="roundRect">
            <a:avLst>
              <a:gd name="adj" fmla="val 16667"/>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6630" name="AutoShape 4"/>
          <p:cNvSpPr>
            <a:spLocks noChangeArrowheads="1"/>
          </p:cNvSpPr>
          <p:nvPr/>
        </p:nvSpPr>
        <p:spPr bwMode="auto">
          <a:xfrm>
            <a:off x="137566" y="2997895"/>
            <a:ext cx="4165058" cy="1070223"/>
          </a:xfrm>
          <a:prstGeom prst="roundRect">
            <a:avLst>
              <a:gd name="adj" fmla="val 16667"/>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6631" name="Rectangle 5"/>
          <p:cNvSpPr>
            <a:spLocks noChangeArrowheads="1"/>
          </p:cNvSpPr>
          <p:nvPr/>
        </p:nvSpPr>
        <p:spPr bwMode="auto">
          <a:xfrm>
            <a:off x="510051" y="3007423"/>
            <a:ext cx="3047603" cy="1070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r>
              <a:rPr lang="de-DE" b="1" dirty="0"/>
              <a:t>Einrichtungen nur zu </a:t>
            </a:r>
          </a:p>
          <a:p>
            <a:pPr algn="ctr"/>
            <a:r>
              <a:rPr lang="de-DE" b="1" dirty="0"/>
              <a:t>dem Zweck zu benutzen, für den sie</a:t>
            </a:r>
          </a:p>
          <a:p>
            <a:pPr algn="ctr"/>
            <a:r>
              <a:rPr lang="de-DE" b="1" dirty="0"/>
              <a:t>bestimmt sind </a:t>
            </a:r>
          </a:p>
        </p:txBody>
      </p:sp>
      <p:sp>
        <p:nvSpPr>
          <p:cNvPr id="26632" name="Rectangle 6"/>
          <p:cNvSpPr>
            <a:spLocks noChangeArrowheads="1"/>
          </p:cNvSpPr>
          <p:nvPr/>
        </p:nvSpPr>
        <p:spPr bwMode="auto">
          <a:xfrm>
            <a:off x="8791573" y="3086816"/>
            <a:ext cx="2713050" cy="83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r>
              <a:rPr lang="de-DE" b="1" dirty="0"/>
              <a:t>Sicherheitstechnische </a:t>
            </a:r>
          </a:p>
          <a:p>
            <a:pPr algn="ctr"/>
            <a:r>
              <a:rPr lang="de-DE" b="1" dirty="0"/>
              <a:t>Mängel zu beseitigen / </a:t>
            </a:r>
          </a:p>
          <a:p>
            <a:pPr algn="ctr"/>
            <a:r>
              <a:rPr lang="de-DE" b="1" dirty="0"/>
              <a:t>dem Vorgesetzten melden</a:t>
            </a:r>
          </a:p>
        </p:txBody>
      </p:sp>
      <p:sp>
        <p:nvSpPr>
          <p:cNvPr id="26633" name="AutoShape 7"/>
          <p:cNvSpPr>
            <a:spLocks noChangeArrowheads="1"/>
          </p:cNvSpPr>
          <p:nvPr/>
        </p:nvSpPr>
        <p:spPr bwMode="auto">
          <a:xfrm>
            <a:off x="4133312" y="4808064"/>
            <a:ext cx="4165058" cy="1143265"/>
          </a:xfrm>
          <a:prstGeom prst="roundRect">
            <a:avLst>
              <a:gd name="adj" fmla="val 16667"/>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6634" name="AutoShape 8"/>
          <p:cNvSpPr>
            <a:spLocks noChangeArrowheads="1"/>
          </p:cNvSpPr>
          <p:nvPr/>
        </p:nvSpPr>
        <p:spPr bwMode="auto">
          <a:xfrm>
            <a:off x="4014795" y="1054345"/>
            <a:ext cx="4165058" cy="1216307"/>
          </a:xfrm>
          <a:prstGeom prst="roundRect">
            <a:avLst>
              <a:gd name="adj" fmla="val 16667"/>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26635" name="Group 9"/>
          <p:cNvGrpSpPr>
            <a:grpSpLocks/>
          </p:cNvGrpSpPr>
          <p:nvPr/>
        </p:nvGrpSpPr>
        <p:grpSpPr bwMode="auto">
          <a:xfrm>
            <a:off x="3710035" y="1849867"/>
            <a:ext cx="4774578" cy="3366279"/>
            <a:chOff x="1752" y="1008"/>
            <a:chExt cx="2256" cy="2112"/>
          </a:xfrm>
        </p:grpSpPr>
        <p:sp>
          <p:nvSpPr>
            <p:cNvPr id="26638" name="AutoShape 10"/>
            <p:cNvSpPr>
              <a:spLocks noChangeArrowheads="1"/>
            </p:cNvSpPr>
            <p:nvPr/>
          </p:nvSpPr>
          <p:spPr bwMode="auto">
            <a:xfrm>
              <a:off x="1752" y="1008"/>
              <a:ext cx="2256" cy="21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5898240 60000 65536"/>
                <a:gd name="T10" fmla="*/ 11796480 60000 65536"/>
                <a:gd name="T11" fmla="*/ 17694720 60000 65536"/>
                <a:gd name="T12" fmla="*/ 5400 w 21600"/>
                <a:gd name="T13" fmla="*/ 5400 h 21600"/>
                <a:gd name="T14" fmla="*/ 16200 w 21600"/>
                <a:gd name="T15" fmla="*/ 16200 h 21600"/>
              </a:gdLst>
              <a:ahLst/>
              <a:cxnLst>
                <a:cxn ang="T8">
                  <a:pos x="T0" y="T1"/>
                </a:cxn>
                <a:cxn ang="T9">
                  <a:pos x="T2" y="T3"/>
                </a:cxn>
                <a:cxn ang="T10">
                  <a:pos x="T4" y="T5"/>
                </a:cxn>
                <a:cxn ang="T11">
                  <a:pos x="T6" y="T7"/>
                </a:cxn>
              </a:cxnLst>
              <a:rect l="T12" t="T13" r="T14" b="T15"/>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lnTo>
                    <a:pt x="5400" y="5400"/>
                  </a:lnTo>
                  <a:close/>
                </a:path>
              </a:pathLst>
            </a:custGeom>
            <a:solidFill>
              <a:srgbClr val="0000FF"/>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6639" name="Rectangle 11"/>
            <p:cNvSpPr>
              <a:spLocks noChangeArrowheads="1"/>
            </p:cNvSpPr>
            <p:nvPr/>
          </p:nvSpPr>
          <p:spPr bwMode="auto">
            <a:xfrm>
              <a:off x="2160" y="1903"/>
              <a:ext cx="1488" cy="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r>
                <a:rPr lang="de-DE" dirty="0">
                  <a:solidFill>
                    <a:schemeClr val="bg1"/>
                  </a:solidFill>
                </a:rPr>
                <a:t>Welche Pflichten haben die Beschäftigten ?</a:t>
              </a:r>
            </a:p>
          </p:txBody>
        </p:sp>
      </p:grpSp>
      <p:sp>
        <p:nvSpPr>
          <p:cNvPr id="26636" name="Rectangle 12"/>
          <p:cNvSpPr>
            <a:spLocks noChangeArrowheads="1"/>
          </p:cNvSpPr>
          <p:nvPr/>
        </p:nvSpPr>
        <p:spPr bwMode="auto">
          <a:xfrm>
            <a:off x="3980933" y="5119496"/>
            <a:ext cx="4503680" cy="831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nchor="b">
            <a:spAutoFit/>
          </a:bodyPr>
          <a:lstStyle/>
          <a:p>
            <a:pPr algn="ctr"/>
            <a:r>
              <a:rPr lang="de-DE" b="1" dirty="0" smtClean="0"/>
              <a:t>Zur </a:t>
            </a:r>
            <a:r>
              <a:rPr lang="de-DE" b="1" dirty="0"/>
              <a:t>Verfügung gestellte</a:t>
            </a:r>
          </a:p>
          <a:p>
            <a:pPr algn="ctr"/>
            <a:r>
              <a:rPr lang="de-DE" b="1" dirty="0"/>
              <a:t>persönliche Schutzausrüstung</a:t>
            </a:r>
          </a:p>
          <a:p>
            <a:pPr algn="ctr"/>
            <a:r>
              <a:rPr lang="de-DE" b="1" dirty="0"/>
              <a:t>zu benutzen</a:t>
            </a:r>
          </a:p>
        </p:txBody>
      </p:sp>
      <p:sp>
        <p:nvSpPr>
          <p:cNvPr id="26637" name="Rectangle 13"/>
          <p:cNvSpPr>
            <a:spLocks noChangeArrowheads="1"/>
          </p:cNvSpPr>
          <p:nvPr/>
        </p:nvSpPr>
        <p:spPr bwMode="auto">
          <a:xfrm>
            <a:off x="4487774" y="1054345"/>
            <a:ext cx="3136563" cy="83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r>
              <a:rPr lang="de-DE" b="1" dirty="0"/>
              <a:t>Weisungen des Unternehmers</a:t>
            </a:r>
          </a:p>
          <a:p>
            <a:pPr algn="ctr"/>
            <a:r>
              <a:rPr lang="de-DE" b="1" dirty="0"/>
              <a:t>sind zu befolgen. Ausnahme:</a:t>
            </a:r>
          </a:p>
          <a:p>
            <a:pPr algn="ctr"/>
            <a:r>
              <a:rPr lang="de-DE" b="1" dirty="0"/>
              <a:t>sicherheitswidrige Weisungen</a:t>
            </a:r>
          </a:p>
        </p:txBody>
      </p:sp>
      <p:pic>
        <p:nvPicPr>
          <p:cNvPr id="2" name="foli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73738" y="6238106"/>
            <a:ext cx="347663" cy="347662"/>
          </a:xfrm>
          <a:prstGeom prst="rect">
            <a:avLst/>
          </a:prstGeom>
        </p:spPr>
      </p:pic>
    </p:spTree>
    <p:extLst>
      <p:ext uri="{BB962C8B-B14F-4D97-AF65-F5344CB8AC3E}">
        <p14:creationId xmlns:p14="http://schemas.microsoft.com/office/powerpoint/2010/main" val="41269626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Vielen Dank für </a:t>
            </a:r>
            <a:r>
              <a:rPr lang="de-DE" dirty="0"/>
              <a:t>i</a:t>
            </a:r>
            <a:r>
              <a:rPr lang="de-DE" dirty="0" smtClean="0"/>
              <a:t>hre Aufmerksamkeit.</a:t>
            </a:r>
            <a:endParaRPr lang="de-DE" dirty="0"/>
          </a:p>
        </p:txBody>
      </p:sp>
      <p:sp>
        <p:nvSpPr>
          <p:cNvPr id="4" name="Untertitel 3"/>
          <p:cNvSpPr>
            <a:spLocks noGrp="1"/>
          </p:cNvSpPr>
          <p:nvPr>
            <p:ph type="subTitle" idx="1"/>
          </p:nvPr>
        </p:nvSpPr>
        <p:spPr/>
        <p:txBody>
          <a:bodyPr/>
          <a:lstStyle/>
          <a:p>
            <a:r>
              <a:rPr lang="de-DE" dirty="0" smtClean="0"/>
              <a:t>Kay-Dietrich Klein</a:t>
            </a:r>
          </a:p>
          <a:p>
            <a:r>
              <a:rPr lang="de-DE" sz="1600" dirty="0" smtClean="0"/>
              <a:t>Sicherheitsingenieur (</a:t>
            </a:r>
            <a:r>
              <a:rPr lang="de-DE" sz="1600" dirty="0" err="1" smtClean="0"/>
              <a:t>B.Sc</a:t>
            </a:r>
            <a:r>
              <a:rPr lang="de-DE" sz="1600" dirty="0" smtClean="0"/>
              <a:t>.)</a:t>
            </a:r>
          </a:p>
          <a:p>
            <a:r>
              <a:rPr lang="de-DE" sz="1600" dirty="0" smtClean="0"/>
              <a:t>Brandschutzbeauftragter (</a:t>
            </a:r>
            <a:r>
              <a:rPr lang="de-DE" sz="1600" dirty="0" err="1" smtClean="0"/>
              <a:t>VdS</a:t>
            </a:r>
            <a:r>
              <a:rPr lang="de-DE" sz="1600" dirty="0" smtClean="0"/>
              <a:t>)</a:t>
            </a:r>
          </a:p>
          <a:p>
            <a:endParaRPr lang="de-DE" sz="1600" dirty="0"/>
          </a:p>
          <a:p>
            <a:endParaRPr lang="de-DE" sz="1600" dirty="0" smtClean="0">
              <a:solidFill>
                <a:schemeClr val="tx1"/>
              </a:solidFill>
            </a:endParaRPr>
          </a:p>
          <a:p>
            <a:r>
              <a:rPr lang="de-DE" sz="1600" dirty="0"/>
              <a:t>Flensburg, </a:t>
            </a:r>
            <a:r>
              <a:rPr lang="de-DE" sz="1600" dirty="0" smtClean="0"/>
              <a:t>April 2020</a:t>
            </a:r>
            <a:endParaRPr lang="de-DE" sz="1600" dirty="0"/>
          </a:p>
          <a:p>
            <a:r>
              <a:rPr lang="de-DE" sz="1600" dirty="0" smtClean="0"/>
              <a:t>www.tuv.com</a:t>
            </a:r>
            <a:endParaRPr lang="de-DE" sz="1600" dirty="0"/>
          </a:p>
          <a:p>
            <a:r>
              <a:rPr lang="de-DE" sz="1600" dirty="0" smtClean="0"/>
              <a:t>AMD </a:t>
            </a:r>
            <a:r>
              <a:rPr lang="de-DE" sz="1600" dirty="0"/>
              <a:t>TÜV Arbeitsmedizinische Dienste GmbH</a:t>
            </a:r>
          </a:p>
          <a:p>
            <a:endParaRPr lang="de-DE" sz="1600" dirty="0" smtClean="0">
              <a:solidFill>
                <a:schemeClr val="tx1"/>
              </a:solidFill>
            </a:endParaRPr>
          </a:p>
          <a:p>
            <a:endParaRPr lang="de-DE" sz="1600" dirty="0">
              <a:solidFill>
                <a:schemeClr val="tx1"/>
              </a:solidFill>
            </a:endParaRPr>
          </a:p>
        </p:txBody>
      </p:sp>
      <p:pic>
        <p:nvPicPr>
          <p:cNvPr id="3" name="Folie 6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63558" y="6238106"/>
            <a:ext cx="347663" cy="347662"/>
          </a:xfrm>
          <a:prstGeom prst="rect">
            <a:avLst/>
          </a:prstGeom>
        </p:spPr>
      </p:pic>
    </p:spTree>
    <p:extLst>
      <p:ext uri="{BB962C8B-B14F-4D97-AF65-F5344CB8AC3E}">
        <p14:creationId xmlns:p14="http://schemas.microsoft.com/office/powerpoint/2010/main" val="2275148905"/>
      </p:ext>
    </p:extLst>
  </p:cSld>
  <p:clrMapOvr>
    <a:masterClrMapping/>
  </p:clrMapOvr>
  <mc:AlternateContent xmlns:mc="http://schemas.openxmlformats.org/markup-compatibility/2006" xmlns:p14="http://schemas.microsoft.com/office/powerpoint/2010/main">
    <mc:Choice Requires="p14">
      <p:transition p14:dur="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9"/>
          <p:cNvSpPr>
            <a:spLocks noGrp="1" noChangeArrowheads="1"/>
          </p:cNvSpPr>
          <p:nvPr>
            <p:ph type="title"/>
          </p:nvPr>
        </p:nvSpPr>
        <p:spPr/>
        <p:txBody>
          <a:bodyPr/>
          <a:lstStyle/>
          <a:p>
            <a:r>
              <a:rPr lang="de-DE" smtClean="0"/>
              <a:t>Gesetzliche Unfallversicherung</a:t>
            </a:r>
          </a:p>
        </p:txBody>
      </p:sp>
      <p:sp>
        <p:nvSpPr>
          <p:cNvPr id="4" name="Textplatzhalter 3"/>
          <p:cNvSpPr>
            <a:spLocks noGrp="1"/>
          </p:cNvSpPr>
          <p:nvPr>
            <p:ph type="body" sz="quarter" idx="13"/>
          </p:nvPr>
        </p:nvSpPr>
        <p:spPr/>
        <p:txBody>
          <a:bodyPr/>
          <a:lstStyle/>
          <a:p>
            <a:endParaRPr lang="de-DE"/>
          </a:p>
        </p:txBody>
      </p:sp>
      <p:sp>
        <p:nvSpPr>
          <p:cNvPr id="27652" name="Rectangle 3"/>
          <p:cNvSpPr>
            <a:spLocks noChangeArrowheads="1"/>
          </p:cNvSpPr>
          <p:nvPr/>
        </p:nvSpPr>
        <p:spPr bwMode="auto">
          <a:xfrm>
            <a:off x="4590453" y="5313006"/>
            <a:ext cx="3479347" cy="352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89476" name="Rectangle 4"/>
          <p:cNvSpPr>
            <a:spLocks noChangeArrowheads="1"/>
          </p:cNvSpPr>
          <p:nvPr/>
        </p:nvSpPr>
        <p:spPr bwMode="auto">
          <a:xfrm>
            <a:off x="2833851" y="2637523"/>
            <a:ext cx="7748107" cy="619268"/>
          </a:xfrm>
          <a:prstGeom prst="rect">
            <a:avLst/>
          </a:prstGeom>
          <a:solidFill>
            <a:schemeClr val="bg1">
              <a:alpha val="50000"/>
            </a:schemeClr>
          </a:solidFill>
          <a:ln w="12700">
            <a:miter lim="800000"/>
            <a:headEnd/>
            <a:tailEnd/>
          </a:ln>
          <a:effectLst/>
          <a:scene3d>
            <a:camera prst="legacyPerspectiveBottom"/>
            <a:lightRig rig="legacyFlat3" dir="t"/>
          </a:scene3d>
          <a:sp3d extrusionH="8874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17961" dir="2700000" algn="ctr" rotWithShape="0">
                    <a:schemeClr val="bg1">
                      <a:gamma/>
                      <a:shade val="60000"/>
                      <a:invGamma/>
                    </a:schemeClr>
                  </a:outerShdw>
                </a:effectLst>
              </a14:hiddenEffects>
            </a:ext>
          </a:extLst>
        </p:spPr>
        <p:txBody>
          <a:bodyPr lIns="39688" tIns="41275" rIns="39688" bIns="41275" anchor="ctr">
            <a:flatTx/>
          </a:bodyPr>
          <a:lstStyle/>
          <a:p>
            <a:pPr algn="ctr" defTabSz="660400" eaLnBrk="0" hangingPunct="0">
              <a:lnSpc>
                <a:spcPct val="80000"/>
              </a:lnSpc>
              <a:spcBef>
                <a:spcPct val="50000"/>
              </a:spcBef>
              <a:defRPr/>
            </a:pPr>
            <a:r>
              <a:rPr lang="de-DE" sz="1800" b="1" dirty="0">
                <a:effectLst>
                  <a:outerShdw blurRad="38100" dist="38100" dir="2700000" algn="tl">
                    <a:srgbClr val="C0C0C0"/>
                  </a:outerShdw>
                </a:effectLst>
              </a:rPr>
              <a:t>Prävention</a:t>
            </a:r>
          </a:p>
          <a:p>
            <a:pPr algn="ctr" defTabSz="660400" eaLnBrk="0" hangingPunct="0">
              <a:lnSpc>
                <a:spcPct val="30000"/>
              </a:lnSpc>
              <a:spcBef>
                <a:spcPct val="50000"/>
              </a:spcBef>
              <a:defRPr/>
            </a:pPr>
            <a:r>
              <a:rPr lang="de-DE" sz="1400" b="1" dirty="0">
                <a:effectLst>
                  <a:outerShdw blurRad="38100" dist="38100" dir="2700000" algn="tl">
                    <a:srgbClr val="C0C0C0"/>
                  </a:outerShdw>
                </a:effectLst>
              </a:rPr>
              <a:t>(Beratung, Überwachung, Aus- und Fortbildung)</a:t>
            </a:r>
            <a:endParaRPr lang="de-DE" sz="1400" b="1" dirty="0">
              <a:solidFill>
                <a:schemeClr val="bg2"/>
              </a:solidFill>
              <a:effectLst>
                <a:outerShdw blurRad="38100" dist="38100" dir="2700000" algn="tl">
                  <a:srgbClr val="C0C0C0"/>
                </a:outerShdw>
              </a:effectLst>
            </a:endParaRPr>
          </a:p>
        </p:txBody>
      </p:sp>
      <p:sp>
        <p:nvSpPr>
          <p:cNvPr id="489477" name="Rectangle 5"/>
          <p:cNvSpPr>
            <a:spLocks noChangeArrowheads="1"/>
          </p:cNvSpPr>
          <p:nvPr/>
        </p:nvSpPr>
        <p:spPr bwMode="auto">
          <a:xfrm>
            <a:off x="2844430" y="4979553"/>
            <a:ext cx="7720595" cy="838394"/>
          </a:xfrm>
          <a:prstGeom prst="rect">
            <a:avLst/>
          </a:prstGeom>
          <a:solidFill>
            <a:srgbClr val="FFFFFF">
              <a:alpha val="50000"/>
            </a:srgbClr>
          </a:solidFill>
          <a:ln w="12700">
            <a:miter lim="800000"/>
            <a:headEnd/>
            <a:tailEnd/>
          </a:ln>
          <a:effectLst/>
          <a:scene3d>
            <a:camera prst="legacyPerspectiveBottom"/>
            <a:lightRig rig="legacyFlat3" dir="t"/>
          </a:scene3d>
          <a:sp3d extrusionH="8874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17961" dir="2700000" algn="ctr" rotWithShape="0">
                    <a:schemeClr val="bg1">
                      <a:gamma/>
                      <a:shade val="60000"/>
                      <a:invGamma/>
                    </a:schemeClr>
                  </a:outerShdw>
                </a:effectLst>
              </a14:hiddenEffects>
            </a:ext>
          </a:extLst>
        </p:spPr>
        <p:txBody>
          <a:bodyPr lIns="39688" tIns="41275" rIns="39688" bIns="41275" anchor="ctr">
            <a:flatTx/>
          </a:bodyPr>
          <a:lstStyle/>
          <a:p>
            <a:pPr algn="ctr" defTabSz="660400" eaLnBrk="0" hangingPunct="0">
              <a:defRPr/>
            </a:pPr>
            <a:r>
              <a:rPr lang="de-DE" sz="1800" b="1" dirty="0">
                <a:effectLst>
                  <a:outerShdw blurRad="38100" dist="38100" dir="2700000" algn="tl">
                    <a:srgbClr val="C0C0C0"/>
                  </a:outerShdw>
                </a:effectLst>
              </a:rPr>
              <a:t>Geldleistungen </a:t>
            </a:r>
            <a:br>
              <a:rPr lang="de-DE" sz="1800" b="1" dirty="0">
                <a:effectLst>
                  <a:outerShdw blurRad="38100" dist="38100" dir="2700000" algn="tl">
                    <a:srgbClr val="C0C0C0"/>
                  </a:outerShdw>
                </a:effectLst>
              </a:rPr>
            </a:br>
            <a:r>
              <a:rPr lang="de-DE" sz="1400" b="1" dirty="0">
                <a:effectLst>
                  <a:outerShdw blurRad="38100" dist="38100" dir="2700000" algn="tl">
                    <a:srgbClr val="C0C0C0"/>
                  </a:outerShdw>
                </a:effectLst>
              </a:rPr>
              <a:t>(Arztkosten, Verletztengeld, Übergangsgeld, </a:t>
            </a:r>
            <a:br>
              <a:rPr lang="de-DE" sz="1400" b="1" dirty="0">
                <a:effectLst>
                  <a:outerShdw blurRad="38100" dist="38100" dir="2700000" algn="tl">
                    <a:srgbClr val="C0C0C0"/>
                  </a:outerShdw>
                </a:effectLst>
              </a:rPr>
            </a:br>
            <a:r>
              <a:rPr lang="de-DE" sz="1400" b="1" dirty="0">
                <a:effectLst>
                  <a:outerShdw blurRad="38100" dist="38100" dir="2700000" algn="tl">
                    <a:srgbClr val="C0C0C0"/>
                  </a:outerShdw>
                </a:effectLst>
              </a:rPr>
              <a:t>Verletztenrente, Witwenrente)</a:t>
            </a:r>
            <a:r>
              <a:rPr lang="de-DE" b="1" dirty="0">
                <a:effectLst>
                  <a:outerShdw blurRad="38100" dist="38100" dir="2700000" algn="tl">
                    <a:srgbClr val="C0C0C0"/>
                  </a:outerShdw>
                </a:effectLst>
              </a:rPr>
              <a:t> </a:t>
            </a:r>
            <a:endParaRPr lang="de-DE" sz="2800" b="1" dirty="0">
              <a:solidFill>
                <a:schemeClr val="bg2"/>
              </a:solidFill>
              <a:effectLst>
                <a:outerShdw blurRad="38100" dist="38100" dir="2700000" algn="tl">
                  <a:srgbClr val="C0C0C0"/>
                </a:outerShdw>
              </a:effectLst>
            </a:endParaRPr>
          </a:p>
        </p:txBody>
      </p:sp>
      <p:pic>
        <p:nvPicPr>
          <p:cNvPr id="27655"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0053" y="3694969"/>
            <a:ext cx="1350258" cy="91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656" name="Group 7"/>
          <p:cNvGrpSpPr>
            <a:grpSpLocks/>
          </p:cNvGrpSpPr>
          <p:nvPr/>
        </p:nvGrpSpPr>
        <p:grpSpPr bwMode="auto">
          <a:xfrm>
            <a:off x="10653915" y="4987493"/>
            <a:ext cx="1282533" cy="881266"/>
            <a:chOff x="4902" y="3485"/>
            <a:chExt cx="606" cy="499"/>
          </a:xfrm>
        </p:grpSpPr>
        <p:sp>
          <p:nvSpPr>
            <p:cNvPr id="27666" name="Rectangle 8"/>
            <p:cNvSpPr>
              <a:spLocks noChangeArrowheads="1"/>
            </p:cNvSpPr>
            <p:nvPr/>
          </p:nvSpPr>
          <p:spPr bwMode="auto">
            <a:xfrm>
              <a:off x="4902" y="3485"/>
              <a:ext cx="606" cy="499"/>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aphicFrame>
          <p:nvGraphicFramePr>
            <p:cNvPr id="27667" name="Object 9"/>
            <p:cNvGraphicFramePr>
              <a:graphicFrameLocks/>
            </p:cNvGraphicFramePr>
            <p:nvPr/>
          </p:nvGraphicFramePr>
          <p:xfrm>
            <a:off x="4913" y="3522"/>
            <a:ext cx="560" cy="425"/>
          </p:xfrm>
          <a:graphic>
            <a:graphicData uri="http://schemas.openxmlformats.org/presentationml/2006/ole">
              <mc:AlternateContent xmlns:mc="http://schemas.openxmlformats.org/markup-compatibility/2006">
                <mc:Choice xmlns:v="urn:schemas-microsoft-com:vml" Requires="v">
                  <p:oleObj spid="_x0000_s22886" name="Clip" r:id="rId6" imgW="3659201" imgH="3497460" progId="MS_ClipArt_Gallery.2">
                    <p:embed/>
                  </p:oleObj>
                </mc:Choice>
                <mc:Fallback>
                  <p:oleObj name="Clip" r:id="rId6" imgW="3659201" imgH="3497460" progId="MS_ClipArt_Gallery.2">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3" y="3522"/>
                          <a:ext cx="560" cy="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27657" name="Object 10"/>
          <p:cNvGraphicFramePr>
            <a:graphicFrameLocks/>
          </p:cNvGraphicFramePr>
          <p:nvPr/>
        </p:nvGraphicFramePr>
        <p:xfrm>
          <a:off x="10615820" y="2540589"/>
          <a:ext cx="1326978" cy="903497"/>
        </p:xfrm>
        <a:graphic>
          <a:graphicData uri="http://schemas.openxmlformats.org/presentationml/2006/ole">
            <mc:AlternateContent xmlns:mc="http://schemas.openxmlformats.org/markup-compatibility/2006">
              <mc:Choice xmlns:v="urn:schemas-microsoft-com:vml" Requires="v">
                <p:oleObj spid="_x0000_s22887" name="Clip" r:id="rId8" imgW="3657600" imgH="2817375" progId="MS_ClipArt_Gallery.2">
                  <p:embed/>
                </p:oleObj>
              </mc:Choice>
              <mc:Fallback>
                <p:oleObj name="Clip" r:id="rId8" imgW="3657600" imgH="2817375" progId="MS_ClipArt_Gallery.2">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15820" y="2540589"/>
                        <a:ext cx="1326978" cy="90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9483" name="Rectangle 11"/>
          <p:cNvSpPr>
            <a:spLocks noChangeArrowheads="1"/>
          </p:cNvSpPr>
          <p:nvPr/>
        </p:nvSpPr>
        <p:spPr bwMode="auto">
          <a:xfrm>
            <a:off x="2850782" y="3696556"/>
            <a:ext cx="7733293" cy="838394"/>
          </a:xfrm>
          <a:prstGeom prst="rect">
            <a:avLst/>
          </a:prstGeom>
          <a:solidFill>
            <a:srgbClr val="FFFFFF">
              <a:alpha val="50000"/>
            </a:srgbClr>
          </a:solidFill>
          <a:ln w="12700">
            <a:miter lim="800000"/>
            <a:headEnd/>
            <a:tailEnd/>
          </a:ln>
          <a:effectLst/>
          <a:scene3d>
            <a:camera prst="legacyPerspectiveBottom"/>
            <a:lightRig rig="legacyFlat3" dir="t"/>
          </a:scene3d>
          <a:sp3d extrusionH="8874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17961" dir="2700000" algn="ctr" rotWithShape="0">
                    <a:srgbClr val="F6F000">
                      <a:gamma/>
                      <a:shade val="60000"/>
                      <a:invGamma/>
                    </a:srgbClr>
                  </a:outerShdw>
                </a:effectLst>
              </a14:hiddenEffects>
            </a:ext>
          </a:extLst>
        </p:spPr>
        <p:txBody>
          <a:bodyPr lIns="39688" tIns="41275" rIns="39688" bIns="41275" anchor="ctr">
            <a:flatTx/>
          </a:bodyPr>
          <a:lstStyle/>
          <a:p>
            <a:pPr algn="ctr" defTabSz="660400" eaLnBrk="0" hangingPunct="0">
              <a:lnSpc>
                <a:spcPct val="90000"/>
              </a:lnSpc>
              <a:spcBef>
                <a:spcPct val="50000"/>
              </a:spcBef>
              <a:defRPr/>
            </a:pPr>
            <a:r>
              <a:rPr lang="de-DE" sz="1800" b="1" dirty="0">
                <a:effectLst>
                  <a:outerShdw blurRad="38100" dist="38100" dir="2700000" algn="tl">
                    <a:srgbClr val="C0C0C0"/>
                  </a:outerShdw>
                </a:effectLst>
              </a:rPr>
              <a:t>Rehabilitation </a:t>
            </a:r>
          </a:p>
          <a:p>
            <a:pPr algn="ctr" defTabSz="660400" eaLnBrk="0" hangingPunct="0">
              <a:lnSpc>
                <a:spcPct val="50000"/>
              </a:lnSpc>
              <a:spcBef>
                <a:spcPct val="50000"/>
              </a:spcBef>
              <a:defRPr/>
            </a:pPr>
            <a:r>
              <a:rPr lang="de-DE" sz="1400" b="1" dirty="0">
                <a:effectLst>
                  <a:outerShdw blurRad="38100" dist="38100" dir="2700000" algn="tl">
                    <a:srgbClr val="C0C0C0"/>
                  </a:outerShdw>
                </a:effectLst>
              </a:rPr>
              <a:t>(Heilbehandlung, Schulhilfe, Berufshilfe, soziale Reha. )</a:t>
            </a:r>
            <a:endParaRPr lang="de-DE" sz="1400" b="1" dirty="0">
              <a:solidFill>
                <a:schemeClr val="bg2"/>
              </a:solidFill>
              <a:effectLst>
                <a:outerShdw blurRad="38100" dist="38100" dir="2700000" algn="tl">
                  <a:srgbClr val="C0C0C0"/>
                </a:outerShdw>
              </a:effectLst>
            </a:endParaRPr>
          </a:p>
        </p:txBody>
      </p:sp>
      <p:sp>
        <p:nvSpPr>
          <p:cNvPr id="489484" name="AutoShape 12"/>
          <p:cNvSpPr>
            <a:spLocks noChangeArrowheads="1"/>
          </p:cNvSpPr>
          <p:nvPr/>
        </p:nvSpPr>
        <p:spPr bwMode="auto">
          <a:xfrm rot="10800000">
            <a:off x="2031738" y="1279822"/>
            <a:ext cx="8979848" cy="1268707"/>
          </a:xfrm>
          <a:prstGeom prst="triangle">
            <a:avLst>
              <a:gd name="adj" fmla="val 49514"/>
            </a:avLst>
          </a:prstGeom>
          <a:solidFill>
            <a:srgbClr val="FF0000"/>
          </a:solidFill>
          <a:ln>
            <a:noFill/>
          </a:ln>
          <a:effectLst/>
          <a:scene3d>
            <a:camera prst="legacyObliqueTopRight"/>
            <a:lightRig rig="legacyFlat3" dir="b"/>
          </a:scene3d>
          <a:sp3d extrusionH="430200" prstMaterial="legacyMatte">
            <a:bevelT w="13500" h="13500" prst="angle"/>
            <a:bevelB w="13500" h="13500" prst="angle"/>
            <a:extrusionClr>
              <a:srgbClr val="FF0000"/>
            </a:extrusion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txBody>
          <a:bodyPr rot="10800000" lIns="39688" tIns="41275" rIns="39688" bIns="41275" anchor="ctr">
            <a:flatTx/>
          </a:bodyPr>
          <a:lstStyle/>
          <a:p>
            <a:pPr algn="ctr" defTabSz="660400" eaLnBrk="0" hangingPunct="0">
              <a:spcBef>
                <a:spcPct val="50000"/>
              </a:spcBef>
              <a:defRPr/>
            </a:pPr>
            <a:endParaRPr lang="de-DE" sz="2600" b="1">
              <a:solidFill>
                <a:schemeClr val="bg2"/>
              </a:solidFill>
              <a:effectLst>
                <a:outerShdw blurRad="38100" dist="38100" dir="2700000" algn="tl">
                  <a:srgbClr val="000000"/>
                </a:outerShdw>
              </a:effectLst>
            </a:endParaRPr>
          </a:p>
        </p:txBody>
      </p:sp>
      <p:sp>
        <p:nvSpPr>
          <p:cNvPr id="489485" name="Text Box 13"/>
          <p:cNvSpPr txBox="1">
            <a:spLocks noChangeArrowheads="1"/>
          </p:cNvSpPr>
          <p:nvPr/>
        </p:nvSpPr>
        <p:spPr bwMode="auto">
          <a:xfrm>
            <a:off x="2844430" y="1244889"/>
            <a:ext cx="7365041" cy="944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571500">
              <a:defRPr>
                <a:solidFill>
                  <a:schemeClr val="tx1"/>
                </a:solidFill>
                <a:latin typeface="Arial" charset="0"/>
              </a:defRPr>
            </a:lvl2pPr>
            <a:lvl3pPr marL="1143000">
              <a:defRPr>
                <a:solidFill>
                  <a:schemeClr val="tx1"/>
                </a:solidFill>
                <a:latin typeface="Arial" charset="0"/>
              </a:defRPr>
            </a:lvl3pPr>
            <a:lvl4pPr marL="1714500">
              <a:defRPr>
                <a:solidFill>
                  <a:schemeClr val="tx1"/>
                </a:solidFill>
                <a:latin typeface="Arial" charset="0"/>
              </a:defRPr>
            </a:lvl4pPr>
            <a:lvl5pPr marL="2286000">
              <a:defRPr>
                <a:solidFill>
                  <a:schemeClr val="tx1"/>
                </a:solidFill>
                <a:latin typeface="Arial" charset="0"/>
              </a:defRPr>
            </a:lvl5pPr>
            <a:lvl6pPr marL="2743200" fontAlgn="base">
              <a:spcBef>
                <a:spcPct val="0"/>
              </a:spcBef>
              <a:spcAft>
                <a:spcPct val="0"/>
              </a:spcAft>
              <a:defRPr>
                <a:solidFill>
                  <a:schemeClr val="tx1"/>
                </a:solidFill>
                <a:latin typeface="Arial" charset="0"/>
              </a:defRPr>
            </a:lvl6pPr>
            <a:lvl7pPr marL="3200400" fontAlgn="base">
              <a:spcBef>
                <a:spcPct val="0"/>
              </a:spcBef>
              <a:spcAft>
                <a:spcPct val="0"/>
              </a:spcAft>
              <a:defRPr>
                <a:solidFill>
                  <a:schemeClr val="tx1"/>
                </a:solidFill>
                <a:latin typeface="Arial" charset="0"/>
              </a:defRPr>
            </a:lvl7pPr>
            <a:lvl8pPr marL="3657600" fontAlgn="base">
              <a:spcBef>
                <a:spcPct val="0"/>
              </a:spcBef>
              <a:spcAft>
                <a:spcPct val="0"/>
              </a:spcAft>
              <a:defRPr>
                <a:solidFill>
                  <a:schemeClr val="tx1"/>
                </a:solidFill>
                <a:latin typeface="Arial" charset="0"/>
              </a:defRPr>
            </a:lvl8pPr>
            <a:lvl9pPr marL="4114800" fontAlgn="base">
              <a:spcBef>
                <a:spcPct val="0"/>
              </a:spcBef>
              <a:spcAft>
                <a:spcPct val="0"/>
              </a:spcAft>
              <a:defRPr>
                <a:solidFill>
                  <a:schemeClr val="tx1"/>
                </a:solidFill>
                <a:latin typeface="Arial" charset="0"/>
              </a:defRPr>
            </a:lvl9pPr>
          </a:lstStyle>
          <a:p>
            <a:pPr algn="ctr" eaLnBrk="0" hangingPunct="0">
              <a:defRPr/>
            </a:pPr>
            <a:r>
              <a:rPr lang="de-DE" sz="1800" b="1" smtClean="0">
                <a:solidFill>
                  <a:schemeClr val="bg1"/>
                </a:solidFill>
                <a:effectLst>
                  <a:outerShdw blurRad="38100" dist="38100" dir="2700000" algn="tl">
                    <a:srgbClr val="C0C0C0"/>
                  </a:outerShdw>
                </a:effectLst>
              </a:rPr>
              <a:t>Leistungen der </a:t>
            </a:r>
          </a:p>
          <a:p>
            <a:pPr algn="ctr" eaLnBrk="0" hangingPunct="0">
              <a:defRPr/>
            </a:pPr>
            <a:r>
              <a:rPr lang="de-DE" sz="1800" b="1" smtClean="0">
                <a:solidFill>
                  <a:schemeClr val="bg1"/>
                </a:solidFill>
                <a:effectLst>
                  <a:outerShdw blurRad="38100" dist="38100" dir="2700000" algn="tl">
                    <a:srgbClr val="C0C0C0"/>
                  </a:outerShdw>
                </a:effectLst>
              </a:rPr>
              <a:t>gesetzlichen Unfallversicherung</a:t>
            </a:r>
          </a:p>
          <a:p>
            <a:pPr algn="ctr" eaLnBrk="0" hangingPunct="0">
              <a:lnSpc>
                <a:spcPct val="60000"/>
              </a:lnSpc>
              <a:spcBef>
                <a:spcPct val="50000"/>
              </a:spcBef>
              <a:defRPr/>
            </a:pPr>
            <a:r>
              <a:rPr lang="de-DE" sz="1800" b="1" smtClean="0">
                <a:solidFill>
                  <a:schemeClr val="bg1"/>
                </a:solidFill>
                <a:effectLst>
                  <a:outerShdw blurRad="38100" dist="38100" dir="2700000" algn="tl">
                    <a:srgbClr val="C0C0C0"/>
                  </a:outerShdw>
                </a:effectLst>
              </a:rPr>
              <a:t>(nach § 1 SGB VII)</a:t>
            </a:r>
            <a:endParaRPr lang="de-DE" sz="2000" b="1" smtClean="0">
              <a:solidFill>
                <a:schemeClr val="bg2"/>
              </a:solidFill>
              <a:effectLst>
                <a:outerShdw blurRad="38100" dist="38100" dir="2700000" algn="tl">
                  <a:srgbClr val="C0C0C0"/>
                </a:outerShdw>
              </a:effectLst>
            </a:endParaRPr>
          </a:p>
        </p:txBody>
      </p:sp>
      <p:sp>
        <p:nvSpPr>
          <p:cNvPr id="489486" name="AutoShape 14"/>
          <p:cNvSpPr>
            <a:spLocks noChangeArrowheads="1"/>
          </p:cNvSpPr>
          <p:nvPr/>
        </p:nvSpPr>
        <p:spPr bwMode="auto">
          <a:xfrm rot="10800000">
            <a:off x="5792563" y="3248777"/>
            <a:ext cx="1826445" cy="285816"/>
          </a:xfrm>
          <a:prstGeom prst="triangle">
            <a:avLst>
              <a:gd name="adj" fmla="val 49514"/>
            </a:avLst>
          </a:prstGeom>
          <a:solidFill>
            <a:srgbClr val="FD1111"/>
          </a:solidFill>
          <a:ln w="12700">
            <a:miter lim="800000"/>
            <a:headEnd/>
            <a:tailEnd/>
          </a:ln>
          <a:effectLst/>
          <a:scene3d>
            <a:camera prst="legacyPerspectiveBottom"/>
            <a:lightRig rig="legacyFlat3" dir="t"/>
          </a:scene3d>
          <a:sp3d extrusionH="887400" prstMaterial="legacyMatte">
            <a:bevelT w="13500" h="13500" prst="angle"/>
            <a:bevelB w="13500" h="13500" prst="angle"/>
            <a:extrusionClr>
              <a:srgbClr val="FD1111"/>
            </a:extrusionClr>
          </a:sp3d>
          <a:extLst>
            <a:ext uri="{AF507438-7753-43E0-B8FC-AC1667EBCBE1}">
              <a14:hiddenEffects xmlns:a14="http://schemas.microsoft.com/office/drawing/2010/main">
                <a:effectLst>
                  <a:outerShdw dist="17961" dir="2700000" algn="ctr" rotWithShape="0">
                    <a:schemeClr val="bg1">
                      <a:gamma/>
                      <a:shade val="60000"/>
                      <a:invGamma/>
                    </a:schemeClr>
                  </a:outerShdw>
                </a:effectLst>
              </a14:hiddenEffects>
            </a:ext>
          </a:extLst>
        </p:spPr>
        <p:txBody>
          <a:bodyPr rot="10800000" lIns="39688" tIns="41275" rIns="39688" bIns="41275" anchor="ctr">
            <a:flatTx/>
          </a:bodyPr>
          <a:lstStyle/>
          <a:p>
            <a:pPr algn="ctr" defTabSz="660400" eaLnBrk="0" hangingPunct="0">
              <a:spcBef>
                <a:spcPct val="50000"/>
              </a:spcBef>
              <a:defRPr/>
            </a:pPr>
            <a:endParaRPr lang="de-DE" sz="2600" b="1">
              <a:solidFill>
                <a:schemeClr val="bg2"/>
              </a:solidFill>
              <a:effectLst>
                <a:outerShdw blurRad="38100" dist="38100" dir="2700000" algn="tl">
                  <a:srgbClr val="000000"/>
                </a:outerShdw>
              </a:effectLst>
            </a:endParaRPr>
          </a:p>
        </p:txBody>
      </p:sp>
      <p:sp>
        <p:nvSpPr>
          <p:cNvPr id="489487" name="AutoShape 15"/>
          <p:cNvSpPr>
            <a:spLocks noChangeArrowheads="1"/>
          </p:cNvSpPr>
          <p:nvPr/>
        </p:nvSpPr>
        <p:spPr bwMode="auto">
          <a:xfrm rot="10800000">
            <a:off x="5792563" y="4563532"/>
            <a:ext cx="1826445" cy="285816"/>
          </a:xfrm>
          <a:prstGeom prst="triangle">
            <a:avLst>
              <a:gd name="adj" fmla="val 49514"/>
            </a:avLst>
          </a:prstGeom>
          <a:solidFill>
            <a:srgbClr val="FD1111"/>
          </a:solidFill>
          <a:ln w="12700">
            <a:miter lim="800000"/>
            <a:headEnd/>
            <a:tailEnd/>
          </a:ln>
          <a:effectLst/>
          <a:scene3d>
            <a:camera prst="legacyPerspectiveBottom"/>
            <a:lightRig rig="legacyFlat3" dir="t"/>
          </a:scene3d>
          <a:sp3d extrusionH="887400" prstMaterial="legacyMatte">
            <a:bevelT w="13500" h="13500" prst="angle"/>
            <a:bevelB w="13500" h="13500" prst="angle"/>
            <a:extrusionClr>
              <a:srgbClr val="FD1111"/>
            </a:extrusionClr>
          </a:sp3d>
          <a:extLst>
            <a:ext uri="{AF507438-7753-43E0-B8FC-AC1667EBCBE1}">
              <a14:hiddenEffects xmlns:a14="http://schemas.microsoft.com/office/drawing/2010/main">
                <a:effectLst>
                  <a:outerShdw dist="17961" dir="2700000" algn="ctr" rotWithShape="0">
                    <a:schemeClr val="bg1">
                      <a:gamma/>
                      <a:shade val="60000"/>
                      <a:invGamma/>
                    </a:schemeClr>
                  </a:outerShdw>
                </a:effectLst>
              </a14:hiddenEffects>
            </a:ext>
          </a:extLst>
        </p:spPr>
        <p:txBody>
          <a:bodyPr rot="10800000" lIns="39688" tIns="41275" rIns="39688" bIns="41275" anchor="ctr">
            <a:flatTx/>
          </a:bodyPr>
          <a:lstStyle/>
          <a:p>
            <a:pPr algn="ctr" defTabSz="660400" eaLnBrk="0" hangingPunct="0">
              <a:spcBef>
                <a:spcPct val="50000"/>
              </a:spcBef>
              <a:defRPr/>
            </a:pPr>
            <a:endParaRPr lang="de-DE" sz="2600" b="1">
              <a:solidFill>
                <a:schemeClr val="bg2"/>
              </a:solidFill>
              <a:effectLst>
                <a:outerShdw blurRad="38100" dist="38100" dir="2700000" algn="tl">
                  <a:srgbClr val="000000"/>
                </a:outerShdw>
              </a:effectLst>
            </a:endParaRPr>
          </a:p>
        </p:txBody>
      </p:sp>
      <p:grpSp>
        <p:nvGrpSpPr>
          <p:cNvPr id="27663" name="Group 16"/>
          <p:cNvGrpSpPr>
            <a:grpSpLocks/>
          </p:cNvGrpSpPr>
          <p:nvPr/>
        </p:nvGrpSpPr>
        <p:grpSpPr bwMode="auto">
          <a:xfrm>
            <a:off x="2" y="2921677"/>
            <a:ext cx="2831731" cy="2896270"/>
            <a:chOff x="0" y="2176"/>
            <a:chExt cx="1338" cy="1824"/>
          </a:xfrm>
        </p:grpSpPr>
        <p:sp>
          <p:nvSpPr>
            <p:cNvPr id="27664" name="AutoShape 17"/>
            <p:cNvSpPr>
              <a:spLocks noChangeArrowheads="1"/>
            </p:cNvSpPr>
            <p:nvPr/>
          </p:nvSpPr>
          <p:spPr bwMode="auto">
            <a:xfrm>
              <a:off x="68" y="2176"/>
              <a:ext cx="1270" cy="1824"/>
            </a:xfrm>
            <a:prstGeom prst="rightArrowCallout">
              <a:avLst>
                <a:gd name="adj1" fmla="val 35906"/>
                <a:gd name="adj2" fmla="val 35906"/>
                <a:gd name="adj3" fmla="val 16667"/>
                <a:gd name="adj4" fmla="val 66667"/>
              </a:avLst>
            </a:prstGeom>
            <a:solidFill>
              <a:srgbClr val="FFFF00"/>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de-DE"/>
            </a:p>
          </p:txBody>
        </p:sp>
        <p:sp>
          <p:nvSpPr>
            <p:cNvPr id="27665" name="Rectangle 18"/>
            <p:cNvSpPr>
              <a:spLocks noChangeArrowheads="1"/>
            </p:cNvSpPr>
            <p:nvPr/>
          </p:nvSpPr>
          <p:spPr bwMode="auto">
            <a:xfrm>
              <a:off x="0" y="2387"/>
              <a:ext cx="975" cy="1144"/>
            </a:xfrm>
            <a:prstGeom prst="rect">
              <a:avLst/>
            </a:prstGeom>
            <a:noFill/>
            <a:ln>
              <a:noFill/>
            </a:ln>
            <a:effectLst/>
            <a:extLst>
              <a:ext uri="{909E8E84-426E-40DD-AFC4-6F175D3DCCD1}">
                <a14:hiddenFill xmlns:a14="http://schemas.microsoft.com/office/drawing/2010/main">
                  <a:solidFill>
                    <a:srgbClr val="19F5F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r>
                <a:rPr lang="de-DE" dirty="0"/>
                <a:t>Jeder</a:t>
              </a:r>
            </a:p>
            <a:p>
              <a:pPr algn="ctr"/>
              <a:r>
                <a:rPr lang="de-DE" dirty="0"/>
                <a:t> Beschäftigte</a:t>
              </a:r>
            </a:p>
            <a:p>
              <a:pPr algn="ctr"/>
              <a:r>
                <a:rPr lang="de-DE" dirty="0"/>
                <a:t> in Deutschland </a:t>
              </a:r>
            </a:p>
            <a:p>
              <a:pPr algn="ctr"/>
              <a:r>
                <a:rPr lang="de-DE" dirty="0"/>
                <a:t>ist</a:t>
              </a:r>
            </a:p>
            <a:p>
              <a:pPr algn="ctr"/>
              <a:r>
                <a:rPr lang="de-DE" dirty="0"/>
                <a:t> gesetzlich</a:t>
              </a:r>
            </a:p>
            <a:p>
              <a:pPr algn="ctr"/>
              <a:r>
                <a:rPr lang="de-DE" dirty="0"/>
                <a:t>  unfall-</a:t>
              </a:r>
            </a:p>
            <a:p>
              <a:pPr algn="ctr"/>
              <a:r>
                <a:rPr lang="de-DE" dirty="0"/>
                <a:t>versichert</a:t>
              </a:r>
            </a:p>
          </p:txBody>
        </p:sp>
      </p:grpSp>
      <p:pic>
        <p:nvPicPr>
          <p:cNvPr id="2" name="folie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191550" y="6310114"/>
            <a:ext cx="347663" cy="347662"/>
          </a:xfrm>
          <a:prstGeom prst="rect">
            <a:avLst/>
          </a:prstGeom>
        </p:spPr>
      </p:pic>
    </p:spTree>
    <p:extLst>
      <p:ext uri="{BB962C8B-B14F-4D97-AF65-F5344CB8AC3E}">
        <p14:creationId xmlns:p14="http://schemas.microsoft.com/office/powerpoint/2010/main" val="2452929068"/>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8"/>
          <p:cNvSpPr>
            <a:spLocks noGrp="1" noChangeArrowheads="1"/>
          </p:cNvSpPr>
          <p:nvPr>
            <p:ph type="title"/>
          </p:nvPr>
        </p:nvSpPr>
        <p:spPr/>
        <p:txBody>
          <a:bodyPr/>
          <a:lstStyle/>
          <a:p>
            <a:r>
              <a:rPr lang="de-DE" smtClean="0"/>
              <a:t>Arbeitsunfall</a:t>
            </a:r>
          </a:p>
        </p:txBody>
      </p:sp>
      <p:sp>
        <p:nvSpPr>
          <p:cNvPr id="4" name="Textplatzhalter 3"/>
          <p:cNvSpPr>
            <a:spLocks noGrp="1"/>
          </p:cNvSpPr>
          <p:nvPr>
            <p:ph type="body" sz="quarter" idx="13"/>
          </p:nvPr>
        </p:nvSpPr>
        <p:spPr/>
        <p:txBody>
          <a:bodyPr/>
          <a:lstStyle/>
          <a:p>
            <a:endParaRPr lang="de-DE"/>
          </a:p>
        </p:txBody>
      </p:sp>
      <p:sp>
        <p:nvSpPr>
          <p:cNvPr id="28676" name="Freeform 19"/>
          <p:cNvSpPr>
            <a:spLocks/>
          </p:cNvSpPr>
          <p:nvPr/>
        </p:nvSpPr>
        <p:spPr bwMode="auto">
          <a:xfrm>
            <a:off x="2734378" y="2999483"/>
            <a:ext cx="3456067" cy="287404"/>
          </a:xfrm>
          <a:custGeom>
            <a:avLst/>
            <a:gdLst>
              <a:gd name="T0" fmla="*/ 0 w 2984"/>
              <a:gd name="T1" fmla="*/ 0 h 122"/>
              <a:gd name="T2" fmla="*/ 2147483647 w 2984"/>
              <a:gd name="T3" fmla="*/ 0 h 122"/>
              <a:gd name="T4" fmla="*/ 2147483647 w 2984"/>
              <a:gd name="T5" fmla="*/ 2147483647 h 122"/>
              <a:gd name="T6" fmla="*/ 0 60000 65536"/>
              <a:gd name="T7" fmla="*/ 0 60000 65536"/>
              <a:gd name="T8" fmla="*/ 0 60000 65536"/>
              <a:gd name="T9" fmla="*/ 0 w 2984"/>
              <a:gd name="T10" fmla="*/ 0 h 122"/>
              <a:gd name="T11" fmla="*/ 2984 w 2984"/>
              <a:gd name="T12" fmla="*/ 122 h 122"/>
            </a:gdLst>
            <a:ahLst/>
            <a:cxnLst>
              <a:cxn ang="T6">
                <a:pos x="T0" y="T1"/>
              </a:cxn>
              <a:cxn ang="T7">
                <a:pos x="T2" y="T3"/>
              </a:cxn>
              <a:cxn ang="T8">
                <a:pos x="T4" y="T5"/>
              </a:cxn>
            </a:cxnLst>
            <a:rect l="T9" t="T10" r="T11" b="T12"/>
            <a:pathLst>
              <a:path w="2984" h="122">
                <a:moveTo>
                  <a:pt x="0" y="0"/>
                </a:moveTo>
                <a:lnTo>
                  <a:pt x="2984" y="0"/>
                </a:lnTo>
                <a:lnTo>
                  <a:pt x="2981" y="122"/>
                </a:lnTo>
              </a:path>
            </a:pathLst>
          </a:custGeom>
          <a:noFill/>
          <a:ln w="22225">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28677" name="Rectangle 4"/>
          <p:cNvSpPr>
            <a:spLocks noChangeArrowheads="1"/>
          </p:cNvSpPr>
          <p:nvPr/>
        </p:nvSpPr>
        <p:spPr bwMode="auto">
          <a:xfrm>
            <a:off x="1244438" y="1125800"/>
            <a:ext cx="28264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de-DE" sz="1800"/>
              <a:t>Der  </a:t>
            </a:r>
            <a:r>
              <a:rPr lang="de-DE" sz="1800" b="1"/>
              <a:t>Arbeitsunfall</a:t>
            </a:r>
            <a:r>
              <a:rPr lang="de-DE" sz="1800"/>
              <a:t>  ist ein</a:t>
            </a:r>
          </a:p>
        </p:txBody>
      </p:sp>
      <p:pic>
        <p:nvPicPr>
          <p:cNvPr id="2867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868" y="1230598"/>
            <a:ext cx="154497" cy="13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Rectangle 6"/>
          <p:cNvSpPr>
            <a:spLocks noChangeArrowheads="1"/>
          </p:cNvSpPr>
          <p:nvPr/>
        </p:nvSpPr>
        <p:spPr bwMode="auto">
          <a:xfrm>
            <a:off x="2262423" y="1611687"/>
            <a:ext cx="88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de-DE" sz="1800" b="1"/>
              <a:t>Unfall,</a:t>
            </a:r>
          </a:p>
        </p:txBody>
      </p:sp>
      <p:sp>
        <p:nvSpPr>
          <p:cNvPr id="28680" name="Rectangle 7"/>
          <p:cNvSpPr>
            <a:spLocks noChangeArrowheads="1"/>
          </p:cNvSpPr>
          <p:nvPr/>
        </p:nvSpPr>
        <p:spPr bwMode="auto">
          <a:xfrm>
            <a:off x="1244438" y="2088047"/>
            <a:ext cx="23391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de-DE" sz="1800"/>
              <a:t>den ein </a:t>
            </a:r>
            <a:r>
              <a:rPr lang="de-DE" sz="1800" b="1"/>
              <a:t>Versicherter</a:t>
            </a:r>
          </a:p>
        </p:txBody>
      </p:sp>
      <p:sp>
        <p:nvSpPr>
          <p:cNvPr id="28681" name="Rectangle 8"/>
          <p:cNvSpPr>
            <a:spLocks noChangeArrowheads="1"/>
          </p:cNvSpPr>
          <p:nvPr/>
        </p:nvSpPr>
        <p:spPr bwMode="auto">
          <a:xfrm>
            <a:off x="1244440" y="2567583"/>
            <a:ext cx="6962927" cy="36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de-DE" sz="1800"/>
              <a:t>bei einer </a:t>
            </a:r>
            <a:r>
              <a:rPr lang="de-DE" sz="1800" b="1"/>
              <a:t>versicherten Tätigkeit</a:t>
            </a:r>
            <a:r>
              <a:rPr lang="de-DE" sz="1800"/>
              <a:t> erleidet.</a:t>
            </a:r>
          </a:p>
        </p:txBody>
      </p:sp>
      <p:sp>
        <p:nvSpPr>
          <p:cNvPr id="28682" name="Rectangle 9"/>
          <p:cNvSpPr>
            <a:spLocks noChangeArrowheads="1"/>
          </p:cNvSpPr>
          <p:nvPr/>
        </p:nvSpPr>
        <p:spPr bwMode="auto">
          <a:xfrm>
            <a:off x="1199994" y="5160570"/>
            <a:ext cx="106560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de-DE" sz="1800" dirty="0"/>
              <a:t>Als Gesundheitsschaden gilt auch die Beschädigung </a:t>
            </a:r>
            <a:r>
              <a:rPr lang="de-DE" sz="1800" dirty="0" smtClean="0"/>
              <a:t>oder </a:t>
            </a:r>
            <a:r>
              <a:rPr lang="de-DE" sz="1800" dirty="0"/>
              <a:t>der Verlust eines Hilfsmittels.</a:t>
            </a:r>
          </a:p>
        </p:txBody>
      </p:sp>
      <p:sp>
        <p:nvSpPr>
          <p:cNvPr id="28683" name="Rectangle 13"/>
          <p:cNvSpPr>
            <a:spLocks noChangeArrowheads="1"/>
          </p:cNvSpPr>
          <p:nvPr/>
        </p:nvSpPr>
        <p:spPr bwMode="auto">
          <a:xfrm>
            <a:off x="1295231" y="3359929"/>
            <a:ext cx="2429617" cy="1070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de-DE"/>
              <a:t>Betriebstätigkeit, einschließlich </a:t>
            </a:r>
          </a:p>
          <a:p>
            <a:pPr eaLnBrk="0" hangingPunct="0"/>
            <a:r>
              <a:rPr lang="de-DE"/>
              <a:t>Dienstwegen und Dienstfahrten.</a:t>
            </a:r>
          </a:p>
        </p:txBody>
      </p:sp>
      <p:sp>
        <p:nvSpPr>
          <p:cNvPr id="28684" name="Line 15"/>
          <p:cNvSpPr>
            <a:spLocks noChangeShapeType="1"/>
          </p:cNvSpPr>
          <p:nvPr/>
        </p:nvSpPr>
        <p:spPr bwMode="auto">
          <a:xfrm>
            <a:off x="2715331" y="1414791"/>
            <a:ext cx="0" cy="252470"/>
          </a:xfrm>
          <a:prstGeom prst="line">
            <a:avLst/>
          </a:prstGeom>
          <a:noFill/>
          <a:ln w="2222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de-DE"/>
          </a:p>
        </p:txBody>
      </p:sp>
      <p:sp>
        <p:nvSpPr>
          <p:cNvPr id="28685" name="Line 16"/>
          <p:cNvSpPr>
            <a:spLocks noChangeShapeType="1"/>
          </p:cNvSpPr>
          <p:nvPr/>
        </p:nvSpPr>
        <p:spPr bwMode="auto">
          <a:xfrm>
            <a:off x="2715331" y="1918145"/>
            <a:ext cx="0" cy="252471"/>
          </a:xfrm>
          <a:prstGeom prst="line">
            <a:avLst/>
          </a:prstGeom>
          <a:noFill/>
          <a:ln w="2222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de-DE"/>
          </a:p>
        </p:txBody>
      </p:sp>
      <p:sp>
        <p:nvSpPr>
          <p:cNvPr id="28686" name="Line 17"/>
          <p:cNvSpPr>
            <a:spLocks noChangeShapeType="1"/>
          </p:cNvSpPr>
          <p:nvPr/>
        </p:nvSpPr>
        <p:spPr bwMode="auto">
          <a:xfrm>
            <a:off x="2715331" y="2386566"/>
            <a:ext cx="0" cy="252470"/>
          </a:xfrm>
          <a:prstGeom prst="line">
            <a:avLst/>
          </a:prstGeom>
          <a:noFill/>
          <a:ln w="2222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de-DE"/>
          </a:p>
        </p:txBody>
      </p:sp>
      <p:sp>
        <p:nvSpPr>
          <p:cNvPr id="28687" name="Line 18"/>
          <p:cNvSpPr>
            <a:spLocks noChangeShapeType="1"/>
          </p:cNvSpPr>
          <p:nvPr/>
        </p:nvSpPr>
        <p:spPr bwMode="auto">
          <a:xfrm>
            <a:off x="2715331" y="2905798"/>
            <a:ext cx="0" cy="381088"/>
          </a:xfrm>
          <a:prstGeom prst="line">
            <a:avLst/>
          </a:prstGeom>
          <a:noFill/>
          <a:ln w="2222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de-DE"/>
          </a:p>
        </p:txBody>
      </p:sp>
      <p:sp>
        <p:nvSpPr>
          <p:cNvPr id="28688" name="Line 21"/>
          <p:cNvSpPr>
            <a:spLocks noChangeShapeType="1"/>
          </p:cNvSpPr>
          <p:nvPr/>
        </p:nvSpPr>
        <p:spPr bwMode="auto">
          <a:xfrm>
            <a:off x="3470883" y="1784763"/>
            <a:ext cx="1623273" cy="0"/>
          </a:xfrm>
          <a:prstGeom prst="line">
            <a:avLst/>
          </a:prstGeom>
          <a:noFill/>
          <a:ln w="2222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de-DE"/>
          </a:p>
        </p:txBody>
      </p:sp>
      <p:sp>
        <p:nvSpPr>
          <p:cNvPr id="28689" name="AutoShape 30"/>
          <p:cNvSpPr>
            <a:spLocks noChangeAspect="1" noChangeArrowheads="1"/>
          </p:cNvSpPr>
          <p:nvPr/>
        </p:nvSpPr>
        <p:spPr bwMode="auto">
          <a:xfrm>
            <a:off x="9456036" y="3070936"/>
            <a:ext cx="2480410" cy="26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z="1800"/>
          </a:p>
        </p:txBody>
      </p:sp>
      <p:sp>
        <p:nvSpPr>
          <p:cNvPr id="28690" name="Rectangle 12"/>
          <p:cNvSpPr>
            <a:spLocks noChangeArrowheads="1"/>
          </p:cNvSpPr>
          <p:nvPr/>
        </p:nvSpPr>
        <p:spPr bwMode="auto">
          <a:xfrm>
            <a:off x="5094154" y="1579930"/>
            <a:ext cx="6761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de-DE"/>
              <a:t>... ist ein zeitlich begrenztes, von außen auf den Körper einwirkendes Ereignis, das zu einem Gesundheitsschaden oder zum Tod führt.</a:t>
            </a:r>
          </a:p>
        </p:txBody>
      </p:sp>
      <p:sp>
        <p:nvSpPr>
          <p:cNvPr id="28691" name="Rectangle 14"/>
          <p:cNvSpPr>
            <a:spLocks noChangeArrowheads="1"/>
          </p:cNvSpPr>
          <p:nvPr/>
        </p:nvSpPr>
        <p:spPr bwMode="auto">
          <a:xfrm>
            <a:off x="3887811" y="3359928"/>
            <a:ext cx="33587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de-DE"/>
              <a:t>Im Zusammenhang mit der versicherten Tätigkeit stehende Verwahrung,  Beförderung,  Instandhaltung oder Erneuerung von Arbeitsgeräten.</a:t>
            </a:r>
          </a:p>
        </p:txBody>
      </p:sp>
      <p:pic>
        <p:nvPicPr>
          <p:cNvPr id="2" name="Foli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2204" y="6260320"/>
            <a:ext cx="347663" cy="347662"/>
          </a:xfrm>
          <a:prstGeom prst="rect">
            <a:avLst/>
          </a:prstGeom>
        </p:spPr>
      </p:pic>
    </p:spTree>
    <p:extLst>
      <p:ext uri="{BB962C8B-B14F-4D97-AF65-F5344CB8AC3E}">
        <p14:creationId xmlns:p14="http://schemas.microsoft.com/office/powerpoint/2010/main" val="1082377988"/>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7"/>
          <p:cNvSpPr>
            <a:spLocks noGrp="1" noChangeArrowheads="1"/>
          </p:cNvSpPr>
          <p:nvPr>
            <p:ph type="title"/>
          </p:nvPr>
        </p:nvSpPr>
        <p:spPr/>
        <p:txBody>
          <a:bodyPr/>
          <a:lstStyle/>
          <a:p>
            <a:r>
              <a:rPr lang="de-DE" smtClean="0"/>
              <a:t>Wegeunfall</a:t>
            </a:r>
          </a:p>
        </p:txBody>
      </p:sp>
      <p:sp>
        <p:nvSpPr>
          <p:cNvPr id="4" name="Textplatzhalter 3"/>
          <p:cNvSpPr>
            <a:spLocks noGrp="1"/>
          </p:cNvSpPr>
          <p:nvPr>
            <p:ph type="body" sz="quarter" idx="13"/>
          </p:nvPr>
        </p:nvSpPr>
        <p:spPr/>
        <p:txBody>
          <a:bodyPr/>
          <a:lstStyle/>
          <a:p>
            <a:endParaRPr lang="de-DE"/>
          </a:p>
        </p:txBody>
      </p:sp>
      <p:sp>
        <p:nvSpPr>
          <p:cNvPr id="29700" name="Rectangle 32"/>
          <p:cNvSpPr>
            <a:spLocks noChangeArrowheads="1"/>
          </p:cNvSpPr>
          <p:nvPr/>
        </p:nvSpPr>
        <p:spPr bwMode="auto">
          <a:xfrm>
            <a:off x="1885705" y="2019942"/>
            <a:ext cx="8914240" cy="24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r>
              <a:rPr lang="de-DE" b="1" dirty="0">
                <a:solidFill>
                  <a:srgbClr val="000000"/>
                </a:solidFill>
              </a:rPr>
              <a:t>Wegeunfälle</a:t>
            </a:r>
            <a:endParaRPr lang="de-DE" b="1" dirty="0"/>
          </a:p>
        </p:txBody>
      </p:sp>
      <p:sp>
        <p:nvSpPr>
          <p:cNvPr id="29702" name="Rectangle 7"/>
          <p:cNvSpPr>
            <a:spLocks noChangeArrowheads="1"/>
          </p:cNvSpPr>
          <p:nvPr/>
        </p:nvSpPr>
        <p:spPr bwMode="auto">
          <a:xfrm>
            <a:off x="1754491" y="2875802"/>
            <a:ext cx="24152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b="1" dirty="0">
                <a:solidFill>
                  <a:srgbClr val="000000"/>
                </a:solidFill>
              </a:rPr>
              <a:t>Auf unmittelbarem Wege</a:t>
            </a:r>
            <a:endParaRPr lang="de-DE" b="1" dirty="0"/>
          </a:p>
        </p:txBody>
      </p:sp>
      <p:sp>
        <p:nvSpPr>
          <p:cNvPr id="29703" name="Rectangle 8"/>
          <p:cNvSpPr>
            <a:spLocks noChangeArrowheads="1"/>
          </p:cNvSpPr>
          <p:nvPr/>
        </p:nvSpPr>
        <p:spPr bwMode="auto">
          <a:xfrm>
            <a:off x="7100493" y="2875802"/>
            <a:ext cx="25610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b="1" dirty="0">
                <a:solidFill>
                  <a:srgbClr val="000000"/>
                </a:solidFill>
              </a:rPr>
              <a:t>Auf einer Wegabweichung</a:t>
            </a:r>
            <a:endParaRPr lang="de-DE" b="1" dirty="0"/>
          </a:p>
        </p:txBody>
      </p:sp>
      <p:sp>
        <p:nvSpPr>
          <p:cNvPr id="29704" name="Rectangle 9"/>
          <p:cNvSpPr>
            <a:spLocks noChangeArrowheads="1"/>
          </p:cNvSpPr>
          <p:nvPr/>
        </p:nvSpPr>
        <p:spPr bwMode="auto">
          <a:xfrm>
            <a:off x="431744" y="3691966"/>
            <a:ext cx="2592580" cy="4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r>
              <a:rPr lang="de-DE">
                <a:solidFill>
                  <a:srgbClr val="000000"/>
                </a:solidFill>
              </a:rPr>
              <a:t>Nach oder von dem </a:t>
            </a:r>
          </a:p>
          <a:p>
            <a:pPr algn="ctr" eaLnBrk="0" hangingPunct="0"/>
            <a:r>
              <a:rPr lang="de-DE">
                <a:solidFill>
                  <a:srgbClr val="000000"/>
                </a:solidFill>
              </a:rPr>
              <a:t>Ort der Tätigkeit</a:t>
            </a:r>
          </a:p>
        </p:txBody>
      </p:sp>
      <p:sp>
        <p:nvSpPr>
          <p:cNvPr id="29705" name="Rectangle 10"/>
          <p:cNvSpPr>
            <a:spLocks noChangeArrowheads="1"/>
          </p:cNvSpPr>
          <p:nvPr/>
        </p:nvSpPr>
        <p:spPr bwMode="auto">
          <a:xfrm>
            <a:off x="3887813" y="3691966"/>
            <a:ext cx="1805281" cy="4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r>
              <a:rPr lang="de-DE">
                <a:solidFill>
                  <a:srgbClr val="000000"/>
                </a:solidFill>
              </a:rPr>
              <a:t>Zur oder von</a:t>
            </a:r>
          </a:p>
          <a:p>
            <a:pPr algn="ctr" eaLnBrk="0" hangingPunct="0"/>
            <a:r>
              <a:rPr lang="de-DE">
                <a:solidFill>
                  <a:srgbClr val="000000"/>
                </a:solidFill>
              </a:rPr>
              <a:t>der Unterkunft</a:t>
            </a:r>
          </a:p>
        </p:txBody>
      </p:sp>
      <p:sp>
        <p:nvSpPr>
          <p:cNvPr id="29706" name="Rectangle 12"/>
          <p:cNvSpPr>
            <a:spLocks noChangeArrowheads="1"/>
          </p:cNvSpPr>
          <p:nvPr/>
        </p:nvSpPr>
        <p:spPr bwMode="auto">
          <a:xfrm>
            <a:off x="6495627" y="3691966"/>
            <a:ext cx="16414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de-DE">
                <a:solidFill>
                  <a:srgbClr val="000000"/>
                </a:solidFill>
              </a:rPr>
              <a:t>Nutzung einer</a:t>
            </a:r>
          </a:p>
          <a:p>
            <a:pPr algn="ctr" eaLnBrk="0" hangingPunct="0"/>
            <a:r>
              <a:rPr lang="de-DE">
                <a:solidFill>
                  <a:srgbClr val="000000"/>
                </a:solidFill>
              </a:rPr>
              <a:t>Fahrgemeinschaft</a:t>
            </a:r>
          </a:p>
        </p:txBody>
      </p:sp>
      <p:sp>
        <p:nvSpPr>
          <p:cNvPr id="29707" name="Rectangle 13"/>
          <p:cNvSpPr>
            <a:spLocks noChangeArrowheads="1"/>
          </p:cNvSpPr>
          <p:nvPr/>
        </p:nvSpPr>
        <p:spPr bwMode="auto">
          <a:xfrm>
            <a:off x="8732230" y="3676087"/>
            <a:ext cx="3219032" cy="97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r>
              <a:rPr lang="de-DE">
                <a:solidFill>
                  <a:srgbClr val="000000"/>
                </a:solidFill>
              </a:rPr>
              <a:t>Unterbringung von </a:t>
            </a:r>
          </a:p>
          <a:p>
            <a:pPr algn="ctr" eaLnBrk="0" hangingPunct="0"/>
            <a:r>
              <a:rPr lang="de-DE">
                <a:solidFill>
                  <a:srgbClr val="000000"/>
                </a:solidFill>
              </a:rPr>
              <a:t>Kindern wegen</a:t>
            </a:r>
          </a:p>
          <a:p>
            <a:pPr algn="ctr" eaLnBrk="0" hangingPunct="0"/>
            <a:r>
              <a:rPr lang="de-DE">
                <a:solidFill>
                  <a:srgbClr val="000000"/>
                </a:solidFill>
              </a:rPr>
              <a:t>beruflicher Tätigkeit</a:t>
            </a:r>
          </a:p>
          <a:p>
            <a:pPr algn="ctr" eaLnBrk="0" hangingPunct="0"/>
            <a:r>
              <a:rPr lang="de-DE">
                <a:solidFill>
                  <a:srgbClr val="000000"/>
                </a:solidFill>
              </a:rPr>
              <a:t>der Eltern </a:t>
            </a:r>
          </a:p>
        </p:txBody>
      </p:sp>
      <p:grpSp>
        <p:nvGrpSpPr>
          <p:cNvPr id="29708" name="Group 11"/>
          <p:cNvGrpSpPr>
            <a:grpSpLocks/>
          </p:cNvGrpSpPr>
          <p:nvPr/>
        </p:nvGrpSpPr>
        <p:grpSpPr bwMode="auto">
          <a:xfrm>
            <a:off x="4270879" y="2264473"/>
            <a:ext cx="3841251" cy="503354"/>
            <a:chOff x="2154" y="1026"/>
            <a:chExt cx="1815" cy="317"/>
          </a:xfrm>
        </p:grpSpPr>
        <p:sp>
          <p:nvSpPr>
            <p:cNvPr id="29720" name="Line 12"/>
            <p:cNvSpPr>
              <a:spLocks noChangeShapeType="1"/>
            </p:cNvSpPr>
            <p:nvPr/>
          </p:nvSpPr>
          <p:spPr bwMode="auto">
            <a:xfrm>
              <a:off x="2154" y="1162"/>
              <a:ext cx="1815"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21" name="Line 13"/>
            <p:cNvSpPr>
              <a:spLocks noChangeShapeType="1"/>
            </p:cNvSpPr>
            <p:nvPr/>
          </p:nvSpPr>
          <p:spPr bwMode="auto">
            <a:xfrm>
              <a:off x="2154" y="1162"/>
              <a:ext cx="0" cy="181"/>
            </a:xfrm>
            <a:prstGeom prst="line">
              <a:avLst/>
            </a:prstGeom>
            <a:noFill/>
            <a:ln w="222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22" name="Line 14"/>
            <p:cNvSpPr>
              <a:spLocks noChangeShapeType="1"/>
            </p:cNvSpPr>
            <p:nvPr/>
          </p:nvSpPr>
          <p:spPr bwMode="auto">
            <a:xfrm>
              <a:off x="3969" y="1162"/>
              <a:ext cx="0" cy="181"/>
            </a:xfrm>
            <a:prstGeom prst="line">
              <a:avLst/>
            </a:prstGeom>
            <a:noFill/>
            <a:ln w="222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23" name="Line 15"/>
            <p:cNvSpPr>
              <a:spLocks noChangeShapeType="1"/>
            </p:cNvSpPr>
            <p:nvPr/>
          </p:nvSpPr>
          <p:spPr bwMode="auto">
            <a:xfrm>
              <a:off x="3107" y="1026"/>
              <a:ext cx="0" cy="136"/>
            </a:xfrm>
            <a:prstGeom prst="line">
              <a:avLst/>
            </a:prstGeom>
            <a:noFill/>
            <a:ln w="2222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29709" name="Group 16"/>
          <p:cNvGrpSpPr>
            <a:grpSpLocks/>
          </p:cNvGrpSpPr>
          <p:nvPr/>
        </p:nvGrpSpPr>
        <p:grpSpPr bwMode="auto">
          <a:xfrm>
            <a:off x="1680415" y="3128273"/>
            <a:ext cx="3360829" cy="503354"/>
            <a:chOff x="930" y="1570"/>
            <a:chExt cx="1588" cy="317"/>
          </a:xfrm>
        </p:grpSpPr>
        <p:sp>
          <p:nvSpPr>
            <p:cNvPr id="29716" name="Line 17"/>
            <p:cNvSpPr>
              <a:spLocks noChangeShapeType="1"/>
            </p:cNvSpPr>
            <p:nvPr/>
          </p:nvSpPr>
          <p:spPr bwMode="auto">
            <a:xfrm>
              <a:off x="930" y="1706"/>
              <a:ext cx="1587"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17" name="Line 18"/>
            <p:cNvSpPr>
              <a:spLocks noChangeShapeType="1"/>
            </p:cNvSpPr>
            <p:nvPr/>
          </p:nvSpPr>
          <p:spPr bwMode="auto">
            <a:xfrm>
              <a:off x="930" y="1706"/>
              <a:ext cx="0" cy="181"/>
            </a:xfrm>
            <a:prstGeom prst="line">
              <a:avLst/>
            </a:prstGeom>
            <a:noFill/>
            <a:ln w="222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18" name="Line 19"/>
            <p:cNvSpPr>
              <a:spLocks noChangeShapeType="1"/>
            </p:cNvSpPr>
            <p:nvPr/>
          </p:nvSpPr>
          <p:spPr bwMode="auto">
            <a:xfrm>
              <a:off x="2518" y="1706"/>
              <a:ext cx="0" cy="181"/>
            </a:xfrm>
            <a:prstGeom prst="line">
              <a:avLst/>
            </a:prstGeom>
            <a:noFill/>
            <a:ln w="222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19" name="Line 20"/>
            <p:cNvSpPr>
              <a:spLocks noChangeShapeType="1"/>
            </p:cNvSpPr>
            <p:nvPr/>
          </p:nvSpPr>
          <p:spPr bwMode="auto">
            <a:xfrm>
              <a:off x="1656" y="1570"/>
              <a:ext cx="0" cy="136"/>
            </a:xfrm>
            <a:prstGeom prst="line">
              <a:avLst/>
            </a:prstGeom>
            <a:noFill/>
            <a:ln w="2222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29710" name="Group 21"/>
          <p:cNvGrpSpPr>
            <a:grpSpLocks/>
          </p:cNvGrpSpPr>
          <p:nvPr/>
        </p:nvGrpSpPr>
        <p:grpSpPr bwMode="auto">
          <a:xfrm>
            <a:off x="7151286" y="3128273"/>
            <a:ext cx="3360829" cy="503354"/>
            <a:chOff x="930" y="1570"/>
            <a:chExt cx="1588" cy="317"/>
          </a:xfrm>
        </p:grpSpPr>
        <p:sp>
          <p:nvSpPr>
            <p:cNvPr id="29712" name="Line 22"/>
            <p:cNvSpPr>
              <a:spLocks noChangeShapeType="1"/>
            </p:cNvSpPr>
            <p:nvPr/>
          </p:nvSpPr>
          <p:spPr bwMode="auto">
            <a:xfrm>
              <a:off x="930" y="1706"/>
              <a:ext cx="1587"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13" name="Line 23"/>
            <p:cNvSpPr>
              <a:spLocks noChangeShapeType="1"/>
            </p:cNvSpPr>
            <p:nvPr/>
          </p:nvSpPr>
          <p:spPr bwMode="auto">
            <a:xfrm>
              <a:off x="930" y="1706"/>
              <a:ext cx="0" cy="181"/>
            </a:xfrm>
            <a:prstGeom prst="line">
              <a:avLst/>
            </a:prstGeom>
            <a:noFill/>
            <a:ln w="222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14" name="Line 24"/>
            <p:cNvSpPr>
              <a:spLocks noChangeShapeType="1"/>
            </p:cNvSpPr>
            <p:nvPr/>
          </p:nvSpPr>
          <p:spPr bwMode="auto">
            <a:xfrm>
              <a:off x="2518" y="1706"/>
              <a:ext cx="0" cy="181"/>
            </a:xfrm>
            <a:prstGeom prst="line">
              <a:avLst/>
            </a:prstGeom>
            <a:noFill/>
            <a:ln w="222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15" name="Line 25"/>
            <p:cNvSpPr>
              <a:spLocks noChangeShapeType="1"/>
            </p:cNvSpPr>
            <p:nvPr/>
          </p:nvSpPr>
          <p:spPr bwMode="auto">
            <a:xfrm>
              <a:off x="1656" y="1570"/>
              <a:ext cx="0" cy="136"/>
            </a:xfrm>
            <a:prstGeom prst="line">
              <a:avLst/>
            </a:prstGeom>
            <a:noFill/>
            <a:ln w="2222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pic>
        <p:nvPicPr>
          <p:cNvPr id="2" name="Foli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63558" y="6238106"/>
            <a:ext cx="347663" cy="347662"/>
          </a:xfrm>
          <a:prstGeom prst="rect">
            <a:avLst/>
          </a:prstGeom>
        </p:spPr>
      </p:pic>
    </p:spTree>
    <p:extLst>
      <p:ext uri="{BB962C8B-B14F-4D97-AF65-F5344CB8AC3E}">
        <p14:creationId xmlns:p14="http://schemas.microsoft.com/office/powerpoint/2010/main" val="2518370857"/>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DENTIFIER" val="Analyse psychischer Belastungen am Arbeitsplatz  "/>
</p:tagLst>
</file>

<file path=ppt/tags/tag1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xml><?xml version="1.0" encoding="utf-8"?>
<p:tagLst xmlns:a="http://schemas.openxmlformats.org/drawingml/2006/main" xmlns:r="http://schemas.openxmlformats.org/officeDocument/2006/relationships" xmlns:p="http://schemas.openxmlformats.org/presentationml/2006/main">
  <p:tag name="VCT-BODYINDENTATION" val="0;0;0;0;0;14.17323;14.17323;28.34646;28.32677;42.5;"/>
  <p:tag name="VCT-BULLETVISIBILITY" val="G  ***"/>
</p:tagLst>
</file>

<file path=ppt/tags/tag2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xml><?xml version="1.0" encoding="utf-8"?>
<p:tagLst xmlns:a="http://schemas.openxmlformats.org/drawingml/2006/main" xmlns:r="http://schemas.openxmlformats.org/officeDocument/2006/relationships" xmlns:p="http://schemas.openxmlformats.org/presentationml/2006/main">
  <p:tag name="MIO_EK" val="2099"/>
  <p:tag name="MIO_FALLBACK_LAYOUT" val="7"/>
  <p:tag name="MIO_SHOW_DATE" val="False"/>
  <p:tag name="MIO_SHOW_FOOTER" val="False"/>
  <p:tag name="MIO_SHOW_PAGENUMBER" val="False"/>
  <p:tag name="MIO_AVOID_BLANK_LAYOUT" val="True"/>
  <p:tag name="MIO_CD_LAYOUT_VALID_AREA" val="False"/>
  <p:tag name="MIO_NUMBER_OF_VALID_LAYOUTS" val="21"/>
  <p:tag name="MIO_HDS" val="True"/>
  <p:tag name="MIO_SKIPVERSION" val="01.01.0001 00:00:00"/>
  <p:tag name="MIO_EKGUID" val="f480a999-e64a-4374-ae35-94690ae96410"/>
  <p:tag name="MIO_UPDATE" val="True"/>
  <p:tag name="MIO_VERSION" val="23.04.2018 13:26:52"/>
  <p:tag name="MIO_DBID" val="45D6C5C4-89E9-4184-810D-0F005109E3D2"/>
  <p:tag name="MIO_LASTDOWNLOADED" val="23.04.2018 13:26:52"/>
  <p:tag name="MIO_OBJECTNAME" val="TÜV Rheinland EN"/>
  <p:tag name="MIO_LASTEDITORNAME" val="Michaela Kapalla"/>
  <p:tag name="MIO_CDID" val="4e1976f0-00f2-4571-8200-ef53bf5e2598"/>
  <p:tag name="MIO_PRESI_FIRST_SLIDENUMBER" val="1"/>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VCTCREATESHAPEHANDLED" val="0"/>
  <p:tag name="MIO_GUID" val="c2ae8a5c-a934-491e-9f78-615738407101"/>
  <p:tag name="MIO_EKGUID" val="31948319-5c5b-4f81-9a7d-a428deaa6459"/>
  <p:tag name="MIO_UPDATE" val="True"/>
  <p:tag name="MIO_VERSION" val="22.03.2017 16:13:19"/>
  <p:tag name="MIO_DBID" val="7f940ac8-abef-4c67-8229-2251c0bb5af3"/>
  <p:tag name="MIO_LASTDOWNLOADED" val="24.08.2017 08:25:36"/>
  <p:tag name="MIO_OBJECTNAME" val="Future"/>
  <p:tag name="MIO_LASTEDITORNAME" val="empower enterprise"/>
</p:tagLst>
</file>

<file path=ppt/tags/tag32.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33.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34.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35.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36.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4.xml><?xml version="1.0" encoding="utf-8"?>
<p:tagLst xmlns:a="http://schemas.openxmlformats.org/drawingml/2006/main" xmlns:r="http://schemas.openxmlformats.org/officeDocument/2006/relationships" xmlns:p="http://schemas.openxmlformats.org/presentationml/2006/main">
  <p:tag name="MIO_PRESI_FIRST_SLIDENUMBER" val="1"/>
  <p:tag name="MIO_EK" val="2235"/>
  <p:tag name="MIO_FALLBACK_LAYOUT" val="8"/>
  <p:tag name="MIO_SHOW_DATE" val="True"/>
  <p:tag name="MIO_SHOW_FOOTER" val="True"/>
  <p:tag name="MIO_SHOW_PAGENUMBER" val="True"/>
  <p:tag name="MIO_AVOID_BLANK_LAYOUT" val="True"/>
  <p:tag name="MIO_CD_LAYOUT_VALID_AREA" val="True"/>
  <p:tag name="MIO_NUMBER_OF_VALID_LAYOUTS" val="24"/>
  <p:tag name="MIO_HDS" val="True"/>
  <p:tag name="MIO_SKIPVERSION" val="01.01.0001 00:00:00"/>
  <p:tag name="MIO_EKGUID" val="4621d5d9-6582-432a-b180-ee9221af4af9"/>
  <p:tag name="MIO_UPDATE" val="True"/>
  <p:tag name="MIO_VERSION" val="03.07.2018 16:24:04"/>
  <p:tag name="MIO_DBID" val="45D6C5C4-89E9-4184-810D-0F005109E3D2"/>
  <p:tag name="MIO_LASTDOWNLOADED" val="20.04.2020 16:39:04"/>
  <p:tag name="MIO_OBJECTNAME" val="TÜV Rheinland DE"/>
  <p:tag name="MIO_LASTEDITORNAME" val="Michaela Kapalla"/>
  <p:tag name="MIO_CDID" val="4e1976f0-00f2-4571-8200-ef53bf5e2598"/>
</p:tagLst>
</file>

<file path=ppt/tags/tag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ÜV Rheinland">
  <a:themeElements>
    <a:clrScheme name="TÜV Rheinland">
      <a:dk1>
        <a:sysClr val="windowText" lastClr="000000"/>
      </a:dk1>
      <a:lt1>
        <a:sysClr val="window" lastClr="FFFFFF"/>
      </a:lt1>
      <a:dk2>
        <a:srgbClr val="0071B9"/>
      </a:dk2>
      <a:lt2>
        <a:srgbClr val="CEE0F2"/>
      </a:lt2>
      <a:accent1>
        <a:srgbClr val="002B46"/>
      </a:accent1>
      <a:accent2>
        <a:srgbClr val="265D7F"/>
      </a:accent2>
      <a:accent3>
        <a:srgbClr val="7AACCB"/>
      </a:accent3>
      <a:accent4>
        <a:srgbClr val="4F5559"/>
      </a:accent4>
      <a:accent5>
        <a:srgbClr val="B1B1B1"/>
      </a:accent5>
      <a:accent6>
        <a:srgbClr val="E5E5E5"/>
      </a:accent6>
      <a:hlink>
        <a:srgbClr val="0071B9"/>
      </a:hlink>
      <a:folHlink>
        <a:srgbClr val="0071B9"/>
      </a:folHlink>
    </a:clrScheme>
    <a:fontScheme name="Custom 1">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rtl="0" eaLnBrk="1" fontAlgn="auto" hangingPunct="1">
          <a:lnSpc>
            <a:spcPct val="100000"/>
          </a:lnSpc>
          <a:spcBef>
            <a:spcPts val="0"/>
          </a:spcBef>
          <a:spcAft>
            <a:spcPts val="0"/>
          </a:spcAft>
          <a:defRPr sz="2400" b="0" i="0" u="none" baseline="0" dirty="0" smtClean="0">
            <a:solidFill>
              <a:srgbClr val="FFFFFF"/>
            </a:solidFill>
            <a:latin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rtlCol="0">
        <a:spAutoFit/>
      </a:bodyPr>
      <a:lstStyle>
        <a:defPPr marL="177800" indent="-177800" algn="l" rtl="0" eaLnBrk="1" fontAlgn="auto" hangingPunct="1">
          <a:lnSpc>
            <a:spcPts val="2200"/>
          </a:lnSpc>
          <a:spcBef>
            <a:spcPts val="0"/>
          </a:spcBef>
          <a:spcAft>
            <a:spcPts val="0"/>
          </a:spcAft>
          <a:buClr>
            <a:schemeClr val="tx2"/>
          </a:buClr>
          <a:buFont typeface="Wingdings" panose="05000000000000000000" pitchFamily="2" charset="2"/>
          <a:buChar char="§"/>
          <a:defRPr sz="1400" b="0" i="0" u="none" baseline="0" dirty="0" smtClean="0">
            <a:solidFill>
              <a:srgbClr val="000000"/>
            </a:solidFill>
            <a:latin typeface="Arial" panose="020B0604020202020204" pitchFamily="34" charset="0"/>
          </a:defRPr>
        </a:defPPr>
      </a:lstStyle>
    </a:txDef>
  </a:objectDefaults>
  <a:extraClrSchemeLst/>
  <a:custClrLst>
    <a:custClr name="Green">
      <a:srgbClr val="50B400"/>
    </a:custClr>
    <a:custClr name="Red">
      <a:srgbClr val="D20033"/>
    </a:custClr>
    <a:custClr name="Yellow">
      <a:srgbClr val="FFC600"/>
    </a:custClr>
  </a:custClr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3893a53-917c-41c2-9e2d-1ebc863d0702">
      <Value>50</Value>
      <Value>49</Value>
      <Value>167</Value>
      <Value>46</Value>
      <Value>45</Value>
      <Value>44</Value>
      <Value>109</Value>
      <Value>108</Value>
      <Value>1</Value>
    </TaxCatchAll>
    <MPAEdited xmlns="43893a53-917c-41c2-9e2d-1ebc863d0702">2017-08-24T07:43:59+00:00</MPAEdited>
    <MPAEditedBy xmlns="43893a53-917c-41c2-9e2d-1ebc863d0702">
      <UserInfo>
        <DisplayName>Werner Lueth</DisplayName>
        <AccountId>14</AccountId>
        <AccountType/>
      </UserInfo>
    </MPAEditedBy>
    <MPACreatedBy xmlns="43893a53-917c-41c2-9e2d-1ebc863d0702">
      <UserInfo>
        <DisplayName>Werner Lueth</DisplayName>
        <AccountId>14</AccountId>
        <AccountType/>
      </UserInfo>
    </MPACreatedBy>
    <MPACreated xmlns="43893a53-917c-41c2-9e2d-1ebc863d0702">2017-08-24T07:43:29+00:00</MPACreated>
    <d5a6748c09834d1bbbe8dd5e220d0b23 xmlns="26cb77f8-ce75-42a2-bb76-a1777565ae80">Öffentlich|2e35a1d7-67aa-4539-bcec-8dc1f6a01107</d5a6748c09834d1bbbe8dd5e220d0b23>
    <j4a497c1b35447b3a57e35fc0e3c23b8 xmlns="26cb77f8-ce75-42a2-bb76-a1777565ae80">
      <Terms xmlns="http://schemas.microsoft.com/office/infopath/2007/PartnerControls">
        <TermInfo xmlns="http://schemas.microsoft.com/office/infopath/2007/PartnerControls">
          <TermName xmlns="http://schemas.microsoft.com/office/infopath/2007/PartnerControls">German</TermName>
          <TermId xmlns="http://schemas.microsoft.com/office/infopath/2007/PartnerControls">efaf638b-5b27-42db-bdd2-fbb232d10a0a</TermId>
        </TermInfo>
      </Terms>
    </j4a497c1b35447b3a57e35fc0e3c23b8>
    <m051fc12d11b4d17b570e7626921d2f7 xmlns="26cb77f8-ce75-42a2-bb76-a1777565ae80">Production|84d29d72-3885-43e3-8438-5d490136fe3a</m051fc12d11b4d17b570e7626921d2f7>
    <i8b05c5d56a4433d95697c6884abaa05 xmlns="26cb77f8-ce75-42a2-bb76-a1777565ae80">Internal technical information|5032fa1f-d848-4332-9752-f3ef89d59842</i8b05c5d56a4433d95697c6884abaa05>
    <c2e0f479a33f4d0c805ad0ab61009082 xmlns="26cb77f8-ce75-42a2-bb76-a1777565ae80">AMD TÜV Arbeitsmedizinische Dienste GmbH|9a3e91e4-6b77-43eb-ab81-22f7c5d77f2f</c2e0f479a33f4d0c805ad0ab61009082>
    <j7c0e402063c43a69a96801273f1adc4 xmlns="26cb77f8-ce75-42a2-bb76-a1777565ae80">Deutschland|41d04387-de37-4eeb-bf74-52088d8d5250</j7c0e402063c43a69a96801273f1adc4>
    <ob17104978f94582867082f8bac9699b xmlns="26cb77f8-ce75-42a2-bb76-a1777565ae80">A.01 Gesundheitsmanagement ＆ Arbeitssicherheit|2590713b-42f1-493c-b901-f6e722b81f3c</ob17104978f94582867082f8bac9699b>
    <i2ccadffc2db4b43bbffa040e3c1d229 xmlns="26cb77f8-ce75-42a2-bb76-a1777565ae80">Academy ＆ Life Care|0450e4d2-4157-43b8-b87d-fad484a1d505</i2ccadffc2db4b43bbffa040e3c1d229>
    <m2d2ca1556d24aa7911df781993f38f2 xmlns="26cb77f8-ce75-42a2-bb76-a1777565ae80" xsi:nil="true"/>
    <MPAGuid xmlns="26cb77f8-ce75-42a2-bb76-a1777565ae80">215478c5-0bc2-4231-a7ba-0c9bb4e04f8f</MPAGuid>
    <o9296ea759eb4766a9c1de77d6228226 xmlns="26cb77f8-ce75-42a2-bb76-a1777565ae80" xsi:nil="true"/>
    <nec72dd50b674eca8a1e143e6ff04a9a xmlns="26cb77f8-ce75-42a2-bb76-a1777565ae80">02 Vorträge / Unterweisungen|8fb4322d-771f-4ce1-aa21-534f1af6dfbe</nec72dd50b674eca8a1e143e6ff04a9a>
  </documentManagement>
</p:properties>
</file>

<file path=customXml/item2.xml><?xml version="1.0" encoding="utf-8"?>
<ct:contentTypeSchema xmlns:ct="http://schemas.microsoft.com/office/2006/metadata/contentType" xmlns:ma="http://schemas.microsoft.com/office/2006/metadata/properties/metaAttributes" ct:_="" ma:_="" ma:contentTypeName="Attachment" ma:contentTypeID="0x010100C0B60D8252D04FB7912133819F3AECAE00345F155EE6024A49845F9E4E8AFD4635" ma:contentTypeVersion="0" ma:contentTypeDescription="" ma:contentTypeScope="" ma:versionID="7bd0088eed6f63d9d5e7e21816d17058">
  <xsd:schema xmlns:xsd="http://www.w3.org/2001/XMLSchema" xmlns:xs="http://www.w3.org/2001/XMLSchema" xmlns:p="http://schemas.microsoft.com/office/2006/metadata/properties" xmlns:ns1="26cb77f8-ce75-42a2-bb76-a1777565ae80" xmlns:ns2="43893a53-917c-41c2-9e2d-1ebc863d0702" targetNamespace="http://schemas.microsoft.com/office/2006/metadata/properties" ma:root="true" ma:fieldsID="6c58dd84129357dff703d323ed1c2361" ns1:_="" ns2:_="">
    <xsd:import namespace="26cb77f8-ce75-42a2-bb76-a1777565ae80"/>
    <xsd:import namespace="43893a53-917c-41c2-9e2d-1ebc863d0702"/>
    <xsd:element name="properties">
      <xsd:complexType>
        <xsd:sequence>
          <xsd:element name="documentManagement">
            <xsd:complexType>
              <xsd:all>
                <xsd:element ref="ns1:MPAGuid"/>
                <xsd:element ref="ns2:MPACreatedBy" minOccurs="0"/>
                <xsd:element ref="ns2:MPACreated" minOccurs="0"/>
                <xsd:element ref="ns2:MPAEditedBy" minOccurs="0"/>
                <xsd:element ref="ns2:MPAEdited" minOccurs="0"/>
                <xsd:element ref="ns1:j4a497c1b35447b3a57e35fc0e3c23b8" minOccurs="0"/>
                <xsd:element ref="ns2:TaxCatchAll" minOccurs="0"/>
                <xsd:element ref="ns1:nec72dd50b674eca8a1e143e6ff04a9a" minOccurs="0"/>
                <xsd:element ref="ns1:i8b05c5d56a4433d95697c6884abaa05" minOccurs="0"/>
                <xsd:element ref="ns1:o9296ea759eb4766a9c1de77d6228226" minOccurs="0"/>
                <xsd:element ref="ns1:m2d2ca1556d24aa7911df781993f38f2" minOccurs="0"/>
                <xsd:element ref="ns1:i2ccadffc2db4b43bbffa040e3c1d229" minOccurs="0"/>
                <xsd:element ref="ns1:ob17104978f94582867082f8bac9699b" minOccurs="0"/>
                <xsd:element ref="ns1:c2e0f479a33f4d0c805ad0ab61009082" minOccurs="0"/>
                <xsd:element ref="ns1:m051fc12d11b4d17b570e7626921d2f7" minOccurs="0"/>
                <xsd:element ref="ns1:d5a6748c09834d1bbbe8dd5e220d0b23" minOccurs="0"/>
                <xsd:element ref="ns1:j7c0e402063c43a69a96801273f1adc4"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cb77f8-ce75-42a2-bb76-a1777565ae80" elementFormDefault="qualified">
    <xsd:import namespace="http://schemas.microsoft.com/office/2006/documentManagement/types"/>
    <xsd:import namespace="http://schemas.microsoft.com/office/infopath/2007/PartnerControls"/>
    <xsd:element name="MPAGuid" ma:index="0" ma:displayName="GUID" ma:description="" ma:internalName="MPAGuid">
      <xsd:simpleType>
        <xsd:restriction base="dms:Unknown"/>
      </xsd:simpleType>
    </xsd:element>
    <xsd:element name="j4a497c1b35447b3a57e35fc0e3c23b8" ma:index="6" nillable="true" ma:taxonomy="true" ma:internalName="j4a497c1b35447b3a57e35fc0e3c23b8" ma:taxonomyFieldName="MPALanguage" ma:displayName="Language" ma:default="" ma:fieldId="{34a497c1-b354-47b3-a57e-35fc0e3c23b8}" ma:sspId="537b63d9-453d-4d52-803f-133d0ad0dba8" ma:termSetId="28ea4788-209d-4b20-a024-5e3469a2e94f" ma:anchorId="00000000-0000-0000-0000-000000000000" ma:open="false" ma:isKeyword="false">
      <xsd:complexType>
        <xsd:sequence>
          <xsd:element ref="pc:Terms" minOccurs="0" maxOccurs="1"/>
        </xsd:sequence>
      </xsd:complexType>
    </xsd:element>
    <xsd:element name="nec72dd50b674eca8a1e143e6ff04a9a" ma:index="8" nillable="true" ma:displayName="Navigation_0" ma:hidden="true" ma:internalName="nec72dd50b674eca8a1e143e6ff04a9a">
      <xsd:simpleType>
        <xsd:restriction base="dms:Note"/>
      </xsd:simpleType>
    </xsd:element>
    <xsd:element name="i8b05c5d56a4433d95697c6884abaa05" ma:index="9" nillable="true" ma:displayName="Type of Information_0" ma:hidden="true" ma:internalName="i8b05c5d56a4433d95697c6884abaa05">
      <xsd:simpleType>
        <xsd:restriction base="dms:Note"/>
      </xsd:simpleType>
    </xsd:element>
    <xsd:element name="o9296ea759eb4766a9c1de77d6228226" ma:index="10" nillable="true" ma:displayName="Category_0" ma:hidden="true" ma:internalName="o9296ea759eb4766a9c1de77d6228226">
      <xsd:simpleType>
        <xsd:restriction base="dms:Note"/>
      </xsd:simpleType>
    </xsd:element>
    <xsd:element name="m2d2ca1556d24aa7911df781993f38f2" ma:index="11" nillable="true" ma:displayName="Region_0" ma:hidden="true" ma:internalName="m2d2ca1556d24aa7911df781993f38f2">
      <xsd:simpleType>
        <xsd:restriction base="dms:Note"/>
      </xsd:simpleType>
    </xsd:element>
    <xsd:element name="i2ccadffc2db4b43bbffa040e3c1d229" ma:index="12" nillable="true" ma:displayName="Business Stream_0" ma:hidden="true" ma:internalName="i2ccadffc2db4b43bbffa040e3c1d229">
      <xsd:simpleType>
        <xsd:restriction base="dms:Note"/>
      </xsd:simpleType>
    </xsd:element>
    <xsd:element name="ob17104978f94582867082f8bac9699b" ma:index="13" nillable="true" ma:displayName="Business Field_0" ma:hidden="true" ma:internalName="ob17104978f94582867082f8bac9699b">
      <xsd:simpleType>
        <xsd:restriction base="dms:Note"/>
      </xsd:simpleType>
    </xsd:element>
    <xsd:element name="c2e0f479a33f4d0c805ad0ab61009082" ma:index="14" nillable="true" ma:displayName="Company_0" ma:hidden="true" ma:internalName="c2e0f479a33f4d0c805ad0ab61009082">
      <xsd:simpleType>
        <xsd:restriction base="dms:Note"/>
      </xsd:simpleType>
    </xsd:element>
    <xsd:element name="m051fc12d11b4d17b570e7626921d2f7" ma:index="15" nillable="true" ma:displayName="Department / Divison_0" ma:hidden="true" ma:internalName="m051fc12d11b4d17b570e7626921d2f7">
      <xsd:simpleType>
        <xsd:restriction base="dms:Note"/>
      </xsd:simpleType>
    </xsd:element>
    <xsd:element name="d5a6748c09834d1bbbe8dd5e220d0b23" ma:index="16" nillable="true" ma:displayName="Information Classification_0" ma:hidden="true" ma:internalName="d5a6748c09834d1bbbe8dd5e220d0b23">
      <xsd:simpleType>
        <xsd:restriction base="dms:Note"/>
      </xsd:simpleType>
    </xsd:element>
    <xsd:element name="j7c0e402063c43a69a96801273f1adc4" ma:index="17" nillable="true" ma:displayName="Country_0" ma:hidden="true" ma:internalName="j7c0e402063c43a69a96801273f1adc4">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893a53-917c-41c2-9e2d-1ebc863d0702" elementFormDefault="qualified">
    <xsd:import namespace="http://schemas.microsoft.com/office/2006/documentManagement/types"/>
    <xsd:import namespace="http://schemas.microsoft.com/office/infopath/2007/PartnerControls"/>
    <xsd:element name="MPACreatedBy" ma:index="2" nillable="true" ma:displayName="Created by" ma:description="Date when this content was created" ma:SharePointGroup="0" ma:internalName="MPACreatedBy"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PACreated" ma:index="3" nillable="true" ma:displayName="Created at" ma:description="Date when this content was created" ma:format="DateTime" ma:internalName="MPACreated">
      <xsd:simpleType>
        <xsd:restriction base="dms:DateTime"/>
      </xsd:simpleType>
    </xsd:element>
    <xsd:element name="MPAEditedBy" ma:index="4" nillable="true" ma:displayName="Modified by" ma:description="Person which modified this content lastly" ma:SharePointGroup="0" ma:internalName="MPAEditedBy"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PAEdited" ma:index="5" nillable="true" ma:displayName="Modified at" ma:description="Date when this content was modified lastly" ma:format="DateTime" ma:internalName="MPAEdited">
      <xsd:simpleType>
        <xsd:restriction base="dms:DateTime"/>
      </xsd:simpleType>
    </xsd:element>
    <xsd:element name="TaxCatchAll" ma:index="7" nillable="true" ma:displayName="Taxonomy Catch All Column" ma:hidden="true" ma:list="{2c33d78a-0588-460e-8753-dd1f9249b62b}" ma:internalName="TaxCatchAll" ma:showField="CatchAllData" ma:web="43893a53-917c-41c2-9e2d-1ebc863d07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xsd:element ref="dc:title" minOccurs="0" maxOccurs="1"/>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64D91D-5D55-4061-A490-91C10AD62D1A}">
  <ds:schemaRefs>
    <ds:schemaRef ds:uri="http://purl.org/dc/terms/"/>
    <ds:schemaRef ds:uri="http://purl.org/dc/elements/1.1/"/>
    <ds:schemaRef ds:uri="http://www.w3.org/XML/1998/namespace"/>
    <ds:schemaRef ds:uri="http://purl.org/dc/dcmitype/"/>
    <ds:schemaRef ds:uri="http://schemas.microsoft.com/office/2006/documentManagement/types"/>
    <ds:schemaRef ds:uri="26cb77f8-ce75-42a2-bb76-a1777565ae80"/>
    <ds:schemaRef ds:uri="http://schemas.microsoft.com/office/infopath/2007/PartnerControls"/>
    <ds:schemaRef ds:uri="http://schemas.openxmlformats.org/package/2006/metadata/core-properties"/>
    <ds:schemaRef ds:uri="43893a53-917c-41c2-9e2d-1ebc863d0702"/>
    <ds:schemaRef ds:uri="http://schemas.microsoft.com/office/2006/metadata/properties"/>
  </ds:schemaRefs>
</ds:datastoreItem>
</file>

<file path=customXml/itemProps2.xml><?xml version="1.0" encoding="utf-8"?>
<ds:datastoreItem xmlns:ds="http://schemas.openxmlformats.org/officeDocument/2006/customXml" ds:itemID="{E78378BC-C891-4BAD-ACBF-786F3AD34D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cb77f8-ce75-42a2-bb76-a1777565ae80"/>
    <ds:schemaRef ds:uri="43893a53-917c-41c2-9e2d-1ebc863d07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blank_de</Template>
  <TotalTime>0</TotalTime>
  <Words>1322</Words>
  <Application>Microsoft Office PowerPoint</Application>
  <PresentationFormat>Benutzerdefiniert</PresentationFormat>
  <Paragraphs>444</Paragraphs>
  <Slides>60</Slides>
  <Notes>11</Notes>
  <HiddenSlides>0</HiddenSlides>
  <MMClips>61</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4</vt:i4>
      </vt:variant>
      <vt:variant>
        <vt:lpstr>Folientitel</vt:lpstr>
      </vt:variant>
      <vt:variant>
        <vt:i4>60</vt:i4>
      </vt:variant>
    </vt:vector>
  </HeadingPairs>
  <TitlesOfParts>
    <vt:vector size="71" baseType="lpstr">
      <vt:lpstr>Arial</vt:lpstr>
      <vt:lpstr>Arial SPK</vt:lpstr>
      <vt:lpstr>Monotype Sorts</vt:lpstr>
      <vt:lpstr>Symbol</vt:lpstr>
      <vt:lpstr>Verdana</vt:lpstr>
      <vt:lpstr>Wingdings</vt:lpstr>
      <vt:lpstr>TÜV Rheinland</vt:lpstr>
      <vt:lpstr>think-cell Folie</vt:lpstr>
      <vt:lpstr>Microsoft Word 6.0 - 7.0 Picture</vt:lpstr>
      <vt:lpstr>Clip</vt:lpstr>
      <vt:lpstr>Designer Zeichnung</vt:lpstr>
      <vt:lpstr>Arbeitsschutzunterweisung/ Sicherheitsinformationen</vt:lpstr>
      <vt:lpstr>Inhalte der Arbeitsschutzunterweisung</vt:lpstr>
      <vt:lpstr>Arbeitsschutzunterweisung</vt:lpstr>
      <vt:lpstr>Arbeitsschutzorganisation</vt:lpstr>
      <vt:lpstr>Zuständigkeiten an der Hochschule für die Koordination:  </vt:lpstr>
      <vt:lpstr>Pflichten der Beschäftigten</vt:lpstr>
      <vt:lpstr>Gesetzliche Unfallversicherung</vt:lpstr>
      <vt:lpstr>Arbeitsunfall</vt:lpstr>
      <vt:lpstr>Wegeunfall</vt:lpstr>
      <vt:lpstr>Verhalten bei Arbeitsunfällen</vt:lpstr>
      <vt:lpstr>Unfallanzeige</vt:lpstr>
      <vt:lpstr>Arbeitsschutzunterweisung</vt:lpstr>
      <vt:lpstr>Erstunterweisung</vt:lpstr>
      <vt:lpstr>Erstunterweisung</vt:lpstr>
      <vt:lpstr>Erstunterweisung</vt:lpstr>
      <vt:lpstr>Erstunterweisung</vt:lpstr>
      <vt:lpstr>Arbeitsschutzunterweisung</vt:lpstr>
      <vt:lpstr>Werdende oder stillende Mütter</vt:lpstr>
      <vt:lpstr>Arbeitsschutzunterweisung</vt:lpstr>
      <vt:lpstr>Erste Hilfe</vt:lpstr>
      <vt:lpstr>Verhalten nach Unfällen</vt:lpstr>
      <vt:lpstr>Rettungskette</vt:lpstr>
      <vt:lpstr>Arbeitsschutzunterweisung</vt:lpstr>
      <vt:lpstr>Stolpern, Stürzen, Rutschen</vt:lpstr>
      <vt:lpstr>Sturzursachen</vt:lpstr>
      <vt:lpstr>Treppensteigen</vt:lpstr>
      <vt:lpstr>Arbeitsschutzunterweisung</vt:lpstr>
      <vt:lpstr>Sicherheitskennzeichnung am Arbeitsplatz</vt:lpstr>
      <vt:lpstr>Sicherheitskennzeichnung am Arbeitsplatz</vt:lpstr>
      <vt:lpstr>Arbeitsschutzunterweisung</vt:lpstr>
      <vt:lpstr>Stromunfälle</vt:lpstr>
      <vt:lpstr>Die Gefährdung des Menschen durch elektrischen Strom</vt:lpstr>
      <vt:lpstr>Die Gefährdung des Menschen durch elektrischen Strom</vt:lpstr>
      <vt:lpstr>Sicherheitsregeln</vt:lpstr>
      <vt:lpstr>Arbeitsschutzunterweisung</vt:lpstr>
      <vt:lpstr>Rechtliche Grundlagen zum Tragen von persönlicher Schutzausrüstung</vt:lpstr>
      <vt:lpstr>Persönliche Schutzausrüstung</vt:lpstr>
      <vt:lpstr>Arbeitsschutzunterweisung</vt:lpstr>
      <vt:lpstr>Brandschutz</vt:lpstr>
      <vt:lpstr>Prävention</vt:lpstr>
      <vt:lpstr>Verhalten im Brandfall</vt:lpstr>
      <vt:lpstr>Flucht- und Rettungswege</vt:lpstr>
      <vt:lpstr>Arbeitsschutzunterweisung</vt:lpstr>
      <vt:lpstr>Gefahrstoffe</vt:lpstr>
      <vt:lpstr>Gefahrstoffsymbole</vt:lpstr>
      <vt:lpstr>Wie können Gefahrstoffe in den Körper gelangen?</vt:lpstr>
      <vt:lpstr>Gefahrstoffe</vt:lpstr>
      <vt:lpstr>Arbeitsschutzunterweisung</vt:lpstr>
      <vt:lpstr>Lärmwirkungen</vt:lpstr>
      <vt:lpstr>Gehörschützerarten</vt:lpstr>
      <vt:lpstr>Arbeitsschutzunterweisung</vt:lpstr>
      <vt:lpstr>Belastungen im Sitzen</vt:lpstr>
      <vt:lpstr>Belastungen der Bandscheiben  bei unterschiedlichen Körperhaltungen</vt:lpstr>
      <vt:lpstr>Bandscheibendruck</vt:lpstr>
      <vt:lpstr>Blutbedarf und Durchblutung der Muskeln je nach Arbeitshaltung</vt:lpstr>
      <vt:lpstr>Physiologisch richtiges Sitzen</vt:lpstr>
      <vt:lpstr>„Norm-Arbeitsplatz“</vt:lpstr>
      <vt:lpstr>Kurze Pausen</vt:lpstr>
      <vt:lpstr>Für weitere Informationen zum Thema Arbeits- und Gesundheitsschutz  stehen wir Ihnen jederzeit gerne zur Verfügung.</vt:lpstr>
      <vt:lpstr>Vielen Dank für ihre Aufmerksamkeit.</vt:lpstr>
    </vt:vector>
  </TitlesOfParts>
  <Company>TUV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salehif</dc:creator>
  <cp:lastModifiedBy>Anja Lehmann</cp:lastModifiedBy>
  <cp:revision>692</cp:revision>
  <dcterms:created xsi:type="dcterms:W3CDTF">2010-11-22T13:52:15Z</dcterms:created>
  <dcterms:modified xsi:type="dcterms:W3CDTF">2020-04-20T17:23:41Z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0x010100C0B60D8252D04FB7912133819F3AECAE00345F155EE6024A49845F9E4E8AFD4635</vt:lpwstr>
  </property>
  <property fmtid="{D5CDD505-2E9C-101B-9397-08002B2CF9AE}" pid="3" name="MPAInformationType">
    <vt:lpwstr>108;#Internal technical information|5032fa1f-d848-4332-9752-f3ef89d59842</vt:lpwstr>
  </property>
  <property fmtid="{D5CDD505-2E9C-101B-9397-08002B2CF9AE}" pid="4" name="MPAContentResponsible">
    <vt:lpwstr>14</vt:lpwstr>
  </property>
  <property fmtid="{D5CDD505-2E9C-101B-9397-08002B2CF9AE}" pid="5" name="MPALanguage">
    <vt:lpwstr>50;#German|efaf638b-5b27-42db-bdd2-fbb232d10a0a</vt:lpwstr>
  </property>
  <property fmtid="{D5CDD505-2E9C-101B-9397-08002B2CF9AE}" pid="6" name="MPAName">
    <vt:lpwstr>AS Unterweisung Gesamt</vt:lpwstr>
  </property>
  <property fmtid="{D5CDD505-2E9C-101B-9397-08002B2CF9AE}" pid="7" name="TRGBusinessStream">
    <vt:lpwstr>44;#Academy ＆ Life Care|0450e4d2-4157-43b8-b87d-fad484a1d505</vt:lpwstr>
  </property>
  <property fmtid="{D5CDD505-2E9C-101B-9397-08002B2CF9AE}" pid="8" name="TRGBusinessField">
    <vt:lpwstr>45;#A.01 Gesundheitsmanagement ＆ Arbeitssicherheit|2590713b-42f1-493c-b901-f6e722b81f3c</vt:lpwstr>
  </property>
  <property fmtid="{D5CDD505-2E9C-101B-9397-08002B2CF9AE}" pid="9" name="TRGCompany">
    <vt:lpwstr>46;#AMD TÜV Arbeitsmedizinische Dienste GmbH|9a3e91e4-6b77-43eb-ab81-22f7c5d77f2f</vt:lpwstr>
  </property>
  <property fmtid="{D5CDD505-2E9C-101B-9397-08002B2CF9AE}" pid="10" name="MPASecurityClassification">
    <vt:lpwstr>167;#Öffentlich|2e35a1d7-67aa-4539-bcec-8dc1f6a01107</vt:lpwstr>
  </property>
  <property fmtid="{D5CDD505-2E9C-101B-9397-08002B2CF9AE}" pid="11" name="MPAInternalCategory">
    <vt:lpwstr/>
  </property>
  <property fmtid="{D5CDD505-2E9C-101B-9397-08002B2CF9AE}" pid="12" name="MPANavigationEntry">
    <vt:lpwstr>109;#02 Vorträge / Unterweisungen|8fb4322d-771f-4ce1-aa21-534f1af6dfbe</vt:lpwstr>
  </property>
  <property fmtid="{D5CDD505-2E9C-101B-9397-08002B2CF9AE}" pid="13" name="MPADescription">
    <vt:lpwstr>Unterweisungsfolien zu verschiedenen Themen des Arbeits- und Gesundheitschutzes.
Die Präsentaion ist kunden- / oder themenspezifisch zu ergänzen oder zu kürzen oder es sind einzelne Unterweisungethemen heraus zu kopieren.
</vt:lpwstr>
  </property>
  <property fmtid="{D5CDD505-2E9C-101B-9397-08002B2CF9AE}" pid="14" name="TRGRegion">
    <vt:lpwstr/>
  </property>
  <property fmtid="{D5CDD505-2E9C-101B-9397-08002B2CF9AE}" pid="15" name="MPACountry">
    <vt:lpwstr>1;#Deutschland|41d04387-de37-4eeb-bf74-52088d8d5250</vt:lpwstr>
  </property>
  <property fmtid="{D5CDD505-2E9C-101B-9397-08002B2CF9AE}" pid="16" name="MPADivision">
    <vt:lpwstr>49;#Production|84d29d72-3885-43e3-8438-5d490136fe3a</vt:lpwstr>
  </property>
  <property fmtid="{D5CDD505-2E9C-101B-9397-08002B2CF9AE}" pid="17" name="MPAScheduledArchivingDate">
    <vt:filetime>2020-07-31T22:00:00Z</vt:filetime>
  </property>
</Properties>
</file>