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5917" r:id="rId2"/>
    <p:sldMasterId id="2147483649" r:id="rId3"/>
  </p:sldMasterIdLst>
  <p:notesMasterIdLst>
    <p:notesMasterId r:id="rId13"/>
  </p:notesMasterIdLst>
  <p:handoutMasterIdLst>
    <p:handoutMasterId r:id="rId14"/>
  </p:handoutMasterIdLst>
  <p:sldIdLst>
    <p:sldId id="356" r:id="rId4"/>
    <p:sldId id="491" r:id="rId5"/>
    <p:sldId id="423" r:id="rId6"/>
    <p:sldId id="489" r:id="rId7"/>
    <p:sldId id="473" r:id="rId8"/>
    <p:sldId id="447" r:id="rId9"/>
    <p:sldId id="466" r:id="rId10"/>
    <p:sldId id="492" r:id="rId11"/>
    <p:sldId id="490" r:id="rId12"/>
  </p:sldIdLst>
  <p:sldSz cx="9144000" cy="6858000" type="screen4x3"/>
  <p:notesSz cx="6797675" cy="9926638"/>
  <p:custShowLst>
    <p:custShow name="Besucher" id="0">
      <p:sldLst/>
    </p:custShow>
  </p:custShow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1040"/>
    <a:srgbClr val="1F497D"/>
    <a:srgbClr val="5F5F5F"/>
    <a:srgbClr val="EAEAEA"/>
    <a:srgbClr val="DDDDD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2" autoAdjust="0"/>
    <p:restoredTop sz="89542" autoAdjust="0"/>
  </p:normalViewPr>
  <p:slideViewPr>
    <p:cSldViewPr>
      <p:cViewPr varScale="1">
        <p:scale>
          <a:sx n="80" d="100"/>
          <a:sy n="80" d="100"/>
        </p:scale>
        <p:origin x="1709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70" d="100"/>
          <a:sy n="70" d="100"/>
        </p:scale>
        <p:origin x="-2410" y="-58"/>
      </p:cViewPr>
      <p:guideLst>
        <p:guide orient="horz" pos="312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32583" cy="52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9" tIns="45138" rIns="90279" bIns="4513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4545" y="1"/>
            <a:ext cx="2932583" cy="52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9" tIns="45138" rIns="90279" bIns="451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6790"/>
            <a:ext cx="2932583" cy="45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9" tIns="45138" rIns="90279" bIns="451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4545" y="9436790"/>
            <a:ext cx="2932583" cy="45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9" tIns="45138" rIns="90279" bIns="4513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64FDF3B-8D35-4B9F-A641-D338E059BF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29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445" cy="49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0" tIns="46430" rIns="92860" bIns="46430" numCol="1" anchor="t" anchorCtr="0" compatLnSpc="1">
            <a:prstTxWarp prst="textNoShape">
              <a:avLst/>
            </a:prstTxWarp>
          </a:bodyPr>
          <a:lstStyle>
            <a:lvl1pPr defTabSz="92943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230" y="0"/>
            <a:ext cx="2945445" cy="49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0" tIns="46430" rIns="92860" bIns="46430" numCol="1" anchor="t" anchorCtr="0" compatLnSpc="1">
            <a:prstTxWarp prst="textNoShape">
              <a:avLst/>
            </a:prstTxWarp>
          </a:bodyPr>
          <a:lstStyle>
            <a:lvl1pPr algn="r" defTabSz="92943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786" y="4715993"/>
            <a:ext cx="4984104" cy="446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0" tIns="46430" rIns="92860" bIns="464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Textformatierung des Masters zu bearbeiten.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986"/>
            <a:ext cx="2945445" cy="49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0" tIns="46430" rIns="92860" bIns="46430" numCol="1" anchor="b" anchorCtr="0" compatLnSpc="1">
            <a:prstTxWarp prst="textNoShape">
              <a:avLst/>
            </a:prstTxWarp>
          </a:bodyPr>
          <a:lstStyle>
            <a:lvl1pPr defTabSz="92943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230" y="9431986"/>
            <a:ext cx="2945445" cy="49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0" tIns="46430" rIns="92860" bIns="46430" numCol="1" anchor="b" anchorCtr="0" compatLnSpc="1">
            <a:prstTxWarp prst="textNoShape">
              <a:avLst/>
            </a:prstTxWarp>
          </a:bodyPr>
          <a:lstStyle>
            <a:lvl1pPr algn="r" defTabSz="92943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173CAC6-DAA6-4E93-9C3A-2F7841C79EA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293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3CAC6-DAA6-4E93-9C3A-2F7841C79EAF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66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3CAC6-DAA6-4E93-9C3A-2F7841C79EA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347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3CAC6-DAA6-4E93-9C3A-2F7841C79EA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14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3CAC6-DAA6-4E93-9C3A-2F7841C79EA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14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3CAC6-DAA6-4E93-9C3A-2F7841C79EAF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664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3CAC6-DAA6-4E93-9C3A-2F7841C79EA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664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3CAC6-DAA6-4E93-9C3A-2F7841C79EA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664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3CAC6-DAA6-4E93-9C3A-2F7841C79EA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844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3CAC6-DAA6-4E93-9C3A-2F7841C79EA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495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52CC-C73F-484D-8685-DA8254694F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163798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C69D7-6629-408A-9EC6-9CB15D31CC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77854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30749-27A6-4B67-81F5-6C38B00E3B1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198361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F9B18-4D1B-42A0-A954-4E9EABFEC9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708476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4B64D-AD81-44A6-AA28-056A0A1FC4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3508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814E8-B0D4-44B8-9941-076435ED9B50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18335-5189-4F80-A086-6C9ADB6DC55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2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D0346-3410-4A2D-B876-8CD7EDFF8509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7AEAE-DC56-446E-A63A-3537694A1A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878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234FB-1DEF-43AA-B60A-FCB940C5648B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139F8-7DD0-453F-8D50-563E44A242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56782-C3C6-4C34-8851-1272CC4A6147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2378-3325-42B7-A642-D5D4672985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847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EC8FA-5A1D-4A76-AAE4-B2683E3CEE26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8C609-CDDA-4AD2-83A4-883633575DE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220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BDB44-C198-4767-8CF4-4F35E40DC013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D4EC3-3762-44F0-AE2C-2C4231F91E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91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3A5E2-6FFB-4B54-8F57-148B651754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091570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BA04B-F1B9-4CBC-A196-EB1038C9562C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08B07-0558-4876-B572-EB57362E59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657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ADE1A-1A42-4E4D-8DCF-F479EF515876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29111-5CA2-4895-988C-8E2BBBE626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8972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24494-1887-4A84-AFFF-4BF91860BA8B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98D55-327A-4C18-B07C-745A70833F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006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38EEF-5660-4A5E-9564-C700BDC2841B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63284-2551-4AFD-8338-AC7D6A1A85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238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B6AF9-6CA6-4F5E-978D-EDA5077E796F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C2EA7-CEDE-4112-802D-B82B0F65A3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542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6E4CA-DC00-4D13-95FE-17E8DCF57B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361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EA96E-2A57-435B-8D33-D932B26D859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45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4E29F-A865-40D0-A60F-DAB8183986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350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6B0BE-5038-479A-B770-4B14418219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784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3FA14-B858-4054-AEA5-7E2BAEE04F7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11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EFAB4-E410-4A36-999C-BA9C4452E84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241380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B0AB1-B189-4DF0-A67F-EB8E264121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312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2B9A8-6046-49B1-A656-32DFD39305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706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AD467-8399-4860-A2F9-0434B29800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653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9BE3C-2B33-4E1F-BF78-AE512D9EB0F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364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F3273-15EB-448A-BF2E-EF7C6E558BB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697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318F0-EDAB-45EA-9E16-A25BB28920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11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0DF29-1395-446D-A562-765EB07DF4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25073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EA15A-0E77-41E6-87D9-39D8FAFFDAB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71685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E2D4A-6CE6-46C7-B19F-00E4E14CAA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05900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19032-7577-4282-9685-22F56E0ED3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276463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A6D73-3D1C-4311-AAE0-36B310DCF1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34888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E4AA-3B19-4A5D-9E95-428E35E1E4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21893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8275" y="6581775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0C4FCC9-3AE6-4948-B82C-E22AB78175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cxnSp>
        <p:nvCxnSpPr>
          <p:cNvPr id="4" name="Gerade Verbindung 3"/>
          <p:cNvCxnSpPr/>
          <p:nvPr userDrawn="1"/>
        </p:nvCxnSpPr>
        <p:spPr bwMode="auto">
          <a:xfrm>
            <a:off x="395536" y="694531"/>
            <a:ext cx="3528392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>
              <a:gsLst>
                <a:gs pos="1000">
                  <a:srgbClr val="03D4A8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0"/>
            </a:gra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</p:spPr>
      </p:cxnSp>
      <p:pic>
        <p:nvPicPr>
          <p:cNvPr id="1028" name="Picture 5" descr="X:\Logos\HSFL_Logo_48mm_Briefvorlage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5888"/>
            <a:ext cx="17287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87" r:id="rId1"/>
    <p:sldLayoutId id="2147486888" r:id="rId2"/>
    <p:sldLayoutId id="2147486889" r:id="rId3"/>
    <p:sldLayoutId id="2147486890" r:id="rId4"/>
    <p:sldLayoutId id="2147486891" r:id="rId5"/>
    <p:sldLayoutId id="2147486892" r:id="rId6"/>
    <p:sldLayoutId id="2147486893" r:id="rId7"/>
    <p:sldLayoutId id="2147486894" r:id="rId8"/>
    <p:sldLayoutId id="2147486895" r:id="rId9"/>
    <p:sldLayoutId id="2147486896" r:id="rId10"/>
    <p:sldLayoutId id="2147486897" r:id="rId11"/>
    <p:sldLayoutId id="2147486898" r:id="rId12"/>
    <p:sldLayoutId id="2147486921" r:id="rId13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D6AABE4C-B80F-47C3-A98E-CB2BF1271505}" type="datetimeFigureOut">
              <a:rPr lang="de-DE"/>
              <a:pPr>
                <a:defRPr/>
              </a:pPr>
              <a:t>16.04.2020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15D9395D-9FB3-4E8A-9A8D-65D66C51817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99" r:id="rId1"/>
    <p:sldLayoutId id="2147486900" r:id="rId2"/>
    <p:sldLayoutId id="2147486901" r:id="rId3"/>
    <p:sldLayoutId id="2147486902" r:id="rId4"/>
    <p:sldLayoutId id="2147486903" r:id="rId5"/>
    <p:sldLayoutId id="2147486904" r:id="rId6"/>
    <p:sldLayoutId id="2147486905" r:id="rId7"/>
    <p:sldLayoutId id="2147486906" r:id="rId8"/>
    <p:sldLayoutId id="2147486907" r:id="rId9"/>
    <p:sldLayoutId id="2147486908" r:id="rId10"/>
    <p:sldLayoutId id="21474869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5E9EFF"/>
            </a:gs>
            <a:gs pos="32001">
              <a:srgbClr val="85C2FF"/>
            </a:gs>
            <a:gs pos="49001">
              <a:srgbClr val="C4D6EB"/>
            </a:gs>
            <a:gs pos="100000">
              <a:srgbClr val="C4D6EB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FH- Flensburg, Fachbereich Technik WS 07/08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AD10F3C-611B-4F6F-AB6A-4024C5D918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10" r:id="rId1"/>
    <p:sldLayoutId id="2147486911" r:id="rId2"/>
    <p:sldLayoutId id="2147486912" r:id="rId3"/>
    <p:sldLayoutId id="2147486913" r:id="rId4"/>
    <p:sldLayoutId id="2147486914" r:id="rId5"/>
    <p:sldLayoutId id="2147486915" r:id="rId6"/>
    <p:sldLayoutId id="2147486916" r:id="rId7"/>
    <p:sldLayoutId id="2147486917" r:id="rId8"/>
    <p:sldLayoutId id="2147486918" r:id="rId9"/>
    <p:sldLayoutId id="2147486919" r:id="rId10"/>
    <p:sldLayoutId id="214748692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95536" y="142874"/>
            <a:ext cx="4176464" cy="1197893"/>
          </a:xfrm>
          <a:prstGeom prst="rect">
            <a:avLst/>
          </a:prstGeom>
          <a:extLst/>
        </p:spPr>
        <p:txBody>
          <a:bodyPr>
            <a:normAutofit fontScale="97500"/>
          </a:bodyPr>
          <a:lstStyle>
            <a:defPPr>
              <a:defRPr lang="de-DE"/>
            </a:defPPr>
            <a:lvl1pPr eaLnBrk="1" hangingPunct="1">
              <a:defRPr sz="2800" b="1">
                <a:solidFill>
                  <a:schemeClr val="tx2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2900" dirty="0">
                <a:latin typeface="Cargan Light" panose="02000503000000020004" pitchFamily="2" charset="0"/>
              </a:rPr>
              <a:t>H</a:t>
            </a:r>
            <a:r>
              <a:rPr lang="de-DE" sz="2900" dirty="0" smtClean="0">
                <a:latin typeface="Cargan Light" panose="02000503000000020004" pitchFamily="2" charset="0"/>
              </a:rPr>
              <a:t>ochschule Flensburg</a:t>
            </a:r>
          </a:p>
          <a:p>
            <a:pPr algn="ctr">
              <a:defRPr/>
            </a:pPr>
            <a:endParaRPr lang="de-DE" sz="1200" dirty="0">
              <a:latin typeface="Cargan Light" panose="02000503000000020004" pitchFamily="2" charset="0"/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611560" y="1556792"/>
            <a:ext cx="7704856" cy="432048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  <a:t/>
            </a:r>
            <a:br>
              <a:rPr kumimoji="0" lang="de-DE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</a:b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  <a:t>Gebäudemanagement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b="1" dirty="0" smtClean="0">
                <a:solidFill>
                  <a:sysClr val="windowText" lastClr="000000"/>
                </a:solidFill>
                <a:latin typeface="Cargan Light" panose="02000503000000020004" pitchFamily="2" charset="0"/>
                <a:cs typeface="Arial" pitchFamily="34" charset="0"/>
              </a:rPr>
              <a:t>der</a:t>
            </a:r>
            <a:endParaRPr kumimoji="0" lang="de-DE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gan Light" panose="02000503000000020004" pitchFamily="2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  <a:t>Hochschule Flensburg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b="1" dirty="0" smtClean="0">
                <a:solidFill>
                  <a:sysClr val="windowText" lastClr="000000"/>
                </a:solidFill>
                <a:latin typeface="Cargan Light" panose="02000503000000020004" pitchFamily="2" charset="0"/>
                <a:cs typeface="Arial" pitchFamily="34" charset="0"/>
              </a:rPr>
              <a:t>21.04.2020</a:t>
            </a:r>
            <a:endParaRPr kumimoji="0" lang="de-DE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gan Light" panose="02000503000000020004" pitchFamily="2" charset="0"/>
              <a:cs typeface="Arial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1614"/>
    </mc:Choice>
    <mc:Fallback>
      <p:transition advClick="0" advTm="11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95536" y="142874"/>
            <a:ext cx="4176464" cy="1197893"/>
          </a:xfrm>
          <a:prstGeom prst="rect">
            <a:avLst/>
          </a:prstGeom>
          <a:extLst/>
        </p:spPr>
        <p:txBody>
          <a:bodyPr>
            <a:normAutofit fontScale="97500"/>
          </a:bodyPr>
          <a:lstStyle>
            <a:defPPr>
              <a:defRPr lang="de-DE"/>
            </a:defPPr>
            <a:lvl1pPr eaLnBrk="1" hangingPunct="1">
              <a:defRPr sz="2800" b="1">
                <a:solidFill>
                  <a:schemeClr val="tx2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2900" dirty="0">
                <a:latin typeface="Cargan Light" panose="02000503000000020004" pitchFamily="2" charset="0"/>
              </a:rPr>
              <a:t>H</a:t>
            </a:r>
            <a:r>
              <a:rPr lang="de-DE" sz="2900" dirty="0" smtClean="0">
                <a:latin typeface="Cargan Light" panose="02000503000000020004" pitchFamily="2" charset="0"/>
              </a:rPr>
              <a:t>ochschule Flensburg</a:t>
            </a:r>
          </a:p>
          <a:p>
            <a:pPr algn="ctr">
              <a:defRPr/>
            </a:pPr>
            <a:endParaRPr lang="de-DE" sz="1200" dirty="0">
              <a:latin typeface="Cargan Light" panose="02000503000000020004" pitchFamily="2" charset="0"/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179512" y="1556792"/>
            <a:ext cx="8784976" cy="489654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  <a:t/>
            </a:r>
            <a:br>
              <a:rPr kumimoji="0" lang="de-DE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</a:b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  <a:t>Klaus Guckel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2800" dirty="0" smtClean="0">
                <a:solidFill>
                  <a:sysClr val="windowText" lastClr="000000"/>
                </a:solidFill>
                <a:latin typeface="Cargan Light" panose="02000503000000020004" pitchFamily="2" charset="0"/>
                <a:cs typeface="Arial" pitchFamily="34" charset="0"/>
              </a:rPr>
              <a:t>Projektbeauftragter</a:t>
            </a:r>
          </a:p>
          <a:p>
            <a:pPr algn="l" fontAlgn="auto">
              <a:spcBef>
                <a:spcPts val="600"/>
              </a:spcBef>
              <a:spcAft>
                <a:spcPts val="600"/>
              </a:spcAft>
              <a:defRPr/>
            </a:pPr>
            <a:endParaRPr kumimoji="0" lang="de-DE" sz="2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gan Light" panose="02000503000000020004" pitchFamily="2" charset="0"/>
              <a:cs typeface="Arial" pitchFamily="34" charset="0"/>
            </a:endParaRPr>
          </a:p>
          <a:p>
            <a:pPr algn="l" fontAlgn="auto">
              <a:spcBef>
                <a:spcPts val="600"/>
              </a:spcBef>
              <a:spcAft>
                <a:spcPts val="600"/>
              </a:spcAft>
              <a:defRPr/>
            </a:pPr>
            <a:endParaRPr kumimoji="0" lang="de-DE" sz="2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gan Light" panose="02000503000000020004" pitchFamily="2" charset="0"/>
              <a:cs typeface="Arial" pitchFamily="34" charset="0"/>
            </a:endParaRPr>
          </a:p>
          <a:p>
            <a:pPr algn="l" fontAlgn="auto">
              <a:spcBef>
                <a:spcPts val="600"/>
              </a:spcBef>
              <a:spcAft>
                <a:spcPts val="600"/>
              </a:spcAft>
              <a:defRPr/>
            </a:pPr>
            <a:endParaRPr kumimoji="0" lang="de-DE" sz="2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gan Light" panose="02000503000000020004" pitchFamily="2" charset="0"/>
              <a:cs typeface="Arial" pitchFamily="34" charset="0"/>
            </a:endParaRPr>
          </a:p>
          <a:p>
            <a:pPr algn="l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de-DE" sz="28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  <a:t>Verantwortlich für die Koordinierung </a:t>
            </a:r>
            <a:r>
              <a:rPr lang="de-DE" sz="2800" dirty="0" smtClean="0">
                <a:solidFill>
                  <a:sysClr val="windowText" lastClr="000000"/>
                </a:solidFill>
                <a:latin typeface="Cargan Light" panose="02000503000000020004" pitchFamily="2" charset="0"/>
                <a:cs typeface="Arial" pitchFamily="34" charset="0"/>
              </a:rPr>
              <a:t>des Arbeitsschutzes mit dem </a:t>
            </a:r>
            <a:r>
              <a:rPr kumimoji="0" lang="de-DE" sz="28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  <a:t>TÜV Rheinland (</a:t>
            </a:r>
            <a:r>
              <a:rPr lang="de-DE" sz="2800" dirty="0" smtClean="0">
                <a:solidFill>
                  <a:sysClr val="windowText" lastClr="000000"/>
                </a:solidFill>
                <a:latin typeface="Cargan Light" panose="02000503000000020004" pitchFamily="2" charset="0"/>
                <a:cs typeface="Arial" pitchFamily="34" charset="0"/>
              </a:rPr>
              <a:t>Vertragspartner der Hochschule Flensburg)</a:t>
            </a:r>
            <a:endParaRPr kumimoji="0" lang="de-DE" sz="28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gan Light" panose="02000503000000020004" pitchFamily="2" charset="0"/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268760"/>
            <a:ext cx="5463606" cy="3600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4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1932"/>
    </mc:Choice>
    <mc:Fallback>
      <p:transition advClick="0" advTm="2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42874"/>
            <a:ext cx="4176464" cy="1197893"/>
          </a:xfrm>
          <a:prstGeom prst="rect">
            <a:avLst/>
          </a:prstGeom>
          <a:extLst/>
        </p:spPr>
        <p:txBody>
          <a:bodyPr>
            <a:normAutofit fontScale="97500"/>
          </a:bodyPr>
          <a:lstStyle>
            <a:defPPr>
              <a:defRPr lang="de-DE"/>
            </a:defPPr>
            <a:lvl1pPr eaLnBrk="1" hangingPunct="1">
              <a:defRPr sz="2800" b="1">
                <a:solidFill>
                  <a:schemeClr val="tx2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2900" dirty="0">
                <a:latin typeface="Cargan Light" panose="02000503000000020004" pitchFamily="2" charset="0"/>
              </a:rPr>
              <a:t>H</a:t>
            </a:r>
            <a:r>
              <a:rPr lang="de-DE" sz="2900" dirty="0" smtClean="0">
                <a:latin typeface="Cargan Light" panose="02000503000000020004" pitchFamily="2" charset="0"/>
              </a:rPr>
              <a:t>ochschule Flensburg</a:t>
            </a:r>
          </a:p>
          <a:p>
            <a:pPr algn="ctr">
              <a:defRPr/>
            </a:pPr>
            <a:endParaRPr lang="de-DE" sz="1200" dirty="0">
              <a:latin typeface="Cargan Light" panose="02000503000000020004" pitchFamily="2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85639" y="1412776"/>
            <a:ext cx="8452162" cy="53285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800" b="1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Gebäudemanagement </a:t>
            </a: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(1)</a:t>
            </a:r>
            <a:r>
              <a:rPr lang="de-DE" sz="2800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 </a:t>
            </a:r>
            <a:r>
              <a:rPr lang="de-DE" sz="2800" b="1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ist zuständig für das:</a:t>
            </a:r>
            <a:endParaRPr lang="de-DE" sz="2800" b="1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Bewirtschaften der Gebäude </a:t>
            </a:r>
            <a:r>
              <a:rPr lang="de-DE" sz="2800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und </a:t>
            </a: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technischen Anlagen der Hochschule,</a:t>
            </a:r>
          </a:p>
          <a:p>
            <a:pPr fontAlgn="auto"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Durchführen oder Vergeben sämtlicher </a:t>
            </a:r>
            <a:r>
              <a:rPr lang="de-DE" sz="2800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Reparatur-, Renovierungs- und Umbauarbeiten in </a:t>
            </a: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Büros, Hörsälen und Laboren,</a:t>
            </a:r>
          </a:p>
          <a:p>
            <a:pPr fontAlgn="auto"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Betreuen der an und in </a:t>
            </a:r>
            <a:r>
              <a:rPr lang="de-DE" sz="2800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der </a:t>
            </a: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Hochschule tätigen </a:t>
            </a:r>
            <a:r>
              <a:rPr lang="de-DE" sz="2800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Fremdfirmen</a:t>
            </a: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,</a:t>
            </a:r>
          </a:p>
          <a:p>
            <a:pPr fontAlgn="auto"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Sicherstellen des Hausservices,</a:t>
            </a:r>
          </a:p>
          <a:p>
            <a:pPr fontAlgn="auto">
              <a:spcAft>
                <a:spcPts val="0"/>
              </a:spcAft>
            </a:pPr>
            <a:r>
              <a:rPr lang="de-DE" sz="2800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Ausgeben der Transponder (Türöffner),</a:t>
            </a:r>
          </a:p>
          <a:p>
            <a:pPr fontAlgn="auto">
              <a:spcAft>
                <a:spcPts val="0"/>
              </a:spcAft>
            </a:pPr>
            <a:endParaRPr lang="de-DE" sz="2800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endParaRPr lang="de-DE" sz="2800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endParaRPr lang="de-DE" sz="2800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9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4132"/>
    </mc:Choice>
    <mc:Fallback>
      <p:transition advClick="0" advTm="44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42874"/>
            <a:ext cx="4176464" cy="1197893"/>
          </a:xfrm>
          <a:prstGeom prst="rect">
            <a:avLst/>
          </a:prstGeom>
          <a:extLst/>
        </p:spPr>
        <p:txBody>
          <a:bodyPr>
            <a:normAutofit fontScale="97500"/>
          </a:bodyPr>
          <a:lstStyle>
            <a:defPPr>
              <a:defRPr lang="de-DE"/>
            </a:defPPr>
            <a:lvl1pPr eaLnBrk="1" hangingPunct="1">
              <a:defRPr sz="2800" b="1">
                <a:solidFill>
                  <a:schemeClr val="tx2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2900" dirty="0">
                <a:latin typeface="Cargan Light" panose="02000503000000020004" pitchFamily="2" charset="0"/>
              </a:rPr>
              <a:t>H</a:t>
            </a:r>
            <a:r>
              <a:rPr lang="de-DE" sz="2900" dirty="0" smtClean="0">
                <a:latin typeface="Cargan Light" panose="02000503000000020004" pitchFamily="2" charset="0"/>
              </a:rPr>
              <a:t>ochschule Flensburg</a:t>
            </a:r>
          </a:p>
          <a:p>
            <a:pPr algn="ctr">
              <a:defRPr/>
            </a:pPr>
            <a:endParaRPr lang="de-DE" sz="1200" dirty="0">
              <a:latin typeface="Cargan Light" panose="02000503000000020004" pitchFamily="2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85639" y="1412776"/>
            <a:ext cx="8452162" cy="53285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800" b="1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Gebäudemanagement </a:t>
            </a: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(2):</a:t>
            </a:r>
            <a:endParaRPr lang="de-DE" sz="2800" b="1" dirty="0" smtClean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Berücksichtigen und Koordinieren des </a:t>
            </a:r>
            <a:r>
              <a:rPr lang="de-DE" sz="2800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Brand- und </a:t>
            </a: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Arbeitsschutzes,</a:t>
            </a:r>
            <a:endParaRPr lang="de-DE" sz="2800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Unterstützen bei der betriebsärztlichen </a:t>
            </a:r>
            <a:r>
              <a:rPr lang="de-DE" sz="2800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Versorgung,</a:t>
            </a:r>
          </a:p>
          <a:p>
            <a:pPr fontAlgn="auto"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Koordinieren der Erste-Hilfe- und Brandschutz-helfer*innen- Ausbildung der Mitarbeiter*innen,</a:t>
            </a:r>
            <a:endParaRPr lang="de-DE" sz="2800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Betreuen des Fuhrparks (Autos),</a:t>
            </a:r>
          </a:p>
          <a:p>
            <a:pPr fontAlgn="auto"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Vergabe der überdachten und abzuschließenden Fahrradstellplätze,</a:t>
            </a:r>
          </a:p>
          <a:p>
            <a:pPr fontAlgn="auto"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etc….</a:t>
            </a:r>
            <a:endParaRPr lang="de-DE" sz="2800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8598"/>
    </mc:Choice>
    <mc:Fallback>
      <p:transition advClick="0" advTm="48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59861" y="142874"/>
            <a:ext cx="4176464" cy="1197893"/>
          </a:xfrm>
          <a:prstGeom prst="rect">
            <a:avLst/>
          </a:prstGeom>
          <a:extLst/>
        </p:spPr>
        <p:txBody>
          <a:bodyPr>
            <a:normAutofit fontScale="97500"/>
          </a:bodyPr>
          <a:lstStyle>
            <a:defPPr>
              <a:defRPr lang="de-DE"/>
            </a:defPPr>
            <a:lvl1pPr eaLnBrk="1" hangingPunct="1">
              <a:defRPr sz="2800" b="1">
                <a:solidFill>
                  <a:schemeClr val="tx2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2900" dirty="0">
                <a:latin typeface="Cargan Light" panose="02000503000000020004" pitchFamily="2" charset="0"/>
              </a:rPr>
              <a:t>H</a:t>
            </a:r>
            <a:r>
              <a:rPr lang="de-DE" sz="2900" dirty="0" smtClean="0">
                <a:latin typeface="Cargan Light" panose="02000503000000020004" pitchFamily="2" charset="0"/>
              </a:rPr>
              <a:t>ochschule Flensburg</a:t>
            </a:r>
          </a:p>
          <a:p>
            <a:pPr algn="ctr">
              <a:defRPr/>
            </a:pPr>
            <a:endParaRPr lang="de-DE" sz="1200" dirty="0">
              <a:latin typeface="Cargan Light" panose="02000503000000020004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72200" y="1243966"/>
            <a:ext cx="6680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800" b="1" dirty="0" smtClean="0">
                <a:solidFill>
                  <a:prstClr val="black"/>
                </a:solidFill>
                <a:latin typeface="Cargan Light" panose="02000503000000020004" pitchFamily="2" charset="0"/>
                <a:cs typeface="+mn-cs"/>
              </a:rPr>
              <a:t>Das Team des Gebäudemanagements</a:t>
            </a:r>
            <a:endParaRPr lang="de-DE" sz="2800" b="1" dirty="0">
              <a:solidFill>
                <a:prstClr val="black"/>
              </a:solidFill>
              <a:latin typeface="Cargan Light" panose="02000503000000020004" pitchFamily="2" charset="0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12776"/>
            <a:ext cx="1912533" cy="2740009"/>
          </a:xfrm>
          <a:prstGeom prst="rect">
            <a:avLst/>
          </a:prstGeom>
          <a:noFill/>
          <a:ln w="9525">
            <a:solidFill>
              <a:sysClr val="windowText" lastClr="000000">
                <a:alpha val="97000"/>
              </a:sys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E:\albert_dirk-0474-Edi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67" y="4196378"/>
            <a:ext cx="2833089" cy="1888616"/>
          </a:xfrm>
          <a:prstGeom prst="rect">
            <a:avLst/>
          </a:prstGeom>
          <a:noFill/>
          <a:ln>
            <a:solidFill>
              <a:sysClr val="windowText" lastClr="000000">
                <a:alpha val="98000"/>
              </a:sys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77" y="1772816"/>
            <a:ext cx="2935111" cy="1956740"/>
          </a:xfrm>
          <a:prstGeom prst="rect">
            <a:avLst/>
          </a:prstGeom>
          <a:noFill/>
          <a:ln w="9525">
            <a:solidFill>
              <a:sysClr val="windowText" lastClr="000000">
                <a:alpha val="96000"/>
              </a:sys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eck 13"/>
          <p:cNvSpPr/>
          <p:nvPr/>
        </p:nvSpPr>
        <p:spPr>
          <a:xfrm>
            <a:off x="431731" y="3212976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Uwe Carstensen</a:t>
            </a:r>
            <a:endParaRPr lang="de-DE" sz="1800" b="1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79" y="1842558"/>
            <a:ext cx="2691321" cy="2018490"/>
          </a:xfrm>
          <a:prstGeom prst="rect">
            <a:avLst/>
          </a:prstGeom>
          <a:ln>
            <a:solidFill>
              <a:sysClr val="windowText" lastClr="000000">
                <a:alpha val="97000"/>
              </a:sysClr>
            </a:solidFill>
          </a:ln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9040"/>
            <a:ext cx="2621224" cy="1965918"/>
          </a:xfrm>
          <a:prstGeom prst="rect">
            <a:avLst/>
          </a:prstGeom>
          <a:ln>
            <a:solidFill>
              <a:sysClr val="windowText" lastClr="000000">
                <a:alpha val="98000"/>
              </a:sysClr>
            </a:solidFill>
          </a:ln>
        </p:spPr>
      </p:pic>
      <p:sp>
        <p:nvSpPr>
          <p:cNvPr id="17" name="Rechteck 16"/>
          <p:cNvSpPr/>
          <p:nvPr/>
        </p:nvSpPr>
        <p:spPr>
          <a:xfrm>
            <a:off x="7020272" y="3717032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 dirty="0" smtClean="0">
                <a:solidFill>
                  <a:prstClr val="white"/>
                </a:solidFill>
                <a:latin typeface="Cargan Light" panose="02000503000000020004" pitchFamily="2" charset="0"/>
                <a:cs typeface="Arial" pitchFamily="34" charset="0"/>
              </a:rPr>
              <a:t>Mona Braas</a:t>
            </a:r>
            <a:endParaRPr lang="de-DE" sz="1800" b="1" dirty="0">
              <a:solidFill>
                <a:prstClr val="white"/>
              </a:solidFill>
              <a:latin typeface="Cargan Light" panose="02000503000000020004" pitchFamily="2" charset="0"/>
              <a:cs typeface="Arial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939411" y="3356992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 dirty="0" smtClean="0">
                <a:solidFill>
                  <a:prstClr val="white"/>
                </a:solidFill>
                <a:latin typeface="Cargan Light" panose="02000503000000020004" pitchFamily="2" charset="0"/>
                <a:cs typeface="Arial" pitchFamily="34" charset="0"/>
              </a:rPr>
              <a:t>Dirk Spannhake</a:t>
            </a:r>
            <a:endParaRPr lang="de-DE" sz="1800" b="1" dirty="0">
              <a:solidFill>
                <a:prstClr val="white"/>
              </a:solidFill>
              <a:latin typeface="Cargan Light" panose="02000503000000020004" pitchFamily="2" charset="0"/>
              <a:cs typeface="Arial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638430" y="5668364"/>
            <a:ext cx="1355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 dirty="0" smtClean="0">
                <a:solidFill>
                  <a:prstClr val="white"/>
                </a:solidFill>
                <a:latin typeface="Cargan Light" panose="02000503000000020004" pitchFamily="2" charset="0"/>
                <a:cs typeface="Arial" pitchFamily="34" charset="0"/>
              </a:rPr>
              <a:t>Dirk Albert</a:t>
            </a:r>
            <a:endParaRPr lang="de-DE" sz="1800" b="1" dirty="0">
              <a:solidFill>
                <a:prstClr val="white"/>
              </a:solidFill>
              <a:latin typeface="Cargan Light" panose="02000503000000020004" pitchFamily="2" charset="0"/>
              <a:cs typeface="Arial" pitchFamily="34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89" y="3908346"/>
            <a:ext cx="2650749" cy="1988062"/>
          </a:xfrm>
          <a:prstGeom prst="rect">
            <a:avLst/>
          </a:prstGeom>
          <a:ln>
            <a:solidFill>
              <a:sysClr val="windowText" lastClr="000000">
                <a:alpha val="98000"/>
              </a:sysClr>
            </a:solidFill>
          </a:ln>
        </p:spPr>
      </p:pic>
      <p:sp>
        <p:nvSpPr>
          <p:cNvPr id="21" name="Rechteck 20"/>
          <p:cNvSpPr/>
          <p:nvPr/>
        </p:nvSpPr>
        <p:spPr>
          <a:xfrm>
            <a:off x="611560" y="5373216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 dirty="0" smtClean="0">
                <a:solidFill>
                  <a:prstClr val="white"/>
                </a:solidFill>
                <a:latin typeface="Cargan Light" panose="02000503000000020004" pitchFamily="2" charset="0"/>
                <a:cs typeface="Arial" pitchFamily="34" charset="0"/>
              </a:rPr>
              <a:t>Matthias Stauch</a:t>
            </a:r>
            <a:endParaRPr lang="de-DE" sz="1800" b="1" dirty="0">
              <a:solidFill>
                <a:prstClr val="white"/>
              </a:solidFill>
              <a:latin typeface="Cargan Light" panose="02000503000000020004" pitchFamily="2" charset="0"/>
              <a:cs typeface="Arial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886199" y="5435932"/>
            <a:ext cx="1971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 dirty="0">
                <a:solidFill>
                  <a:prstClr val="white"/>
                </a:solidFill>
                <a:latin typeface="Cargan Light" panose="02000503000000020004" pitchFamily="2" charset="0"/>
                <a:cs typeface="Arial" pitchFamily="34" charset="0"/>
              </a:rPr>
              <a:t>Holger </a:t>
            </a:r>
            <a:r>
              <a:rPr lang="de-DE" sz="1800" b="1" dirty="0" err="1">
                <a:solidFill>
                  <a:prstClr val="white"/>
                </a:solidFill>
                <a:latin typeface="Cargan Light" panose="02000503000000020004" pitchFamily="2" charset="0"/>
                <a:cs typeface="Arial" pitchFamily="34" charset="0"/>
              </a:rPr>
              <a:t>Edelhoff</a:t>
            </a:r>
            <a:endParaRPr lang="de-DE" sz="1800" b="1" dirty="0">
              <a:solidFill>
                <a:prstClr val="white"/>
              </a:solidFill>
              <a:latin typeface="Cargan Light" panose="02000503000000020004" pitchFamily="2" charset="0"/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7544" y="6093296"/>
            <a:ext cx="856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latin typeface="Cargan Light" panose="02000503000000020004" pitchFamily="2" charset="0"/>
              </a:rPr>
              <a:t>Es fehlen hier die Mitarbeiter Sven Misch, Achim Christiansen, Andreas Suckow</a:t>
            </a:r>
            <a:r>
              <a:rPr lang="de-DE" sz="1800" b="1" dirty="0" smtClean="0">
                <a:latin typeface="Cargan Light" panose="02000503000000020004" pitchFamily="2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2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4065"/>
    </mc:Choice>
    <mc:Fallback>
      <p:transition advClick="0" advTm="24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95536" y="142874"/>
            <a:ext cx="4176464" cy="1472688"/>
          </a:xfrm>
          <a:prstGeom prst="rect">
            <a:avLst/>
          </a:prstGeom>
          <a:extLst/>
        </p:spPr>
        <p:txBody>
          <a:bodyPr>
            <a:normAutofit fontScale="97500"/>
          </a:bodyPr>
          <a:lstStyle>
            <a:defPPr>
              <a:defRPr lang="de-DE"/>
            </a:defPPr>
            <a:lvl1pPr eaLnBrk="1" hangingPunct="1">
              <a:defRPr sz="2800" b="1">
                <a:solidFill>
                  <a:schemeClr val="tx2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2900" dirty="0">
                <a:latin typeface="Cargan Light" panose="02000503000000020004" pitchFamily="2" charset="0"/>
              </a:rPr>
              <a:t>H</a:t>
            </a:r>
            <a:r>
              <a:rPr lang="de-DE" sz="2900" dirty="0" smtClean="0">
                <a:latin typeface="Cargan Light" panose="02000503000000020004" pitchFamily="2" charset="0"/>
              </a:rPr>
              <a:t>ochschule Flensburg</a:t>
            </a:r>
          </a:p>
          <a:p>
            <a:pPr algn="ctr">
              <a:defRPr/>
            </a:pPr>
            <a:endParaRPr lang="de-DE" sz="1200" dirty="0">
              <a:latin typeface="Cargan Light" panose="02000503000000020004" pitchFamily="2" charset="0"/>
            </a:endParaRPr>
          </a:p>
        </p:txBody>
      </p:sp>
      <p:pic>
        <p:nvPicPr>
          <p:cNvPr id="3" name="Picture 3" descr="X:\Pläne\Luftbild Campus Flensburg  Original 2010.jpg"/>
          <p:cNvPicPr>
            <a:picLocks noChangeAspect="1" noChangeArrowheads="1"/>
          </p:cNvPicPr>
          <p:nvPr/>
        </p:nvPicPr>
        <p:blipFill>
          <a:blip r:embed="rId5" cstate="print">
            <a:lum bright="6000" contrast="-12000"/>
          </a:blip>
          <a:srcRect l="7070" t="35983" r="32992" b="21167"/>
          <a:stretch>
            <a:fillRect/>
          </a:stretch>
        </p:blipFill>
        <p:spPr bwMode="auto">
          <a:xfrm>
            <a:off x="987948" y="1340768"/>
            <a:ext cx="7203600" cy="2866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Inhaltsplatzhalter 2"/>
          <p:cNvSpPr txBox="1">
            <a:spLocks/>
          </p:cNvSpPr>
          <p:nvPr/>
        </p:nvSpPr>
        <p:spPr>
          <a:xfrm>
            <a:off x="516124" y="4221088"/>
            <a:ext cx="8147248" cy="26369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de-DE" sz="2800" b="1" u="sng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Hausservice / Transponderausgabe</a:t>
            </a:r>
            <a:endParaRPr lang="de-DE" sz="2800" b="1" u="sng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2800" b="1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Montag </a:t>
            </a:r>
            <a:r>
              <a:rPr lang="de-DE" sz="2800" b="1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- Freitag: 11:00 - 12:00 </a:t>
            </a:r>
            <a:r>
              <a:rPr lang="de-DE" sz="2800" b="1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Uhr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Untergeschoss D–Gebäude, Raum D U05</a:t>
            </a:r>
            <a:endParaRPr lang="de-DE" sz="2800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800" b="1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Achim Christiansen und Andreas Suckow </a:t>
            </a:r>
            <a:endParaRPr lang="de-DE" sz="2800" b="1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2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8327"/>
    </mc:Choice>
    <mc:Fallback>
      <p:transition advClick="0" advTm="1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95536" y="142874"/>
            <a:ext cx="4176464" cy="1197893"/>
          </a:xfrm>
          <a:prstGeom prst="rect">
            <a:avLst/>
          </a:prstGeom>
          <a:extLst/>
        </p:spPr>
        <p:txBody>
          <a:bodyPr>
            <a:normAutofit fontScale="97500"/>
          </a:bodyPr>
          <a:lstStyle>
            <a:defPPr>
              <a:defRPr lang="de-DE"/>
            </a:defPPr>
            <a:lvl1pPr eaLnBrk="1" hangingPunct="1">
              <a:defRPr sz="2800" b="1">
                <a:solidFill>
                  <a:schemeClr val="tx2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2900" dirty="0">
                <a:latin typeface="Cargan Light" panose="02000503000000020004" pitchFamily="2" charset="0"/>
              </a:rPr>
              <a:t>H</a:t>
            </a:r>
            <a:r>
              <a:rPr lang="de-DE" sz="2900" dirty="0" smtClean="0">
                <a:latin typeface="Cargan Light" panose="02000503000000020004" pitchFamily="2" charset="0"/>
              </a:rPr>
              <a:t>ochschule Flensburg</a:t>
            </a:r>
          </a:p>
          <a:p>
            <a:pPr algn="ctr">
              <a:defRPr/>
            </a:pPr>
            <a:endParaRPr lang="de-DE" sz="1200" dirty="0">
              <a:latin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8" y="1311274"/>
            <a:ext cx="7939294" cy="556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unten 1"/>
          <p:cNvSpPr/>
          <p:nvPr/>
        </p:nvSpPr>
        <p:spPr bwMode="auto">
          <a:xfrm rot="18551398">
            <a:off x="3071442" y="973176"/>
            <a:ext cx="484632" cy="322086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39552" y="980728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de-DE" sz="2800" b="1" u="sng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Hausservice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2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9902"/>
    </mc:Choice>
    <mc:Fallback>
      <p:transition advClick="0" advTm="1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42874"/>
            <a:ext cx="4176464" cy="1197893"/>
          </a:xfrm>
          <a:prstGeom prst="rect">
            <a:avLst/>
          </a:prstGeom>
          <a:extLst/>
        </p:spPr>
        <p:txBody>
          <a:bodyPr>
            <a:normAutofit fontScale="97500"/>
          </a:bodyPr>
          <a:lstStyle>
            <a:defPPr>
              <a:defRPr lang="de-DE"/>
            </a:defPPr>
            <a:lvl1pPr eaLnBrk="1" hangingPunct="1">
              <a:defRPr sz="2800" b="1">
                <a:solidFill>
                  <a:schemeClr val="tx2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2900" dirty="0">
                <a:latin typeface="Cargan Light" panose="02000503000000020004" pitchFamily="2" charset="0"/>
              </a:rPr>
              <a:t>H</a:t>
            </a:r>
            <a:r>
              <a:rPr lang="de-DE" sz="2900" dirty="0" smtClean="0">
                <a:latin typeface="Cargan Light" panose="02000503000000020004" pitchFamily="2" charset="0"/>
              </a:rPr>
              <a:t>ochschule Flensburg</a:t>
            </a:r>
          </a:p>
          <a:p>
            <a:pPr algn="ctr">
              <a:defRPr/>
            </a:pPr>
            <a:endParaRPr lang="de-DE" sz="1200" dirty="0">
              <a:latin typeface="Cargan Light" panose="02000503000000020004" pitchFamily="2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85639" y="1412776"/>
            <a:ext cx="8452162" cy="53285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800" b="1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Besonderer Hinweis: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de-DE" sz="2800" b="1" dirty="0" smtClean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2800" b="1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Arbeitsschutz ist auch Mutterschutz !!!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de-DE" sz="2800" b="1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de-DE" sz="2800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Bitte berücksichtigen Sie die Meldepflicht bei einer Schwangerschaft,</a:t>
            </a:r>
          </a:p>
          <a:p>
            <a:pPr fontAlgn="auto">
              <a:spcAft>
                <a:spcPts val="0"/>
              </a:spcAft>
            </a:pPr>
            <a:r>
              <a:rPr lang="de-DE" sz="2800" dirty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dieses ist notwendig für die risikolose Teilnahme an Laborveranstaltungen und dem Umgang mit möglichen Gefahrstoffen</a:t>
            </a:r>
            <a:r>
              <a:rPr lang="de-DE" sz="2800" dirty="0" smtClean="0">
                <a:solidFill>
                  <a:prstClr val="black"/>
                </a:solidFill>
                <a:latin typeface="Cargan Light" panose="02000503000000020004" pitchFamily="2" charset="0"/>
                <a:cs typeface="Arial" pitchFamily="34" charset="0"/>
              </a:rPr>
              <a:t>.</a:t>
            </a:r>
            <a:endParaRPr lang="de-DE" sz="2800" dirty="0">
              <a:solidFill>
                <a:prstClr val="black"/>
              </a:solidFill>
              <a:latin typeface="Cargan Light" panose="02000503000000020004" pitchFamily="2" charset="0"/>
              <a:cs typeface="Arial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0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733"/>
    </mc:Choice>
    <mc:Fallback>
      <p:transition advClick="0" advTm="20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95536" y="142874"/>
            <a:ext cx="4176464" cy="1197893"/>
          </a:xfrm>
          <a:prstGeom prst="rect">
            <a:avLst/>
          </a:prstGeom>
          <a:extLst/>
        </p:spPr>
        <p:txBody>
          <a:bodyPr>
            <a:normAutofit fontScale="97500"/>
          </a:bodyPr>
          <a:lstStyle>
            <a:defPPr>
              <a:defRPr lang="de-DE"/>
            </a:defPPr>
            <a:lvl1pPr eaLnBrk="1" hangingPunct="1">
              <a:defRPr sz="2800" b="1">
                <a:solidFill>
                  <a:schemeClr val="tx2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2900" dirty="0">
                <a:latin typeface="Cargan Light" panose="02000503000000020004" pitchFamily="2" charset="0"/>
              </a:rPr>
              <a:t>H</a:t>
            </a:r>
            <a:r>
              <a:rPr lang="de-DE" sz="2900" dirty="0" smtClean="0">
                <a:latin typeface="Cargan Light" panose="02000503000000020004" pitchFamily="2" charset="0"/>
              </a:rPr>
              <a:t>ochschule Flensburg</a:t>
            </a:r>
          </a:p>
          <a:p>
            <a:pPr algn="ctr">
              <a:defRPr/>
            </a:pPr>
            <a:endParaRPr lang="de-DE" sz="1200" dirty="0">
              <a:latin typeface="Cargan Light" panose="02000503000000020004" pitchFamily="2" charset="0"/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611560" y="1556792"/>
            <a:ext cx="7704856" cy="432048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  <a:t/>
            </a:r>
            <a:br>
              <a:rPr kumimoji="0" lang="de-DE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</a:b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  <a:t>Gebäudemanagement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b="1" dirty="0" smtClean="0">
                <a:solidFill>
                  <a:sysClr val="windowText" lastClr="000000"/>
                </a:solidFill>
                <a:latin typeface="Cargan Light" panose="02000503000000020004" pitchFamily="2" charset="0"/>
                <a:cs typeface="Arial" pitchFamily="34" charset="0"/>
              </a:rPr>
              <a:t>der</a:t>
            </a:r>
            <a:endParaRPr kumimoji="0" lang="de-DE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gan Light" panose="02000503000000020004" pitchFamily="2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gan Light" panose="02000503000000020004" pitchFamily="2" charset="0"/>
                <a:cs typeface="Arial" pitchFamily="34" charset="0"/>
              </a:rPr>
              <a:t>Hochschule Flensburg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b="1" dirty="0" smtClean="0">
                <a:solidFill>
                  <a:sysClr val="windowText" lastClr="000000"/>
                </a:solidFill>
                <a:latin typeface="Cargan Light" panose="02000503000000020004" pitchFamily="2" charset="0"/>
                <a:cs typeface="Arial" pitchFamily="34" charset="0"/>
              </a:rPr>
              <a:t>21.04.2020</a:t>
            </a:r>
            <a:endParaRPr kumimoji="0" lang="de-DE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gan Light" panose="02000503000000020004" pitchFamily="2" charset="0"/>
              <a:cs typeface="Arial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9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5258"/>
    </mc:Choice>
    <mc:Fallback>
      <p:transition advClick="0" advTm="2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</Words>
  <Application>Microsoft Office PowerPoint</Application>
  <PresentationFormat>Bildschirmpräsentation (4:3)</PresentationFormat>
  <Paragraphs>65</Paragraphs>
  <Slides>9</Slides>
  <Notes>9</Notes>
  <HiddenSlides>0</HiddenSlides>
  <MMClips>9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9</vt:i4>
      </vt:variant>
      <vt:variant>
        <vt:lpstr>Zielgruppenorientierte Präsentationen</vt:lpstr>
      </vt:variant>
      <vt:variant>
        <vt:i4>1</vt:i4>
      </vt:variant>
    </vt:vector>
  </HeadingPairs>
  <TitlesOfParts>
    <vt:vector size="17" baseType="lpstr">
      <vt:lpstr>Arial</vt:lpstr>
      <vt:lpstr>Calibri</vt:lpstr>
      <vt:lpstr>Cargan Light</vt:lpstr>
      <vt:lpstr>Times New Roman</vt:lpstr>
      <vt:lpstr>Standarddesign</vt:lpstr>
      <vt:lpstr>1_Benutzerdefiniertes Design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Besucher</vt:lpstr>
    </vt:vector>
  </TitlesOfParts>
  <Company>FH Flensburg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Begrüßung Erstsemester TOP-Woche</dc:title>
  <dc:creator>Prof. Dr.-Ing. V. Staben</dc:creator>
  <cp:lastModifiedBy>Klaus Guckel</cp:lastModifiedBy>
  <cp:revision>712</cp:revision>
  <cp:lastPrinted>2018-09-13T07:20:23Z</cp:lastPrinted>
  <dcterms:created xsi:type="dcterms:W3CDTF">2000-03-06T13:34:20Z</dcterms:created>
  <dcterms:modified xsi:type="dcterms:W3CDTF">2020-04-16T13:04:54Z</dcterms:modified>
</cp:coreProperties>
</file>